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8" r:id="rId4"/>
    <p:sldMasterId id="2147483670" r:id="rId5"/>
    <p:sldMasterId id="2147483672" r:id="rId6"/>
    <p:sldMasterId id="2147483664" r:id="rId7"/>
    <p:sldMasterId id="2147483666" r:id="rId8"/>
    <p:sldMasterId id="2147483648" r:id="rId9"/>
    <p:sldMasterId id="2147483680" r:id="rId10"/>
    <p:sldMasterId id="2147483682" r:id="rId11"/>
  </p:sldMasterIdLst>
  <p:notesMasterIdLst>
    <p:notesMasterId r:id="rId38"/>
  </p:notesMasterIdLst>
  <p:sldIdLst>
    <p:sldId id="258" r:id="rId12"/>
    <p:sldId id="327" r:id="rId13"/>
    <p:sldId id="328" r:id="rId14"/>
    <p:sldId id="321" r:id="rId15"/>
    <p:sldId id="313" r:id="rId16"/>
    <p:sldId id="311" r:id="rId17"/>
    <p:sldId id="330" r:id="rId18"/>
    <p:sldId id="318" r:id="rId19"/>
    <p:sldId id="340" r:id="rId20"/>
    <p:sldId id="341" r:id="rId21"/>
    <p:sldId id="331" r:id="rId22"/>
    <p:sldId id="329" r:id="rId23"/>
    <p:sldId id="305" r:id="rId24"/>
    <p:sldId id="306" r:id="rId25"/>
    <p:sldId id="307" r:id="rId26"/>
    <p:sldId id="308" r:id="rId27"/>
    <p:sldId id="309" r:id="rId28"/>
    <p:sldId id="310" r:id="rId29"/>
    <p:sldId id="300" r:id="rId30"/>
    <p:sldId id="332" r:id="rId31"/>
    <p:sldId id="339" r:id="rId32"/>
    <p:sldId id="335" r:id="rId33"/>
    <p:sldId id="324" r:id="rId34"/>
    <p:sldId id="323" r:id="rId35"/>
    <p:sldId id="333" r:id="rId36"/>
    <p:sldId id="342" r:id="rId37"/>
  </p:sldIdLst>
  <p:sldSz cx="9144000" cy="5143500" type="screen16x9"/>
  <p:notesSz cx="6858000" cy="9144000"/>
  <p:embeddedFontLst>
    <p:embeddedFont>
      <p:font typeface="TIM Sans Light" pitchFamily="2" charset="77"/>
      <p:regular r:id="rId39"/>
      <p:italic r:id="rId40"/>
    </p:embeddedFont>
    <p:embeddedFont>
      <p:font typeface="Segoe UI Semilight" panose="020B0402040204020203" pitchFamily="34" charset="0"/>
      <p:regular r:id="rId41"/>
      <p:italic r:id="rId42"/>
    </p:embeddedFont>
    <p:embeddedFont>
      <p:font typeface="Franklin Gothic Demi" panose="020B0603020102020204" pitchFamily="34" charset="0"/>
      <p:regular r:id="rId43"/>
      <p:italic r:id="rId44"/>
    </p:embeddedFont>
    <p:embeddedFont>
      <p:font typeface="Trebuchet MS" panose="020B0703020202090204" pitchFamily="34" charset="0"/>
      <p:regular r:id="rId45"/>
      <p:bold r:id="rId46"/>
      <p:italic r:id="rId47"/>
      <p:boldItalic r:id="rId48"/>
    </p:embeddedFont>
    <p:embeddedFont>
      <p:font typeface="MS PGothic" panose="020B0600070205080204" pitchFamily="34" charset="-128"/>
      <p:regular r:id="rId49"/>
    </p:embeddedFont>
    <p:embeddedFont>
      <p:font typeface="Webdings" pitchFamily="2" charset="2"/>
      <p:regular r:id="rId50"/>
    </p:embeddedFont>
    <p:embeddedFont>
      <p:font typeface="TIM Sans Medium" pitchFamily="2" charset="77"/>
      <p:regular r:id="rId51"/>
      <p: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Franklin Gothic Medium" panose="020B0603020102020204" pitchFamily="34" charset="0"/>
      <p:regular r:id="rId57"/>
      <p:italic r:id="rId58"/>
    </p:embeddedFont>
    <p:embeddedFont>
      <p:font typeface="TIM Sans" pitchFamily="2" charset="77"/>
      <p:regular r:id="rId59"/>
      <p:bold r:id="rId60"/>
      <p:italic r:id="rId61"/>
      <p:boldItalic r:id="rId62"/>
    </p:embeddedFont>
    <p:embeddedFont>
      <p:font typeface="MS PGothic" panose="020B0600070205080204" pitchFamily="34" charset="-128"/>
      <p:regular r:id="rId49"/>
    </p:embeddedFont>
  </p:embeddedFontLst>
  <p:defaultTextStyle>
    <a:defPPr>
      <a:defRPr lang="it-IT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257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2167" userDrawn="1">
          <p15:clr>
            <a:srgbClr val="A4A3A4"/>
          </p15:clr>
        </p15:guide>
        <p15:guide id="5" pos="7164" userDrawn="1">
          <p15:clr>
            <a:srgbClr val="A4A3A4"/>
          </p15:clr>
        </p15:guide>
        <p15:guide id="6" orient="horz" pos="1620">
          <p15:clr>
            <a:srgbClr val="A4A3A4"/>
          </p15:clr>
        </p15:guide>
        <p15:guide id="7" orient="horz" pos="1928">
          <p15:clr>
            <a:srgbClr val="A4A3A4"/>
          </p15:clr>
        </p15:guide>
        <p15:guide id="8" pos="2880">
          <p15:clr>
            <a:srgbClr val="A4A3A4"/>
          </p15:clr>
        </p15:guide>
        <p15:guide id="9" pos="1625">
          <p15:clr>
            <a:srgbClr val="A4A3A4"/>
          </p15:clr>
        </p15:guide>
        <p15:guide id="10" pos="53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CFF99"/>
    <a:srgbClr val="99FF99"/>
    <a:srgbClr val="E88C4E"/>
    <a:srgbClr val="CCCC00"/>
    <a:srgbClr val="FFFFFF"/>
    <a:srgbClr val="004691"/>
    <a:srgbClr val="E7E9EE"/>
    <a:srgbClr val="009CDE"/>
    <a:srgbClr val="74A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73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192" y="352"/>
      </p:cViewPr>
      <p:guideLst>
        <p:guide orient="horz" pos="2160"/>
        <p:guide orient="horz" pos="2570"/>
        <p:guide pos="3840"/>
        <p:guide pos="2167"/>
        <p:guide pos="7164"/>
        <p:guide orient="horz" pos="1620"/>
        <p:guide orient="horz" pos="1928"/>
        <p:guide pos="2880"/>
        <p:guide pos="1625"/>
        <p:guide pos="53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3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20" Type="http://schemas.openxmlformats.org/officeDocument/2006/relationships/slide" Target="slides/slide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font" Target="fonts/font1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146892655367283E-2"/>
          <c:y val="0.15974435261707989"/>
          <c:w val="0.87570621468927146"/>
          <c:h val="0.74676363636363641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20</c:v>
                </c:pt>
              </c:strCache>
            </c:strRef>
          </c:tx>
          <c:spPr>
            <a:solidFill>
              <a:schemeClr val="tx1"/>
            </a:solidFill>
            <a:ln w="12699">
              <a:solidFill>
                <a:srgbClr val="00499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  <a:latin typeface="Trebuchet MS" pitchFamily="34" charset="0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Sheet1!$B$3:$C$3</c:f>
              <c:numCache>
                <c:formatCode>""#,##0.0"";""\-""#,##0.0""</c:formatCode>
                <c:ptCount val="2"/>
                <c:pt idx="0">
                  <c:v>26.7</c:v>
                </c:pt>
                <c:pt idx="1">
                  <c:v>28.7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4E-4470-9060-6C0BB9A08AB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100"/>
        <c:axId val="123519744"/>
        <c:axId val="123522432"/>
      </c:barChart>
      <c:catAx>
        <c:axId val="12351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12699">
            <a:solidFill>
              <a:schemeClr val="tx1"/>
            </a:solidFill>
            <a:prstDash val="solid"/>
          </a:ln>
        </c:spPr>
        <c:crossAx val="123522432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23522432"/>
        <c:scaling>
          <c:orientation val="minMax"/>
        </c:scaling>
        <c:delete val="0"/>
        <c:axPos val="l"/>
        <c:numFmt formatCode="&quot;&quot;#,##0.0&quot;&quot;;&quot;&quot;\-&quot;&quot;#,##0.0&quot;&quot;" sourceLinked="1"/>
        <c:majorTickMark val="none"/>
        <c:minorTickMark val="none"/>
        <c:tickLblPos val="none"/>
        <c:spPr>
          <a:ln w="12699">
            <a:solidFill>
              <a:srgbClr val="FFFFFF"/>
            </a:solidFill>
            <a:prstDash val="solid"/>
          </a:ln>
        </c:spPr>
        <c:crossAx val="123519744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150765796976745E-2"/>
          <c:y val="0.30346786278746668"/>
          <c:w val="0.91698468406046507"/>
          <c:h val="0.423411060703813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5.267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DC-42E7-AFBD-EE4CE5314EE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4.009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E5-46B1-A69B-E84B30096DC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2G</c:v>
                </c:pt>
                <c:pt idx="1">
                  <c:v>3G</c:v>
                </c:pt>
                <c:pt idx="2">
                  <c:v>4G</c:v>
                </c:pt>
              </c:strCache>
            </c:strRef>
          </c:cat>
          <c:val>
            <c:numRef>
              <c:f>Planilha1!$B$2:$B$4</c:f>
              <c:numCache>
                <c:formatCode>General</c:formatCode>
                <c:ptCount val="3"/>
                <c:pt idx="0">
                  <c:v>5570</c:v>
                </c:pt>
                <c:pt idx="1">
                  <c:v>5098</c:v>
                </c:pt>
                <c:pt idx="2">
                  <c:v>3363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E5-46B1-A69B-E84B30096D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151744"/>
        <c:axId val="111198592"/>
      </c:barChart>
      <c:catAx>
        <c:axId val="11115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1198592"/>
        <c:crosses val="autoZero"/>
        <c:auto val="1"/>
        <c:lblAlgn val="ctr"/>
        <c:lblOffset val="100"/>
        <c:noMultiLvlLbl val="0"/>
      </c:catAx>
      <c:valAx>
        <c:axId val="111198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151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809117475948039E-2"/>
          <c:y val="0.10038666666666667"/>
          <c:w val="0.88238176504810395"/>
          <c:h val="0.71190333333333333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9050">
              <a:solidFill>
                <a:srgbClr val="004691">
                  <a:lumMod val="50000"/>
                </a:srgbClr>
              </a:solidFill>
            </a:ln>
          </c:spPr>
          <c:marker>
            <c:symbol val="circle"/>
            <c:size val="5"/>
            <c:spPr>
              <a:solidFill>
                <a:srgbClr val="004691">
                  <a:lumMod val="50000"/>
                </a:srgbClr>
              </a:solidFill>
              <a:ln>
                <a:noFill/>
              </a:ln>
            </c:spPr>
          </c:marker>
          <c:dPt>
            <c:idx val="2"/>
            <c:bubble3D val="0"/>
            <c:spPr>
              <a:ln w="19050">
                <a:solidFill>
                  <a:srgbClr val="004691">
                    <a:lumMod val="50000"/>
                  </a:srgbClr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311D-4948-BBF7-AEA5C3018EAE}"/>
              </c:ext>
            </c:extLst>
          </c:dPt>
          <c:dPt>
            <c:idx val="3"/>
            <c:bubble3D val="0"/>
            <c:spPr>
              <a:ln w="19050">
                <a:solidFill>
                  <a:srgbClr val="004691">
                    <a:lumMod val="50000"/>
                  </a:srgbClr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311D-4948-BBF7-AEA5C3018EA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rgbClr val="00469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_(* #,##0.00_);_(* \(#,##0.00\);_(* "-"??_);_(@_)</c:formatCode>
                <c:ptCount val="5"/>
                <c:pt idx="0">
                  <c:v>299.69713512549907</c:v>
                </c:pt>
                <c:pt idx="1">
                  <c:v>501.3020287014736</c:v>
                </c:pt>
                <c:pt idx="2">
                  <c:v>788.20891339335719</c:v>
                </c:pt>
                <c:pt idx="3">
                  <c:v>1203.9139162296842</c:v>
                </c:pt>
                <c:pt idx="4">
                  <c:v>1756.6268038021635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311D-4948-BBF7-AEA5C3018E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398400"/>
        <c:axId val="104887040"/>
      </c:lineChart>
      <c:catAx>
        <c:axId val="10139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C5BDC1"/>
            </a:solidFill>
          </a:ln>
        </c:spPr>
        <c:txPr>
          <a:bodyPr/>
          <a:lstStyle/>
          <a:p>
            <a:pPr>
              <a:defRPr sz="80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104887040"/>
        <c:crosses val="autoZero"/>
        <c:auto val="1"/>
        <c:lblAlgn val="ctr"/>
        <c:lblOffset val="100"/>
        <c:noMultiLvlLbl val="0"/>
      </c:catAx>
      <c:valAx>
        <c:axId val="104887040"/>
        <c:scaling>
          <c:orientation val="minMax"/>
          <c:min val="0.1"/>
        </c:scaling>
        <c:delete val="1"/>
        <c:axPos val="l"/>
        <c:numFmt formatCode="_(* #,##0.00_);_(* \(#,##0.00\);_(* &quot;-&quot;??_);_(@_)" sourceLinked="1"/>
        <c:majorTickMark val="out"/>
        <c:minorTickMark val="none"/>
        <c:tickLblPos val="nextTo"/>
        <c:crossAx val="1013984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 rtl="0">
        <a:defRPr>
          <a:latin typeface="TIM Sans" pitchFamily="2" charset="0"/>
        </a:defRPr>
      </a:pPr>
      <a:endParaRPr lang="pt-B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1347A-639A-4770-B699-833DE1667328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726F0-40E6-4C32-B257-7EC2A66035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488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239838"/>
            <a:ext cx="5949950" cy="3348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726F0-40E6-4C32-B257-7EC2A660359C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1429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726F0-40E6-4C32-B257-7EC2A660359C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5451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726F0-40E6-4C32-B257-7EC2A660359C}" type="slidenum">
              <a:rPr lang="pt-BR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3124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726F0-40E6-4C32-B257-7EC2A660359C}" type="slidenum">
              <a:rPr lang="pt-BR" smtClean="0"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2449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726F0-40E6-4C32-B257-7EC2A660359C}" type="slidenum">
              <a:rPr lang="pt-BR" smtClean="0"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294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726F0-40E6-4C32-B257-7EC2A660359C}" type="slidenum">
              <a:rPr lang="pt-BR" smtClean="0"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7833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5575" y="512763"/>
            <a:ext cx="4545013" cy="2555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066" y="3239890"/>
            <a:ext cx="7943271" cy="306873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64AAC-1C03-41E0-AEFC-8FF2641C77B7}" type="slidenum">
              <a: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esto 14"/>
          <p:cNvSpPr>
            <a:spLocks noGrp="1"/>
          </p:cNvSpPr>
          <p:nvPr>
            <p:ph type="body" sz="quarter" idx="11"/>
          </p:nvPr>
        </p:nvSpPr>
        <p:spPr>
          <a:xfrm>
            <a:off x="3364999" y="779746"/>
            <a:ext cx="5266623" cy="14323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1" i="0" baseline="0">
                <a:solidFill>
                  <a:srgbClr val="004691"/>
                </a:solidFill>
                <a:latin typeface="TIM Sans" panose="00000500000000000000" pitchFamily="50" charset="0"/>
                <a:cs typeface="Arial" panose="020B0604020202020204" pitchFamily="34" charset="0"/>
              </a:defRPr>
            </a:lvl1pPr>
            <a:lvl2pPr>
              <a:defRPr sz="1100" b="1" i="0" baseline="0">
                <a:solidFill>
                  <a:schemeClr val="accent3"/>
                </a:solidFill>
                <a:latin typeface=""/>
              </a:defRPr>
            </a:lvl2pPr>
            <a:lvl3pPr>
              <a:defRPr sz="1100" b="1" i="0" baseline="0">
                <a:solidFill>
                  <a:schemeClr val="accent3"/>
                </a:solidFill>
                <a:latin typeface=""/>
              </a:defRPr>
            </a:lvl3pPr>
            <a:lvl4pPr>
              <a:defRPr sz="1100" b="1" i="0" baseline="0">
                <a:solidFill>
                  <a:schemeClr val="accent3"/>
                </a:solidFill>
                <a:latin typeface=""/>
              </a:defRPr>
            </a:lvl4pPr>
            <a:lvl5pPr>
              <a:defRPr sz="1100" b="1" i="0" baseline="0">
                <a:solidFill>
                  <a:schemeClr val="accent3"/>
                </a:solidFill>
                <a:latin typeface="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itolo 12"/>
          <p:cNvSpPr>
            <a:spLocks noGrp="1"/>
          </p:cNvSpPr>
          <p:nvPr>
            <p:ph type="title"/>
          </p:nvPr>
        </p:nvSpPr>
        <p:spPr>
          <a:xfrm>
            <a:off x="3364999" y="1794357"/>
            <a:ext cx="5266623" cy="38083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marR="0" indent="0" algn="l" defTabSz="34289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>
                <a:solidFill>
                  <a:schemeClr val="tx1"/>
                </a:solidFill>
                <a:latin typeface="TIM Sans" panose="02020503040602060503" pitchFamily="18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pt-BR" noProof="0" dirty="0"/>
          </a:p>
        </p:txBody>
      </p:sp>
      <p:sp>
        <p:nvSpPr>
          <p:cNvPr id="13" name="Segnaposto testo 14"/>
          <p:cNvSpPr>
            <a:spLocks noGrp="1"/>
          </p:cNvSpPr>
          <p:nvPr>
            <p:ph type="body" sz="quarter" idx="10"/>
          </p:nvPr>
        </p:nvSpPr>
        <p:spPr>
          <a:xfrm>
            <a:off x="3364999" y="2251266"/>
            <a:ext cx="5266623" cy="24685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70000"/>
              </a:lnSpc>
              <a:buNone/>
              <a:defRPr sz="1100" b="0" i="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1100" b="1" i="0" baseline="0">
                <a:solidFill>
                  <a:schemeClr val="accent3"/>
                </a:solidFill>
                <a:latin typeface=""/>
              </a:defRPr>
            </a:lvl2pPr>
            <a:lvl3pPr>
              <a:defRPr sz="1100" b="1" i="0" baseline="0">
                <a:solidFill>
                  <a:schemeClr val="accent3"/>
                </a:solidFill>
                <a:latin typeface=""/>
              </a:defRPr>
            </a:lvl3pPr>
            <a:lvl4pPr>
              <a:defRPr sz="1100" b="1" i="0" baseline="0">
                <a:solidFill>
                  <a:schemeClr val="accent3"/>
                </a:solidFill>
                <a:latin typeface=""/>
              </a:defRPr>
            </a:lvl4pPr>
            <a:lvl5pPr>
              <a:defRPr sz="1100" b="1" i="0" baseline="0">
                <a:solidFill>
                  <a:schemeClr val="accent3"/>
                </a:solidFill>
                <a:latin typeface="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Segnaposto testo 20"/>
          <p:cNvSpPr>
            <a:spLocks noGrp="1"/>
          </p:cNvSpPr>
          <p:nvPr>
            <p:ph type="body" sz="quarter" idx="14"/>
          </p:nvPr>
        </p:nvSpPr>
        <p:spPr>
          <a:xfrm>
            <a:off x="3364999" y="965773"/>
            <a:ext cx="5266623" cy="20228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aseline="0">
                <a:solidFill>
                  <a:srgbClr val="004691"/>
                </a:solidFill>
                <a:latin typeface="TIM Sans" panose="00000500000000000000" pitchFamily="50" charset="0"/>
              </a:defRPr>
            </a:lvl1pPr>
            <a:lvl2pPr>
              <a:defRPr sz="1100">
                <a:solidFill>
                  <a:schemeClr val="accent1"/>
                </a:solidFill>
                <a:latin typeface="Franklin Gothic Medium"/>
              </a:defRPr>
            </a:lvl2pPr>
            <a:lvl3pPr>
              <a:defRPr sz="1100">
                <a:solidFill>
                  <a:schemeClr val="accent1"/>
                </a:solidFill>
                <a:latin typeface="Franklin Gothic Medium"/>
              </a:defRPr>
            </a:lvl3pPr>
            <a:lvl4pPr>
              <a:defRPr sz="1100">
                <a:solidFill>
                  <a:schemeClr val="accent1"/>
                </a:solidFill>
                <a:latin typeface="Franklin Gothic Medium"/>
              </a:defRPr>
            </a:lvl4pPr>
            <a:lvl5pPr>
              <a:defRPr sz="1100">
                <a:solidFill>
                  <a:schemeClr val="accent1"/>
                </a:solidFill>
                <a:latin typeface="Franklin Gothic Medium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Segnaposto testo 20"/>
          <p:cNvSpPr>
            <a:spLocks noGrp="1"/>
          </p:cNvSpPr>
          <p:nvPr>
            <p:ph type="body" sz="quarter" idx="15"/>
          </p:nvPr>
        </p:nvSpPr>
        <p:spPr>
          <a:xfrm>
            <a:off x="3364999" y="1169328"/>
            <a:ext cx="5266623" cy="23774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800" baseline="0">
                <a:solidFill>
                  <a:srgbClr val="004691"/>
                </a:solidFill>
                <a:latin typeface="TIM Sans" panose="00000500000000000000" pitchFamily="50" charset="0"/>
              </a:defRPr>
            </a:lvl1pPr>
            <a:lvl2pPr>
              <a:defRPr sz="1100">
                <a:solidFill>
                  <a:schemeClr val="accent1"/>
                </a:solidFill>
                <a:latin typeface="Franklin Gothic Medium"/>
              </a:defRPr>
            </a:lvl2pPr>
            <a:lvl3pPr>
              <a:defRPr sz="1100">
                <a:solidFill>
                  <a:schemeClr val="accent1"/>
                </a:solidFill>
                <a:latin typeface="Franklin Gothic Medium"/>
              </a:defRPr>
            </a:lvl3pPr>
            <a:lvl4pPr>
              <a:defRPr sz="1100">
                <a:solidFill>
                  <a:schemeClr val="accent1"/>
                </a:solidFill>
                <a:latin typeface="Franklin Gothic Medium"/>
              </a:defRPr>
            </a:lvl4pPr>
            <a:lvl5pPr>
              <a:defRPr sz="1100">
                <a:solidFill>
                  <a:schemeClr val="accent1"/>
                </a:solidFill>
                <a:latin typeface="Franklin Gothic Medium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Segnaposto testo 23"/>
          <p:cNvSpPr>
            <a:spLocks noGrp="1"/>
          </p:cNvSpPr>
          <p:nvPr>
            <p:ph type="body" sz="quarter" idx="16"/>
          </p:nvPr>
        </p:nvSpPr>
        <p:spPr>
          <a:xfrm>
            <a:off x="3364999" y="3678859"/>
            <a:ext cx="5266623" cy="140339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800" baseline="0">
                <a:solidFill>
                  <a:srgbClr val="004691"/>
                </a:solidFill>
                <a:latin typeface="TIM Sans" panose="00000500000000000000" pitchFamily="50" charset="0"/>
              </a:defRPr>
            </a:lvl1pPr>
            <a:lvl2pPr>
              <a:defRPr sz="600" baseline="0">
                <a:solidFill>
                  <a:schemeClr val="accent1"/>
                </a:solidFill>
                <a:latin typeface="Arial"/>
              </a:defRPr>
            </a:lvl2pPr>
            <a:lvl3pPr>
              <a:defRPr sz="600" baseline="0">
                <a:solidFill>
                  <a:schemeClr val="accent1"/>
                </a:solidFill>
                <a:latin typeface="Arial"/>
              </a:defRPr>
            </a:lvl3pPr>
            <a:lvl4pPr>
              <a:defRPr sz="600" baseline="0">
                <a:solidFill>
                  <a:schemeClr val="accent1"/>
                </a:solidFill>
                <a:latin typeface="Arial"/>
              </a:defRPr>
            </a:lvl4pPr>
            <a:lvl5pPr>
              <a:defRPr sz="600" baseline="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Segnaposto testo 23"/>
          <p:cNvSpPr>
            <a:spLocks noGrp="1"/>
          </p:cNvSpPr>
          <p:nvPr>
            <p:ph type="body" sz="quarter" idx="17"/>
          </p:nvPr>
        </p:nvSpPr>
        <p:spPr>
          <a:xfrm>
            <a:off x="3364999" y="3543861"/>
            <a:ext cx="5266623" cy="134998"/>
          </a:xfrm>
          <a:prstGeom prst="rect">
            <a:avLst/>
          </a:prstGeom>
        </p:spPr>
        <p:txBody>
          <a:bodyPr vert="horz" lIns="0" tIns="0" rIns="68579" bIns="0" anchor="ctr" anchorCtr="0"/>
          <a:lstStyle>
            <a:lvl1pPr marL="0" indent="0">
              <a:buNone/>
              <a:defRPr sz="800" baseline="0">
                <a:solidFill>
                  <a:srgbClr val="004691"/>
                </a:solidFill>
                <a:latin typeface="TIM Sans" panose="00000500000000000000" pitchFamily="50" charset="0"/>
              </a:defRPr>
            </a:lvl1pPr>
            <a:lvl2pPr>
              <a:defRPr sz="600" baseline="0">
                <a:solidFill>
                  <a:schemeClr val="accent1"/>
                </a:solidFill>
                <a:latin typeface="Arial"/>
              </a:defRPr>
            </a:lvl2pPr>
            <a:lvl3pPr>
              <a:defRPr sz="600" baseline="0">
                <a:solidFill>
                  <a:schemeClr val="accent1"/>
                </a:solidFill>
                <a:latin typeface="Arial"/>
              </a:defRPr>
            </a:lvl3pPr>
            <a:lvl4pPr>
              <a:defRPr sz="600" baseline="0">
                <a:solidFill>
                  <a:schemeClr val="accent1"/>
                </a:solidFill>
                <a:latin typeface="Arial"/>
              </a:defRPr>
            </a:lvl4pPr>
            <a:lvl5pPr>
              <a:defRPr sz="600" baseline="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361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9563" y="270272"/>
            <a:ext cx="8459788" cy="2667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t-BR" noProof="0" dirty="0"/>
              <a:t>Click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edit</a:t>
            </a:r>
            <a:r>
              <a:rPr lang="pt-BR" noProof="0" dirty="0"/>
              <a:t> Master </a:t>
            </a:r>
            <a:r>
              <a:rPr lang="pt-BR" noProof="0" dirty="0" err="1"/>
              <a:t>title</a:t>
            </a:r>
            <a:r>
              <a:rPr lang="pt-BR" noProof="0" dirty="0"/>
              <a:t> </a:t>
            </a:r>
            <a:r>
              <a:rPr lang="pt-BR" noProof="0" dirty="0" err="1"/>
              <a:t>style</a:t>
            </a:r>
            <a:endParaRPr lang="pt-BR" noProof="0" dirty="0"/>
          </a:p>
        </p:txBody>
      </p:sp>
      <p:sp>
        <p:nvSpPr>
          <p:cNvPr id="5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309562" y="714377"/>
            <a:ext cx="8449940" cy="3916747"/>
          </a:xfrm>
          <a:prstGeom prst="rect">
            <a:avLst/>
          </a:prstGeom>
        </p:spPr>
        <p:txBody>
          <a:bodyPr/>
          <a:lstStyle>
            <a:lvl1pPr marL="214308" indent="-214308">
              <a:buClr>
                <a:srgbClr val="EB0028"/>
              </a:buClr>
              <a:buSzPct val="150000"/>
              <a:buFont typeface="Arial" panose="020B0604020202020204" pitchFamily="34" charset="0"/>
              <a:buChar char="•"/>
              <a:defRPr>
                <a:latin typeface="TIM Sans" panose="00000500000000000000" pitchFamily="2" charset="0"/>
              </a:defRPr>
            </a:lvl1pPr>
            <a:lvl2pPr marL="548865" indent="-214308">
              <a:buClr>
                <a:srgbClr val="EB0028"/>
              </a:buClr>
              <a:buSzPct val="150000"/>
              <a:buFont typeface="Arial" panose="020B0604020202020204" pitchFamily="34" charset="0"/>
              <a:buChar char="•"/>
              <a:defRPr>
                <a:latin typeface="TIM Sans" panose="00000500000000000000" pitchFamily="2" charset="0"/>
              </a:defRPr>
            </a:lvl2pPr>
            <a:lvl3pPr marL="884613" indent="-214308">
              <a:buClr>
                <a:srgbClr val="EB0028"/>
              </a:buClr>
              <a:buSzPct val="100000"/>
              <a:buFont typeface="TIM Sans" panose="00000500000000000000" pitchFamily="50" charset="0"/>
              <a:buChar char="–"/>
              <a:defRPr>
                <a:latin typeface="TIM Sans" panose="00000500000000000000" pitchFamily="2" charset="0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noProof="0"/>
              <a:t>Click to edit Master text styles</a:t>
            </a:r>
          </a:p>
          <a:p>
            <a:pPr lvl="1"/>
            <a:r>
              <a:rPr lang="pt-BR" noProof="0"/>
              <a:t>Second level</a:t>
            </a:r>
          </a:p>
          <a:p>
            <a:pPr lvl="2"/>
            <a:r>
              <a:rPr lang="pt-BR" noProof="0"/>
              <a:t>Third level</a:t>
            </a:r>
          </a:p>
        </p:txBody>
      </p:sp>
      <p:sp>
        <p:nvSpPr>
          <p:cNvPr id="4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>
            <a:lvl1pPr>
              <a:defRPr lang="it-IT" smtClean="0"/>
            </a:lvl1pPr>
          </a:lstStyle>
          <a:p>
            <a:r>
              <a:rPr lang="pt-BR" noProof="0"/>
              <a:t>Titulo da Apresentacao</a:t>
            </a:r>
          </a:p>
        </p:txBody>
      </p:sp>
      <p:sp>
        <p:nvSpPr>
          <p:cNvPr id="6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5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Nome do Autor, Nome Area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52" hasCustomPrompt="1"/>
          </p:nvPr>
        </p:nvSpPr>
        <p:spPr>
          <a:xfrm>
            <a:off x="221783" y="5003800"/>
            <a:ext cx="3606800" cy="139700"/>
          </a:xfrm>
          <a:prstGeom prst="rect">
            <a:avLst/>
          </a:prstGeom>
        </p:spPr>
        <p:txBody>
          <a:bodyPr/>
          <a:lstStyle>
            <a:lvl1pPr>
              <a:defRPr lang="pt-BR" sz="600" kern="1200" baseline="0" dirty="0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Classificação da Informação: Público, Uso Interno, Confidencial e Estritamente Confidencial</a:t>
            </a:r>
          </a:p>
        </p:txBody>
      </p:sp>
    </p:spTree>
    <p:extLst>
      <p:ext uri="{BB962C8B-B14F-4D97-AF65-F5344CB8AC3E}">
        <p14:creationId xmlns:p14="http://schemas.microsoft.com/office/powerpoint/2010/main" val="306410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9563" y="270272"/>
            <a:ext cx="8459788" cy="2667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t-BR" noProof="0" dirty="0"/>
              <a:t>Click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edit</a:t>
            </a:r>
            <a:r>
              <a:rPr lang="pt-BR" noProof="0" dirty="0"/>
              <a:t> Master </a:t>
            </a:r>
            <a:r>
              <a:rPr lang="pt-BR" noProof="0" dirty="0" err="1"/>
              <a:t>title</a:t>
            </a:r>
            <a:r>
              <a:rPr lang="pt-BR" noProof="0" dirty="0"/>
              <a:t> </a:t>
            </a:r>
            <a:r>
              <a:rPr lang="pt-BR" noProof="0" dirty="0" err="1"/>
              <a:t>style</a:t>
            </a:r>
            <a:endParaRPr lang="pt-BR" noProof="0" dirty="0"/>
          </a:p>
        </p:txBody>
      </p:sp>
      <p:sp>
        <p:nvSpPr>
          <p:cNvPr id="6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295276" y="1021690"/>
            <a:ext cx="8449940" cy="3597937"/>
          </a:xfrm>
          <a:prstGeom prst="rect">
            <a:avLst/>
          </a:prstGeom>
        </p:spPr>
        <p:txBody>
          <a:bodyPr/>
          <a:lstStyle>
            <a:lvl1pPr marL="214308" indent="-214308">
              <a:buClr>
                <a:srgbClr val="EB0028"/>
              </a:buClr>
              <a:buSzPct val="150000"/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548865" indent="-214308">
              <a:buClr>
                <a:srgbClr val="EB0028"/>
              </a:buClr>
              <a:buSzPct val="150000"/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884613" indent="-214308">
              <a:buClr>
                <a:srgbClr val="EB0028"/>
              </a:buClr>
              <a:buSzPct val="100000"/>
              <a:buFont typeface="TIM Sans" panose="00000500000000000000" pitchFamily="50" charset="0"/>
              <a:buChar char="–"/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noProof="0"/>
              <a:t>Click to edit Master text styles</a:t>
            </a:r>
          </a:p>
          <a:p>
            <a:pPr lvl="1"/>
            <a:r>
              <a:rPr lang="pt-BR" noProof="0"/>
              <a:t>Second level</a:t>
            </a:r>
          </a:p>
          <a:p>
            <a:pPr lvl="2"/>
            <a:r>
              <a:rPr lang="pt-BR" noProof="0"/>
              <a:t>Third level</a:t>
            </a:r>
          </a:p>
        </p:txBody>
      </p:sp>
      <p:sp>
        <p:nvSpPr>
          <p:cNvPr id="7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>
            <a:lvl1pPr>
              <a:defRPr lang="it-IT" smtClean="0"/>
            </a:lvl1pPr>
          </a:lstStyle>
          <a:p>
            <a:r>
              <a:rPr lang="pt-BR" noProof="0"/>
              <a:t>Titulo da Apresentacao</a:t>
            </a:r>
          </a:p>
        </p:txBody>
      </p:sp>
      <p:sp>
        <p:nvSpPr>
          <p:cNvPr id="8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5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Nome do Autor, Nome Area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0"/>
          </p:nvPr>
        </p:nvSpPr>
        <p:spPr>
          <a:xfrm>
            <a:off x="309563" y="606807"/>
            <a:ext cx="8474397" cy="2977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noAutofit/>
          </a:bodyPr>
          <a:lstStyle>
            <a:lvl1pPr>
              <a:defRPr lang="en-US" sz="1100" smtClean="0">
                <a:solidFill>
                  <a:schemeClr val="accent4"/>
                </a:solidFill>
                <a:latin typeface="TIM Sans" panose="00000500000000000000" pitchFamily="50" charset="0"/>
                <a:ea typeface="+mj-ea"/>
                <a:cs typeface="TIM Sans" panose="00000500000000000000" pitchFamily="50" charset="0"/>
              </a:defRPr>
            </a:lvl1pPr>
          </a:lstStyle>
          <a:p>
            <a:pPr lvl="0">
              <a:lnSpc>
                <a:spcPct val="50000"/>
              </a:lnSpc>
            </a:pPr>
            <a:r>
              <a:rPr lang="pt-BR" noProof="0"/>
              <a:t>Click to edit Master text styles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52" hasCustomPrompt="1"/>
          </p:nvPr>
        </p:nvSpPr>
        <p:spPr>
          <a:xfrm>
            <a:off x="221783" y="5003800"/>
            <a:ext cx="3606800" cy="139700"/>
          </a:xfrm>
          <a:prstGeom prst="rect">
            <a:avLst/>
          </a:prstGeom>
        </p:spPr>
        <p:txBody>
          <a:bodyPr/>
          <a:lstStyle>
            <a:lvl1pPr>
              <a:defRPr lang="pt-BR" sz="600" kern="1200" baseline="0" dirty="0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Classificação da Informação: Público, Uso Interno, Confidencial e Estritamente Confidencial</a:t>
            </a:r>
          </a:p>
        </p:txBody>
      </p:sp>
    </p:spTree>
    <p:extLst>
      <p:ext uri="{BB962C8B-B14F-4D97-AF65-F5344CB8AC3E}">
        <p14:creationId xmlns:p14="http://schemas.microsoft.com/office/powerpoint/2010/main" val="4098521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9563" y="270272"/>
            <a:ext cx="8459788" cy="2667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t-BR" noProof="0"/>
              <a:t>Click to edit Master title style</a:t>
            </a:r>
          </a:p>
        </p:txBody>
      </p:sp>
      <p:sp>
        <p:nvSpPr>
          <p:cNvPr id="5" name="Segnaposto testo 7"/>
          <p:cNvSpPr>
            <a:spLocks noGrp="1"/>
          </p:cNvSpPr>
          <p:nvPr>
            <p:ph type="body" sz="quarter" idx="12"/>
          </p:nvPr>
        </p:nvSpPr>
        <p:spPr>
          <a:xfrm>
            <a:off x="309565" y="810752"/>
            <a:ext cx="4140893" cy="4145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noAutofit/>
          </a:bodyPr>
          <a:lstStyle>
            <a:lvl1pPr>
              <a:defRPr lang="it-IT" sz="1100" kern="1200" dirty="0">
                <a:solidFill>
                  <a:srgbClr val="EB0028"/>
                </a:solidFill>
                <a:latin typeface="TIM Sans" panose="02020503040602060503" pitchFamily="18" charset="0"/>
                <a:ea typeface="+mj-ea"/>
                <a:cs typeface="TIM Sans" panose="02020503040602060503" pitchFamily="18" charset="0"/>
              </a:defRPr>
            </a:lvl1pPr>
          </a:lstStyle>
          <a:p>
            <a:pPr lvl="0"/>
            <a:r>
              <a:rPr lang="pt-BR" noProof="0"/>
              <a:t>Click to edit Master text styles</a:t>
            </a:r>
          </a:p>
        </p:txBody>
      </p:sp>
      <p:sp>
        <p:nvSpPr>
          <p:cNvPr id="6" name="Segnaposto contenuto 3"/>
          <p:cNvSpPr>
            <a:spLocks noGrp="1"/>
          </p:cNvSpPr>
          <p:nvPr>
            <p:ph sz="half" idx="2"/>
          </p:nvPr>
        </p:nvSpPr>
        <p:spPr>
          <a:xfrm>
            <a:off x="304478" y="1134790"/>
            <a:ext cx="4145979" cy="32650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defRPr sz="1100">
                <a:solidFill>
                  <a:schemeClr val="accent5"/>
                </a:solidFill>
              </a:defRPr>
            </a:lvl1pPr>
            <a:lvl2pPr>
              <a:defRPr sz="15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noProof="0"/>
              <a:t>Click to edit Master text styles</a:t>
            </a:r>
          </a:p>
        </p:txBody>
      </p:sp>
      <p:sp>
        <p:nvSpPr>
          <p:cNvPr id="7" name="Segnaposto contenuto 5"/>
          <p:cNvSpPr>
            <a:spLocks noGrp="1"/>
          </p:cNvSpPr>
          <p:nvPr>
            <p:ph sz="quarter" idx="4"/>
          </p:nvPr>
        </p:nvSpPr>
        <p:spPr>
          <a:xfrm>
            <a:off x="4551871" y="1134790"/>
            <a:ext cx="4131188" cy="32650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defRPr sz="1100">
                <a:solidFill>
                  <a:schemeClr val="accent5"/>
                </a:solidFill>
              </a:defRPr>
            </a:lvl1pPr>
            <a:lvl2pPr>
              <a:defRPr sz="1500">
                <a:solidFill>
                  <a:schemeClr val="accent1"/>
                </a:solidFill>
              </a:defRPr>
            </a:lvl2pPr>
            <a:lvl3pPr>
              <a:defRPr sz="14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noProof="0"/>
              <a:t>Click to edit Master text styles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4539459" y="809582"/>
            <a:ext cx="4140893" cy="4145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noAutofit/>
          </a:bodyPr>
          <a:lstStyle>
            <a:lvl1pPr>
              <a:defRPr lang="it-IT" sz="1100" kern="1200" dirty="0">
                <a:solidFill>
                  <a:srgbClr val="EB0028"/>
                </a:solidFill>
                <a:latin typeface="TIM Sans" panose="02020503040602060503" pitchFamily="18" charset="0"/>
                <a:ea typeface="+mj-ea"/>
                <a:cs typeface="TIM Sans" panose="02020503040602060503" pitchFamily="18" charset="0"/>
              </a:defRPr>
            </a:lvl1pPr>
          </a:lstStyle>
          <a:p>
            <a:pPr lvl="0"/>
            <a:r>
              <a:rPr lang="pt-BR" noProof="0"/>
              <a:t>Click to edit Master text styles</a:t>
            </a:r>
          </a:p>
        </p:txBody>
      </p:sp>
      <p:sp>
        <p:nvSpPr>
          <p:cNvPr id="9" name="Segnaposto data 7"/>
          <p:cNvSpPr>
            <a:spLocks noGrp="1"/>
          </p:cNvSpPr>
          <p:nvPr>
            <p:ph type="dt" sz="quarter" idx="14"/>
          </p:nvPr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>
            <a:lvl1pPr>
              <a:defRPr lang="it-IT" smtClean="0"/>
            </a:lvl1pPr>
          </a:lstStyle>
          <a:p>
            <a:r>
              <a:rPr lang="pt-BR" noProof="0"/>
              <a:t>Titulo da Apresentacao</a:t>
            </a:r>
          </a:p>
        </p:txBody>
      </p:sp>
      <p:sp>
        <p:nvSpPr>
          <p:cNvPr id="10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7059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5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Nome do Autor, Nome Area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52" hasCustomPrompt="1"/>
          </p:nvPr>
        </p:nvSpPr>
        <p:spPr>
          <a:xfrm>
            <a:off x="221783" y="5003800"/>
            <a:ext cx="3606800" cy="139700"/>
          </a:xfrm>
          <a:prstGeom prst="rect">
            <a:avLst/>
          </a:prstGeom>
        </p:spPr>
        <p:txBody>
          <a:bodyPr/>
          <a:lstStyle>
            <a:lvl1pPr>
              <a:defRPr lang="pt-BR" sz="600" kern="1200" baseline="0" dirty="0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Classificação da Informação: Público, Uso Interno, Confidencial e Estritamente Confidencial</a:t>
            </a:r>
          </a:p>
        </p:txBody>
      </p:sp>
    </p:spTree>
    <p:extLst>
      <p:ext uri="{BB962C8B-B14F-4D97-AF65-F5344CB8AC3E}">
        <p14:creationId xmlns:p14="http://schemas.microsoft.com/office/powerpoint/2010/main" val="2986315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 userDrawn="1"/>
        </p:nvSpPr>
        <p:spPr>
          <a:xfrm>
            <a:off x="2555776" y="1599642"/>
            <a:ext cx="6588224" cy="1458162"/>
          </a:xfrm>
          <a:prstGeom prst="rect">
            <a:avLst/>
          </a:prstGeom>
          <a:solidFill>
            <a:srgbClr val="004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pt-BR" sz="1400" noProof="0"/>
          </a:p>
        </p:txBody>
      </p:sp>
      <p:sp>
        <p:nvSpPr>
          <p:cNvPr id="6" name="Segnaposto testo 7"/>
          <p:cNvSpPr>
            <a:spLocks noGrp="1"/>
          </p:cNvSpPr>
          <p:nvPr>
            <p:ph type="body" sz="quarter" idx="12"/>
          </p:nvPr>
        </p:nvSpPr>
        <p:spPr>
          <a:xfrm>
            <a:off x="2987826" y="1896921"/>
            <a:ext cx="5809307" cy="86361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2700">
                <a:solidFill>
                  <a:schemeClr val="bg1"/>
                </a:solidFill>
                <a:latin typeface="TIM Sans Medium" panose="02020503040602060503" pitchFamily="18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noProof="0"/>
              <a:t>Click to edit Master text styles</a:t>
            </a:r>
          </a:p>
        </p:txBody>
      </p:sp>
      <p:sp>
        <p:nvSpPr>
          <p:cNvPr id="4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>
            <a:lvl1pPr>
              <a:defRPr lang="it-IT" smtClean="0"/>
            </a:lvl1pPr>
          </a:lstStyle>
          <a:p>
            <a:r>
              <a:rPr lang="pt-BR" noProof="0"/>
              <a:t>Titulo da Apresentacao</a:t>
            </a: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5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Nome do Autor, Nome Area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52" hasCustomPrompt="1"/>
          </p:nvPr>
        </p:nvSpPr>
        <p:spPr>
          <a:xfrm>
            <a:off x="221783" y="5003800"/>
            <a:ext cx="3606800" cy="139700"/>
          </a:xfrm>
          <a:prstGeom prst="rect">
            <a:avLst/>
          </a:prstGeom>
        </p:spPr>
        <p:txBody>
          <a:bodyPr/>
          <a:lstStyle>
            <a:lvl1pPr>
              <a:defRPr lang="pt-BR" sz="600" kern="1200" baseline="0" dirty="0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Classificação da Informação: Público, Uso Interno, Confidencial e Estritamente Confidencial</a:t>
            </a:r>
          </a:p>
        </p:txBody>
      </p:sp>
    </p:spTree>
    <p:extLst>
      <p:ext uri="{BB962C8B-B14F-4D97-AF65-F5344CB8AC3E}">
        <p14:creationId xmlns:p14="http://schemas.microsoft.com/office/powerpoint/2010/main" val="4086933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2"/>
          <p:cNvSpPr>
            <a:spLocks noGrp="1"/>
          </p:cNvSpPr>
          <p:nvPr>
            <p:ph type="pic" sz="quarter" idx="12"/>
          </p:nvPr>
        </p:nvSpPr>
        <p:spPr>
          <a:xfrm>
            <a:off x="352802" y="249492"/>
            <a:ext cx="8460000" cy="43351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/>
              <a:t>Click icon to add picture</a:t>
            </a:r>
          </a:p>
        </p:txBody>
      </p:sp>
      <p:sp>
        <p:nvSpPr>
          <p:cNvPr id="6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2555778" y="2571750"/>
            <a:ext cx="6257024" cy="1134126"/>
          </a:xfrm>
          <a:prstGeom prst="rect">
            <a:avLst/>
          </a:prstGeom>
          <a:solidFill>
            <a:srgbClr val="003264">
              <a:alpha val="80000"/>
            </a:srgbClr>
          </a:solidFill>
          <a:ln>
            <a:noFill/>
          </a:ln>
        </p:spPr>
        <p:txBody>
          <a:bodyPr lIns="80998" tIns="35099" rIns="80998" bIns="35099" anchor="ctr"/>
          <a:lstStyle>
            <a:lvl1pPr marL="269993" indent="0">
              <a:lnSpc>
                <a:spcPct val="100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noProof="0"/>
              <a:t>Click to edit Master text styles</a:t>
            </a:r>
          </a:p>
        </p:txBody>
      </p:sp>
      <p:sp>
        <p:nvSpPr>
          <p:cNvPr id="4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>
            <a:lvl1pPr>
              <a:defRPr lang="it-IT" smtClean="0"/>
            </a:lvl1pPr>
          </a:lstStyle>
          <a:p>
            <a:r>
              <a:rPr lang="pt-BR" noProof="0"/>
              <a:t>Titulo da Apresentacao</a:t>
            </a: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5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Nome do Autor, Nome Area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52" hasCustomPrompt="1"/>
          </p:nvPr>
        </p:nvSpPr>
        <p:spPr>
          <a:xfrm>
            <a:off x="221783" y="5003800"/>
            <a:ext cx="3606800" cy="139700"/>
          </a:xfrm>
          <a:prstGeom prst="rect">
            <a:avLst/>
          </a:prstGeom>
        </p:spPr>
        <p:txBody>
          <a:bodyPr/>
          <a:lstStyle>
            <a:lvl1pPr>
              <a:defRPr lang="pt-BR" sz="600" kern="1200" baseline="0" dirty="0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Classificação da Informação: Público, Uso Interno, Confidencial e Estritamente Confidencial</a:t>
            </a:r>
          </a:p>
        </p:txBody>
      </p:sp>
    </p:spTree>
    <p:extLst>
      <p:ext uri="{BB962C8B-B14F-4D97-AF65-F5344CB8AC3E}">
        <p14:creationId xmlns:p14="http://schemas.microsoft.com/office/powerpoint/2010/main" val="3520841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/>
              <a:t>Click icon to add picture</a:t>
            </a:r>
          </a:p>
        </p:txBody>
      </p:sp>
      <p:sp>
        <p:nvSpPr>
          <p:cNvPr id="6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2555779" y="2571750"/>
            <a:ext cx="6588224" cy="1134126"/>
          </a:xfrm>
          <a:prstGeom prst="rect">
            <a:avLst/>
          </a:prstGeom>
          <a:solidFill>
            <a:srgbClr val="003264">
              <a:alpha val="80000"/>
            </a:srgbClr>
          </a:solidFill>
        </p:spPr>
        <p:txBody>
          <a:bodyPr lIns="80998" tIns="35099" rIns="80998" bIns="35099" anchor="ctr"/>
          <a:lstStyle>
            <a:lvl1pPr marL="269993" indent="0">
              <a:lnSpc>
                <a:spcPct val="100000"/>
              </a:lnSpc>
              <a:spcBef>
                <a:spcPts val="0"/>
              </a:spcBef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noProof="0"/>
              <a:t>Click to edit Master text styles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52" hasCustomPrompt="1"/>
          </p:nvPr>
        </p:nvSpPr>
        <p:spPr>
          <a:xfrm>
            <a:off x="221783" y="5003800"/>
            <a:ext cx="3606800" cy="139700"/>
          </a:xfrm>
          <a:prstGeom prst="rect">
            <a:avLst/>
          </a:prstGeom>
        </p:spPr>
        <p:txBody>
          <a:bodyPr/>
          <a:lstStyle>
            <a:lvl1pPr>
              <a:defRPr lang="pt-BR" sz="600" kern="1200" baseline="0" dirty="0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Classificação da Informação: Público, Uso Interno, Confidencial e Estritamente Confidencial</a:t>
            </a:r>
          </a:p>
        </p:txBody>
      </p:sp>
    </p:spTree>
    <p:extLst>
      <p:ext uri="{BB962C8B-B14F-4D97-AF65-F5344CB8AC3E}">
        <p14:creationId xmlns:p14="http://schemas.microsoft.com/office/powerpoint/2010/main" val="516514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563" y="270272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/>
              <a:t>Click to edit Master title style</a:t>
            </a:r>
          </a:p>
        </p:txBody>
      </p:sp>
      <p:sp>
        <p:nvSpPr>
          <p:cNvPr id="5" name="Content Placeholder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94953" y="714376"/>
            <a:ext cx="8450262" cy="39167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214308" marR="0" indent="-214308" algn="l" defTabSz="685783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40000"/>
              </a:spcAft>
              <a:buClr>
                <a:srgbClr val="EB0028"/>
              </a:buClr>
              <a:buSzPct val="50000"/>
              <a:buFontTx/>
              <a:buBlip>
                <a:blip r:embed="rId2"/>
              </a:buBlip>
              <a:tabLst/>
              <a:defRPr sz="1400">
                <a:solidFill>
                  <a:schemeClr val="accent5"/>
                </a:solidFill>
                <a:latin typeface="TIM Sans" panose="00000500000000000000" pitchFamily="50" charset="0"/>
              </a:defRPr>
            </a:lvl1pPr>
            <a:lvl2pPr marL="334558" indent="-214308">
              <a:lnSpc>
                <a:spcPct val="100000"/>
              </a:lnSpc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  <a:latin typeface="TIM Sans" panose="00000500000000000000" pitchFamily="50" charset="0"/>
              </a:defRPr>
            </a:lvl2pPr>
            <a:lvl3pPr marL="728645" indent="-214308"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  <a:latin typeface="TIM Sans" panose="00000500000000000000" pitchFamily="50" charset="0"/>
              </a:defRPr>
            </a:lvl3pPr>
          </a:lstStyle>
          <a:p>
            <a:pPr lvl="0"/>
            <a:r>
              <a:rPr lang="pt-BR" noProof="0"/>
              <a:t>Argomento #1 in TIM Sans 18 pt</a:t>
            </a:r>
          </a:p>
          <a:p>
            <a:pPr marL="214308" marR="0" lvl="0" indent="-214308" algn="l" defTabSz="685783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40000"/>
              </a:spcAft>
              <a:buClr>
                <a:srgbClr val="EB0028"/>
              </a:buClr>
              <a:buSzPct val="50000"/>
              <a:buFontTx/>
              <a:buBlip>
                <a:blip r:embed="rId2"/>
              </a:buBlip>
              <a:tabLst/>
              <a:defRPr/>
            </a:pPr>
            <a:r>
              <a:rPr lang="pt-BR" noProof="0"/>
              <a:t>Argomento #2 in TIM Sans 18 pt</a:t>
            </a:r>
          </a:p>
          <a:p>
            <a:pPr marL="214308" marR="0" lvl="0" indent="-214308" algn="l" defTabSz="685783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40000"/>
              </a:spcAft>
              <a:buClr>
                <a:srgbClr val="EB0028"/>
              </a:buClr>
              <a:buSzPct val="50000"/>
              <a:buFontTx/>
              <a:buBlip>
                <a:blip r:embed="rId2"/>
              </a:buBlip>
              <a:tabLst/>
              <a:defRPr/>
            </a:pPr>
            <a:r>
              <a:rPr lang="pt-BR" noProof="0"/>
              <a:t>Argomento #3 in TIM Sans 18 pt</a:t>
            </a:r>
          </a:p>
        </p:txBody>
      </p:sp>
    </p:spTree>
    <p:extLst>
      <p:ext uri="{BB962C8B-B14F-4D97-AF65-F5344CB8AC3E}">
        <p14:creationId xmlns:p14="http://schemas.microsoft.com/office/powerpoint/2010/main" val="4097877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Regulatory</a:t>
            </a:r>
            <a:r>
              <a:rPr lang="it-IT" dirty="0"/>
              <a:t>, Institutional and Press Relations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Fórum</a:t>
            </a:r>
            <a:r>
              <a:rPr lang="it-IT" dirty="0"/>
              <a:t> TIM de Tecnologia e Inovação</a:t>
            </a:r>
          </a:p>
        </p:txBody>
      </p:sp>
      <p:sp>
        <p:nvSpPr>
          <p:cNvPr id="5" name="Segnaposto testo 19"/>
          <p:cNvSpPr>
            <a:spLocks noGrp="1"/>
          </p:cNvSpPr>
          <p:nvPr>
            <p:ph type="body" sz="quarter" idx="12" hasCustomPrompt="1"/>
          </p:nvPr>
        </p:nvSpPr>
        <p:spPr>
          <a:xfrm>
            <a:off x="740724" y="750257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296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 sz="1440" b="1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dirty="0">
                <a:latin typeface="Arial" charset="0"/>
                <a:cs typeface="Arial" charset="0"/>
              </a:rPr>
              <a:t>Tópico #1 em Arial Bold 16 pt</a:t>
            </a:r>
          </a:p>
          <a:p>
            <a:pPr lvl="0"/>
            <a:endParaRPr lang="it-IT" dirty="0"/>
          </a:p>
        </p:txBody>
      </p:sp>
      <p:sp>
        <p:nvSpPr>
          <p:cNvPr id="6" name="Segnaposto testo 19"/>
          <p:cNvSpPr>
            <a:spLocks noGrp="1"/>
          </p:cNvSpPr>
          <p:nvPr>
            <p:ph type="body" sz="quarter" idx="13" hasCustomPrompt="1"/>
          </p:nvPr>
        </p:nvSpPr>
        <p:spPr>
          <a:xfrm>
            <a:off x="740724" y="1708271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296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 sz="1440" b="1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dirty="0">
                <a:latin typeface="Arial" charset="0"/>
                <a:cs typeface="Arial" charset="0"/>
              </a:rPr>
              <a:t>Tópico #2 em Arial Bold 16 pt</a:t>
            </a:r>
          </a:p>
        </p:txBody>
      </p:sp>
      <p:sp>
        <p:nvSpPr>
          <p:cNvPr id="7" name="Segnaposto testo 23"/>
          <p:cNvSpPr>
            <a:spLocks noGrp="1"/>
          </p:cNvSpPr>
          <p:nvPr>
            <p:ph type="body" sz="quarter" idx="14" hasCustomPrompt="1"/>
          </p:nvPr>
        </p:nvSpPr>
        <p:spPr>
          <a:xfrm>
            <a:off x="740724" y="1894571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296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 sz="1080" b="1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80" baseline="0">
                <a:solidFill>
                  <a:schemeClr val="accent1"/>
                </a:solidFill>
                <a:latin typeface="Franklin Gothic Medium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80" baseline="0">
                <a:solidFill>
                  <a:schemeClr val="accent1"/>
                </a:solidFill>
                <a:latin typeface="Franklin Gothic Medium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80" baseline="0">
                <a:solidFill>
                  <a:schemeClr val="accent1"/>
                </a:solidFill>
                <a:latin typeface="Franklin Gothic Medium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80" baseline="0">
                <a:solidFill>
                  <a:schemeClr val="accent1"/>
                </a:solidFill>
                <a:latin typeface="Franklin Gothic Medium"/>
              </a:defRPr>
            </a:lvl5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dirty="0">
                <a:latin typeface="Arial" charset="0"/>
                <a:cs typeface="Arial" charset="0"/>
              </a:rPr>
              <a:t>Sub título em Arial Bold 12 pt</a:t>
            </a:r>
          </a:p>
        </p:txBody>
      </p:sp>
      <p:sp>
        <p:nvSpPr>
          <p:cNvPr id="8" name="Segnaposto testo 25"/>
          <p:cNvSpPr>
            <a:spLocks noGrp="1"/>
          </p:cNvSpPr>
          <p:nvPr>
            <p:ph type="body" sz="quarter" idx="15" hasCustomPrompt="1"/>
          </p:nvPr>
        </p:nvSpPr>
        <p:spPr>
          <a:xfrm>
            <a:off x="740724" y="2100208"/>
            <a:ext cx="7920000" cy="459233"/>
          </a:xfrm>
          <a:prstGeom prst="rect">
            <a:avLst/>
          </a:prstGeom>
        </p:spPr>
        <p:txBody>
          <a:bodyPr>
            <a:noAutofit/>
          </a:bodyPr>
          <a:lstStyle>
            <a:lvl1pPr marL="154305" marR="0" indent="-154305" algn="l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ebdings" charset="2"/>
              <a:buChar char=""/>
              <a:tabLst/>
              <a:defRPr sz="9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71450" indent="-171450">
              <a:buFont typeface="Webdings" charset="2"/>
              <a:buChar char=""/>
              <a:defRPr/>
            </a:pPr>
            <a:r>
              <a:rPr lang="it-IT" dirty="0"/>
              <a:t>Detalhe #2-Arial Bold 10 pt</a:t>
            </a:r>
          </a:p>
          <a:p>
            <a:pPr marL="155520" marR="0" lvl="0" indent="-155520" algn="l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ebdings" charset="2"/>
              <a:buChar char=""/>
              <a:tabLst/>
              <a:defRPr/>
            </a:pPr>
            <a:endParaRPr lang="en-US" dirty="0"/>
          </a:p>
          <a:p>
            <a:pPr lvl="0"/>
            <a:endParaRPr lang="it-IT" dirty="0"/>
          </a:p>
        </p:txBody>
      </p:sp>
      <p:sp>
        <p:nvSpPr>
          <p:cNvPr id="9" name="Segnaposto testo 19"/>
          <p:cNvSpPr>
            <a:spLocks noGrp="1"/>
          </p:cNvSpPr>
          <p:nvPr>
            <p:ph type="body" sz="quarter" idx="20" hasCustomPrompt="1"/>
          </p:nvPr>
        </p:nvSpPr>
        <p:spPr>
          <a:xfrm>
            <a:off x="740724" y="966281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80" b="1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dirty="0">
                <a:latin typeface="Arial" charset="0"/>
                <a:cs typeface="Arial" charset="0"/>
              </a:rPr>
              <a:t>Sub título em Arial Bold 12 pt</a:t>
            </a:r>
          </a:p>
        </p:txBody>
      </p:sp>
      <p:sp>
        <p:nvSpPr>
          <p:cNvPr id="10" name="Segnaposto testo 25"/>
          <p:cNvSpPr>
            <a:spLocks noGrp="1"/>
          </p:cNvSpPr>
          <p:nvPr>
            <p:ph type="body" sz="quarter" idx="25" hasCustomPrompt="1"/>
          </p:nvPr>
        </p:nvSpPr>
        <p:spPr>
          <a:xfrm>
            <a:off x="740724" y="1156747"/>
            <a:ext cx="7920000" cy="459233"/>
          </a:xfrm>
          <a:prstGeom prst="rect">
            <a:avLst/>
          </a:prstGeom>
        </p:spPr>
        <p:txBody>
          <a:bodyPr>
            <a:noAutofit/>
          </a:bodyPr>
          <a:lstStyle>
            <a:lvl1pPr marL="154305" marR="0" indent="-154305" algn="l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ebdings" charset="2"/>
              <a:buChar char=""/>
              <a:tabLst/>
              <a:defRPr sz="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71450" indent="-171450">
              <a:buFont typeface="Webdings" charset="2"/>
              <a:buChar char=""/>
              <a:defRPr/>
            </a:pPr>
            <a:r>
              <a:rPr lang="it-IT" dirty="0"/>
              <a:t>Detalhe #1-Arial Bold 10 pt</a:t>
            </a:r>
          </a:p>
          <a:p>
            <a:pPr lvl="0"/>
            <a:endParaRPr lang="it-IT" dirty="0"/>
          </a:p>
        </p:txBody>
      </p:sp>
      <p:sp>
        <p:nvSpPr>
          <p:cNvPr id="11" name="Segnaposto testo 19"/>
          <p:cNvSpPr>
            <a:spLocks noGrp="1"/>
          </p:cNvSpPr>
          <p:nvPr>
            <p:ph type="body" sz="quarter" idx="31" hasCustomPrompt="1"/>
          </p:nvPr>
        </p:nvSpPr>
        <p:spPr>
          <a:xfrm>
            <a:off x="740724" y="2680931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296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 sz="1440" b="1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dirty="0">
                <a:latin typeface="Arial" charset="0"/>
                <a:cs typeface="Arial" charset="0"/>
              </a:rPr>
              <a:t>Tópico #3 em Arial Bold 16 pt</a:t>
            </a:r>
          </a:p>
        </p:txBody>
      </p:sp>
      <p:sp>
        <p:nvSpPr>
          <p:cNvPr id="12" name="Segnaposto testo 19"/>
          <p:cNvSpPr>
            <a:spLocks noGrp="1"/>
          </p:cNvSpPr>
          <p:nvPr>
            <p:ph type="body" sz="quarter" idx="32" hasCustomPrompt="1"/>
          </p:nvPr>
        </p:nvSpPr>
        <p:spPr>
          <a:xfrm>
            <a:off x="740724" y="2896955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296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 sz="1080" b="1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dirty="0">
                <a:latin typeface="Arial" charset="0"/>
                <a:cs typeface="Arial" charset="0"/>
              </a:rPr>
              <a:t>Sub título em Arial Bold 12 pt</a:t>
            </a:r>
          </a:p>
        </p:txBody>
      </p:sp>
      <p:sp>
        <p:nvSpPr>
          <p:cNvPr id="13" name="Segnaposto testo 25"/>
          <p:cNvSpPr>
            <a:spLocks noGrp="1"/>
          </p:cNvSpPr>
          <p:nvPr>
            <p:ph type="body" sz="quarter" idx="33" hasCustomPrompt="1"/>
          </p:nvPr>
        </p:nvSpPr>
        <p:spPr>
          <a:xfrm>
            <a:off x="740724" y="3087421"/>
            <a:ext cx="7920000" cy="459233"/>
          </a:xfrm>
          <a:prstGeom prst="rect">
            <a:avLst/>
          </a:prstGeom>
        </p:spPr>
        <p:txBody>
          <a:bodyPr>
            <a:noAutofit/>
          </a:bodyPr>
          <a:lstStyle>
            <a:lvl1pPr marL="154305" marR="0" indent="-154305" algn="l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ebdings" charset="2"/>
              <a:buChar char=""/>
              <a:tabLst/>
              <a:defRPr sz="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71450" indent="-171450">
              <a:buFont typeface="Webdings" charset="2"/>
              <a:buChar char=""/>
              <a:defRPr/>
            </a:pPr>
            <a:r>
              <a:rPr lang="it-IT" dirty="0"/>
              <a:t>Detalhe #3-Arial Bold 10 pt</a:t>
            </a:r>
          </a:p>
          <a:p>
            <a:pPr lvl="0"/>
            <a:endParaRPr lang="it-IT" dirty="0"/>
          </a:p>
        </p:txBody>
      </p:sp>
      <p:sp>
        <p:nvSpPr>
          <p:cNvPr id="14" name="Segnaposto testo 19"/>
          <p:cNvSpPr>
            <a:spLocks noGrp="1"/>
          </p:cNvSpPr>
          <p:nvPr>
            <p:ph type="body" sz="quarter" idx="34" hasCustomPrompt="1"/>
          </p:nvPr>
        </p:nvSpPr>
        <p:spPr>
          <a:xfrm>
            <a:off x="740724" y="3664958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296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 sz="1440" b="1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dirty="0">
                <a:latin typeface="Arial" charset="0"/>
                <a:cs typeface="Arial" charset="0"/>
              </a:rPr>
              <a:t>Tópico #4 em Arial Bold 16 pt</a:t>
            </a:r>
          </a:p>
        </p:txBody>
      </p:sp>
      <p:sp>
        <p:nvSpPr>
          <p:cNvPr id="15" name="Segnaposto testo 19"/>
          <p:cNvSpPr>
            <a:spLocks noGrp="1"/>
          </p:cNvSpPr>
          <p:nvPr>
            <p:ph type="body" sz="quarter" idx="35" hasCustomPrompt="1"/>
          </p:nvPr>
        </p:nvSpPr>
        <p:spPr>
          <a:xfrm>
            <a:off x="740724" y="3880982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296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 sz="1080" b="1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44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it-IT" dirty="0">
                <a:latin typeface="Arial" charset="0"/>
                <a:cs typeface="Arial" charset="0"/>
              </a:rPr>
              <a:t>Sub título em Arial Bold 12 pt</a:t>
            </a:r>
          </a:p>
        </p:txBody>
      </p:sp>
      <p:sp>
        <p:nvSpPr>
          <p:cNvPr id="16" name="Segnaposto testo 25"/>
          <p:cNvSpPr>
            <a:spLocks noGrp="1"/>
          </p:cNvSpPr>
          <p:nvPr>
            <p:ph type="body" sz="quarter" idx="36" hasCustomPrompt="1"/>
          </p:nvPr>
        </p:nvSpPr>
        <p:spPr>
          <a:xfrm>
            <a:off x="740724" y="4071448"/>
            <a:ext cx="7920000" cy="459233"/>
          </a:xfrm>
          <a:prstGeom prst="rect">
            <a:avLst/>
          </a:prstGeom>
        </p:spPr>
        <p:txBody>
          <a:bodyPr>
            <a:noAutofit/>
          </a:bodyPr>
          <a:lstStyle>
            <a:lvl1pPr marL="154305" marR="0" indent="-154305" algn="l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ebdings" charset="2"/>
              <a:buChar char=""/>
              <a:tabLst/>
              <a:defRPr sz="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71450" indent="-171450">
              <a:buFont typeface="Webdings" charset="2"/>
              <a:buChar char=""/>
              <a:defRPr/>
            </a:pPr>
            <a:r>
              <a:rPr lang="it-IT" dirty="0"/>
              <a:t>Detalhe #4-Arial Bold 10 pt</a:t>
            </a:r>
          </a:p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4259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563" y="270272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/>
              <a:t>Click to edit Master title style</a:t>
            </a:r>
          </a:p>
        </p:txBody>
      </p:sp>
      <p:sp>
        <p:nvSpPr>
          <p:cNvPr id="11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309562" y="714376"/>
            <a:ext cx="8450262" cy="39167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>
                <a:solidFill>
                  <a:schemeClr val="accent5"/>
                </a:solidFill>
                <a:latin typeface="TIM Sans" panose="00000500000000000000" pitchFamily="50" charset="0"/>
              </a:defRPr>
            </a:lvl1pPr>
            <a:lvl2pPr>
              <a:defRPr>
                <a:solidFill>
                  <a:schemeClr val="accent5"/>
                </a:solidFill>
                <a:latin typeface="TIM Sans" panose="00000500000000000000" pitchFamily="50" charset="0"/>
              </a:defRPr>
            </a:lvl2pPr>
            <a:lvl3pPr>
              <a:defRPr>
                <a:solidFill>
                  <a:schemeClr val="accent5"/>
                </a:solidFill>
                <a:latin typeface="TIM Sans" panose="00000500000000000000" pitchFamily="50" charset="0"/>
              </a:defRPr>
            </a:lvl3pPr>
          </a:lstStyle>
          <a:p>
            <a:pPr lvl="0"/>
            <a:r>
              <a:rPr lang="pt-BR" noProof="0"/>
              <a:t>Click to edit Master text styles</a:t>
            </a:r>
          </a:p>
          <a:p>
            <a:pPr lvl="1"/>
            <a:r>
              <a:rPr lang="pt-BR" noProof="0"/>
              <a:t>Second level</a:t>
            </a:r>
          </a:p>
          <a:p>
            <a:pPr lvl="2"/>
            <a:r>
              <a:rPr lang="pt-BR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0697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564" y="270272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/>
              <a:t>Click to edit Master title style</a:t>
            </a:r>
          </a:p>
        </p:txBody>
      </p:sp>
      <p:sp>
        <p:nvSpPr>
          <p:cNvPr id="5" name="Content Placeholder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94953" y="714376"/>
            <a:ext cx="8450262" cy="39167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214303" marR="0" indent="-214303" algn="l" defTabSz="685766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40000"/>
              </a:spcAft>
              <a:buClr>
                <a:srgbClr val="EB0028"/>
              </a:buClr>
              <a:buSzPct val="50000"/>
              <a:buFontTx/>
              <a:buBlip>
                <a:blip r:embed="rId2"/>
              </a:buBlip>
              <a:tabLst/>
              <a:defRPr sz="1400">
                <a:solidFill>
                  <a:schemeClr val="accent5"/>
                </a:solidFill>
                <a:latin typeface="TIM Sans" panose="00000500000000000000" pitchFamily="50" charset="0"/>
              </a:defRPr>
            </a:lvl1pPr>
            <a:lvl2pPr marL="334550" indent="-214303">
              <a:lnSpc>
                <a:spcPct val="100000"/>
              </a:lnSpc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  <a:latin typeface="TIM Sans" panose="00000500000000000000" pitchFamily="50" charset="0"/>
              </a:defRPr>
            </a:lvl2pPr>
            <a:lvl3pPr marL="728627" indent="-214303"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  <a:latin typeface="TIM Sans" panose="00000500000000000000" pitchFamily="50" charset="0"/>
              </a:defRPr>
            </a:lvl3pPr>
          </a:lstStyle>
          <a:p>
            <a:pPr lvl="0"/>
            <a:r>
              <a:rPr lang="pt-BR" noProof="0"/>
              <a:t>Argomento #1 in TIM Sans 18 pt</a:t>
            </a:r>
          </a:p>
          <a:p>
            <a:pPr marL="214303" marR="0" lvl="0" indent="-214303" algn="l" defTabSz="685766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40000"/>
              </a:spcAft>
              <a:buClr>
                <a:srgbClr val="EB0028"/>
              </a:buClr>
              <a:buSzPct val="50000"/>
              <a:buFontTx/>
              <a:buBlip>
                <a:blip r:embed="rId2"/>
              </a:buBlip>
              <a:tabLst/>
              <a:defRPr/>
            </a:pPr>
            <a:r>
              <a:rPr lang="pt-BR" noProof="0"/>
              <a:t>Argomento #2 in TIM Sans 18 pt</a:t>
            </a:r>
          </a:p>
          <a:p>
            <a:pPr marL="214303" marR="0" lvl="0" indent="-214303" algn="l" defTabSz="685766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40000"/>
              </a:spcAft>
              <a:buClr>
                <a:srgbClr val="EB0028"/>
              </a:buClr>
              <a:buSzPct val="50000"/>
              <a:buFontTx/>
              <a:buBlip>
                <a:blip r:embed="rId2"/>
              </a:buBlip>
              <a:tabLst/>
              <a:defRPr/>
            </a:pPr>
            <a:r>
              <a:rPr lang="pt-BR" noProof="0"/>
              <a:t>Argomento #3 in TIM Sans 18 pt</a:t>
            </a:r>
          </a:p>
        </p:txBody>
      </p:sp>
      <p:sp>
        <p:nvSpPr>
          <p:cNvPr id="6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470"/>
            <a:ext cx="4267200" cy="158353"/>
          </a:xfrm>
          <a:prstGeom prst="rect">
            <a:avLst/>
          </a:prstGeom>
        </p:spPr>
        <p:txBody>
          <a:bodyPr/>
          <a:lstStyle>
            <a:lvl1pPr>
              <a:defRPr lang="it-IT" smtClean="0">
                <a:solidFill>
                  <a:schemeClr val="tx1"/>
                </a:solidFill>
              </a:defRPr>
            </a:lvl1pPr>
          </a:lstStyle>
          <a:p>
            <a:pPr defTabSz="685766"/>
            <a:r>
              <a:rPr lang="pt-BR">
                <a:solidFill>
                  <a:srgbClr val="004691"/>
                </a:solidFill>
              </a:rPr>
              <a:t>Titulo da Apresentacao</a:t>
            </a: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813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5">
                    <a:lumMod val="50000"/>
                    <a:lumOff val="50000"/>
                  </a:schemeClr>
                </a:solidFill>
              </a:defRPr>
            </a:lvl1pPr>
          </a:lstStyle>
          <a:p>
            <a:pPr defTabSz="685766">
              <a:defRPr/>
            </a:pPr>
            <a:r>
              <a:rPr lang="pt-BR">
                <a:solidFill>
                  <a:srgbClr val="000000">
                    <a:lumMod val="50000"/>
                    <a:lumOff val="50000"/>
                  </a:srgbClr>
                </a:solidFill>
              </a:rPr>
              <a:t>Nome do Autor, Nome Area</a:t>
            </a:r>
            <a:endParaRPr lang="pt-B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0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14"/>
          <p:cNvSpPr>
            <a:spLocks noGrp="1"/>
          </p:cNvSpPr>
          <p:nvPr>
            <p:ph type="body" sz="quarter" idx="11"/>
          </p:nvPr>
        </p:nvSpPr>
        <p:spPr>
          <a:xfrm>
            <a:off x="3563889" y="742168"/>
            <a:ext cx="4965750" cy="18080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1" i="0" baseline="0">
                <a:solidFill>
                  <a:schemeClr val="bg1"/>
                </a:solidFill>
                <a:latin typeface="TIM Sans" panose="00000500000000000000" pitchFamily="50" charset="0"/>
                <a:cs typeface="Arial" panose="020B0604020202020204" pitchFamily="34" charset="0"/>
              </a:defRPr>
            </a:lvl1pPr>
            <a:lvl2pPr>
              <a:defRPr sz="1100" b="1" i="0" baseline="0">
                <a:solidFill>
                  <a:schemeClr val="accent3"/>
                </a:solidFill>
                <a:latin typeface=""/>
              </a:defRPr>
            </a:lvl2pPr>
            <a:lvl3pPr>
              <a:defRPr sz="1100" b="1" i="0" baseline="0">
                <a:solidFill>
                  <a:schemeClr val="accent3"/>
                </a:solidFill>
                <a:latin typeface=""/>
              </a:defRPr>
            </a:lvl3pPr>
            <a:lvl4pPr>
              <a:defRPr sz="1100" b="1" i="0" baseline="0">
                <a:solidFill>
                  <a:schemeClr val="accent3"/>
                </a:solidFill>
                <a:latin typeface=""/>
              </a:defRPr>
            </a:lvl4pPr>
            <a:lvl5pPr>
              <a:defRPr sz="1100" b="1" i="0" baseline="0">
                <a:solidFill>
                  <a:schemeClr val="accent3"/>
                </a:solidFill>
                <a:latin typeface="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11" name="Titolo 12"/>
          <p:cNvSpPr>
            <a:spLocks noGrp="1"/>
          </p:cNvSpPr>
          <p:nvPr>
            <p:ph type="title"/>
          </p:nvPr>
        </p:nvSpPr>
        <p:spPr>
          <a:xfrm>
            <a:off x="3563889" y="1813146"/>
            <a:ext cx="4965750" cy="362041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marR="0" indent="0" algn="l" defTabSz="34289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>
                <a:solidFill>
                  <a:schemeClr val="bg1"/>
                </a:solidFill>
                <a:latin typeface="TIM Sans" panose="02020503040602060503" pitchFamily="18" charset="0"/>
              </a:defRPr>
            </a:lvl1pPr>
          </a:lstStyle>
          <a:p>
            <a:endParaRPr lang="pt-BR" noProof="0"/>
          </a:p>
        </p:txBody>
      </p:sp>
      <p:sp>
        <p:nvSpPr>
          <p:cNvPr id="17" name="Segnaposto testo 14"/>
          <p:cNvSpPr>
            <a:spLocks noGrp="1"/>
          </p:cNvSpPr>
          <p:nvPr>
            <p:ph type="body" sz="quarter" idx="10"/>
          </p:nvPr>
        </p:nvSpPr>
        <p:spPr>
          <a:xfrm>
            <a:off x="3563888" y="2266811"/>
            <a:ext cx="4965750" cy="2399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70000"/>
              </a:lnSpc>
              <a:buNone/>
              <a:defRPr sz="1100" b="0" i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1100" b="1" i="0" baseline="0">
                <a:solidFill>
                  <a:schemeClr val="accent3"/>
                </a:solidFill>
                <a:latin typeface=""/>
              </a:defRPr>
            </a:lvl2pPr>
            <a:lvl3pPr>
              <a:defRPr sz="1100" b="1" i="0" baseline="0">
                <a:solidFill>
                  <a:schemeClr val="accent3"/>
                </a:solidFill>
                <a:latin typeface=""/>
              </a:defRPr>
            </a:lvl3pPr>
            <a:lvl4pPr>
              <a:defRPr sz="1100" b="1" i="0" baseline="0">
                <a:solidFill>
                  <a:schemeClr val="accent3"/>
                </a:solidFill>
                <a:latin typeface=""/>
              </a:defRPr>
            </a:lvl4pPr>
            <a:lvl5pPr>
              <a:defRPr sz="1100" b="1" i="0" baseline="0">
                <a:solidFill>
                  <a:schemeClr val="accent3"/>
                </a:solidFill>
                <a:latin typeface="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18" name="Segnaposto testo 20"/>
          <p:cNvSpPr>
            <a:spLocks noGrp="1"/>
          </p:cNvSpPr>
          <p:nvPr>
            <p:ph type="body" sz="quarter" idx="14"/>
          </p:nvPr>
        </p:nvSpPr>
        <p:spPr>
          <a:xfrm>
            <a:off x="3563889" y="917053"/>
            <a:ext cx="4965750" cy="23441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aseline="0">
                <a:solidFill>
                  <a:schemeClr val="bg1"/>
                </a:solidFill>
                <a:latin typeface="TIM Sans" panose="00000500000000000000" pitchFamily="50" charset="0"/>
              </a:defRPr>
            </a:lvl1pPr>
            <a:lvl2pPr>
              <a:defRPr sz="1100">
                <a:solidFill>
                  <a:schemeClr val="accent1"/>
                </a:solidFill>
                <a:latin typeface="Franklin Gothic Medium"/>
              </a:defRPr>
            </a:lvl2pPr>
            <a:lvl3pPr>
              <a:defRPr sz="1100">
                <a:solidFill>
                  <a:schemeClr val="accent1"/>
                </a:solidFill>
                <a:latin typeface="Franklin Gothic Medium"/>
              </a:defRPr>
            </a:lvl3pPr>
            <a:lvl4pPr>
              <a:defRPr sz="1100">
                <a:solidFill>
                  <a:schemeClr val="accent1"/>
                </a:solidFill>
                <a:latin typeface="Franklin Gothic Medium"/>
              </a:defRPr>
            </a:lvl4pPr>
            <a:lvl5pPr>
              <a:defRPr sz="1100">
                <a:solidFill>
                  <a:schemeClr val="accent1"/>
                </a:solidFill>
                <a:latin typeface="Franklin Gothic Medium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19" name="Segnaposto testo 20"/>
          <p:cNvSpPr>
            <a:spLocks noGrp="1"/>
          </p:cNvSpPr>
          <p:nvPr>
            <p:ph type="body" sz="quarter" idx="15"/>
          </p:nvPr>
        </p:nvSpPr>
        <p:spPr>
          <a:xfrm>
            <a:off x="3563889" y="1120609"/>
            <a:ext cx="4965750" cy="23441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800" baseline="0">
                <a:solidFill>
                  <a:schemeClr val="bg1"/>
                </a:solidFill>
                <a:latin typeface="TIM Sans" panose="00000500000000000000" pitchFamily="50" charset="0"/>
              </a:defRPr>
            </a:lvl1pPr>
            <a:lvl2pPr>
              <a:defRPr sz="1100">
                <a:solidFill>
                  <a:schemeClr val="accent1"/>
                </a:solidFill>
                <a:latin typeface="Franklin Gothic Medium"/>
              </a:defRPr>
            </a:lvl2pPr>
            <a:lvl3pPr>
              <a:defRPr sz="1100">
                <a:solidFill>
                  <a:schemeClr val="accent1"/>
                </a:solidFill>
                <a:latin typeface="Franklin Gothic Medium"/>
              </a:defRPr>
            </a:lvl3pPr>
            <a:lvl4pPr>
              <a:defRPr sz="1100">
                <a:solidFill>
                  <a:schemeClr val="accent1"/>
                </a:solidFill>
                <a:latin typeface="Franklin Gothic Medium"/>
              </a:defRPr>
            </a:lvl4pPr>
            <a:lvl5pPr>
              <a:defRPr sz="1100">
                <a:solidFill>
                  <a:schemeClr val="accent1"/>
                </a:solidFill>
                <a:latin typeface="Franklin Gothic Medium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20" name="Segnaposto testo 23"/>
          <p:cNvSpPr>
            <a:spLocks noGrp="1"/>
          </p:cNvSpPr>
          <p:nvPr>
            <p:ph type="body" sz="quarter" idx="16"/>
          </p:nvPr>
        </p:nvSpPr>
        <p:spPr>
          <a:xfrm>
            <a:off x="3563889" y="3678859"/>
            <a:ext cx="4965749" cy="15216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800" baseline="0">
                <a:solidFill>
                  <a:schemeClr val="bg1"/>
                </a:solidFill>
                <a:latin typeface="TIM Sans" panose="00000500000000000000" pitchFamily="50" charset="0"/>
              </a:defRPr>
            </a:lvl1pPr>
            <a:lvl2pPr>
              <a:defRPr sz="600" baseline="0">
                <a:solidFill>
                  <a:schemeClr val="accent1"/>
                </a:solidFill>
                <a:latin typeface="Arial"/>
              </a:defRPr>
            </a:lvl2pPr>
            <a:lvl3pPr>
              <a:defRPr sz="600" baseline="0">
                <a:solidFill>
                  <a:schemeClr val="accent1"/>
                </a:solidFill>
                <a:latin typeface="Arial"/>
              </a:defRPr>
            </a:lvl3pPr>
            <a:lvl4pPr>
              <a:defRPr sz="600" baseline="0">
                <a:solidFill>
                  <a:schemeClr val="accent1"/>
                </a:solidFill>
                <a:latin typeface="Arial"/>
              </a:defRPr>
            </a:lvl4pPr>
            <a:lvl5pPr>
              <a:defRPr sz="600" baseline="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21" name="Segnaposto testo 23"/>
          <p:cNvSpPr>
            <a:spLocks noGrp="1"/>
          </p:cNvSpPr>
          <p:nvPr>
            <p:ph type="body" sz="quarter" idx="17"/>
          </p:nvPr>
        </p:nvSpPr>
        <p:spPr>
          <a:xfrm>
            <a:off x="3563889" y="3543862"/>
            <a:ext cx="4965749" cy="132179"/>
          </a:xfrm>
          <a:prstGeom prst="rect">
            <a:avLst/>
          </a:prstGeom>
        </p:spPr>
        <p:txBody>
          <a:bodyPr vert="horz" lIns="0" tIns="0" rIns="68579" bIns="0" anchor="ctr" anchorCtr="0"/>
          <a:lstStyle>
            <a:lvl1pPr marL="0" indent="0">
              <a:buNone/>
              <a:defRPr sz="800" baseline="0">
                <a:solidFill>
                  <a:schemeClr val="bg1"/>
                </a:solidFill>
                <a:latin typeface="TIM Sans" panose="00000500000000000000" pitchFamily="50" charset="0"/>
              </a:defRPr>
            </a:lvl1pPr>
            <a:lvl2pPr>
              <a:defRPr sz="600" baseline="0">
                <a:solidFill>
                  <a:schemeClr val="accent1"/>
                </a:solidFill>
                <a:latin typeface="Arial"/>
              </a:defRPr>
            </a:lvl2pPr>
            <a:lvl3pPr>
              <a:defRPr sz="600" baseline="0">
                <a:solidFill>
                  <a:schemeClr val="accent1"/>
                </a:solidFill>
                <a:latin typeface="Arial"/>
              </a:defRPr>
            </a:lvl3pPr>
            <a:lvl4pPr>
              <a:defRPr sz="600" baseline="0">
                <a:solidFill>
                  <a:schemeClr val="accent1"/>
                </a:solidFill>
                <a:latin typeface="Arial"/>
              </a:defRPr>
            </a:lvl4pPr>
            <a:lvl5pPr>
              <a:defRPr sz="600" baseline="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221128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o e 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3"/>
          </p:nvPr>
        </p:nvSpPr>
        <p:spPr>
          <a:xfrm>
            <a:off x="2771800" y="4900232"/>
            <a:ext cx="5689600" cy="243268"/>
          </a:xfrm>
          <a:prstGeom prst="rect">
            <a:avLst/>
          </a:prstGeom>
        </p:spPr>
        <p:txBody>
          <a:bodyPr/>
          <a:lstStyle>
            <a:lvl1pPr algn="r">
              <a:defRPr sz="810">
                <a:solidFill>
                  <a:schemeClr val="accent5"/>
                </a:solidFill>
                <a:latin typeface="Arial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it-IT" dirty="0"/>
              <a:t>Nome do Apresentador-Diretoria/Área</a:t>
            </a:r>
          </a:p>
        </p:txBody>
      </p:sp>
      <p:sp>
        <p:nvSpPr>
          <p:cNvPr id="6" name="Segnaposto data 4"/>
          <p:cNvSpPr>
            <a:spLocks noGrp="1"/>
          </p:cNvSpPr>
          <p:nvPr>
            <p:ph type="dt" sz="half" idx="2"/>
          </p:nvPr>
        </p:nvSpPr>
        <p:spPr>
          <a:xfrm>
            <a:off x="2771800" y="4770216"/>
            <a:ext cx="5689600" cy="199400"/>
          </a:xfrm>
          <a:prstGeom prst="rect">
            <a:avLst/>
          </a:prstGeom>
        </p:spPr>
        <p:txBody>
          <a:bodyPr/>
          <a:lstStyle>
            <a:lvl1pPr algn="r">
              <a:defRPr sz="810" b="1" i="0">
                <a:solidFill>
                  <a:schemeClr val="tx2">
                    <a:lumMod val="75000"/>
                  </a:schemeClr>
                </a:solidFill>
                <a:latin typeface="Arial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pt-BR" dirty="0"/>
              <a:t>Título da Apresentação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6848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563" y="270272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/>
              <a:t>Click to edit Master title style</a:t>
            </a:r>
          </a:p>
        </p:txBody>
      </p:sp>
      <p:sp>
        <p:nvSpPr>
          <p:cNvPr id="10" name="Segnaposto testo 19"/>
          <p:cNvSpPr>
            <a:spLocks noGrp="1"/>
          </p:cNvSpPr>
          <p:nvPr>
            <p:ph type="body" sz="quarter" idx="12" hasCustomPrompt="1"/>
          </p:nvPr>
        </p:nvSpPr>
        <p:spPr>
          <a:xfrm>
            <a:off x="740724" y="750257"/>
            <a:ext cx="7920000" cy="15768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 sz="1100" b="1" i="0" baseline="0">
                <a:solidFill>
                  <a:srgbClr val="A0A0A0"/>
                </a:solidFill>
                <a:latin typeface="TIM Sans" panose="00000500000000000000" pitchFamily="50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/>
            </a:pPr>
            <a:r>
              <a:rPr lang="pt-BR" noProof="0"/>
              <a:t>Argomento #1 in TIM Sans Grassetto 14 pt</a:t>
            </a:r>
          </a:p>
          <a:p>
            <a:pPr lvl="0"/>
            <a:endParaRPr lang="pt-BR" noProof="0"/>
          </a:p>
        </p:txBody>
      </p:sp>
      <p:sp>
        <p:nvSpPr>
          <p:cNvPr id="11" name="Segnaposto testo 19"/>
          <p:cNvSpPr>
            <a:spLocks noGrp="1"/>
          </p:cNvSpPr>
          <p:nvPr>
            <p:ph type="body" sz="quarter" idx="20" hasCustomPrompt="1"/>
          </p:nvPr>
        </p:nvSpPr>
        <p:spPr>
          <a:xfrm>
            <a:off x="740724" y="924588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 b="0" i="0" baseline="0">
                <a:solidFill>
                  <a:srgbClr val="A0A0A0"/>
                </a:solidFill>
                <a:latin typeface="TIM Sans" panose="00000500000000000000" pitchFamily="50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lvl="0"/>
            <a:r>
              <a:rPr lang="pt-BR" noProof="0"/>
              <a:t>Sottotitolo in TIM Sans 12 pt</a:t>
            </a:r>
          </a:p>
        </p:txBody>
      </p:sp>
      <p:sp>
        <p:nvSpPr>
          <p:cNvPr id="12" name="Segnaposto testo 19"/>
          <p:cNvSpPr>
            <a:spLocks noGrp="1"/>
          </p:cNvSpPr>
          <p:nvPr>
            <p:ph type="body" sz="quarter" idx="39" hasCustomPrompt="1"/>
          </p:nvPr>
        </p:nvSpPr>
        <p:spPr>
          <a:xfrm>
            <a:off x="740724" y="1722365"/>
            <a:ext cx="7920000" cy="15768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 sz="1100" b="1" i="0" baseline="0">
                <a:solidFill>
                  <a:srgbClr val="A0A0A0"/>
                </a:solidFill>
                <a:latin typeface="TIM Sans" panose="00000500000000000000" pitchFamily="50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/>
            </a:pPr>
            <a:r>
              <a:rPr lang="pt-BR" noProof="0"/>
              <a:t>Argomento #2 in TIM Sans Grassetto 14 pt</a:t>
            </a:r>
          </a:p>
          <a:p>
            <a:pPr lvl="0"/>
            <a:endParaRPr lang="pt-BR" noProof="0"/>
          </a:p>
        </p:txBody>
      </p:sp>
      <p:sp>
        <p:nvSpPr>
          <p:cNvPr id="13" name="Segnaposto testo 19"/>
          <p:cNvSpPr>
            <a:spLocks noGrp="1"/>
          </p:cNvSpPr>
          <p:nvPr>
            <p:ph type="body" sz="quarter" idx="40" hasCustomPrompt="1"/>
          </p:nvPr>
        </p:nvSpPr>
        <p:spPr>
          <a:xfrm>
            <a:off x="740724" y="1896696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 b="0" i="0" baseline="0">
                <a:solidFill>
                  <a:srgbClr val="A0A0A0"/>
                </a:solidFill>
                <a:latin typeface="TIM Sans" panose="00000500000000000000" pitchFamily="50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lvl="0"/>
            <a:r>
              <a:rPr lang="pt-BR" noProof="0"/>
              <a:t>Sottotitolo in TIM Sans 12 pt</a:t>
            </a:r>
          </a:p>
        </p:txBody>
      </p:sp>
      <p:sp>
        <p:nvSpPr>
          <p:cNvPr id="14" name="Segnaposto testo 19"/>
          <p:cNvSpPr>
            <a:spLocks noGrp="1"/>
          </p:cNvSpPr>
          <p:nvPr>
            <p:ph type="body" sz="quarter" idx="42" hasCustomPrompt="1"/>
          </p:nvPr>
        </p:nvSpPr>
        <p:spPr>
          <a:xfrm>
            <a:off x="740724" y="2694473"/>
            <a:ext cx="7920000" cy="15768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 sz="1100" b="1" i="0" baseline="0">
                <a:solidFill>
                  <a:srgbClr val="A0A0A0"/>
                </a:solidFill>
                <a:latin typeface="TIM Sans" panose="00000500000000000000" pitchFamily="50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/>
            </a:pPr>
            <a:r>
              <a:rPr lang="pt-BR" noProof="0"/>
              <a:t>Argomento #3 in TIM Sans Grassetto 14 pt</a:t>
            </a:r>
          </a:p>
          <a:p>
            <a:pPr lvl="0"/>
            <a:endParaRPr lang="pt-BR" noProof="0"/>
          </a:p>
        </p:txBody>
      </p:sp>
      <p:sp>
        <p:nvSpPr>
          <p:cNvPr id="15" name="Segnaposto testo 19"/>
          <p:cNvSpPr>
            <a:spLocks noGrp="1"/>
          </p:cNvSpPr>
          <p:nvPr>
            <p:ph type="body" sz="quarter" idx="43" hasCustomPrompt="1"/>
          </p:nvPr>
        </p:nvSpPr>
        <p:spPr>
          <a:xfrm>
            <a:off x="740724" y="2868804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 b="0" i="0" baseline="0">
                <a:solidFill>
                  <a:srgbClr val="A0A0A0"/>
                </a:solidFill>
                <a:latin typeface="TIM Sans" panose="00000500000000000000" pitchFamily="50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lvl="0"/>
            <a:r>
              <a:rPr lang="pt-BR" noProof="0"/>
              <a:t>Sottotitolo in TIM Sans 12 pt</a:t>
            </a:r>
          </a:p>
        </p:txBody>
      </p:sp>
      <p:sp>
        <p:nvSpPr>
          <p:cNvPr id="16" name="Segnaposto testo 19"/>
          <p:cNvSpPr>
            <a:spLocks noGrp="1"/>
          </p:cNvSpPr>
          <p:nvPr>
            <p:ph type="body" sz="quarter" idx="45" hasCustomPrompt="1"/>
          </p:nvPr>
        </p:nvSpPr>
        <p:spPr>
          <a:xfrm>
            <a:off x="740724" y="3666581"/>
            <a:ext cx="7920000" cy="15768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 sz="1100" b="1" i="0" baseline="0">
                <a:solidFill>
                  <a:srgbClr val="A0A0A0"/>
                </a:solidFill>
                <a:latin typeface="TIM Sans" panose="00000500000000000000" pitchFamily="50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/>
            </a:pPr>
            <a:r>
              <a:rPr lang="pt-BR" noProof="0"/>
              <a:t>Argomento #4 in TIM Sans Grassetto 14 pt</a:t>
            </a:r>
          </a:p>
          <a:p>
            <a:pPr lvl="0"/>
            <a:endParaRPr lang="pt-BR" noProof="0"/>
          </a:p>
        </p:txBody>
      </p:sp>
      <p:sp>
        <p:nvSpPr>
          <p:cNvPr id="17" name="Segnaposto testo 19"/>
          <p:cNvSpPr>
            <a:spLocks noGrp="1"/>
          </p:cNvSpPr>
          <p:nvPr>
            <p:ph type="body" sz="quarter" idx="46" hasCustomPrompt="1"/>
          </p:nvPr>
        </p:nvSpPr>
        <p:spPr>
          <a:xfrm>
            <a:off x="740724" y="3840912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 b="0" i="0" baseline="0">
                <a:solidFill>
                  <a:srgbClr val="A0A0A0"/>
                </a:solidFill>
                <a:latin typeface="TIM Sans" panose="00000500000000000000" pitchFamily="50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lvl="0"/>
            <a:r>
              <a:rPr lang="pt-BR" noProof="0"/>
              <a:t>Sottotitolo in TIM Sans 12 pt</a:t>
            </a:r>
          </a:p>
        </p:txBody>
      </p:sp>
      <p:sp>
        <p:nvSpPr>
          <p:cNvPr id="18" name="Segnaposto testo 19"/>
          <p:cNvSpPr>
            <a:spLocks noGrp="1"/>
          </p:cNvSpPr>
          <p:nvPr>
            <p:ph type="body" sz="quarter" idx="48" hasCustomPrompt="1"/>
          </p:nvPr>
        </p:nvSpPr>
        <p:spPr>
          <a:xfrm>
            <a:off x="740724" y="1140612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800" b="0" i="0" baseline="0">
                <a:solidFill>
                  <a:srgbClr val="A0A0A0"/>
                </a:solidFill>
                <a:latin typeface="TIM Sans Light" panose="00000400000000000000" pitchFamily="2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lvl="0"/>
            <a:r>
              <a:rPr lang="pt-BR" noProof="0"/>
              <a:t>Dettaglio TIM Sans Light 10 pt</a:t>
            </a:r>
          </a:p>
        </p:txBody>
      </p:sp>
      <p:sp>
        <p:nvSpPr>
          <p:cNvPr id="19" name="Segnaposto testo 19"/>
          <p:cNvSpPr>
            <a:spLocks noGrp="1"/>
          </p:cNvSpPr>
          <p:nvPr>
            <p:ph type="body" sz="quarter" idx="49" hasCustomPrompt="1"/>
          </p:nvPr>
        </p:nvSpPr>
        <p:spPr>
          <a:xfrm>
            <a:off x="740724" y="2112720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800" b="0" i="0" baseline="0">
                <a:solidFill>
                  <a:srgbClr val="A0A0A0"/>
                </a:solidFill>
                <a:latin typeface="TIM Sans Light" panose="00000400000000000000" pitchFamily="2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lvl="0"/>
            <a:r>
              <a:rPr lang="pt-BR" noProof="0"/>
              <a:t>Dettaglio TIM Sans Light 10 pt</a:t>
            </a:r>
          </a:p>
        </p:txBody>
      </p:sp>
      <p:sp>
        <p:nvSpPr>
          <p:cNvPr id="20" name="Segnaposto testo 19"/>
          <p:cNvSpPr>
            <a:spLocks noGrp="1"/>
          </p:cNvSpPr>
          <p:nvPr>
            <p:ph type="body" sz="quarter" idx="50" hasCustomPrompt="1"/>
          </p:nvPr>
        </p:nvSpPr>
        <p:spPr>
          <a:xfrm>
            <a:off x="740724" y="3093166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Tx/>
              <a:buNone/>
              <a:tabLst/>
              <a:defRPr sz="800" b="0" i="0" baseline="0">
                <a:solidFill>
                  <a:srgbClr val="A0A0A0"/>
                </a:solidFill>
                <a:latin typeface="TIM Sans Light" panose="00000400000000000000" pitchFamily="2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lvl="0"/>
            <a:r>
              <a:rPr lang="pt-BR" noProof="0"/>
              <a:t>Dettaglio TIM Sans Light 10 pt</a:t>
            </a:r>
          </a:p>
        </p:txBody>
      </p:sp>
      <p:sp>
        <p:nvSpPr>
          <p:cNvPr id="21" name="Segnaposto testo 19"/>
          <p:cNvSpPr>
            <a:spLocks noGrp="1"/>
          </p:cNvSpPr>
          <p:nvPr>
            <p:ph type="body" sz="quarter" idx="51" hasCustomPrompt="1"/>
          </p:nvPr>
        </p:nvSpPr>
        <p:spPr>
          <a:xfrm>
            <a:off x="740724" y="4069472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800" b="0" i="0" baseline="0">
                <a:solidFill>
                  <a:srgbClr val="A0A0A0"/>
                </a:solidFill>
                <a:latin typeface="TIM Sans Light" panose="00000400000000000000" pitchFamily="2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lvl="0"/>
            <a:r>
              <a:rPr lang="pt-BR" noProof="0"/>
              <a:t>Dettaglio TIM Sans Light 10 pt</a:t>
            </a:r>
          </a:p>
        </p:txBody>
      </p:sp>
      <p:sp>
        <p:nvSpPr>
          <p:cNvPr id="24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69"/>
            <a:ext cx="4267200" cy="158353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5187"/>
                </a:solidFill>
              </a:rPr>
              <a:t>Regulatory Update</a:t>
            </a:r>
            <a:endParaRPr lang="it-IT" dirty="0">
              <a:solidFill>
                <a:srgbClr val="004691"/>
              </a:solidFill>
            </a:endParaRPr>
          </a:p>
        </p:txBody>
      </p:sp>
      <p:sp>
        <p:nvSpPr>
          <p:cNvPr id="25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15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rgbClr val="C5BDC1"/>
                </a:solidFill>
              </a:rPr>
              <a:t>Regulatory, Institutional and Press Relations</a:t>
            </a:r>
          </a:p>
        </p:txBody>
      </p:sp>
    </p:spTree>
    <p:extLst>
      <p:ext uri="{BB962C8B-B14F-4D97-AF65-F5344CB8AC3E}">
        <p14:creationId xmlns:p14="http://schemas.microsoft.com/office/powerpoint/2010/main" val="1323894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564" y="270272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/>
              <a:t>Click to edit Master title style</a:t>
            </a:r>
          </a:p>
        </p:txBody>
      </p:sp>
      <p:sp>
        <p:nvSpPr>
          <p:cNvPr id="5" name="Content Placeholder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94953" y="714376"/>
            <a:ext cx="8450262" cy="39167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214303" marR="0" indent="-214303" algn="l" defTabSz="685766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40000"/>
              </a:spcAft>
              <a:buClr>
                <a:srgbClr val="EB0028"/>
              </a:buClr>
              <a:buSzPct val="50000"/>
              <a:buFontTx/>
              <a:buBlip>
                <a:blip r:embed="rId2"/>
              </a:buBlip>
              <a:tabLst/>
              <a:defRPr sz="1400">
                <a:solidFill>
                  <a:schemeClr val="accent5"/>
                </a:solidFill>
                <a:latin typeface="TIM Sans" panose="00000500000000000000" pitchFamily="50" charset="0"/>
              </a:defRPr>
            </a:lvl1pPr>
            <a:lvl2pPr marL="334550" indent="-214303">
              <a:lnSpc>
                <a:spcPct val="100000"/>
              </a:lnSpc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  <a:latin typeface="TIM Sans" panose="00000500000000000000" pitchFamily="50" charset="0"/>
              </a:defRPr>
            </a:lvl2pPr>
            <a:lvl3pPr marL="728627" indent="-214303"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  <a:latin typeface="TIM Sans" panose="00000500000000000000" pitchFamily="50" charset="0"/>
              </a:defRPr>
            </a:lvl3pPr>
          </a:lstStyle>
          <a:p>
            <a:pPr lvl="0"/>
            <a:r>
              <a:rPr lang="pt-BR" noProof="0"/>
              <a:t>Argomento #1 in TIM Sans 18 pt</a:t>
            </a:r>
          </a:p>
          <a:p>
            <a:pPr marL="214303" marR="0" lvl="0" indent="-214303" algn="l" defTabSz="685766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40000"/>
              </a:spcAft>
              <a:buClr>
                <a:srgbClr val="EB0028"/>
              </a:buClr>
              <a:buSzPct val="50000"/>
              <a:buFontTx/>
              <a:buBlip>
                <a:blip r:embed="rId2"/>
              </a:buBlip>
              <a:tabLst/>
              <a:defRPr/>
            </a:pPr>
            <a:r>
              <a:rPr lang="pt-BR" noProof="0"/>
              <a:t>Argomento #2 in TIM Sans 18 pt</a:t>
            </a:r>
          </a:p>
          <a:p>
            <a:pPr marL="214303" marR="0" lvl="0" indent="-214303" algn="l" defTabSz="685766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40000"/>
              </a:spcAft>
              <a:buClr>
                <a:srgbClr val="EB0028"/>
              </a:buClr>
              <a:buSzPct val="50000"/>
              <a:buFontTx/>
              <a:buBlip>
                <a:blip r:embed="rId2"/>
              </a:buBlip>
              <a:tabLst/>
              <a:defRPr/>
            </a:pPr>
            <a:r>
              <a:rPr lang="pt-BR" noProof="0"/>
              <a:t>Argomento #3 in TIM Sans 18 pt</a:t>
            </a:r>
          </a:p>
        </p:txBody>
      </p:sp>
      <p:cxnSp>
        <p:nvCxnSpPr>
          <p:cNvPr id="8" name="Connettore 1 15"/>
          <p:cNvCxnSpPr/>
          <p:nvPr userDrawn="1"/>
        </p:nvCxnSpPr>
        <p:spPr>
          <a:xfrm>
            <a:off x="8528050" y="4763699"/>
            <a:ext cx="0" cy="195263"/>
          </a:xfrm>
          <a:prstGeom prst="line">
            <a:avLst/>
          </a:prstGeom>
          <a:ln w="6350" cmpd="sng">
            <a:solidFill>
              <a:srgbClr val="EB00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70"/>
            <a:ext cx="4267200" cy="158353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5187"/>
                </a:solidFill>
              </a:rPr>
              <a:t>Regulatory Update</a:t>
            </a:r>
            <a:endParaRPr lang="it-IT" dirty="0">
              <a:solidFill>
                <a:srgbClr val="004691"/>
              </a:solidFill>
            </a:endParaRPr>
          </a:p>
        </p:txBody>
      </p:sp>
      <p:sp>
        <p:nvSpPr>
          <p:cNvPr id="10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16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rgbClr val="C5BDC1"/>
                </a:solidFill>
              </a:rPr>
              <a:t>Regulatory, Institutional and Press Relations</a:t>
            </a:r>
          </a:p>
        </p:txBody>
      </p:sp>
    </p:spTree>
    <p:extLst>
      <p:ext uri="{BB962C8B-B14F-4D97-AF65-F5344CB8AC3E}">
        <p14:creationId xmlns:p14="http://schemas.microsoft.com/office/powerpoint/2010/main" val="3718302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7"/>
          <p:cNvSpPr>
            <a:spLocks noGrp="1"/>
          </p:cNvSpPr>
          <p:nvPr>
            <p:ph type="body" sz="quarter" idx="10"/>
          </p:nvPr>
        </p:nvSpPr>
        <p:spPr>
          <a:xfrm>
            <a:off x="309568" y="606849"/>
            <a:ext cx="8474397" cy="2977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noAutofit/>
          </a:bodyPr>
          <a:lstStyle>
            <a:lvl1pPr marL="0" indent="0">
              <a:lnSpc>
                <a:spcPct val="50000"/>
              </a:lnSpc>
              <a:defRPr lang="it-IT" sz="1100" kern="1200" dirty="0">
                <a:solidFill>
                  <a:schemeClr val="accent4"/>
                </a:solidFill>
                <a:latin typeface="TIM Sans" panose="00000500000000000000" pitchFamily="50" charset="0"/>
                <a:ea typeface="+mj-ea"/>
                <a:cs typeface="TIM Sans" panose="00000500000000000000" pitchFamily="50" charset="0"/>
              </a:defRPr>
            </a:lvl1pPr>
          </a:lstStyle>
          <a:p>
            <a:pPr lvl="0"/>
            <a:r>
              <a:rPr lang="pt-BR" noProof="0"/>
              <a:t>Click to edit Master text styles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564" y="270272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/>
              <a:t>Click to edit Master title style</a:t>
            </a:r>
          </a:p>
        </p:txBody>
      </p:sp>
      <p:sp>
        <p:nvSpPr>
          <p:cNvPr id="5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470"/>
            <a:ext cx="4267200" cy="158353"/>
          </a:xfrm>
          <a:prstGeom prst="rect">
            <a:avLst/>
          </a:prstGeom>
        </p:spPr>
        <p:txBody>
          <a:bodyPr/>
          <a:lstStyle>
            <a:lvl1pPr>
              <a:defRPr lang="it-IT" smtClean="0"/>
            </a:lvl1pPr>
          </a:lstStyle>
          <a:p>
            <a:pPr defTabSz="685766"/>
            <a:r>
              <a:rPr lang="pt-BR">
                <a:solidFill>
                  <a:srgbClr val="004691"/>
                </a:solidFill>
              </a:rPr>
              <a:t>Titulo da Apresentacao</a:t>
            </a:r>
          </a:p>
        </p:txBody>
      </p:sp>
      <p:sp>
        <p:nvSpPr>
          <p:cNvPr id="6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813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5">
                    <a:lumMod val="50000"/>
                    <a:lumOff val="50000"/>
                  </a:schemeClr>
                </a:solidFill>
              </a:defRPr>
            </a:lvl1pPr>
          </a:lstStyle>
          <a:p>
            <a:pPr defTabSz="685766">
              <a:defRPr/>
            </a:pPr>
            <a:r>
              <a:rPr lang="pt-BR">
                <a:solidFill>
                  <a:srgbClr val="000000">
                    <a:lumMod val="50000"/>
                    <a:lumOff val="50000"/>
                  </a:srgbClr>
                </a:solidFill>
              </a:rPr>
              <a:t>Nome do Autor, Nome Area</a:t>
            </a:r>
          </a:p>
        </p:txBody>
      </p:sp>
      <p:sp>
        <p:nvSpPr>
          <p:cNvPr id="7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309562" y="1070811"/>
            <a:ext cx="8450262" cy="35603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>
                <a:solidFill>
                  <a:schemeClr val="accent5"/>
                </a:solidFill>
                <a:latin typeface="TIM Sans" panose="00000500000000000000" pitchFamily="50" charset="0"/>
              </a:defRPr>
            </a:lvl1pPr>
            <a:lvl2pPr>
              <a:defRPr>
                <a:solidFill>
                  <a:schemeClr val="accent5"/>
                </a:solidFill>
                <a:latin typeface="TIM Sans" panose="00000500000000000000" pitchFamily="50" charset="0"/>
              </a:defRPr>
            </a:lvl2pPr>
            <a:lvl3pPr>
              <a:defRPr>
                <a:solidFill>
                  <a:schemeClr val="accent5"/>
                </a:solidFill>
                <a:latin typeface="TIM Sans" panose="00000500000000000000" pitchFamily="50" charset="0"/>
              </a:defRPr>
            </a:lvl3pPr>
          </a:lstStyle>
          <a:p>
            <a:pPr lvl="0"/>
            <a:r>
              <a:rPr lang="pt-BR" noProof="0"/>
              <a:t>Click to edit Master text styles</a:t>
            </a:r>
          </a:p>
          <a:p>
            <a:pPr lvl="1"/>
            <a:r>
              <a:rPr lang="pt-BR" noProof="0"/>
              <a:t>Second level</a:t>
            </a:r>
          </a:p>
          <a:p>
            <a:pPr lvl="2"/>
            <a:r>
              <a:rPr lang="pt-BR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1006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7"/>
          <p:cNvSpPr>
            <a:spLocks noGrp="1"/>
          </p:cNvSpPr>
          <p:nvPr>
            <p:ph type="body" sz="quarter" idx="10"/>
          </p:nvPr>
        </p:nvSpPr>
        <p:spPr>
          <a:xfrm>
            <a:off x="309568" y="606849"/>
            <a:ext cx="8474397" cy="2977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noAutofit/>
          </a:bodyPr>
          <a:lstStyle>
            <a:lvl1pPr marL="0" indent="0">
              <a:lnSpc>
                <a:spcPct val="50000"/>
              </a:lnSpc>
              <a:defRPr lang="it-IT" sz="1100" kern="1200" dirty="0">
                <a:solidFill>
                  <a:schemeClr val="accent4"/>
                </a:solidFill>
                <a:latin typeface="TIM Sans" panose="00000500000000000000" pitchFamily="50" charset="0"/>
                <a:ea typeface="+mj-ea"/>
                <a:cs typeface="TIM Sans" panose="00000500000000000000" pitchFamily="50" charset="0"/>
              </a:defRPr>
            </a:lvl1pPr>
          </a:lstStyle>
          <a:p>
            <a:pPr lvl="0"/>
            <a:r>
              <a:rPr lang="pt-BR" noProof="0"/>
              <a:t>Click to edit Master text styles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564" y="270272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/>
              <a:t>Click to edit Master title style</a:t>
            </a:r>
          </a:p>
        </p:txBody>
      </p:sp>
      <p:sp>
        <p:nvSpPr>
          <p:cNvPr id="5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470"/>
            <a:ext cx="4267200" cy="158353"/>
          </a:xfrm>
          <a:prstGeom prst="rect">
            <a:avLst/>
          </a:prstGeom>
        </p:spPr>
        <p:txBody>
          <a:bodyPr/>
          <a:lstStyle>
            <a:lvl1pPr>
              <a:defRPr lang="it-IT" smtClean="0"/>
            </a:lvl1pPr>
          </a:lstStyle>
          <a:p>
            <a:pPr defTabSz="685766"/>
            <a:r>
              <a:rPr lang="pt-BR">
                <a:solidFill>
                  <a:srgbClr val="004691"/>
                </a:solidFill>
              </a:rPr>
              <a:t>Titulo da Apresentacao</a:t>
            </a:r>
          </a:p>
        </p:txBody>
      </p:sp>
      <p:sp>
        <p:nvSpPr>
          <p:cNvPr id="6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813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5">
                    <a:lumMod val="50000"/>
                    <a:lumOff val="50000"/>
                  </a:schemeClr>
                </a:solidFill>
              </a:defRPr>
            </a:lvl1pPr>
          </a:lstStyle>
          <a:p>
            <a:pPr defTabSz="685766">
              <a:defRPr/>
            </a:pPr>
            <a:r>
              <a:rPr lang="pt-BR">
                <a:solidFill>
                  <a:srgbClr val="000000">
                    <a:lumMod val="50000"/>
                    <a:lumOff val="50000"/>
                  </a:srgbClr>
                </a:solidFill>
              </a:rPr>
              <a:t>Nome do Autor, Nome Area</a:t>
            </a:r>
          </a:p>
        </p:txBody>
      </p:sp>
      <p:sp>
        <p:nvSpPr>
          <p:cNvPr id="7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309562" y="1070811"/>
            <a:ext cx="8450262" cy="35603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>
                <a:solidFill>
                  <a:schemeClr val="accent5"/>
                </a:solidFill>
                <a:latin typeface="TIM Sans" panose="00000500000000000000" pitchFamily="50" charset="0"/>
              </a:defRPr>
            </a:lvl1pPr>
            <a:lvl2pPr>
              <a:defRPr>
                <a:solidFill>
                  <a:schemeClr val="accent5"/>
                </a:solidFill>
                <a:latin typeface="TIM Sans" panose="00000500000000000000" pitchFamily="50" charset="0"/>
              </a:defRPr>
            </a:lvl2pPr>
            <a:lvl3pPr>
              <a:defRPr>
                <a:solidFill>
                  <a:schemeClr val="accent5"/>
                </a:solidFill>
                <a:latin typeface="TIM Sans" panose="00000500000000000000" pitchFamily="50" charset="0"/>
              </a:defRPr>
            </a:lvl3pPr>
          </a:lstStyle>
          <a:p>
            <a:pPr lvl="0"/>
            <a:r>
              <a:rPr lang="pt-BR" noProof="0"/>
              <a:t>Click to edit Master text styles</a:t>
            </a:r>
          </a:p>
          <a:p>
            <a:pPr lvl="1"/>
            <a:r>
              <a:rPr lang="pt-BR" noProof="0"/>
              <a:t>Second level</a:t>
            </a:r>
          </a:p>
          <a:p>
            <a:pPr lvl="2"/>
            <a:r>
              <a:rPr lang="pt-BR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2795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123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D7EF813-6504-4CEA-9F94-2BBEE84570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D7EF813-6504-4CEA-9F94-2BBEE84570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897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229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974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2"/>
          <p:cNvSpPr>
            <a:spLocks noGrp="1"/>
          </p:cNvSpPr>
          <p:nvPr>
            <p:ph type="title"/>
          </p:nvPr>
        </p:nvSpPr>
        <p:spPr>
          <a:xfrm>
            <a:off x="1237216" y="2031690"/>
            <a:ext cx="7086978" cy="3618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marR="0" indent="0" algn="l" defTabSz="34289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0" baseline="0">
                <a:solidFill>
                  <a:schemeClr val="tx1"/>
                </a:solidFill>
                <a:latin typeface="TIM Sans" panose="02020503040602060503" pitchFamily="18" charset="0"/>
              </a:defRPr>
            </a:lvl1pPr>
          </a:lstStyle>
          <a:p>
            <a:endParaRPr lang="pt-BR" noProof="0" dirty="0"/>
          </a:p>
        </p:txBody>
      </p:sp>
      <p:sp>
        <p:nvSpPr>
          <p:cNvPr id="12" name="Segnaposto testo 14"/>
          <p:cNvSpPr>
            <a:spLocks noGrp="1"/>
          </p:cNvSpPr>
          <p:nvPr>
            <p:ph type="body" sz="quarter" idx="10"/>
          </p:nvPr>
        </p:nvSpPr>
        <p:spPr>
          <a:xfrm>
            <a:off x="1237214" y="2475799"/>
            <a:ext cx="7086979" cy="29830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70000"/>
              </a:lnSpc>
              <a:buNone/>
              <a:defRPr sz="1200" b="0" i="0" baseline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1100" b="1" i="0" baseline="0">
                <a:solidFill>
                  <a:schemeClr val="accent3"/>
                </a:solidFill>
                <a:latin typeface=""/>
              </a:defRPr>
            </a:lvl2pPr>
            <a:lvl3pPr>
              <a:defRPr sz="1100" b="1" i="0" baseline="0">
                <a:solidFill>
                  <a:schemeClr val="accent3"/>
                </a:solidFill>
                <a:latin typeface=""/>
              </a:defRPr>
            </a:lvl3pPr>
            <a:lvl4pPr>
              <a:defRPr sz="1100" b="1" i="0" baseline="0">
                <a:solidFill>
                  <a:schemeClr val="accent3"/>
                </a:solidFill>
                <a:latin typeface=""/>
              </a:defRPr>
            </a:lvl4pPr>
            <a:lvl5pPr>
              <a:defRPr sz="1100" b="1" i="0" baseline="0">
                <a:solidFill>
                  <a:schemeClr val="accent3"/>
                </a:solidFill>
                <a:latin typeface=""/>
              </a:defRPr>
            </a:lvl5pPr>
          </a:lstStyle>
          <a:p>
            <a:pPr lvl="0"/>
            <a:endParaRPr lang="pt-BR" noProof="0" dirty="0"/>
          </a:p>
        </p:txBody>
      </p:sp>
      <p:sp>
        <p:nvSpPr>
          <p:cNvPr id="13" name="Segnaposto testo 23"/>
          <p:cNvSpPr>
            <a:spLocks noGrp="1"/>
          </p:cNvSpPr>
          <p:nvPr>
            <p:ph type="body" sz="quarter" idx="16"/>
          </p:nvPr>
        </p:nvSpPr>
        <p:spPr>
          <a:xfrm>
            <a:off x="1237217" y="3894917"/>
            <a:ext cx="7086977" cy="172587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800" baseline="0">
                <a:solidFill>
                  <a:srgbClr val="004691"/>
                </a:solidFill>
                <a:latin typeface="TIM Sans" panose="00000500000000000000" pitchFamily="50" charset="0"/>
              </a:defRPr>
            </a:lvl1pPr>
            <a:lvl2pPr>
              <a:defRPr sz="600" baseline="0">
                <a:solidFill>
                  <a:schemeClr val="accent1"/>
                </a:solidFill>
                <a:latin typeface="Arial"/>
              </a:defRPr>
            </a:lvl2pPr>
            <a:lvl3pPr>
              <a:defRPr sz="600" baseline="0">
                <a:solidFill>
                  <a:schemeClr val="accent1"/>
                </a:solidFill>
                <a:latin typeface="Arial"/>
              </a:defRPr>
            </a:lvl3pPr>
            <a:lvl4pPr>
              <a:defRPr sz="600" baseline="0">
                <a:solidFill>
                  <a:schemeClr val="accent1"/>
                </a:solidFill>
                <a:latin typeface="Arial"/>
              </a:defRPr>
            </a:lvl4pPr>
            <a:lvl5pPr>
              <a:defRPr sz="600" baseline="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14" name="Segnaposto testo 23"/>
          <p:cNvSpPr>
            <a:spLocks noGrp="1"/>
          </p:cNvSpPr>
          <p:nvPr>
            <p:ph type="body" sz="quarter" idx="17"/>
          </p:nvPr>
        </p:nvSpPr>
        <p:spPr>
          <a:xfrm>
            <a:off x="1237217" y="3759920"/>
            <a:ext cx="7086977" cy="134998"/>
          </a:xfrm>
          <a:prstGeom prst="rect">
            <a:avLst/>
          </a:prstGeom>
        </p:spPr>
        <p:txBody>
          <a:bodyPr vert="horz" lIns="0" tIns="0" rIns="68579" bIns="0" anchor="ctr" anchorCtr="0"/>
          <a:lstStyle>
            <a:lvl1pPr marL="0" indent="0">
              <a:buNone/>
              <a:defRPr sz="800" baseline="0">
                <a:solidFill>
                  <a:srgbClr val="004691"/>
                </a:solidFill>
                <a:latin typeface="TIM Sans" panose="00000500000000000000" pitchFamily="50" charset="0"/>
              </a:defRPr>
            </a:lvl1pPr>
            <a:lvl2pPr>
              <a:defRPr sz="600" baseline="0">
                <a:solidFill>
                  <a:schemeClr val="accent1"/>
                </a:solidFill>
                <a:latin typeface="Arial"/>
              </a:defRPr>
            </a:lvl2pPr>
            <a:lvl3pPr>
              <a:defRPr sz="600" baseline="0">
                <a:solidFill>
                  <a:schemeClr val="accent1"/>
                </a:solidFill>
                <a:latin typeface="Arial"/>
              </a:defRPr>
            </a:lvl3pPr>
            <a:lvl4pPr>
              <a:defRPr sz="600" baseline="0">
                <a:solidFill>
                  <a:schemeClr val="accent1"/>
                </a:solidFill>
                <a:latin typeface="Arial"/>
              </a:defRPr>
            </a:lvl4pPr>
            <a:lvl5pPr>
              <a:defRPr sz="600" baseline="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1"/>
          </p:nvPr>
        </p:nvSpPr>
        <p:spPr>
          <a:xfrm>
            <a:off x="1237218" y="656131"/>
            <a:ext cx="7086977" cy="2668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100" b="1" i="0" baseline="0">
                <a:solidFill>
                  <a:srgbClr val="004691"/>
                </a:solidFill>
                <a:latin typeface="TIM Sans" panose="00000500000000000000" pitchFamily="50" charset="0"/>
                <a:cs typeface="Arial" panose="020B0604020202020204" pitchFamily="34" charset="0"/>
              </a:defRPr>
            </a:lvl1pPr>
            <a:lvl2pPr>
              <a:defRPr sz="1100" b="1" i="0" baseline="0">
                <a:solidFill>
                  <a:schemeClr val="accent3"/>
                </a:solidFill>
                <a:latin typeface=""/>
              </a:defRPr>
            </a:lvl2pPr>
            <a:lvl3pPr>
              <a:defRPr sz="1100" b="1" i="0" baseline="0">
                <a:solidFill>
                  <a:schemeClr val="accent3"/>
                </a:solidFill>
                <a:latin typeface=""/>
              </a:defRPr>
            </a:lvl3pPr>
            <a:lvl4pPr>
              <a:defRPr sz="1100" b="1" i="0" baseline="0">
                <a:solidFill>
                  <a:schemeClr val="accent3"/>
                </a:solidFill>
                <a:latin typeface=""/>
              </a:defRPr>
            </a:lvl4pPr>
            <a:lvl5pPr>
              <a:defRPr sz="1100" b="1" i="0" baseline="0">
                <a:solidFill>
                  <a:schemeClr val="accent3"/>
                </a:solidFill>
                <a:latin typeface="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16" name="Segnaposto testo 20"/>
          <p:cNvSpPr>
            <a:spLocks noGrp="1"/>
          </p:cNvSpPr>
          <p:nvPr>
            <p:ph type="body" sz="quarter" idx="14"/>
          </p:nvPr>
        </p:nvSpPr>
        <p:spPr>
          <a:xfrm>
            <a:off x="1237218" y="866931"/>
            <a:ext cx="7086977" cy="21602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aseline="0">
                <a:solidFill>
                  <a:srgbClr val="004691"/>
                </a:solidFill>
                <a:latin typeface="TIM Sans" panose="00000500000000000000" pitchFamily="50" charset="0"/>
              </a:defRPr>
            </a:lvl1pPr>
            <a:lvl2pPr>
              <a:defRPr sz="1100">
                <a:solidFill>
                  <a:schemeClr val="accent1"/>
                </a:solidFill>
                <a:latin typeface="Franklin Gothic Medium"/>
              </a:defRPr>
            </a:lvl2pPr>
            <a:lvl3pPr>
              <a:defRPr sz="1100">
                <a:solidFill>
                  <a:schemeClr val="accent1"/>
                </a:solidFill>
                <a:latin typeface="Franklin Gothic Medium"/>
              </a:defRPr>
            </a:lvl3pPr>
            <a:lvl4pPr>
              <a:defRPr sz="1100">
                <a:solidFill>
                  <a:schemeClr val="accent1"/>
                </a:solidFill>
                <a:latin typeface="Franklin Gothic Medium"/>
              </a:defRPr>
            </a:lvl4pPr>
            <a:lvl5pPr>
              <a:defRPr sz="1100">
                <a:solidFill>
                  <a:schemeClr val="accent1"/>
                </a:solidFill>
                <a:latin typeface="Franklin Gothic Medium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22" name="Segnaposto testo 20"/>
          <p:cNvSpPr>
            <a:spLocks noGrp="1"/>
          </p:cNvSpPr>
          <p:nvPr>
            <p:ph type="body" sz="quarter" idx="15"/>
          </p:nvPr>
        </p:nvSpPr>
        <p:spPr>
          <a:xfrm>
            <a:off x="1237218" y="1058017"/>
            <a:ext cx="7086977" cy="34966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800" baseline="0">
                <a:solidFill>
                  <a:srgbClr val="004691"/>
                </a:solidFill>
                <a:latin typeface="TIM Sans" panose="00000500000000000000" pitchFamily="50" charset="0"/>
              </a:defRPr>
            </a:lvl1pPr>
            <a:lvl2pPr>
              <a:defRPr sz="1100">
                <a:solidFill>
                  <a:schemeClr val="accent1"/>
                </a:solidFill>
                <a:latin typeface="Franklin Gothic Medium"/>
              </a:defRPr>
            </a:lvl2pPr>
            <a:lvl3pPr>
              <a:defRPr sz="1100">
                <a:solidFill>
                  <a:schemeClr val="accent1"/>
                </a:solidFill>
                <a:latin typeface="Franklin Gothic Medium"/>
              </a:defRPr>
            </a:lvl3pPr>
            <a:lvl4pPr>
              <a:defRPr sz="1100">
                <a:solidFill>
                  <a:schemeClr val="accent1"/>
                </a:solidFill>
                <a:latin typeface="Franklin Gothic Medium"/>
              </a:defRPr>
            </a:lvl4pPr>
            <a:lvl5pPr>
              <a:defRPr sz="1100">
                <a:solidFill>
                  <a:schemeClr val="accent1"/>
                </a:solidFill>
                <a:latin typeface="Franklin Gothic Medium"/>
              </a:defRPr>
            </a:lvl5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552936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testo 14"/>
          <p:cNvSpPr>
            <a:spLocks noGrp="1"/>
          </p:cNvSpPr>
          <p:nvPr>
            <p:ph type="body" sz="quarter" idx="11"/>
          </p:nvPr>
        </p:nvSpPr>
        <p:spPr>
          <a:xfrm>
            <a:off x="2987827" y="1250196"/>
            <a:ext cx="5982755" cy="1604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1" i="0" baseline="0">
                <a:solidFill>
                  <a:srgbClr val="FFFFFF"/>
                </a:solidFill>
                <a:latin typeface="TIM Sans" panose="00000500000000000000" pitchFamily="50" charset="0"/>
                <a:cs typeface="Arial" panose="020B0604020202020204" pitchFamily="34" charset="0"/>
              </a:defRPr>
            </a:lvl1pPr>
            <a:lvl2pPr>
              <a:defRPr sz="1100" b="1" i="0" baseline="0">
                <a:solidFill>
                  <a:schemeClr val="accent3"/>
                </a:solidFill>
                <a:latin typeface=""/>
              </a:defRPr>
            </a:lvl2pPr>
            <a:lvl3pPr>
              <a:defRPr sz="1100" b="1" i="0" baseline="0">
                <a:solidFill>
                  <a:schemeClr val="accent3"/>
                </a:solidFill>
                <a:latin typeface=""/>
              </a:defRPr>
            </a:lvl3pPr>
            <a:lvl4pPr>
              <a:defRPr sz="1100" b="1" i="0" baseline="0">
                <a:solidFill>
                  <a:schemeClr val="accent3"/>
                </a:solidFill>
                <a:latin typeface=""/>
              </a:defRPr>
            </a:lvl4pPr>
            <a:lvl5pPr>
              <a:defRPr sz="1100" b="1" i="0" baseline="0">
                <a:solidFill>
                  <a:schemeClr val="accent3"/>
                </a:solidFill>
                <a:latin typeface="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18" name="Titolo 12"/>
          <p:cNvSpPr>
            <a:spLocks noGrp="1"/>
          </p:cNvSpPr>
          <p:nvPr>
            <p:ph type="title"/>
          </p:nvPr>
        </p:nvSpPr>
        <p:spPr>
          <a:xfrm>
            <a:off x="2987826" y="2247714"/>
            <a:ext cx="5982754" cy="3618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marR="0" indent="0" algn="l" defTabSz="34289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>
                <a:solidFill>
                  <a:srgbClr val="FFFFFF"/>
                </a:solidFill>
                <a:latin typeface="TIM Sans" panose="02020503040602060503" pitchFamily="18" charset="0"/>
              </a:defRPr>
            </a:lvl1pPr>
          </a:lstStyle>
          <a:p>
            <a:endParaRPr lang="pt-BR" noProof="0"/>
          </a:p>
        </p:txBody>
      </p:sp>
      <p:sp>
        <p:nvSpPr>
          <p:cNvPr id="19" name="Segnaposto testo 14"/>
          <p:cNvSpPr>
            <a:spLocks noGrp="1"/>
          </p:cNvSpPr>
          <p:nvPr>
            <p:ph type="body" sz="quarter" idx="10"/>
          </p:nvPr>
        </p:nvSpPr>
        <p:spPr>
          <a:xfrm>
            <a:off x="2987827" y="2687691"/>
            <a:ext cx="5982755" cy="18902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70000"/>
              </a:lnSpc>
              <a:buNone/>
              <a:defRPr sz="1100" b="0" i="0" baseline="0">
                <a:solidFill>
                  <a:srgbClr val="FFFFFF"/>
                </a:solidFill>
                <a:effectLst/>
                <a:latin typeface="+mj-lt"/>
                <a:cs typeface="Segoe UI Semilight" panose="020B0402040204020203" pitchFamily="34" charset="0"/>
              </a:defRPr>
            </a:lvl1pPr>
            <a:lvl2pPr>
              <a:defRPr sz="1100" b="1" i="0" baseline="0">
                <a:solidFill>
                  <a:schemeClr val="accent3"/>
                </a:solidFill>
                <a:latin typeface=""/>
              </a:defRPr>
            </a:lvl2pPr>
            <a:lvl3pPr>
              <a:defRPr sz="1100" b="1" i="0" baseline="0">
                <a:solidFill>
                  <a:schemeClr val="accent3"/>
                </a:solidFill>
                <a:latin typeface=""/>
              </a:defRPr>
            </a:lvl3pPr>
            <a:lvl4pPr>
              <a:defRPr sz="1100" b="1" i="0" baseline="0">
                <a:solidFill>
                  <a:schemeClr val="accent3"/>
                </a:solidFill>
                <a:latin typeface=""/>
              </a:defRPr>
            </a:lvl4pPr>
            <a:lvl5pPr>
              <a:defRPr sz="1100" b="1" i="0" baseline="0">
                <a:solidFill>
                  <a:schemeClr val="accent3"/>
                </a:solidFill>
                <a:latin typeface="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20" name="Segnaposto testo 20"/>
          <p:cNvSpPr>
            <a:spLocks noGrp="1"/>
          </p:cNvSpPr>
          <p:nvPr>
            <p:ph type="body" sz="quarter" idx="14"/>
          </p:nvPr>
        </p:nvSpPr>
        <p:spPr>
          <a:xfrm>
            <a:off x="2987827" y="1423120"/>
            <a:ext cx="5982755" cy="21602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aseline="0">
                <a:solidFill>
                  <a:srgbClr val="FFFFFF"/>
                </a:solidFill>
                <a:latin typeface="TIM Sans" panose="00000500000000000000" pitchFamily="50" charset="0"/>
              </a:defRPr>
            </a:lvl1pPr>
            <a:lvl2pPr>
              <a:defRPr sz="1100">
                <a:solidFill>
                  <a:schemeClr val="accent1"/>
                </a:solidFill>
                <a:latin typeface="Franklin Gothic Medium"/>
              </a:defRPr>
            </a:lvl2pPr>
            <a:lvl3pPr>
              <a:defRPr sz="1100">
                <a:solidFill>
                  <a:schemeClr val="accent1"/>
                </a:solidFill>
                <a:latin typeface="Franklin Gothic Medium"/>
              </a:defRPr>
            </a:lvl3pPr>
            <a:lvl4pPr>
              <a:defRPr sz="1100">
                <a:solidFill>
                  <a:schemeClr val="accent1"/>
                </a:solidFill>
                <a:latin typeface="Franklin Gothic Medium"/>
              </a:defRPr>
            </a:lvl4pPr>
            <a:lvl5pPr>
              <a:defRPr sz="1100">
                <a:solidFill>
                  <a:schemeClr val="accent1"/>
                </a:solidFill>
                <a:latin typeface="Franklin Gothic Medium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21" name="Segnaposto testo 20"/>
          <p:cNvSpPr>
            <a:spLocks noGrp="1"/>
          </p:cNvSpPr>
          <p:nvPr>
            <p:ph type="body" sz="quarter" idx="15"/>
          </p:nvPr>
        </p:nvSpPr>
        <p:spPr>
          <a:xfrm>
            <a:off x="2987827" y="1626675"/>
            <a:ext cx="5982755" cy="27780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800" baseline="0">
                <a:solidFill>
                  <a:srgbClr val="FFFFFF"/>
                </a:solidFill>
                <a:latin typeface="TIM Sans" panose="00000500000000000000" pitchFamily="50" charset="0"/>
              </a:defRPr>
            </a:lvl1pPr>
            <a:lvl2pPr>
              <a:defRPr sz="1100">
                <a:solidFill>
                  <a:schemeClr val="accent1"/>
                </a:solidFill>
                <a:latin typeface="Franklin Gothic Medium"/>
              </a:defRPr>
            </a:lvl2pPr>
            <a:lvl3pPr>
              <a:defRPr sz="1100">
                <a:solidFill>
                  <a:schemeClr val="accent1"/>
                </a:solidFill>
                <a:latin typeface="Franklin Gothic Medium"/>
              </a:defRPr>
            </a:lvl3pPr>
            <a:lvl4pPr>
              <a:defRPr sz="1100">
                <a:solidFill>
                  <a:schemeClr val="accent1"/>
                </a:solidFill>
                <a:latin typeface="Franklin Gothic Medium"/>
              </a:defRPr>
            </a:lvl4pPr>
            <a:lvl5pPr>
              <a:defRPr sz="1100">
                <a:solidFill>
                  <a:schemeClr val="accent1"/>
                </a:solidFill>
                <a:latin typeface="Franklin Gothic Medium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22" name="Segnaposto testo 23"/>
          <p:cNvSpPr>
            <a:spLocks noGrp="1"/>
          </p:cNvSpPr>
          <p:nvPr>
            <p:ph type="body" sz="quarter" idx="16"/>
          </p:nvPr>
        </p:nvSpPr>
        <p:spPr>
          <a:xfrm>
            <a:off x="2987824" y="3239650"/>
            <a:ext cx="5982756" cy="14281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800" baseline="0">
                <a:solidFill>
                  <a:srgbClr val="FFFFFF"/>
                </a:solidFill>
                <a:latin typeface="TIM Sans" panose="00000500000000000000" pitchFamily="50" charset="0"/>
              </a:defRPr>
            </a:lvl1pPr>
            <a:lvl2pPr>
              <a:defRPr sz="600" baseline="0">
                <a:solidFill>
                  <a:schemeClr val="accent1"/>
                </a:solidFill>
                <a:latin typeface="Arial"/>
              </a:defRPr>
            </a:lvl2pPr>
            <a:lvl3pPr>
              <a:defRPr sz="600" baseline="0">
                <a:solidFill>
                  <a:schemeClr val="accent1"/>
                </a:solidFill>
                <a:latin typeface="Arial"/>
              </a:defRPr>
            </a:lvl3pPr>
            <a:lvl4pPr>
              <a:defRPr sz="600" baseline="0">
                <a:solidFill>
                  <a:schemeClr val="accent1"/>
                </a:solidFill>
                <a:latin typeface="Arial"/>
              </a:defRPr>
            </a:lvl4pPr>
            <a:lvl5pPr>
              <a:defRPr sz="600" baseline="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23" name="Segnaposto testo 23"/>
          <p:cNvSpPr>
            <a:spLocks noGrp="1"/>
          </p:cNvSpPr>
          <p:nvPr>
            <p:ph type="body" sz="quarter" idx="17"/>
          </p:nvPr>
        </p:nvSpPr>
        <p:spPr>
          <a:xfrm>
            <a:off x="2987824" y="3104652"/>
            <a:ext cx="5982756" cy="134998"/>
          </a:xfrm>
          <a:prstGeom prst="rect">
            <a:avLst/>
          </a:prstGeom>
        </p:spPr>
        <p:txBody>
          <a:bodyPr vert="horz" lIns="0" tIns="0" rIns="68579" bIns="0" anchor="ctr" anchorCtr="0"/>
          <a:lstStyle>
            <a:lvl1pPr marL="0" indent="0">
              <a:buNone/>
              <a:defRPr sz="800" baseline="0">
                <a:solidFill>
                  <a:schemeClr val="bg1"/>
                </a:solidFill>
                <a:latin typeface="TIM Sans" panose="00000500000000000000" pitchFamily="50" charset="0"/>
              </a:defRPr>
            </a:lvl1pPr>
            <a:lvl2pPr>
              <a:defRPr sz="600" baseline="0">
                <a:solidFill>
                  <a:schemeClr val="accent1"/>
                </a:solidFill>
                <a:latin typeface="Arial"/>
              </a:defRPr>
            </a:lvl2pPr>
            <a:lvl3pPr>
              <a:defRPr sz="600" baseline="0">
                <a:solidFill>
                  <a:schemeClr val="accent1"/>
                </a:solidFill>
                <a:latin typeface="Arial"/>
              </a:defRPr>
            </a:lvl3pPr>
            <a:lvl4pPr>
              <a:defRPr sz="600" baseline="0">
                <a:solidFill>
                  <a:schemeClr val="accent1"/>
                </a:solidFill>
                <a:latin typeface="Arial"/>
              </a:defRPr>
            </a:lvl4pPr>
            <a:lvl5pPr>
              <a:defRPr sz="600" baseline="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465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14"/>
          <p:cNvSpPr>
            <a:spLocks noGrp="1"/>
          </p:cNvSpPr>
          <p:nvPr>
            <p:ph type="body" sz="quarter" idx="11"/>
          </p:nvPr>
        </p:nvSpPr>
        <p:spPr>
          <a:xfrm>
            <a:off x="3353174" y="1412217"/>
            <a:ext cx="5262675" cy="2414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1" i="0" baseline="0">
                <a:solidFill>
                  <a:srgbClr val="FFFFFF"/>
                </a:solidFill>
                <a:latin typeface="TIM Sans" panose="00000500000000000000" pitchFamily="50" charset="0"/>
                <a:cs typeface="Arial" panose="020B0604020202020204" pitchFamily="34" charset="0"/>
              </a:defRPr>
            </a:lvl1pPr>
            <a:lvl2pPr>
              <a:defRPr sz="1100" b="1" i="0" baseline="0">
                <a:solidFill>
                  <a:schemeClr val="accent3"/>
                </a:solidFill>
                <a:latin typeface=""/>
              </a:defRPr>
            </a:lvl2pPr>
            <a:lvl3pPr>
              <a:defRPr sz="1100" b="1" i="0" baseline="0">
                <a:solidFill>
                  <a:schemeClr val="accent3"/>
                </a:solidFill>
                <a:latin typeface=""/>
              </a:defRPr>
            </a:lvl3pPr>
            <a:lvl4pPr>
              <a:defRPr sz="1100" b="1" i="0" baseline="0">
                <a:solidFill>
                  <a:schemeClr val="accent3"/>
                </a:solidFill>
                <a:latin typeface=""/>
              </a:defRPr>
            </a:lvl4pPr>
            <a:lvl5pPr>
              <a:defRPr sz="1100" b="1" i="0" baseline="0">
                <a:solidFill>
                  <a:schemeClr val="accent3"/>
                </a:solidFill>
                <a:latin typeface="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11" name="Titolo 12"/>
          <p:cNvSpPr>
            <a:spLocks noGrp="1"/>
          </p:cNvSpPr>
          <p:nvPr>
            <p:ph type="title"/>
          </p:nvPr>
        </p:nvSpPr>
        <p:spPr>
          <a:xfrm>
            <a:off x="3353174" y="2247714"/>
            <a:ext cx="5262675" cy="432072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marR="0" indent="0" algn="l" defTabSz="34289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>
                <a:solidFill>
                  <a:srgbClr val="FFFFFF"/>
                </a:solidFill>
                <a:latin typeface="TIM Sans" panose="02020503040602060503" pitchFamily="18" charset="0"/>
              </a:defRPr>
            </a:lvl1pPr>
          </a:lstStyle>
          <a:p>
            <a:endParaRPr lang="pt-BR" noProof="0"/>
          </a:p>
        </p:txBody>
      </p:sp>
      <p:sp>
        <p:nvSpPr>
          <p:cNvPr id="17" name="Segnaposto testo 14"/>
          <p:cNvSpPr>
            <a:spLocks noGrp="1"/>
          </p:cNvSpPr>
          <p:nvPr>
            <p:ph type="body" sz="quarter" idx="10"/>
          </p:nvPr>
        </p:nvSpPr>
        <p:spPr>
          <a:xfrm>
            <a:off x="3353174" y="2742132"/>
            <a:ext cx="5262675" cy="21754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70000"/>
              </a:lnSpc>
              <a:buNone/>
              <a:defRPr sz="1100" b="0" i="0" baseline="0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  <a:lvl2pPr>
              <a:defRPr sz="1100" b="1" i="0" baseline="0">
                <a:solidFill>
                  <a:schemeClr val="accent3"/>
                </a:solidFill>
                <a:latin typeface=""/>
              </a:defRPr>
            </a:lvl2pPr>
            <a:lvl3pPr>
              <a:defRPr sz="1100" b="1" i="0" baseline="0">
                <a:solidFill>
                  <a:schemeClr val="accent3"/>
                </a:solidFill>
                <a:latin typeface=""/>
              </a:defRPr>
            </a:lvl3pPr>
            <a:lvl4pPr>
              <a:defRPr sz="1100" b="1" i="0" baseline="0">
                <a:solidFill>
                  <a:schemeClr val="accent3"/>
                </a:solidFill>
                <a:latin typeface=""/>
              </a:defRPr>
            </a:lvl4pPr>
            <a:lvl5pPr>
              <a:defRPr sz="1100" b="1" i="0" baseline="0">
                <a:solidFill>
                  <a:schemeClr val="accent3"/>
                </a:solidFill>
                <a:latin typeface="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18" name="Segnaposto testo 20"/>
          <p:cNvSpPr>
            <a:spLocks noGrp="1"/>
          </p:cNvSpPr>
          <p:nvPr>
            <p:ph type="body" sz="quarter" idx="14"/>
          </p:nvPr>
        </p:nvSpPr>
        <p:spPr>
          <a:xfrm>
            <a:off x="3353174" y="1585135"/>
            <a:ext cx="5262675" cy="29705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aseline="0">
                <a:solidFill>
                  <a:srgbClr val="FFFFFF"/>
                </a:solidFill>
                <a:latin typeface="TIM Sans" panose="00000500000000000000" pitchFamily="50" charset="0"/>
              </a:defRPr>
            </a:lvl1pPr>
            <a:lvl2pPr>
              <a:defRPr sz="1100">
                <a:solidFill>
                  <a:schemeClr val="accent1"/>
                </a:solidFill>
                <a:latin typeface="Franklin Gothic Medium"/>
              </a:defRPr>
            </a:lvl2pPr>
            <a:lvl3pPr>
              <a:defRPr sz="1100">
                <a:solidFill>
                  <a:schemeClr val="accent1"/>
                </a:solidFill>
                <a:latin typeface="Franklin Gothic Medium"/>
              </a:defRPr>
            </a:lvl3pPr>
            <a:lvl4pPr>
              <a:defRPr sz="1100">
                <a:solidFill>
                  <a:schemeClr val="accent1"/>
                </a:solidFill>
                <a:latin typeface="Franklin Gothic Medium"/>
              </a:defRPr>
            </a:lvl4pPr>
            <a:lvl5pPr>
              <a:defRPr sz="1100">
                <a:solidFill>
                  <a:schemeClr val="accent1"/>
                </a:solidFill>
                <a:latin typeface="Franklin Gothic Medium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19" name="Segnaposto testo 20"/>
          <p:cNvSpPr>
            <a:spLocks noGrp="1"/>
          </p:cNvSpPr>
          <p:nvPr>
            <p:ph type="body" sz="quarter" idx="15"/>
          </p:nvPr>
        </p:nvSpPr>
        <p:spPr>
          <a:xfrm>
            <a:off x="3353174" y="1788694"/>
            <a:ext cx="5262675" cy="2414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800" baseline="0">
                <a:solidFill>
                  <a:srgbClr val="FFFFFF"/>
                </a:solidFill>
                <a:latin typeface="TIM Sans" panose="00000500000000000000" pitchFamily="50" charset="0"/>
              </a:defRPr>
            </a:lvl1pPr>
            <a:lvl2pPr>
              <a:defRPr sz="1100">
                <a:solidFill>
                  <a:schemeClr val="accent1"/>
                </a:solidFill>
                <a:latin typeface="Franklin Gothic Medium"/>
              </a:defRPr>
            </a:lvl2pPr>
            <a:lvl3pPr>
              <a:defRPr sz="1100">
                <a:solidFill>
                  <a:schemeClr val="accent1"/>
                </a:solidFill>
                <a:latin typeface="Franklin Gothic Medium"/>
              </a:defRPr>
            </a:lvl3pPr>
            <a:lvl4pPr>
              <a:defRPr sz="1100">
                <a:solidFill>
                  <a:schemeClr val="accent1"/>
                </a:solidFill>
                <a:latin typeface="Franklin Gothic Medium"/>
              </a:defRPr>
            </a:lvl4pPr>
            <a:lvl5pPr>
              <a:defRPr sz="1100">
                <a:solidFill>
                  <a:schemeClr val="accent1"/>
                </a:solidFill>
                <a:latin typeface="Franklin Gothic Medium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20" name="Segnaposto testo 23"/>
          <p:cNvSpPr>
            <a:spLocks noGrp="1"/>
          </p:cNvSpPr>
          <p:nvPr>
            <p:ph type="body" sz="quarter" idx="16"/>
          </p:nvPr>
        </p:nvSpPr>
        <p:spPr>
          <a:xfrm>
            <a:off x="3353175" y="3326286"/>
            <a:ext cx="4391960" cy="134998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buNone/>
              <a:defRPr sz="800" baseline="0">
                <a:solidFill>
                  <a:srgbClr val="FFFFFF"/>
                </a:solidFill>
                <a:latin typeface="TIM Sans" panose="00000500000000000000" pitchFamily="50" charset="0"/>
              </a:defRPr>
            </a:lvl1pPr>
            <a:lvl2pPr>
              <a:defRPr sz="600" baseline="0">
                <a:solidFill>
                  <a:schemeClr val="accent1"/>
                </a:solidFill>
                <a:latin typeface="Arial"/>
              </a:defRPr>
            </a:lvl2pPr>
            <a:lvl3pPr>
              <a:defRPr sz="600" baseline="0">
                <a:solidFill>
                  <a:schemeClr val="accent1"/>
                </a:solidFill>
                <a:latin typeface="Arial"/>
              </a:defRPr>
            </a:lvl3pPr>
            <a:lvl4pPr>
              <a:defRPr sz="600" baseline="0">
                <a:solidFill>
                  <a:schemeClr val="accent1"/>
                </a:solidFill>
                <a:latin typeface="Arial"/>
              </a:defRPr>
            </a:lvl4pPr>
            <a:lvl5pPr>
              <a:defRPr sz="600" baseline="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endParaRPr lang="pt-BR" noProof="0"/>
          </a:p>
        </p:txBody>
      </p:sp>
      <p:sp>
        <p:nvSpPr>
          <p:cNvPr id="21" name="Segnaposto testo 23"/>
          <p:cNvSpPr>
            <a:spLocks noGrp="1"/>
          </p:cNvSpPr>
          <p:nvPr>
            <p:ph type="body" sz="quarter" idx="17"/>
          </p:nvPr>
        </p:nvSpPr>
        <p:spPr>
          <a:xfrm>
            <a:off x="3353175" y="3191288"/>
            <a:ext cx="4391960" cy="134998"/>
          </a:xfrm>
          <a:prstGeom prst="rect">
            <a:avLst/>
          </a:prstGeom>
        </p:spPr>
        <p:txBody>
          <a:bodyPr vert="horz" lIns="0" tIns="0" rIns="68579" bIns="0" anchor="ctr" anchorCtr="0"/>
          <a:lstStyle>
            <a:lvl1pPr marL="0" indent="0">
              <a:buNone/>
              <a:defRPr sz="800" baseline="0">
                <a:solidFill>
                  <a:schemeClr val="bg1"/>
                </a:solidFill>
                <a:latin typeface="TIM Sans" panose="00000500000000000000" pitchFamily="50" charset="0"/>
              </a:defRPr>
            </a:lvl1pPr>
            <a:lvl2pPr>
              <a:defRPr sz="600" baseline="0">
                <a:solidFill>
                  <a:schemeClr val="accent1"/>
                </a:solidFill>
                <a:latin typeface="Arial"/>
              </a:defRPr>
            </a:lvl2pPr>
            <a:lvl3pPr>
              <a:defRPr sz="600" baseline="0">
                <a:solidFill>
                  <a:schemeClr val="accent1"/>
                </a:solidFill>
                <a:latin typeface="Arial"/>
              </a:defRPr>
            </a:lvl3pPr>
            <a:lvl4pPr>
              <a:defRPr sz="600" baseline="0">
                <a:solidFill>
                  <a:schemeClr val="accent1"/>
                </a:solidFill>
                <a:latin typeface="Arial"/>
              </a:defRPr>
            </a:lvl4pPr>
            <a:lvl5pPr>
              <a:defRPr sz="600" baseline="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39386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563" y="270272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/>
              <a:t>Click to edit Master title style</a:t>
            </a:r>
          </a:p>
        </p:txBody>
      </p:sp>
      <p:sp>
        <p:nvSpPr>
          <p:cNvPr id="10" name="Segnaposto testo 19"/>
          <p:cNvSpPr>
            <a:spLocks noGrp="1"/>
          </p:cNvSpPr>
          <p:nvPr>
            <p:ph type="body" sz="quarter" idx="12" hasCustomPrompt="1"/>
          </p:nvPr>
        </p:nvSpPr>
        <p:spPr>
          <a:xfrm>
            <a:off x="740724" y="750257"/>
            <a:ext cx="7920000" cy="15768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 sz="1100" b="1" i="0" baseline="0">
                <a:solidFill>
                  <a:srgbClr val="A0A0A0"/>
                </a:solidFill>
                <a:latin typeface="TIM Sans" panose="00000500000000000000" pitchFamily="50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/>
            </a:pPr>
            <a:r>
              <a:rPr lang="pt-BR" noProof="0"/>
              <a:t>Argomento #1 in TIM Sans Grassetto 14 pt</a:t>
            </a:r>
          </a:p>
          <a:p>
            <a:pPr lvl="0"/>
            <a:endParaRPr lang="pt-BR" noProof="0"/>
          </a:p>
        </p:txBody>
      </p:sp>
      <p:sp>
        <p:nvSpPr>
          <p:cNvPr id="11" name="Segnaposto testo 19"/>
          <p:cNvSpPr>
            <a:spLocks noGrp="1"/>
          </p:cNvSpPr>
          <p:nvPr>
            <p:ph type="body" sz="quarter" idx="20" hasCustomPrompt="1"/>
          </p:nvPr>
        </p:nvSpPr>
        <p:spPr>
          <a:xfrm>
            <a:off x="740724" y="924588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 b="0" i="0" baseline="0">
                <a:solidFill>
                  <a:srgbClr val="A0A0A0"/>
                </a:solidFill>
                <a:latin typeface="TIM Sans" panose="00000500000000000000" pitchFamily="50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lvl="0"/>
            <a:r>
              <a:rPr lang="pt-BR" noProof="0"/>
              <a:t>Sottotitolo in TIM Sans 12 pt</a:t>
            </a:r>
          </a:p>
        </p:txBody>
      </p:sp>
      <p:sp>
        <p:nvSpPr>
          <p:cNvPr id="12" name="Segnaposto testo 19"/>
          <p:cNvSpPr>
            <a:spLocks noGrp="1"/>
          </p:cNvSpPr>
          <p:nvPr>
            <p:ph type="body" sz="quarter" idx="39" hasCustomPrompt="1"/>
          </p:nvPr>
        </p:nvSpPr>
        <p:spPr>
          <a:xfrm>
            <a:off x="740724" y="1722365"/>
            <a:ext cx="7920000" cy="15768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 sz="1100" b="1" i="0" baseline="0">
                <a:solidFill>
                  <a:srgbClr val="A0A0A0"/>
                </a:solidFill>
                <a:latin typeface="TIM Sans" panose="00000500000000000000" pitchFamily="50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/>
            </a:pPr>
            <a:r>
              <a:rPr lang="pt-BR" noProof="0"/>
              <a:t>Argomento #2 in TIM Sans Grassetto 14 pt</a:t>
            </a:r>
          </a:p>
          <a:p>
            <a:pPr lvl="0"/>
            <a:endParaRPr lang="pt-BR" noProof="0"/>
          </a:p>
        </p:txBody>
      </p:sp>
      <p:sp>
        <p:nvSpPr>
          <p:cNvPr id="13" name="Segnaposto testo 19"/>
          <p:cNvSpPr>
            <a:spLocks noGrp="1"/>
          </p:cNvSpPr>
          <p:nvPr>
            <p:ph type="body" sz="quarter" idx="40" hasCustomPrompt="1"/>
          </p:nvPr>
        </p:nvSpPr>
        <p:spPr>
          <a:xfrm>
            <a:off x="740724" y="1896696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 b="0" i="0" baseline="0">
                <a:solidFill>
                  <a:srgbClr val="A0A0A0"/>
                </a:solidFill>
                <a:latin typeface="TIM Sans" panose="00000500000000000000" pitchFamily="50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lvl="0"/>
            <a:r>
              <a:rPr lang="pt-BR" noProof="0"/>
              <a:t>Sottotitolo in TIM Sans 12 pt</a:t>
            </a:r>
          </a:p>
        </p:txBody>
      </p:sp>
      <p:sp>
        <p:nvSpPr>
          <p:cNvPr id="14" name="Segnaposto testo 19"/>
          <p:cNvSpPr>
            <a:spLocks noGrp="1"/>
          </p:cNvSpPr>
          <p:nvPr>
            <p:ph type="body" sz="quarter" idx="42" hasCustomPrompt="1"/>
          </p:nvPr>
        </p:nvSpPr>
        <p:spPr>
          <a:xfrm>
            <a:off x="740724" y="2694473"/>
            <a:ext cx="7920000" cy="15768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 sz="1100" b="1" i="0" baseline="0">
                <a:solidFill>
                  <a:srgbClr val="A0A0A0"/>
                </a:solidFill>
                <a:latin typeface="TIM Sans" panose="00000500000000000000" pitchFamily="50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/>
            </a:pPr>
            <a:r>
              <a:rPr lang="pt-BR" noProof="0"/>
              <a:t>Argomento #3 in TIM Sans Grassetto 14 pt</a:t>
            </a:r>
          </a:p>
          <a:p>
            <a:pPr lvl="0"/>
            <a:endParaRPr lang="pt-BR" noProof="0"/>
          </a:p>
        </p:txBody>
      </p:sp>
      <p:sp>
        <p:nvSpPr>
          <p:cNvPr id="15" name="Segnaposto testo 19"/>
          <p:cNvSpPr>
            <a:spLocks noGrp="1"/>
          </p:cNvSpPr>
          <p:nvPr>
            <p:ph type="body" sz="quarter" idx="43" hasCustomPrompt="1"/>
          </p:nvPr>
        </p:nvSpPr>
        <p:spPr>
          <a:xfrm>
            <a:off x="740724" y="2868804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 b="0" i="0" baseline="0">
                <a:solidFill>
                  <a:srgbClr val="A0A0A0"/>
                </a:solidFill>
                <a:latin typeface="TIM Sans" panose="00000500000000000000" pitchFamily="50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lvl="0"/>
            <a:r>
              <a:rPr lang="pt-BR" noProof="0"/>
              <a:t>Sottotitolo in TIM Sans 12 pt</a:t>
            </a:r>
          </a:p>
        </p:txBody>
      </p:sp>
      <p:sp>
        <p:nvSpPr>
          <p:cNvPr id="16" name="Segnaposto testo 19"/>
          <p:cNvSpPr>
            <a:spLocks noGrp="1"/>
          </p:cNvSpPr>
          <p:nvPr>
            <p:ph type="body" sz="quarter" idx="45" hasCustomPrompt="1"/>
          </p:nvPr>
        </p:nvSpPr>
        <p:spPr>
          <a:xfrm>
            <a:off x="740724" y="3666581"/>
            <a:ext cx="7920000" cy="15768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 sz="1100" b="1" i="0" baseline="0">
                <a:solidFill>
                  <a:srgbClr val="A0A0A0"/>
                </a:solidFill>
                <a:latin typeface="TIM Sans" panose="00000500000000000000" pitchFamily="50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 typeface="Franklin Gothic Demi" pitchFamily="34" charset="0"/>
              <a:buNone/>
              <a:tabLst/>
              <a:defRPr/>
            </a:pPr>
            <a:r>
              <a:rPr lang="pt-BR" noProof="0"/>
              <a:t>Argomento #4 in TIM Sans Grassetto 14 pt</a:t>
            </a:r>
          </a:p>
          <a:p>
            <a:pPr lvl="0"/>
            <a:endParaRPr lang="pt-BR" noProof="0"/>
          </a:p>
        </p:txBody>
      </p:sp>
      <p:sp>
        <p:nvSpPr>
          <p:cNvPr id="17" name="Segnaposto testo 19"/>
          <p:cNvSpPr>
            <a:spLocks noGrp="1"/>
          </p:cNvSpPr>
          <p:nvPr>
            <p:ph type="body" sz="quarter" idx="46" hasCustomPrompt="1"/>
          </p:nvPr>
        </p:nvSpPr>
        <p:spPr>
          <a:xfrm>
            <a:off x="740724" y="3840912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 b="0" i="0" baseline="0">
                <a:solidFill>
                  <a:srgbClr val="A0A0A0"/>
                </a:solidFill>
                <a:latin typeface="TIM Sans" panose="00000500000000000000" pitchFamily="50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lvl="0"/>
            <a:r>
              <a:rPr lang="pt-BR" noProof="0"/>
              <a:t>Sottotitolo in TIM Sans 12 pt</a:t>
            </a:r>
          </a:p>
        </p:txBody>
      </p:sp>
      <p:sp>
        <p:nvSpPr>
          <p:cNvPr id="18" name="Segnaposto testo 19"/>
          <p:cNvSpPr>
            <a:spLocks noGrp="1"/>
          </p:cNvSpPr>
          <p:nvPr>
            <p:ph type="body" sz="quarter" idx="48" hasCustomPrompt="1"/>
          </p:nvPr>
        </p:nvSpPr>
        <p:spPr>
          <a:xfrm>
            <a:off x="740724" y="1140612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800" b="0" i="0" baseline="0">
                <a:solidFill>
                  <a:srgbClr val="A0A0A0"/>
                </a:solidFill>
                <a:latin typeface="TIM Sans Light" panose="00000400000000000000" pitchFamily="2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lvl="0"/>
            <a:r>
              <a:rPr lang="pt-BR" noProof="0"/>
              <a:t>Dettaglio TIM Sans Light 10 pt</a:t>
            </a:r>
          </a:p>
        </p:txBody>
      </p:sp>
      <p:sp>
        <p:nvSpPr>
          <p:cNvPr id="19" name="Segnaposto testo 19"/>
          <p:cNvSpPr>
            <a:spLocks noGrp="1"/>
          </p:cNvSpPr>
          <p:nvPr>
            <p:ph type="body" sz="quarter" idx="49" hasCustomPrompt="1"/>
          </p:nvPr>
        </p:nvSpPr>
        <p:spPr>
          <a:xfrm>
            <a:off x="740724" y="2112720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800" b="0" i="0" baseline="0">
                <a:solidFill>
                  <a:srgbClr val="A0A0A0"/>
                </a:solidFill>
                <a:latin typeface="TIM Sans Light" panose="00000400000000000000" pitchFamily="2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lvl="0"/>
            <a:r>
              <a:rPr lang="pt-BR" noProof="0"/>
              <a:t>Dettaglio TIM Sans Light 10 pt</a:t>
            </a:r>
          </a:p>
        </p:txBody>
      </p:sp>
      <p:sp>
        <p:nvSpPr>
          <p:cNvPr id="20" name="Segnaposto testo 19"/>
          <p:cNvSpPr>
            <a:spLocks noGrp="1"/>
          </p:cNvSpPr>
          <p:nvPr>
            <p:ph type="body" sz="quarter" idx="50" hasCustomPrompt="1"/>
          </p:nvPr>
        </p:nvSpPr>
        <p:spPr>
          <a:xfrm>
            <a:off x="740724" y="3093166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78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  <a:buFontTx/>
              <a:buNone/>
              <a:tabLst/>
              <a:defRPr sz="800" b="0" i="0" baseline="0">
                <a:solidFill>
                  <a:srgbClr val="A0A0A0"/>
                </a:solidFill>
                <a:latin typeface="TIM Sans Light" panose="00000400000000000000" pitchFamily="2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lvl="0"/>
            <a:r>
              <a:rPr lang="pt-BR" noProof="0"/>
              <a:t>Dettaglio TIM Sans Light 10 pt</a:t>
            </a:r>
          </a:p>
        </p:txBody>
      </p:sp>
      <p:sp>
        <p:nvSpPr>
          <p:cNvPr id="21" name="Segnaposto testo 19"/>
          <p:cNvSpPr>
            <a:spLocks noGrp="1"/>
          </p:cNvSpPr>
          <p:nvPr>
            <p:ph type="body" sz="quarter" idx="51" hasCustomPrompt="1"/>
          </p:nvPr>
        </p:nvSpPr>
        <p:spPr>
          <a:xfrm>
            <a:off x="740724" y="4069472"/>
            <a:ext cx="7920000" cy="189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800" b="0" i="0" baseline="0">
                <a:solidFill>
                  <a:srgbClr val="A0A0A0"/>
                </a:solidFill>
                <a:latin typeface="TIM Sans Light" panose="00000400000000000000" pitchFamily="2" charset="0"/>
                <a:cs typeface="Arial"/>
              </a:defRPr>
            </a:lvl1pPr>
            <a:lvl2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accent6"/>
                </a:solidFill>
                <a:latin typeface="Franklin Gothic Medium"/>
              </a:defRPr>
            </a:lvl5pPr>
          </a:lstStyle>
          <a:p>
            <a:pPr lvl="0"/>
            <a:r>
              <a:rPr lang="pt-BR" noProof="0"/>
              <a:t>Dettaglio TIM Sans Light 10 pt</a:t>
            </a:r>
          </a:p>
        </p:txBody>
      </p:sp>
      <p:sp>
        <p:nvSpPr>
          <p:cNvPr id="22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>
            <a:lvl1pPr>
              <a:defRPr lang="it-IT" smtClean="0">
                <a:solidFill>
                  <a:schemeClr val="tx1"/>
                </a:solidFill>
              </a:defRPr>
            </a:lvl1pPr>
          </a:lstStyle>
          <a:p>
            <a:r>
              <a:rPr lang="pt-BR"/>
              <a:t>Titulo da Apresentacao</a:t>
            </a:r>
          </a:p>
        </p:txBody>
      </p:sp>
      <p:sp>
        <p:nvSpPr>
          <p:cNvPr id="23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5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 dirty="0"/>
              <a:t>Nome do Autor, Nome </a:t>
            </a:r>
            <a:r>
              <a:rPr lang="pt-BR" dirty="0" err="1"/>
              <a:t>Area</a:t>
            </a:r>
            <a:endParaRPr lang="pt-BR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52" hasCustomPrompt="1"/>
          </p:nvPr>
        </p:nvSpPr>
        <p:spPr>
          <a:xfrm>
            <a:off x="221783" y="5003800"/>
            <a:ext cx="3606800" cy="139700"/>
          </a:xfrm>
          <a:prstGeom prst="rect">
            <a:avLst/>
          </a:prstGeom>
        </p:spPr>
        <p:txBody>
          <a:bodyPr/>
          <a:lstStyle>
            <a:lvl1pPr>
              <a:defRPr lang="pt-BR" sz="600" kern="1200" baseline="0" dirty="0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Classificação da Informação: Público, Uso Interno, Confidencial e Estritamente Confidencial</a:t>
            </a:r>
          </a:p>
        </p:txBody>
      </p:sp>
    </p:spTree>
    <p:extLst>
      <p:ext uri="{BB962C8B-B14F-4D97-AF65-F5344CB8AC3E}">
        <p14:creationId xmlns:p14="http://schemas.microsoft.com/office/powerpoint/2010/main" val="170700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563" y="270272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/>
              <a:t>Click to edit Master title style</a:t>
            </a:r>
          </a:p>
        </p:txBody>
      </p:sp>
      <p:sp>
        <p:nvSpPr>
          <p:cNvPr id="5" name="Content Placeholder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94953" y="714376"/>
            <a:ext cx="8450262" cy="39167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214308" marR="0" indent="-214308" algn="l" defTabSz="685783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40000"/>
              </a:spcAft>
              <a:buClr>
                <a:srgbClr val="EB0028"/>
              </a:buClr>
              <a:buSzPct val="50000"/>
              <a:buFontTx/>
              <a:buBlip>
                <a:blip r:embed="rId2"/>
              </a:buBlip>
              <a:tabLst/>
              <a:defRPr sz="1400">
                <a:solidFill>
                  <a:schemeClr val="accent5"/>
                </a:solidFill>
                <a:latin typeface="TIM Sans" panose="00000500000000000000" pitchFamily="50" charset="0"/>
              </a:defRPr>
            </a:lvl1pPr>
            <a:lvl2pPr marL="334558" indent="-214308">
              <a:lnSpc>
                <a:spcPct val="100000"/>
              </a:lnSpc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  <a:latin typeface="TIM Sans" panose="00000500000000000000" pitchFamily="50" charset="0"/>
              </a:defRPr>
            </a:lvl2pPr>
            <a:lvl3pPr marL="728645" indent="-214308"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chemeClr val="accent4"/>
                </a:solidFill>
                <a:latin typeface="TIM Sans" panose="00000500000000000000" pitchFamily="50" charset="0"/>
              </a:defRPr>
            </a:lvl3pPr>
          </a:lstStyle>
          <a:p>
            <a:pPr lvl="0"/>
            <a:r>
              <a:rPr lang="pt-BR" noProof="0"/>
              <a:t>Argomento #1 in TIM Sans 18 pt</a:t>
            </a:r>
          </a:p>
          <a:p>
            <a:pPr marL="214308" marR="0" lvl="0" indent="-214308" algn="l" defTabSz="685783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40000"/>
              </a:spcAft>
              <a:buClr>
                <a:srgbClr val="EB0028"/>
              </a:buClr>
              <a:buSzPct val="50000"/>
              <a:buFontTx/>
              <a:buBlip>
                <a:blip r:embed="rId2"/>
              </a:buBlip>
              <a:tabLst/>
              <a:defRPr/>
            </a:pPr>
            <a:r>
              <a:rPr lang="pt-BR" noProof="0"/>
              <a:t>Argomento #2 in TIM Sans 18 pt</a:t>
            </a:r>
          </a:p>
          <a:p>
            <a:pPr marL="214308" marR="0" lvl="0" indent="-214308" algn="l" defTabSz="685783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40000"/>
              </a:spcAft>
              <a:buClr>
                <a:srgbClr val="EB0028"/>
              </a:buClr>
              <a:buSzPct val="50000"/>
              <a:buFontTx/>
              <a:buBlip>
                <a:blip r:embed="rId2"/>
              </a:buBlip>
              <a:tabLst/>
              <a:defRPr/>
            </a:pPr>
            <a:r>
              <a:rPr lang="pt-BR" noProof="0"/>
              <a:t>Argomento #3 in TIM Sans 18 pt</a:t>
            </a:r>
          </a:p>
        </p:txBody>
      </p:sp>
      <p:sp>
        <p:nvSpPr>
          <p:cNvPr id="6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>
            <a:lvl1pPr>
              <a:defRPr lang="it-IT" smtClean="0">
                <a:solidFill>
                  <a:schemeClr val="tx1"/>
                </a:solidFill>
              </a:defRPr>
            </a:lvl1pPr>
          </a:lstStyle>
          <a:p>
            <a:r>
              <a:rPr lang="pt-BR"/>
              <a:t>Titulo da Apresentacao</a:t>
            </a: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5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Nome do Autor, Nome Area</a:t>
            </a:r>
            <a:endParaRPr lang="pt-BR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52" hasCustomPrompt="1"/>
          </p:nvPr>
        </p:nvSpPr>
        <p:spPr>
          <a:xfrm>
            <a:off x="221783" y="5003800"/>
            <a:ext cx="3606800" cy="139700"/>
          </a:xfrm>
          <a:prstGeom prst="rect">
            <a:avLst/>
          </a:prstGeom>
        </p:spPr>
        <p:txBody>
          <a:bodyPr/>
          <a:lstStyle>
            <a:lvl1pPr>
              <a:defRPr lang="pt-BR" sz="600" kern="1200" baseline="0" dirty="0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Classificação da Informação: Público, Uso Interno, Confidencial e Estritamente Confidencial</a:t>
            </a:r>
          </a:p>
        </p:txBody>
      </p:sp>
    </p:spTree>
    <p:extLst>
      <p:ext uri="{BB962C8B-B14F-4D97-AF65-F5344CB8AC3E}">
        <p14:creationId xmlns:p14="http://schemas.microsoft.com/office/powerpoint/2010/main" val="76444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563" y="270272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/>
              <a:t>Click to edit Master title style</a:t>
            </a:r>
          </a:p>
        </p:txBody>
      </p:sp>
      <p:sp>
        <p:nvSpPr>
          <p:cNvPr id="11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309562" y="714376"/>
            <a:ext cx="8450262" cy="391674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>
                <a:solidFill>
                  <a:schemeClr val="accent5"/>
                </a:solidFill>
                <a:latin typeface="TIM Sans" panose="00000500000000000000" pitchFamily="50" charset="0"/>
              </a:defRPr>
            </a:lvl1pPr>
            <a:lvl2pPr>
              <a:defRPr>
                <a:solidFill>
                  <a:schemeClr val="accent5"/>
                </a:solidFill>
                <a:latin typeface="TIM Sans" panose="00000500000000000000" pitchFamily="50" charset="0"/>
              </a:defRPr>
            </a:lvl2pPr>
            <a:lvl3pPr>
              <a:defRPr>
                <a:solidFill>
                  <a:schemeClr val="accent5"/>
                </a:solidFill>
                <a:latin typeface="TIM Sans" panose="00000500000000000000" pitchFamily="50" charset="0"/>
              </a:defRPr>
            </a:lvl3pPr>
          </a:lstStyle>
          <a:p>
            <a:pPr lvl="0"/>
            <a:r>
              <a:rPr lang="pt-BR" noProof="0"/>
              <a:t>Click to edit Master text styles</a:t>
            </a:r>
          </a:p>
          <a:p>
            <a:pPr lvl="1"/>
            <a:r>
              <a:rPr lang="pt-BR" noProof="0"/>
              <a:t>Second level</a:t>
            </a:r>
          </a:p>
          <a:p>
            <a:pPr lvl="2"/>
            <a:r>
              <a:rPr lang="pt-BR" noProof="0"/>
              <a:t>Third level</a:t>
            </a:r>
          </a:p>
        </p:txBody>
      </p:sp>
      <p:sp>
        <p:nvSpPr>
          <p:cNvPr id="6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>
            <a:lvl1pPr>
              <a:defRPr lang="it-IT" smtClean="0">
                <a:solidFill>
                  <a:schemeClr val="tx1"/>
                </a:solidFill>
              </a:defRPr>
            </a:lvl1pPr>
          </a:lstStyle>
          <a:p>
            <a:r>
              <a:rPr lang="pt-BR"/>
              <a:t>Titulo da Apresentacao</a:t>
            </a:r>
            <a:endParaRPr lang="pt-BR" dirty="0"/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5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Nome do Autor, Nome Area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52" hasCustomPrompt="1"/>
          </p:nvPr>
        </p:nvSpPr>
        <p:spPr>
          <a:xfrm>
            <a:off x="221783" y="5003800"/>
            <a:ext cx="3606800" cy="139700"/>
          </a:xfrm>
          <a:prstGeom prst="rect">
            <a:avLst/>
          </a:prstGeom>
        </p:spPr>
        <p:txBody>
          <a:bodyPr/>
          <a:lstStyle>
            <a:lvl1pPr>
              <a:defRPr lang="pt-BR" sz="600" kern="1200" baseline="0" dirty="0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Classificação da Informação: Público, Uso Interno, Confidencial e Estritamente Confidencial</a:t>
            </a:r>
          </a:p>
        </p:txBody>
      </p:sp>
    </p:spTree>
    <p:extLst>
      <p:ext uri="{BB962C8B-B14F-4D97-AF65-F5344CB8AC3E}">
        <p14:creationId xmlns:p14="http://schemas.microsoft.com/office/powerpoint/2010/main" val="183346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7"/>
          <p:cNvSpPr>
            <a:spLocks noGrp="1"/>
          </p:cNvSpPr>
          <p:nvPr>
            <p:ph type="body" sz="quarter" idx="10"/>
          </p:nvPr>
        </p:nvSpPr>
        <p:spPr>
          <a:xfrm>
            <a:off x="309563" y="606807"/>
            <a:ext cx="8474397" cy="2977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noAutofit/>
          </a:bodyPr>
          <a:lstStyle>
            <a:lvl1pPr marL="0" indent="0">
              <a:lnSpc>
                <a:spcPct val="50000"/>
              </a:lnSpc>
              <a:defRPr lang="it-IT" sz="1100" kern="1200" dirty="0">
                <a:solidFill>
                  <a:schemeClr val="accent4"/>
                </a:solidFill>
                <a:latin typeface="TIM Sans" panose="00000500000000000000" pitchFamily="50" charset="0"/>
                <a:ea typeface="+mj-ea"/>
                <a:cs typeface="TIM Sans" panose="00000500000000000000" pitchFamily="50" charset="0"/>
              </a:defRPr>
            </a:lvl1pPr>
          </a:lstStyle>
          <a:p>
            <a:pPr lvl="0"/>
            <a:r>
              <a:rPr lang="pt-BR" noProof="0"/>
              <a:t>Click to edit Master text styles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9563" y="270272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/>
              <a:t>Click to edit Master title style</a:t>
            </a:r>
          </a:p>
        </p:txBody>
      </p:sp>
      <p:sp>
        <p:nvSpPr>
          <p:cNvPr id="5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>
            <a:lvl1pPr>
              <a:defRPr lang="it-IT" smtClean="0"/>
            </a:lvl1pPr>
          </a:lstStyle>
          <a:p>
            <a:r>
              <a:rPr lang="pt-BR" noProof="0"/>
              <a:t>Titulo da Apresentacao</a:t>
            </a:r>
          </a:p>
        </p:txBody>
      </p:sp>
      <p:sp>
        <p:nvSpPr>
          <p:cNvPr id="6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5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Nome do Autor, Nome Area</a:t>
            </a:r>
          </a:p>
        </p:txBody>
      </p:sp>
      <p:sp>
        <p:nvSpPr>
          <p:cNvPr id="7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309562" y="1070810"/>
            <a:ext cx="8450262" cy="35603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>
                <a:solidFill>
                  <a:schemeClr val="accent5"/>
                </a:solidFill>
                <a:latin typeface="TIM Sans" panose="00000500000000000000" pitchFamily="50" charset="0"/>
              </a:defRPr>
            </a:lvl1pPr>
            <a:lvl2pPr>
              <a:defRPr>
                <a:solidFill>
                  <a:schemeClr val="accent5"/>
                </a:solidFill>
                <a:latin typeface="TIM Sans" panose="00000500000000000000" pitchFamily="50" charset="0"/>
              </a:defRPr>
            </a:lvl2pPr>
            <a:lvl3pPr>
              <a:defRPr>
                <a:solidFill>
                  <a:schemeClr val="accent5"/>
                </a:solidFill>
                <a:latin typeface="TIM Sans" panose="00000500000000000000" pitchFamily="50" charset="0"/>
              </a:defRPr>
            </a:lvl3pPr>
          </a:lstStyle>
          <a:p>
            <a:pPr lvl="0"/>
            <a:r>
              <a:rPr lang="pt-BR" noProof="0"/>
              <a:t>Click to edit Master text styles</a:t>
            </a:r>
          </a:p>
          <a:p>
            <a:pPr lvl="1"/>
            <a:r>
              <a:rPr lang="pt-BR" noProof="0"/>
              <a:t>Second level</a:t>
            </a:r>
          </a:p>
          <a:p>
            <a:pPr lvl="2"/>
            <a:r>
              <a:rPr lang="pt-BR" noProof="0"/>
              <a:t>Third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52" hasCustomPrompt="1"/>
          </p:nvPr>
        </p:nvSpPr>
        <p:spPr>
          <a:xfrm>
            <a:off x="221783" y="5003800"/>
            <a:ext cx="3606800" cy="139700"/>
          </a:xfrm>
          <a:prstGeom prst="rect">
            <a:avLst/>
          </a:prstGeom>
        </p:spPr>
        <p:txBody>
          <a:bodyPr/>
          <a:lstStyle>
            <a:lvl1pPr>
              <a:defRPr lang="pt-BR" sz="600" kern="1200" baseline="0" dirty="0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Classificação da Informação: Público, Uso Interno, Confidencial e Estritamente Confidencial</a:t>
            </a:r>
          </a:p>
        </p:txBody>
      </p:sp>
    </p:spTree>
    <p:extLst>
      <p:ext uri="{BB962C8B-B14F-4D97-AF65-F5344CB8AC3E}">
        <p14:creationId xmlns:p14="http://schemas.microsoft.com/office/powerpoint/2010/main" val="285505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 rot="16200000">
            <a:off x="2000250" y="-2000250"/>
            <a:ext cx="5143500" cy="9144000"/>
          </a:xfrm>
          <a:prstGeom prst="rect">
            <a:avLst/>
          </a:prstGeom>
          <a:gradFill flip="none" rotWithShape="1">
            <a:gsLst>
              <a:gs pos="0">
                <a:srgbClr val="004691"/>
              </a:gs>
              <a:gs pos="100000">
                <a:srgbClr val="004691">
                  <a:alpha val="7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pt-BR" sz="1400" noProof="0"/>
          </a:p>
        </p:txBody>
      </p:sp>
      <p:sp>
        <p:nvSpPr>
          <p:cNvPr id="10" name="Rettangolo 9"/>
          <p:cNvSpPr/>
          <p:nvPr/>
        </p:nvSpPr>
        <p:spPr>
          <a:xfrm>
            <a:off x="2555776" y="195487"/>
            <a:ext cx="6336704" cy="39154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pt-BR" sz="1400" noProof="0"/>
          </a:p>
        </p:txBody>
      </p:sp>
      <p:pic>
        <p:nvPicPr>
          <p:cNvPr id="6" name="Immagine 5" descr="primari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99" y="4407954"/>
            <a:ext cx="1019897" cy="270030"/>
          </a:xfrm>
          <a:prstGeom prst="rect">
            <a:avLst/>
          </a:prstGeom>
        </p:spPr>
      </p:pic>
      <p:pic>
        <p:nvPicPr>
          <p:cNvPr id="7" name="Immagine 6" descr="TIM_Simbol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72" y="754392"/>
            <a:ext cx="882210" cy="7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3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1700" b="1" kern="1200">
          <a:solidFill>
            <a:schemeClr val="tx2"/>
          </a:solidFill>
          <a:latin typeface="TIM Sans" panose="00000500000000000000" pitchFamily="2" charset="0"/>
          <a:ea typeface="+mj-ea"/>
          <a:cs typeface="+mj-cs"/>
        </a:defRPr>
      </a:lvl1pPr>
    </p:titleStyle>
    <p:bodyStyle>
      <a:lvl1pPr marL="0" indent="0" algn="l" defTabSz="514337" rtl="0" eaLnBrk="1" latinLnBrk="0" hangingPunct="1">
        <a:lnSpc>
          <a:spcPct val="150000"/>
        </a:lnSpc>
        <a:spcBef>
          <a:spcPts val="563"/>
        </a:spcBef>
        <a:buFontTx/>
        <a:buNone/>
        <a:defRPr sz="14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1pPr>
      <a:lvl2pPr marL="257168" indent="0" algn="l" defTabSz="514337" rtl="0" eaLnBrk="1" latinLnBrk="0" hangingPunct="1">
        <a:lnSpc>
          <a:spcPct val="150000"/>
        </a:lnSpc>
        <a:spcBef>
          <a:spcPts val="281"/>
        </a:spcBef>
        <a:buFontTx/>
        <a:buNone/>
        <a:defRPr sz="12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2pPr>
      <a:lvl3pPr marL="514337" indent="0" algn="l" defTabSz="514337" rtl="0" eaLnBrk="1" latinLnBrk="0" hangingPunct="1">
        <a:lnSpc>
          <a:spcPct val="150000"/>
        </a:lnSpc>
        <a:spcBef>
          <a:spcPts val="281"/>
        </a:spcBef>
        <a:buFontTx/>
        <a:buNone/>
        <a:defRPr sz="11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3pPr>
      <a:lvl4pPr marL="90009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8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555776" y="195487"/>
            <a:ext cx="6336704" cy="39154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pt-BR" sz="1400" noProof="0"/>
          </a:p>
        </p:txBody>
      </p:sp>
      <p:pic>
        <p:nvPicPr>
          <p:cNvPr id="5" name="Immagine 4" descr="secondari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91" y="4407954"/>
            <a:ext cx="1019902" cy="270030"/>
          </a:xfrm>
          <a:prstGeom prst="rect">
            <a:avLst/>
          </a:prstGeom>
        </p:spPr>
      </p:pic>
      <p:pic>
        <p:nvPicPr>
          <p:cNvPr id="9" name="Immagine 8" descr="TIM_Simbol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72" y="754392"/>
            <a:ext cx="882210" cy="7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2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1700" b="1" kern="1200">
          <a:solidFill>
            <a:schemeClr val="tx2"/>
          </a:solidFill>
          <a:latin typeface="TIM Sans" panose="00000500000000000000" pitchFamily="2" charset="0"/>
          <a:ea typeface="+mj-ea"/>
          <a:cs typeface="+mj-cs"/>
        </a:defRPr>
      </a:lvl1pPr>
    </p:titleStyle>
    <p:bodyStyle>
      <a:lvl1pPr marL="0" indent="0" algn="l" defTabSz="514337" rtl="0" eaLnBrk="1" latinLnBrk="0" hangingPunct="1">
        <a:lnSpc>
          <a:spcPct val="150000"/>
        </a:lnSpc>
        <a:spcBef>
          <a:spcPts val="563"/>
        </a:spcBef>
        <a:buFontTx/>
        <a:buNone/>
        <a:defRPr sz="14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1pPr>
      <a:lvl2pPr marL="257168" indent="0" algn="l" defTabSz="514337" rtl="0" eaLnBrk="1" latinLnBrk="0" hangingPunct="1">
        <a:lnSpc>
          <a:spcPct val="150000"/>
        </a:lnSpc>
        <a:spcBef>
          <a:spcPts val="281"/>
        </a:spcBef>
        <a:buFontTx/>
        <a:buNone/>
        <a:defRPr sz="12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2pPr>
      <a:lvl3pPr marL="514337" indent="0" algn="l" defTabSz="514337" rtl="0" eaLnBrk="1" latinLnBrk="0" hangingPunct="1">
        <a:lnSpc>
          <a:spcPct val="150000"/>
        </a:lnSpc>
        <a:spcBef>
          <a:spcPts val="281"/>
        </a:spcBef>
        <a:buFontTx/>
        <a:buNone/>
        <a:defRPr sz="11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3pPr>
      <a:lvl4pPr marL="90009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8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econdari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0" y="4687537"/>
            <a:ext cx="1204946" cy="31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9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1700" b="1" kern="1200">
          <a:solidFill>
            <a:schemeClr val="tx2"/>
          </a:solidFill>
          <a:latin typeface="TIM Sans" panose="00000500000000000000" pitchFamily="2" charset="0"/>
          <a:ea typeface="+mj-ea"/>
          <a:cs typeface="+mj-cs"/>
        </a:defRPr>
      </a:lvl1pPr>
    </p:titleStyle>
    <p:bodyStyle>
      <a:lvl1pPr marL="0" indent="0" algn="l" defTabSz="514337" rtl="0" eaLnBrk="1" latinLnBrk="0" hangingPunct="1">
        <a:lnSpc>
          <a:spcPct val="150000"/>
        </a:lnSpc>
        <a:spcBef>
          <a:spcPts val="563"/>
        </a:spcBef>
        <a:buFontTx/>
        <a:buNone/>
        <a:defRPr sz="14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1pPr>
      <a:lvl2pPr marL="257168" indent="0" algn="l" defTabSz="514337" rtl="0" eaLnBrk="1" latinLnBrk="0" hangingPunct="1">
        <a:lnSpc>
          <a:spcPct val="150000"/>
        </a:lnSpc>
        <a:spcBef>
          <a:spcPts val="281"/>
        </a:spcBef>
        <a:buFontTx/>
        <a:buNone/>
        <a:defRPr sz="12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2pPr>
      <a:lvl3pPr marL="514337" indent="0" algn="l" defTabSz="514337" rtl="0" eaLnBrk="1" latinLnBrk="0" hangingPunct="1">
        <a:lnSpc>
          <a:spcPct val="150000"/>
        </a:lnSpc>
        <a:spcBef>
          <a:spcPts val="281"/>
        </a:spcBef>
        <a:buFontTx/>
        <a:buNone/>
        <a:defRPr sz="11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3pPr>
      <a:lvl4pPr marL="90009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8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 b="909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2555776" y="1032579"/>
            <a:ext cx="6588224" cy="3078342"/>
          </a:xfrm>
          <a:prstGeom prst="rect">
            <a:avLst/>
          </a:prstGeom>
          <a:solidFill>
            <a:srgbClr val="004691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pt-BR" sz="1400" noProof="0"/>
          </a:p>
        </p:txBody>
      </p:sp>
      <p:pic>
        <p:nvPicPr>
          <p:cNvPr id="5" name="Immagine 4" descr="primario_rg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7" y="3543858"/>
            <a:ext cx="1019897" cy="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1700" b="1" kern="1200">
          <a:solidFill>
            <a:schemeClr val="tx2"/>
          </a:solidFill>
          <a:latin typeface="TIM Sans" panose="00000500000000000000" pitchFamily="2" charset="0"/>
          <a:ea typeface="+mj-ea"/>
          <a:cs typeface="+mj-cs"/>
        </a:defRPr>
      </a:lvl1pPr>
    </p:titleStyle>
    <p:bodyStyle>
      <a:lvl1pPr marL="0" indent="0" algn="l" defTabSz="514337" rtl="0" eaLnBrk="1" latinLnBrk="0" hangingPunct="1">
        <a:lnSpc>
          <a:spcPct val="150000"/>
        </a:lnSpc>
        <a:spcBef>
          <a:spcPts val="563"/>
        </a:spcBef>
        <a:buFontTx/>
        <a:buNone/>
        <a:defRPr sz="14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1pPr>
      <a:lvl2pPr marL="257168" indent="0" algn="l" defTabSz="514337" rtl="0" eaLnBrk="1" latinLnBrk="0" hangingPunct="1">
        <a:lnSpc>
          <a:spcPct val="150000"/>
        </a:lnSpc>
        <a:spcBef>
          <a:spcPts val="281"/>
        </a:spcBef>
        <a:buFontTx/>
        <a:buNone/>
        <a:defRPr sz="12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2pPr>
      <a:lvl3pPr marL="514337" indent="0" algn="l" defTabSz="514337" rtl="0" eaLnBrk="1" latinLnBrk="0" hangingPunct="1">
        <a:lnSpc>
          <a:spcPct val="150000"/>
        </a:lnSpc>
        <a:spcBef>
          <a:spcPts val="281"/>
        </a:spcBef>
        <a:buFontTx/>
        <a:buNone/>
        <a:defRPr sz="11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3pPr>
      <a:lvl4pPr marL="90009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8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 b="909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555776" y="1032579"/>
            <a:ext cx="6588224" cy="3078342"/>
          </a:xfrm>
          <a:prstGeom prst="rect">
            <a:avLst/>
          </a:prstGeom>
          <a:solidFill>
            <a:srgbClr val="004691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pt-BR" sz="1400" noProof="0"/>
          </a:p>
        </p:txBody>
      </p:sp>
      <p:pic>
        <p:nvPicPr>
          <p:cNvPr id="9" name="Immagine 8" descr="primario_rg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17" y="3597864"/>
            <a:ext cx="1019897" cy="270030"/>
          </a:xfrm>
          <a:prstGeom prst="rect">
            <a:avLst/>
          </a:prstGeom>
        </p:spPr>
      </p:pic>
      <p:pic>
        <p:nvPicPr>
          <p:cNvPr id="10" name="Immagine 9" descr="TIM_Simbol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42" y="1438370"/>
            <a:ext cx="882210" cy="7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0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1700" b="1" kern="1200">
          <a:solidFill>
            <a:schemeClr val="tx2"/>
          </a:solidFill>
          <a:latin typeface="TIM Sans" panose="00000500000000000000" pitchFamily="2" charset="0"/>
          <a:ea typeface="+mj-ea"/>
          <a:cs typeface="+mj-cs"/>
        </a:defRPr>
      </a:lvl1pPr>
    </p:titleStyle>
    <p:bodyStyle>
      <a:lvl1pPr marL="0" indent="0" algn="l" defTabSz="514337" rtl="0" eaLnBrk="1" latinLnBrk="0" hangingPunct="1">
        <a:lnSpc>
          <a:spcPct val="150000"/>
        </a:lnSpc>
        <a:spcBef>
          <a:spcPts val="563"/>
        </a:spcBef>
        <a:buFontTx/>
        <a:buNone/>
        <a:defRPr sz="14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1pPr>
      <a:lvl2pPr marL="257168" indent="0" algn="l" defTabSz="514337" rtl="0" eaLnBrk="1" latinLnBrk="0" hangingPunct="1">
        <a:lnSpc>
          <a:spcPct val="150000"/>
        </a:lnSpc>
        <a:spcBef>
          <a:spcPts val="281"/>
        </a:spcBef>
        <a:buFontTx/>
        <a:buNone/>
        <a:defRPr sz="12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2pPr>
      <a:lvl3pPr marL="514337" indent="0" algn="l" defTabSz="514337" rtl="0" eaLnBrk="1" latinLnBrk="0" hangingPunct="1">
        <a:lnSpc>
          <a:spcPct val="150000"/>
        </a:lnSpc>
        <a:spcBef>
          <a:spcPts val="281"/>
        </a:spcBef>
        <a:buFontTx/>
        <a:buNone/>
        <a:defRPr sz="11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3pPr>
      <a:lvl4pPr marL="90009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8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0"/>
          <p:cNvSpPr txBox="1">
            <a:spLocks noChangeArrowheads="1"/>
          </p:cNvSpPr>
          <p:nvPr/>
        </p:nvSpPr>
        <p:spPr bwMode="auto">
          <a:xfrm>
            <a:off x="8472490" y="4839891"/>
            <a:ext cx="417512" cy="107722"/>
          </a:xfrm>
          <a:prstGeom prst="rect">
            <a:avLst/>
          </a:prstGeom>
          <a:noFill/>
          <a:ln>
            <a:noFill/>
          </a:ln>
          <a:extLst/>
        </p:spPr>
        <p:txBody>
          <a:bodyPr lIns="68579" tIns="0" rIns="6857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Dem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Dem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Dem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Dem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Dem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Dem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Dem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Dem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Demi" charset="0"/>
                <a:ea typeface="MS PGothic" charset="0"/>
                <a:cs typeface="MS PGothic" charset="0"/>
              </a:defRPr>
            </a:lvl9pPr>
          </a:lstStyle>
          <a:p>
            <a:pPr algn="r" defTabSz="685783" eaLnBrk="1" hangingPunct="1">
              <a:defRPr/>
            </a:pPr>
            <a:fld id="{E57557E4-A33F-4F68-B3B9-5C4EC024384C}" type="slidenum">
              <a:rPr lang="pt-BR" sz="700" noProof="0" smtClean="0">
                <a:solidFill>
                  <a:schemeClr val="accent5"/>
                </a:solidFill>
                <a:latin typeface="TIM Sans" panose="00000500000000000000" pitchFamily="50" charset="0"/>
              </a:rPr>
              <a:pPr algn="r" defTabSz="685783" eaLnBrk="1" hangingPunct="1">
                <a:defRPr/>
              </a:pPr>
              <a:t>‹nº›</a:t>
            </a:fld>
            <a:endParaRPr lang="pt-BR" sz="700" noProof="0">
              <a:solidFill>
                <a:schemeClr val="accent5"/>
              </a:solidFill>
              <a:latin typeface="TIM Sans" panose="00000500000000000000" pitchFamily="50" charset="0"/>
            </a:endParaRPr>
          </a:p>
        </p:txBody>
      </p:sp>
      <p:cxnSp>
        <p:nvCxnSpPr>
          <p:cNvPr id="16" name="Connettore 1 15"/>
          <p:cNvCxnSpPr/>
          <p:nvPr/>
        </p:nvCxnSpPr>
        <p:spPr>
          <a:xfrm>
            <a:off x="8528050" y="4763692"/>
            <a:ext cx="0" cy="195263"/>
          </a:xfrm>
          <a:prstGeom prst="line">
            <a:avLst/>
          </a:prstGeom>
          <a:ln w="6350" cmpd="sng">
            <a:solidFill>
              <a:srgbClr val="EB00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secondario_rgb.pn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0" y="4786000"/>
            <a:ext cx="711719" cy="188435"/>
          </a:xfrm>
          <a:prstGeom prst="rect">
            <a:avLst/>
          </a:prstGeom>
        </p:spPr>
      </p:pic>
      <p:sp>
        <p:nvSpPr>
          <p:cNvPr id="12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 lIns="68579" tIns="34289" rIns="68579" bIns="34289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pt-BR"/>
              <a:t>Titulo da Apresentacao</a:t>
            </a:r>
          </a:p>
        </p:txBody>
      </p:sp>
      <p:sp>
        <p:nvSpPr>
          <p:cNvPr id="13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 lIns="68579" tIns="34289" rIns="68579" bIns="34289"/>
          <a:lstStyle>
            <a:lvl1pPr algn="r">
              <a:defRPr sz="600">
                <a:solidFill>
                  <a:schemeClr val="accent5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 dirty="0"/>
              <a:t>Nome do Autor, Nome </a:t>
            </a:r>
            <a:r>
              <a:rPr lang="pt-BR" dirty="0" err="1"/>
              <a:t>Area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45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49" r:id="rId3"/>
    <p:sldLayoutId id="2147483650" r:id="rId4"/>
    <p:sldLayoutId id="2147483654" r:id="rId5"/>
    <p:sldLayoutId id="2147483655" r:id="rId6"/>
    <p:sldLayoutId id="2147483657" r:id="rId7"/>
    <p:sldLayoutId id="2147483659" r:id="rId8"/>
    <p:sldLayoutId id="2147483660" r:id="rId9"/>
    <p:sldLayoutId id="2147483661" r:id="rId10"/>
    <p:sldLayoutId id="2147483684" r:id="rId11"/>
    <p:sldLayoutId id="2147483685" r:id="rId12"/>
    <p:sldLayoutId id="2147483686" r:id="rId13"/>
    <p:sldLayoutId id="2147483687" r:id="rId14"/>
    <p:sldLayoutId id="2147483689" r:id="rId15"/>
    <p:sldLayoutId id="2147483690" r:id="rId16"/>
    <p:sldLayoutId id="2147483691" r:id="rId17"/>
    <p:sldLayoutId id="2147483692" r:id="rId18"/>
    <p:sldLayoutId id="2147483696" r:id="rId19"/>
    <p:sldLayoutId id="2147483697" r:id="rId20"/>
    <p:sldLayoutId id="2147483698" r:id="rId21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1700" b="0" kern="1200">
          <a:solidFill>
            <a:schemeClr val="accent1"/>
          </a:solidFill>
          <a:latin typeface="TIM Sans Medium" panose="02020503040602060503" pitchFamily="18" charset="0"/>
          <a:ea typeface="+mj-ea"/>
          <a:cs typeface="+mj-cs"/>
        </a:defRPr>
      </a:lvl1pPr>
    </p:titleStyle>
    <p:bodyStyle>
      <a:lvl1pPr marL="0" indent="0" algn="l" defTabSz="514337" rtl="0" eaLnBrk="1" latinLnBrk="0" hangingPunct="1">
        <a:lnSpc>
          <a:spcPct val="120000"/>
        </a:lnSpc>
        <a:spcBef>
          <a:spcPts val="563"/>
        </a:spcBef>
        <a:buFontTx/>
        <a:buNone/>
        <a:defRPr sz="1400" kern="1200">
          <a:solidFill>
            <a:schemeClr val="accent5"/>
          </a:solidFill>
          <a:latin typeface="TIM Sans" panose="00000500000000000000" pitchFamily="2" charset="0"/>
          <a:ea typeface="+mn-ea"/>
          <a:cs typeface="+mn-cs"/>
        </a:defRPr>
      </a:lvl1pPr>
      <a:lvl2pPr marL="257168" indent="0" algn="l" defTabSz="514337" rtl="0" eaLnBrk="1" latinLnBrk="0" hangingPunct="1">
        <a:lnSpc>
          <a:spcPct val="120000"/>
        </a:lnSpc>
        <a:spcBef>
          <a:spcPts val="281"/>
        </a:spcBef>
        <a:buFontTx/>
        <a:buNone/>
        <a:defRPr sz="1200" kern="1200">
          <a:solidFill>
            <a:schemeClr val="accent5"/>
          </a:solidFill>
          <a:latin typeface="TIM Sans" panose="00000500000000000000" pitchFamily="2" charset="0"/>
          <a:ea typeface="+mn-ea"/>
          <a:cs typeface="+mn-cs"/>
        </a:defRPr>
      </a:lvl2pPr>
      <a:lvl3pPr marL="514337" indent="0" algn="l" defTabSz="514337" rtl="0" eaLnBrk="1" latinLnBrk="0" hangingPunct="1">
        <a:lnSpc>
          <a:spcPct val="120000"/>
        </a:lnSpc>
        <a:spcBef>
          <a:spcPts val="281"/>
        </a:spcBef>
        <a:buFontTx/>
        <a:buNone/>
        <a:defRPr sz="1100" kern="1200">
          <a:solidFill>
            <a:schemeClr val="accent5"/>
          </a:solidFill>
          <a:latin typeface="TIM Sans" panose="00000500000000000000" pitchFamily="2" charset="0"/>
          <a:ea typeface="+mn-ea"/>
          <a:cs typeface="+mn-cs"/>
        </a:defRPr>
      </a:lvl3pPr>
      <a:lvl4pPr marL="90009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8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 rot="16200000">
            <a:off x="2000250" y="-2000250"/>
            <a:ext cx="5143500" cy="9144000"/>
          </a:xfrm>
          <a:prstGeom prst="rect">
            <a:avLst/>
          </a:prstGeom>
          <a:gradFill flip="none" rotWithShape="1">
            <a:gsLst>
              <a:gs pos="0">
                <a:srgbClr val="004691"/>
              </a:gs>
              <a:gs pos="100000">
                <a:srgbClr val="004691">
                  <a:alpha val="7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pt-BR" sz="1400" noProof="0"/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2396342" y="1833479"/>
            <a:ext cx="3805529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9pPr>
          </a:lstStyle>
          <a:p>
            <a:pPr algn="ctr" defTabSz="685783">
              <a:defRPr/>
            </a:pPr>
            <a:r>
              <a:rPr lang="pt-BR" sz="3600" noProof="0" dirty="0">
                <a:solidFill>
                  <a:srgbClr val="FFFFFF"/>
                </a:solidFill>
                <a:latin typeface="TIM Sans Medium" panose="02020503040602060503" pitchFamily="18" charset="0"/>
                <a:ea typeface="ＭＳ Ｐゴシック"/>
                <a:cs typeface="Arial"/>
              </a:rPr>
              <a:t> Muito Obrigado ! </a:t>
            </a:r>
          </a:p>
        </p:txBody>
      </p:sp>
      <p:pic>
        <p:nvPicPr>
          <p:cNvPr id="5" name="Immagine 4" descr="primari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69" y="4344752"/>
            <a:ext cx="1019897" cy="27003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 userDrawn="1"/>
        </p:nvSpPr>
        <p:spPr bwMode="auto">
          <a:xfrm>
            <a:off x="3030663" y="4245450"/>
            <a:ext cx="2412519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9pPr>
          </a:lstStyle>
          <a:p>
            <a:pPr algn="ctr" defTabSz="685783">
              <a:defRPr/>
            </a:pPr>
            <a:r>
              <a:rPr lang="pt-BR" sz="1200" b="0" noProof="0" dirty="0">
                <a:solidFill>
                  <a:srgbClr val="FFFFFF"/>
                </a:solidFill>
                <a:latin typeface="TIM Sans Medium" panose="02020503040602060503" pitchFamily="18" charset="0"/>
                <a:ea typeface="ＭＳ Ｐゴシック"/>
                <a:cs typeface="Arial"/>
              </a:rPr>
              <a:t> Leandro Guerra</a:t>
            </a:r>
          </a:p>
          <a:p>
            <a:pPr algn="ctr" defTabSz="685783">
              <a:defRPr/>
            </a:pPr>
            <a:r>
              <a:rPr lang="pt-BR" sz="1200" b="0" noProof="0" dirty="0">
                <a:solidFill>
                  <a:srgbClr val="FFFFFF"/>
                </a:solidFill>
                <a:latin typeface="TIM Sans Medium" panose="02020503040602060503" pitchFamily="18" charset="0"/>
                <a:ea typeface="ＭＳ Ｐゴシック"/>
                <a:cs typeface="Arial"/>
              </a:rPr>
              <a:t>Diretor</a:t>
            </a:r>
            <a:r>
              <a:rPr lang="pt-BR" sz="1200" b="0" baseline="0" noProof="0" dirty="0">
                <a:solidFill>
                  <a:srgbClr val="FFFFFF"/>
                </a:solidFill>
                <a:latin typeface="TIM Sans Medium" panose="02020503040602060503" pitchFamily="18" charset="0"/>
                <a:ea typeface="ＭＳ Ｐゴシック"/>
                <a:cs typeface="Arial"/>
              </a:rPr>
              <a:t> de Relações Institucionais</a:t>
            </a:r>
            <a:r>
              <a:rPr lang="pt-BR" sz="1200" b="0" noProof="0" dirty="0">
                <a:solidFill>
                  <a:srgbClr val="FFFFFF"/>
                </a:solidFill>
                <a:latin typeface="TIM Sans Medium" panose="02020503040602060503" pitchFamily="18" charset="0"/>
                <a:ea typeface="ＭＳ Ｐゴシック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816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1700" b="1" kern="1200">
          <a:solidFill>
            <a:schemeClr val="tx2"/>
          </a:solidFill>
          <a:latin typeface="TIM Sans" panose="00000500000000000000" pitchFamily="2" charset="0"/>
          <a:ea typeface="+mj-ea"/>
          <a:cs typeface="+mj-cs"/>
        </a:defRPr>
      </a:lvl1pPr>
    </p:titleStyle>
    <p:bodyStyle>
      <a:lvl1pPr marL="0" indent="0" algn="l" defTabSz="514337" rtl="0" eaLnBrk="1" latinLnBrk="0" hangingPunct="1">
        <a:lnSpc>
          <a:spcPct val="150000"/>
        </a:lnSpc>
        <a:spcBef>
          <a:spcPts val="563"/>
        </a:spcBef>
        <a:buFontTx/>
        <a:buNone/>
        <a:defRPr sz="14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1pPr>
      <a:lvl2pPr marL="257168" indent="0" algn="l" defTabSz="514337" rtl="0" eaLnBrk="1" latinLnBrk="0" hangingPunct="1">
        <a:lnSpc>
          <a:spcPct val="150000"/>
        </a:lnSpc>
        <a:spcBef>
          <a:spcPts val="281"/>
        </a:spcBef>
        <a:buFontTx/>
        <a:buNone/>
        <a:defRPr sz="12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2pPr>
      <a:lvl3pPr marL="514337" indent="0" algn="l" defTabSz="514337" rtl="0" eaLnBrk="1" latinLnBrk="0" hangingPunct="1">
        <a:lnSpc>
          <a:spcPct val="150000"/>
        </a:lnSpc>
        <a:spcBef>
          <a:spcPts val="281"/>
        </a:spcBef>
        <a:buFontTx/>
        <a:buNone/>
        <a:defRPr sz="11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3pPr>
      <a:lvl4pPr marL="90009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8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 bwMode="auto">
          <a:xfrm>
            <a:off x="1355452" y="2019662"/>
            <a:ext cx="1435489" cy="40395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Franklin Gothic Demi" charset="0"/>
                <a:ea typeface="ＭＳ Ｐゴシック" charset="0"/>
                <a:cs typeface="Arial" charset="0"/>
              </a:defRPr>
            </a:lvl9pPr>
          </a:lstStyle>
          <a:p>
            <a:pPr algn="ctr" defTabSz="685783">
              <a:defRPr/>
            </a:pPr>
            <a:r>
              <a:rPr lang="pt-BR" sz="2600" noProof="0">
                <a:solidFill>
                  <a:srgbClr val="004691"/>
                </a:solidFill>
                <a:latin typeface="TIM Sans Medium" panose="02020503040602060503" pitchFamily="18" charset="0"/>
                <a:ea typeface="ＭＳ Ｐゴシック"/>
                <a:cs typeface="Arial"/>
              </a:rPr>
              <a:t>Obrigado</a:t>
            </a:r>
          </a:p>
        </p:txBody>
      </p:sp>
      <p:pic>
        <p:nvPicPr>
          <p:cNvPr id="4" name="Immagine 3" descr="secondario_rg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19" y="4330185"/>
            <a:ext cx="1204946" cy="31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5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1700" b="1" kern="1200">
          <a:solidFill>
            <a:schemeClr val="tx2"/>
          </a:solidFill>
          <a:latin typeface="TIM Sans" panose="00000500000000000000" pitchFamily="2" charset="0"/>
          <a:ea typeface="+mj-ea"/>
          <a:cs typeface="+mj-cs"/>
        </a:defRPr>
      </a:lvl1pPr>
    </p:titleStyle>
    <p:bodyStyle>
      <a:lvl1pPr marL="0" indent="0" algn="l" defTabSz="514337" rtl="0" eaLnBrk="1" latinLnBrk="0" hangingPunct="1">
        <a:lnSpc>
          <a:spcPct val="150000"/>
        </a:lnSpc>
        <a:spcBef>
          <a:spcPts val="563"/>
        </a:spcBef>
        <a:buFontTx/>
        <a:buNone/>
        <a:defRPr sz="14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1pPr>
      <a:lvl2pPr marL="257168" indent="0" algn="l" defTabSz="514337" rtl="0" eaLnBrk="1" latinLnBrk="0" hangingPunct="1">
        <a:lnSpc>
          <a:spcPct val="150000"/>
        </a:lnSpc>
        <a:spcBef>
          <a:spcPts val="281"/>
        </a:spcBef>
        <a:buFontTx/>
        <a:buNone/>
        <a:defRPr sz="12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2pPr>
      <a:lvl3pPr marL="514337" indent="0" algn="l" defTabSz="514337" rtl="0" eaLnBrk="1" latinLnBrk="0" hangingPunct="1">
        <a:lnSpc>
          <a:spcPct val="150000"/>
        </a:lnSpc>
        <a:spcBef>
          <a:spcPts val="281"/>
        </a:spcBef>
        <a:buFontTx/>
        <a:buNone/>
        <a:defRPr sz="1100" kern="1200">
          <a:solidFill>
            <a:schemeClr val="tx1"/>
          </a:solidFill>
          <a:latin typeface="TIM Sans" panose="00000500000000000000" pitchFamily="2" charset="0"/>
          <a:ea typeface="+mn-ea"/>
          <a:cs typeface="+mn-cs"/>
        </a:defRPr>
      </a:lvl3pPr>
      <a:lvl4pPr marL="90009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8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pn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11" Type="http://schemas.openxmlformats.org/officeDocument/2006/relationships/hyperlink" Target="http://www.google.com.br/url?url=http://www.canstockphoto.com.br/patenteado-selo-10988715.html&amp;rct=j&amp;frm=1&amp;q=&amp;esrc=s&amp;sa=U&amp;ei=uKFaVdP4BbeTsQS_soHoBA&amp;ved=0CBgQ9QEwAQ&amp;usg=AFQjCNGDq1VrtmCo8plwtFDnlt1NzSIRfQ" TargetMode="External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tags" Target="../tags/tag180.xml"/><Relationship Id="rId299" Type="http://schemas.openxmlformats.org/officeDocument/2006/relationships/tags" Target="../tags/tag362.xml"/><Relationship Id="rId21" Type="http://schemas.openxmlformats.org/officeDocument/2006/relationships/tags" Target="../tags/tag84.xml"/><Relationship Id="rId63" Type="http://schemas.openxmlformats.org/officeDocument/2006/relationships/tags" Target="../tags/tag126.xml"/><Relationship Id="rId159" Type="http://schemas.openxmlformats.org/officeDocument/2006/relationships/tags" Target="../tags/tag222.xml"/><Relationship Id="rId324" Type="http://schemas.openxmlformats.org/officeDocument/2006/relationships/tags" Target="../tags/tag387.xml"/><Relationship Id="rId366" Type="http://schemas.openxmlformats.org/officeDocument/2006/relationships/tags" Target="../tags/tag429.xml"/><Relationship Id="rId170" Type="http://schemas.openxmlformats.org/officeDocument/2006/relationships/tags" Target="../tags/tag233.xml"/><Relationship Id="rId226" Type="http://schemas.openxmlformats.org/officeDocument/2006/relationships/tags" Target="../tags/tag289.xml"/><Relationship Id="rId433" Type="http://schemas.openxmlformats.org/officeDocument/2006/relationships/tags" Target="../tags/tag496.xml"/><Relationship Id="rId268" Type="http://schemas.openxmlformats.org/officeDocument/2006/relationships/tags" Target="../tags/tag331.xml"/><Relationship Id="rId32" Type="http://schemas.openxmlformats.org/officeDocument/2006/relationships/tags" Target="../tags/tag95.xml"/><Relationship Id="rId74" Type="http://schemas.openxmlformats.org/officeDocument/2006/relationships/tags" Target="../tags/tag137.xml"/><Relationship Id="rId128" Type="http://schemas.openxmlformats.org/officeDocument/2006/relationships/tags" Target="../tags/tag191.xml"/><Relationship Id="rId335" Type="http://schemas.openxmlformats.org/officeDocument/2006/relationships/tags" Target="../tags/tag398.xml"/><Relationship Id="rId377" Type="http://schemas.openxmlformats.org/officeDocument/2006/relationships/tags" Target="../tags/tag440.xml"/><Relationship Id="rId5" Type="http://schemas.openxmlformats.org/officeDocument/2006/relationships/tags" Target="../tags/tag68.xml"/><Relationship Id="rId181" Type="http://schemas.openxmlformats.org/officeDocument/2006/relationships/tags" Target="../tags/tag244.xml"/><Relationship Id="rId237" Type="http://schemas.openxmlformats.org/officeDocument/2006/relationships/tags" Target="../tags/tag300.xml"/><Relationship Id="rId402" Type="http://schemas.openxmlformats.org/officeDocument/2006/relationships/tags" Target="../tags/tag465.xml"/><Relationship Id="rId279" Type="http://schemas.openxmlformats.org/officeDocument/2006/relationships/tags" Target="../tags/tag342.xml"/><Relationship Id="rId444" Type="http://schemas.openxmlformats.org/officeDocument/2006/relationships/tags" Target="../tags/tag507.xml"/><Relationship Id="rId43" Type="http://schemas.openxmlformats.org/officeDocument/2006/relationships/tags" Target="../tags/tag106.xml"/><Relationship Id="rId139" Type="http://schemas.openxmlformats.org/officeDocument/2006/relationships/tags" Target="../tags/tag202.xml"/><Relationship Id="rId290" Type="http://schemas.openxmlformats.org/officeDocument/2006/relationships/tags" Target="../tags/tag353.xml"/><Relationship Id="rId304" Type="http://schemas.openxmlformats.org/officeDocument/2006/relationships/tags" Target="../tags/tag367.xml"/><Relationship Id="rId346" Type="http://schemas.openxmlformats.org/officeDocument/2006/relationships/tags" Target="../tags/tag409.xml"/><Relationship Id="rId388" Type="http://schemas.openxmlformats.org/officeDocument/2006/relationships/tags" Target="../tags/tag451.xml"/><Relationship Id="rId85" Type="http://schemas.openxmlformats.org/officeDocument/2006/relationships/tags" Target="../tags/tag148.xml"/><Relationship Id="rId150" Type="http://schemas.openxmlformats.org/officeDocument/2006/relationships/tags" Target="../tags/tag213.xml"/><Relationship Id="rId192" Type="http://schemas.openxmlformats.org/officeDocument/2006/relationships/tags" Target="../tags/tag255.xml"/><Relationship Id="rId206" Type="http://schemas.openxmlformats.org/officeDocument/2006/relationships/tags" Target="../tags/tag269.xml"/><Relationship Id="rId413" Type="http://schemas.openxmlformats.org/officeDocument/2006/relationships/tags" Target="../tags/tag476.xml"/><Relationship Id="rId248" Type="http://schemas.openxmlformats.org/officeDocument/2006/relationships/tags" Target="../tags/tag311.xml"/><Relationship Id="rId455" Type="http://schemas.openxmlformats.org/officeDocument/2006/relationships/slideLayout" Target="../slideLayouts/slideLayout26.xml"/><Relationship Id="rId12" Type="http://schemas.openxmlformats.org/officeDocument/2006/relationships/tags" Target="../tags/tag75.xml"/><Relationship Id="rId108" Type="http://schemas.openxmlformats.org/officeDocument/2006/relationships/tags" Target="../tags/tag171.xml"/><Relationship Id="rId315" Type="http://schemas.openxmlformats.org/officeDocument/2006/relationships/tags" Target="../tags/tag378.xml"/><Relationship Id="rId357" Type="http://schemas.openxmlformats.org/officeDocument/2006/relationships/tags" Target="../tags/tag420.xml"/><Relationship Id="rId54" Type="http://schemas.openxmlformats.org/officeDocument/2006/relationships/tags" Target="../tags/tag117.xml"/><Relationship Id="rId96" Type="http://schemas.openxmlformats.org/officeDocument/2006/relationships/tags" Target="../tags/tag159.xml"/><Relationship Id="rId161" Type="http://schemas.openxmlformats.org/officeDocument/2006/relationships/tags" Target="../tags/tag224.xml"/><Relationship Id="rId217" Type="http://schemas.openxmlformats.org/officeDocument/2006/relationships/tags" Target="../tags/tag280.xml"/><Relationship Id="rId399" Type="http://schemas.openxmlformats.org/officeDocument/2006/relationships/tags" Target="../tags/tag462.xml"/><Relationship Id="rId259" Type="http://schemas.openxmlformats.org/officeDocument/2006/relationships/tags" Target="../tags/tag322.xml"/><Relationship Id="rId424" Type="http://schemas.openxmlformats.org/officeDocument/2006/relationships/tags" Target="../tags/tag487.xml"/><Relationship Id="rId23" Type="http://schemas.openxmlformats.org/officeDocument/2006/relationships/tags" Target="../tags/tag86.xml"/><Relationship Id="rId119" Type="http://schemas.openxmlformats.org/officeDocument/2006/relationships/tags" Target="../tags/tag182.xml"/><Relationship Id="rId270" Type="http://schemas.openxmlformats.org/officeDocument/2006/relationships/tags" Target="../tags/tag333.xml"/><Relationship Id="rId326" Type="http://schemas.openxmlformats.org/officeDocument/2006/relationships/tags" Target="../tags/tag389.xml"/><Relationship Id="rId65" Type="http://schemas.openxmlformats.org/officeDocument/2006/relationships/tags" Target="../tags/tag128.xml"/><Relationship Id="rId130" Type="http://schemas.openxmlformats.org/officeDocument/2006/relationships/tags" Target="../tags/tag193.xml"/><Relationship Id="rId368" Type="http://schemas.openxmlformats.org/officeDocument/2006/relationships/tags" Target="../tags/tag431.xml"/><Relationship Id="rId172" Type="http://schemas.openxmlformats.org/officeDocument/2006/relationships/tags" Target="../tags/tag235.xml"/><Relationship Id="rId228" Type="http://schemas.openxmlformats.org/officeDocument/2006/relationships/tags" Target="../tags/tag291.xml"/><Relationship Id="rId435" Type="http://schemas.openxmlformats.org/officeDocument/2006/relationships/tags" Target="../tags/tag498.xml"/><Relationship Id="rId281" Type="http://schemas.openxmlformats.org/officeDocument/2006/relationships/tags" Target="../tags/tag344.xml"/><Relationship Id="rId337" Type="http://schemas.openxmlformats.org/officeDocument/2006/relationships/tags" Target="../tags/tag400.xml"/><Relationship Id="rId34" Type="http://schemas.openxmlformats.org/officeDocument/2006/relationships/tags" Target="../tags/tag97.xml"/><Relationship Id="rId76" Type="http://schemas.openxmlformats.org/officeDocument/2006/relationships/tags" Target="../tags/tag139.xml"/><Relationship Id="rId141" Type="http://schemas.openxmlformats.org/officeDocument/2006/relationships/tags" Target="../tags/tag204.xml"/><Relationship Id="rId379" Type="http://schemas.openxmlformats.org/officeDocument/2006/relationships/tags" Target="../tags/tag442.xml"/><Relationship Id="rId7" Type="http://schemas.openxmlformats.org/officeDocument/2006/relationships/tags" Target="../tags/tag70.xml"/><Relationship Id="rId183" Type="http://schemas.openxmlformats.org/officeDocument/2006/relationships/tags" Target="../tags/tag246.xml"/><Relationship Id="rId239" Type="http://schemas.openxmlformats.org/officeDocument/2006/relationships/tags" Target="../tags/tag302.xml"/><Relationship Id="rId390" Type="http://schemas.openxmlformats.org/officeDocument/2006/relationships/tags" Target="../tags/tag453.xml"/><Relationship Id="rId404" Type="http://schemas.openxmlformats.org/officeDocument/2006/relationships/tags" Target="../tags/tag467.xml"/><Relationship Id="rId446" Type="http://schemas.openxmlformats.org/officeDocument/2006/relationships/tags" Target="../tags/tag509.xml"/><Relationship Id="rId250" Type="http://schemas.openxmlformats.org/officeDocument/2006/relationships/tags" Target="../tags/tag313.xml"/><Relationship Id="rId292" Type="http://schemas.openxmlformats.org/officeDocument/2006/relationships/tags" Target="../tags/tag355.xml"/><Relationship Id="rId306" Type="http://schemas.openxmlformats.org/officeDocument/2006/relationships/tags" Target="../tags/tag369.xml"/><Relationship Id="rId45" Type="http://schemas.openxmlformats.org/officeDocument/2006/relationships/tags" Target="../tags/tag108.xml"/><Relationship Id="rId87" Type="http://schemas.openxmlformats.org/officeDocument/2006/relationships/tags" Target="../tags/tag150.xml"/><Relationship Id="rId110" Type="http://schemas.openxmlformats.org/officeDocument/2006/relationships/tags" Target="../tags/tag173.xml"/><Relationship Id="rId348" Type="http://schemas.openxmlformats.org/officeDocument/2006/relationships/tags" Target="../tags/tag411.xml"/><Relationship Id="rId152" Type="http://schemas.openxmlformats.org/officeDocument/2006/relationships/tags" Target="../tags/tag215.xml"/><Relationship Id="rId194" Type="http://schemas.openxmlformats.org/officeDocument/2006/relationships/tags" Target="../tags/tag257.xml"/><Relationship Id="rId208" Type="http://schemas.openxmlformats.org/officeDocument/2006/relationships/tags" Target="../tags/tag271.xml"/><Relationship Id="rId415" Type="http://schemas.openxmlformats.org/officeDocument/2006/relationships/tags" Target="../tags/tag478.xml"/><Relationship Id="rId457" Type="http://schemas.openxmlformats.org/officeDocument/2006/relationships/image" Target="../media/image8.emf"/><Relationship Id="rId261" Type="http://schemas.openxmlformats.org/officeDocument/2006/relationships/tags" Target="../tags/tag324.xml"/><Relationship Id="rId14" Type="http://schemas.openxmlformats.org/officeDocument/2006/relationships/tags" Target="../tags/tag77.xml"/><Relationship Id="rId56" Type="http://schemas.openxmlformats.org/officeDocument/2006/relationships/tags" Target="../tags/tag119.xml"/><Relationship Id="rId317" Type="http://schemas.openxmlformats.org/officeDocument/2006/relationships/tags" Target="../tags/tag380.xml"/><Relationship Id="rId359" Type="http://schemas.openxmlformats.org/officeDocument/2006/relationships/tags" Target="../tags/tag422.xml"/><Relationship Id="rId98" Type="http://schemas.openxmlformats.org/officeDocument/2006/relationships/tags" Target="../tags/tag161.xml"/><Relationship Id="rId121" Type="http://schemas.openxmlformats.org/officeDocument/2006/relationships/tags" Target="../tags/tag184.xml"/><Relationship Id="rId163" Type="http://schemas.openxmlformats.org/officeDocument/2006/relationships/tags" Target="../tags/tag226.xml"/><Relationship Id="rId219" Type="http://schemas.openxmlformats.org/officeDocument/2006/relationships/tags" Target="../tags/tag282.xml"/><Relationship Id="rId370" Type="http://schemas.openxmlformats.org/officeDocument/2006/relationships/tags" Target="../tags/tag433.xml"/><Relationship Id="rId426" Type="http://schemas.openxmlformats.org/officeDocument/2006/relationships/tags" Target="../tags/tag489.xml"/><Relationship Id="rId230" Type="http://schemas.openxmlformats.org/officeDocument/2006/relationships/tags" Target="../tags/tag293.xml"/><Relationship Id="rId25" Type="http://schemas.openxmlformats.org/officeDocument/2006/relationships/tags" Target="../tags/tag88.xml"/><Relationship Id="rId67" Type="http://schemas.openxmlformats.org/officeDocument/2006/relationships/tags" Target="../tags/tag130.xml"/><Relationship Id="rId272" Type="http://schemas.openxmlformats.org/officeDocument/2006/relationships/tags" Target="../tags/tag335.xml"/><Relationship Id="rId328" Type="http://schemas.openxmlformats.org/officeDocument/2006/relationships/tags" Target="../tags/tag391.xml"/><Relationship Id="rId132" Type="http://schemas.openxmlformats.org/officeDocument/2006/relationships/tags" Target="../tags/tag195.xml"/><Relationship Id="rId174" Type="http://schemas.openxmlformats.org/officeDocument/2006/relationships/tags" Target="../tags/tag237.xml"/><Relationship Id="rId381" Type="http://schemas.openxmlformats.org/officeDocument/2006/relationships/tags" Target="../tags/tag444.xml"/><Relationship Id="rId241" Type="http://schemas.openxmlformats.org/officeDocument/2006/relationships/tags" Target="../tags/tag304.xml"/><Relationship Id="rId437" Type="http://schemas.openxmlformats.org/officeDocument/2006/relationships/tags" Target="../tags/tag500.xml"/><Relationship Id="rId36" Type="http://schemas.openxmlformats.org/officeDocument/2006/relationships/tags" Target="../tags/tag99.xml"/><Relationship Id="rId283" Type="http://schemas.openxmlformats.org/officeDocument/2006/relationships/tags" Target="../tags/tag346.xml"/><Relationship Id="rId339" Type="http://schemas.openxmlformats.org/officeDocument/2006/relationships/tags" Target="../tags/tag402.xml"/><Relationship Id="rId78" Type="http://schemas.openxmlformats.org/officeDocument/2006/relationships/tags" Target="../tags/tag141.xml"/><Relationship Id="rId101" Type="http://schemas.openxmlformats.org/officeDocument/2006/relationships/tags" Target="../tags/tag164.xml"/><Relationship Id="rId143" Type="http://schemas.openxmlformats.org/officeDocument/2006/relationships/tags" Target="../tags/tag206.xml"/><Relationship Id="rId185" Type="http://schemas.openxmlformats.org/officeDocument/2006/relationships/tags" Target="../tags/tag248.xml"/><Relationship Id="rId350" Type="http://schemas.openxmlformats.org/officeDocument/2006/relationships/tags" Target="../tags/tag413.xml"/><Relationship Id="rId406" Type="http://schemas.openxmlformats.org/officeDocument/2006/relationships/tags" Target="../tags/tag469.xml"/><Relationship Id="rId9" Type="http://schemas.openxmlformats.org/officeDocument/2006/relationships/tags" Target="../tags/tag72.xml"/><Relationship Id="rId210" Type="http://schemas.openxmlformats.org/officeDocument/2006/relationships/tags" Target="../tags/tag273.xml"/><Relationship Id="rId392" Type="http://schemas.openxmlformats.org/officeDocument/2006/relationships/tags" Target="../tags/tag455.xml"/><Relationship Id="rId448" Type="http://schemas.openxmlformats.org/officeDocument/2006/relationships/tags" Target="../tags/tag511.xml"/><Relationship Id="rId252" Type="http://schemas.openxmlformats.org/officeDocument/2006/relationships/tags" Target="../tags/tag315.xml"/><Relationship Id="rId294" Type="http://schemas.openxmlformats.org/officeDocument/2006/relationships/tags" Target="../tags/tag357.xml"/><Relationship Id="rId308" Type="http://schemas.openxmlformats.org/officeDocument/2006/relationships/tags" Target="../tags/tag371.xml"/><Relationship Id="rId47" Type="http://schemas.openxmlformats.org/officeDocument/2006/relationships/tags" Target="../tags/tag110.xml"/><Relationship Id="rId89" Type="http://schemas.openxmlformats.org/officeDocument/2006/relationships/tags" Target="../tags/tag152.xml"/><Relationship Id="rId112" Type="http://schemas.openxmlformats.org/officeDocument/2006/relationships/tags" Target="../tags/tag175.xml"/><Relationship Id="rId154" Type="http://schemas.openxmlformats.org/officeDocument/2006/relationships/tags" Target="../tags/tag217.xml"/><Relationship Id="rId361" Type="http://schemas.openxmlformats.org/officeDocument/2006/relationships/tags" Target="../tags/tag424.xml"/><Relationship Id="rId196" Type="http://schemas.openxmlformats.org/officeDocument/2006/relationships/tags" Target="../tags/tag259.xml"/><Relationship Id="rId417" Type="http://schemas.openxmlformats.org/officeDocument/2006/relationships/tags" Target="../tags/tag480.xml"/><Relationship Id="rId16" Type="http://schemas.openxmlformats.org/officeDocument/2006/relationships/tags" Target="../tags/tag79.xml"/><Relationship Id="rId221" Type="http://schemas.openxmlformats.org/officeDocument/2006/relationships/tags" Target="../tags/tag284.xml"/><Relationship Id="rId263" Type="http://schemas.openxmlformats.org/officeDocument/2006/relationships/tags" Target="../tags/tag326.xml"/><Relationship Id="rId319" Type="http://schemas.openxmlformats.org/officeDocument/2006/relationships/tags" Target="../tags/tag382.xml"/><Relationship Id="rId58" Type="http://schemas.openxmlformats.org/officeDocument/2006/relationships/tags" Target="../tags/tag121.xml"/><Relationship Id="rId123" Type="http://schemas.openxmlformats.org/officeDocument/2006/relationships/tags" Target="../tags/tag186.xml"/><Relationship Id="rId330" Type="http://schemas.openxmlformats.org/officeDocument/2006/relationships/tags" Target="../tags/tag393.xml"/><Relationship Id="rId165" Type="http://schemas.openxmlformats.org/officeDocument/2006/relationships/tags" Target="../tags/tag228.xml"/><Relationship Id="rId372" Type="http://schemas.openxmlformats.org/officeDocument/2006/relationships/tags" Target="../tags/tag435.xml"/><Relationship Id="rId428" Type="http://schemas.openxmlformats.org/officeDocument/2006/relationships/tags" Target="../tags/tag491.xml"/><Relationship Id="rId232" Type="http://schemas.openxmlformats.org/officeDocument/2006/relationships/tags" Target="../tags/tag295.xml"/><Relationship Id="rId274" Type="http://schemas.openxmlformats.org/officeDocument/2006/relationships/tags" Target="../tags/tag337.xml"/><Relationship Id="rId27" Type="http://schemas.openxmlformats.org/officeDocument/2006/relationships/tags" Target="../tags/tag90.xml"/><Relationship Id="rId69" Type="http://schemas.openxmlformats.org/officeDocument/2006/relationships/tags" Target="../tags/tag132.xml"/><Relationship Id="rId134" Type="http://schemas.openxmlformats.org/officeDocument/2006/relationships/tags" Target="../tags/tag197.xml"/><Relationship Id="rId80" Type="http://schemas.openxmlformats.org/officeDocument/2006/relationships/tags" Target="../tags/tag143.xml"/><Relationship Id="rId176" Type="http://schemas.openxmlformats.org/officeDocument/2006/relationships/tags" Target="../tags/tag239.xml"/><Relationship Id="rId341" Type="http://schemas.openxmlformats.org/officeDocument/2006/relationships/tags" Target="../tags/tag404.xml"/><Relationship Id="rId383" Type="http://schemas.openxmlformats.org/officeDocument/2006/relationships/tags" Target="../tags/tag446.xml"/><Relationship Id="rId439" Type="http://schemas.openxmlformats.org/officeDocument/2006/relationships/tags" Target="../tags/tag502.xml"/><Relationship Id="rId201" Type="http://schemas.openxmlformats.org/officeDocument/2006/relationships/tags" Target="../tags/tag264.xml"/><Relationship Id="rId243" Type="http://schemas.openxmlformats.org/officeDocument/2006/relationships/tags" Target="../tags/tag306.xml"/><Relationship Id="rId285" Type="http://schemas.openxmlformats.org/officeDocument/2006/relationships/tags" Target="../tags/tag348.xml"/><Relationship Id="rId450" Type="http://schemas.openxmlformats.org/officeDocument/2006/relationships/tags" Target="../tags/tag513.xml"/><Relationship Id="rId38" Type="http://schemas.openxmlformats.org/officeDocument/2006/relationships/tags" Target="../tags/tag101.xml"/><Relationship Id="rId103" Type="http://schemas.openxmlformats.org/officeDocument/2006/relationships/tags" Target="../tags/tag166.xml"/><Relationship Id="rId310" Type="http://schemas.openxmlformats.org/officeDocument/2006/relationships/tags" Target="../tags/tag373.xml"/><Relationship Id="rId91" Type="http://schemas.openxmlformats.org/officeDocument/2006/relationships/tags" Target="../tags/tag154.xml"/><Relationship Id="rId145" Type="http://schemas.openxmlformats.org/officeDocument/2006/relationships/tags" Target="../tags/tag208.xml"/><Relationship Id="rId187" Type="http://schemas.openxmlformats.org/officeDocument/2006/relationships/tags" Target="../tags/tag250.xml"/><Relationship Id="rId352" Type="http://schemas.openxmlformats.org/officeDocument/2006/relationships/tags" Target="../tags/tag415.xml"/><Relationship Id="rId394" Type="http://schemas.openxmlformats.org/officeDocument/2006/relationships/tags" Target="../tags/tag457.xml"/><Relationship Id="rId408" Type="http://schemas.openxmlformats.org/officeDocument/2006/relationships/tags" Target="../tags/tag471.xml"/><Relationship Id="rId212" Type="http://schemas.openxmlformats.org/officeDocument/2006/relationships/tags" Target="../tags/tag275.xml"/><Relationship Id="rId254" Type="http://schemas.openxmlformats.org/officeDocument/2006/relationships/tags" Target="../tags/tag317.xml"/><Relationship Id="rId49" Type="http://schemas.openxmlformats.org/officeDocument/2006/relationships/tags" Target="../tags/tag112.xml"/><Relationship Id="rId114" Type="http://schemas.openxmlformats.org/officeDocument/2006/relationships/tags" Target="../tags/tag177.xml"/><Relationship Id="rId296" Type="http://schemas.openxmlformats.org/officeDocument/2006/relationships/tags" Target="../tags/tag359.xml"/><Relationship Id="rId60" Type="http://schemas.openxmlformats.org/officeDocument/2006/relationships/tags" Target="../tags/tag123.xml"/><Relationship Id="rId156" Type="http://schemas.openxmlformats.org/officeDocument/2006/relationships/tags" Target="../tags/tag219.xml"/><Relationship Id="rId198" Type="http://schemas.openxmlformats.org/officeDocument/2006/relationships/tags" Target="../tags/tag261.xml"/><Relationship Id="rId321" Type="http://schemas.openxmlformats.org/officeDocument/2006/relationships/tags" Target="../tags/tag384.xml"/><Relationship Id="rId363" Type="http://schemas.openxmlformats.org/officeDocument/2006/relationships/tags" Target="../tags/tag426.xml"/><Relationship Id="rId419" Type="http://schemas.openxmlformats.org/officeDocument/2006/relationships/tags" Target="../tags/tag482.xml"/><Relationship Id="rId223" Type="http://schemas.openxmlformats.org/officeDocument/2006/relationships/tags" Target="../tags/tag286.xml"/><Relationship Id="rId430" Type="http://schemas.openxmlformats.org/officeDocument/2006/relationships/tags" Target="../tags/tag493.xml"/><Relationship Id="rId18" Type="http://schemas.openxmlformats.org/officeDocument/2006/relationships/tags" Target="../tags/tag81.xml"/><Relationship Id="rId265" Type="http://schemas.openxmlformats.org/officeDocument/2006/relationships/tags" Target="../tags/tag328.xml"/><Relationship Id="rId125" Type="http://schemas.openxmlformats.org/officeDocument/2006/relationships/tags" Target="../tags/tag188.xml"/><Relationship Id="rId167" Type="http://schemas.openxmlformats.org/officeDocument/2006/relationships/tags" Target="../tags/tag230.xml"/><Relationship Id="rId332" Type="http://schemas.openxmlformats.org/officeDocument/2006/relationships/tags" Target="../tags/tag395.xml"/><Relationship Id="rId374" Type="http://schemas.openxmlformats.org/officeDocument/2006/relationships/tags" Target="../tags/tag437.xml"/><Relationship Id="rId71" Type="http://schemas.openxmlformats.org/officeDocument/2006/relationships/tags" Target="../tags/tag134.xml"/><Relationship Id="rId234" Type="http://schemas.openxmlformats.org/officeDocument/2006/relationships/tags" Target="../tags/tag297.xml"/><Relationship Id="rId2" Type="http://schemas.openxmlformats.org/officeDocument/2006/relationships/tags" Target="../tags/tag65.xml"/><Relationship Id="rId29" Type="http://schemas.openxmlformats.org/officeDocument/2006/relationships/tags" Target="../tags/tag92.xml"/><Relationship Id="rId255" Type="http://schemas.openxmlformats.org/officeDocument/2006/relationships/tags" Target="../tags/tag318.xml"/><Relationship Id="rId276" Type="http://schemas.openxmlformats.org/officeDocument/2006/relationships/tags" Target="../tags/tag339.xml"/><Relationship Id="rId297" Type="http://schemas.openxmlformats.org/officeDocument/2006/relationships/tags" Target="../tags/tag360.xml"/><Relationship Id="rId441" Type="http://schemas.openxmlformats.org/officeDocument/2006/relationships/tags" Target="../tags/tag504.xml"/><Relationship Id="rId40" Type="http://schemas.openxmlformats.org/officeDocument/2006/relationships/tags" Target="../tags/tag103.xml"/><Relationship Id="rId115" Type="http://schemas.openxmlformats.org/officeDocument/2006/relationships/tags" Target="../tags/tag178.xml"/><Relationship Id="rId136" Type="http://schemas.openxmlformats.org/officeDocument/2006/relationships/tags" Target="../tags/tag199.xml"/><Relationship Id="rId157" Type="http://schemas.openxmlformats.org/officeDocument/2006/relationships/tags" Target="../tags/tag220.xml"/><Relationship Id="rId178" Type="http://schemas.openxmlformats.org/officeDocument/2006/relationships/tags" Target="../tags/tag241.xml"/><Relationship Id="rId301" Type="http://schemas.openxmlformats.org/officeDocument/2006/relationships/tags" Target="../tags/tag364.xml"/><Relationship Id="rId322" Type="http://schemas.openxmlformats.org/officeDocument/2006/relationships/tags" Target="../tags/tag385.xml"/><Relationship Id="rId343" Type="http://schemas.openxmlformats.org/officeDocument/2006/relationships/tags" Target="../tags/tag406.xml"/><Relationship Id="rId364" Type="http://schemas.openxmlformats.org/officeDocument/2006/relationships/tags" Target="../tags/tag427.xml"/><Relationship Id="rId61" Type="http://schemas.openxmlformats.org/officeDocument/2006/relationships/tags" Target="../tags/tag124.xml"/><Relationship Id="rId82" Type="http://schemas.openxmlformats.org/officeDocument/2006/relationships/tags" Target="../tags/tag145.xml"/><Relationship Id="rId199" Type="http://schemas.openxmlformats.org/officeDocument/2006/relationships/tags" Target="../tags/tag262.xml"/><Relationship Id="rId203" Type="http://schemas.openxmlformats.org/officeDocument/2006/relationships/tags" Target="../tags/tag266.xml"/><Relationship Id="rId385" Type="http://schemas.openxmlformats.org/officeDocument/2006/relationships/tags" Target="../tags/tag448.xml"/><Relationship Id="rId19" Type="http://schemas.openxmlformats.org/officeDocument/2006/relationships/tags" Target="../tags/tag82.xml"/><Relationship Id="rId224" Type="http://schemas.openxmlformats.org/officeDocument/2006/relationships/tags" Target="../tags/tag287.xml"/><Relationship Id="rId245" Type="http://schemas.openxmlformats.org/officeDocument/2006/relationships/tags" Target="../tags/tag308.xml"/><Relationship Id="rId266" Type="http://schemas.openxmlformats.org/officeDocument/2006/relationships/tags" Target="../tags/tag329.xml"/><Relationship Id="rId287" Type="http://schemas.openxmlformats.org/officeDocument/2006/relationships/tags" Target="../tags/tag350.xml"/><Relationship Id="rId410" Type="http://schemas.openxmlformats.org/officeDocument/2006/relationships/tags" Target="../tags/tag473.xml"/><Relationship Id="rId431" Type="http://schemas.openxmlformats.org/officeDocument/2006/relationships/tags" Target="../tags/tag494.xml"/><Relationship Id="rId452" Type="http://schemas.openxmlformats.org/officeDocument/2006/relationships/tags" Target="../tags/tag515.xml"/><Relationship Id="rId30" Type="http://schemas.openxmlformats.org/officeDocument/2006/relationships/tags" Target="../tags/tag93.xml"/><Relationship Id="rId105" Type="http://schemas.openxmlformats.org/officeDocument/2006/relationships/tags" Target="../tags/tag168.xml"/><Relationship Id="rId126" Type="http://schemas.openxmlformats.org/officeDocument/2006/relationships/tags" Target="../tags/tag189.xml"/><Relationship Id="rId147" Type="http://schemas.openxmlformats.org/officeDocument/2006/relationships/tags" Target="../tags/tag210.xml"/><Relationship Id="rId168" Type="http://schemas.openxmlformats.org/officeDocument/2006/relationships/tags" Target="../tags/tag231.xml"/><Relationship Id="rId312" Type="http://schemas.openxmlformats.org/officeDocument/2006/relationships/tags" Target="../tags/tag375.xml"/><Relationship Id="rId333" Type="http://schemas.openxmlformats.org/officeDocument/2006/relationships/tags" Target="../tags/tag396.xml"/><Relationship Id="rId354" Type="http://schemas.openxmlformats.org/officeDocument/2006/relationships/tags" Target="../tags/tag417.xml"/><Relationship Id="rId51" Type="http://schemas.openxmlformats.org/officeDocument/2006/relationships/tags" Target="../tags/tag114.xml"/><Relationship Id="rId72" Type="http://schemas.openxmlformats.org/officeDocument/2006/relationships/tags" Target="../tags/tag135.xml"/><Relationship Id="rId93" Type="http://schemas.openxmlformats.org/officeDocument/2006/relationships/tags" Target="../tags/tag156.xml"/><Relationship Id="rId189" Type="http://schemas.openxmlformats.org/officeDocument/2006/relationships/tags" Target="../tags/tag252.xml"/><Relationship Id="rId375" Type="http://schemas.openxmlformats.org/officeDocument/2006/relationships/tags" Target="../tags/tag438.xml"/><Relationship Id="rId396" Type="http://schemas.openxmlformats.org/officeDocument/2006/relationships/tags" Target="../tags/tag459.xml"/><Relationship Id="rId3" Type="http://schemas.openxmlformats.org/officeDocument/2006/relationships/tags" Target="../tags/tag66.xml"/><Relationship Id="rId214" Type="http://schemas.openxmlformats.org/officeDocument/2006/relationships/tags" Target="../tags/tag277.xml"/><Relationship Id="rId235" Type="http://schemas.openxmlformats.org/officeDocument/2006/relationships/tags" Target="../tags/tag298.xml"/><Relationship Id="rId256" Type="http://schemas.openxmlformats.org/officeDocument/2006/relationships/tags" Target="../tags/tag319.xml"/><Relationship Id="rId277" Type="http://schemas.openxmlformats.org/officeDocument/2006/relationships/tags" Target="../tags/tag340.xml"/><Relationship Id="rId298" Type="http://schemas.openxmlformats.org/officeDocument/2006/relationships/tags" Target="../tags/tag361.xml"/><Relationship Id="rId400" Type="http://schemas.openxmlformats.org/officeDocument/2006/relationships/tags" Target="../tags/tag463.xml"/><Relationship Id="rId421" Type="http://schemas.openxmlformats.org/officeDocument/2006/relationships/tags" Target="../tags/tag484.xml"/><Relationship Id="rId442" Type="http://schemas.openxmlformats.org/officeDocument/2006/relationships/tags" Target="../tags/tag505.xml"/><Relationship Id="rId116" Type="http://schemas.openxmlformats.org/officeDocument/2006/relationships/tags" Target="../tags/tag179.xml"/><Relationship Id="rId137" Type="http://schemas.openxmlformats.org/officeDocument/2006/relationships/tags" Target="../tags/tag200.xml"/><Relationship Id="rId158" Type="http://schemas.openxmlformats.org/officeDocument/2006/relationships/tags" Target="../tags/tag221.xml"/><Relationship Id="rId302" Type="http://schemas.openxmlformats.org/officeDocument/2006/relationships/tags" Target="../tags/tag365.xml"/><Relationship Id="rId323" Type="http://schemas.openxmlformats.org/officeDocument/2006/relationships/tags" Target="../tags/tag386.xml"/><Relationship Id="rId344" Type="http://schemas.openxmlformats.org/officeDocument/2006/relationships/tags" Target="../tags/tag407.xml"/><Relationship Id="rId20" Type="http://schemas.openxmlformats.org/officeDocument/2006/relationships/tags" Target="../tags/tag83.xml"/><Relationship Id="rId41" Type="http://schemas.openxmlformats.org/officeDocument/2006/relationships/tags" Target="../tags/tag104.xml"/><Relationship Id="rId62" Type="http://schemas.openxmlformats.org/officeDocument/2006/relationships/tags" Target="../tags/tag125.xml"/><Relationship Id="rId83" Type="http://schemas.openxmlformats.org/officeDocument/2006/relationships/tags" Target="../tags/tag146.xml"/><Relationship Id="rId179" Type="http://schemas.openxmlformats.org/officeDocument/2006/relationships/tags" Target="../tags/tag242.xml"/><Relationship Id="rId365" Type="http://schemas.openxmlformats.org/officeDocument/2006/relationships/tags" Target="../tags/tag428.xml"/><Relationship Id="rId386" Type="http://schemas.openxmlformats.org/officeDocument/2006/relationships/tags" Target="../tags/tag449.xml"/><Relationship Id="rId190" Type="http://schemas.openxmlformats.org/officeDocument/2006/relationships/tags" Target="../tags/tag253.xml"/><Relationship Id="rId204" Type="http://schemas.openxmlformats.org/officeDocument/2006/relationships/tags" Target="../tags/tag267.xml"/><Relationship Id="rId225" Type="http://schemas.openxmlformats.org/officeDocument/2006/relationships/tags" Target="../tags/tag288.xml"/><Relationship Id="rId246" Type="http://schemas.openxmlformats.org/officeDocument/2006/relationships/tags" Target="../tags/tag309.xml"/><Relationship Id="rId267" Type="http://schemas.openxmlformats.org/officeDocument/2006/relationships/tags" Target="../tags/tag330.xml"/><Relationship Id="rId288" Type="http://schemas.openxmlformats.org/officeDocument/2006/relationships/tags" Target="../tags/tag351.xml"/><Relationship Id="rId411" Type="http://schemas.openxmlformats.org/officeDocument/2006/relationships/tags" Target="../tags/tag474.xml"/><Relationship Id="rId432" Type="http://schemas.openxmlformats.org/officeDocument/2006/relationships/tags" Target="../tags/tag495.xml"/><Relationship Id="rId453" Type="http://schemas.openxmlformats.org/officeDocument/2006/relationships/tags" Target="../tags/tag516.xml"/><Relationship Id="rId106" Type="http://schemas.openxmlformats.org/officeDocument/2006/relationships/tags" Target="../tags/tag169.xml"/><Relationship Id="rId127" Type="http://schemas.openxmlformats.org/officeDocument/2006/relationships/tags" Target="../tags/tag190.xml"/><Relationship Id="rId313" Type="http://schemas.openxmlformats.org/officeDocument/2006/relationships/tags" Target="../tags/tag376.xml"/><Relationship Id="rId10" Type="http://schemas.openxmlformats.org/officeDocument/2006/relationships/tags" Target="../tags/tag73.xml"/><Relationship Id="rId31" Type="http://schemas.openxmlformats.org/officeDocument/2006/relationships/tags" Target="../tags/tag94.xml"/><Relationship Id="rId52" Type="http://schemas.openxmlformats.org/officeDocument/2006/relationships/tags" Target="../tags/tag115.xml"/><Relationship Id="rId73" Type="http://schemas.openxmlformats.org/officeDocument/2006/relationships/tags" Target="../tags/tag136.xml"/><Relationship Id="rId94" Type="http://schemas.openxmlformats.org/officeDocument/2006/relationships/tags" Target="../tags/tag157.xml"/><Relationship Id="rId148" Type="http://schemas.openxmlformats.org/officeDocument/2006/relationships/tags" Target="../tags/tag211.xml"/><Relationship Id="rId169" Type="http://schemas.openxmlformats.org/officeDocument/2006/relationships/tags" Target="../tags/tag232.xml"/><Relationship Id="rId334" Type="http://schemas.openxmlformats.org/officeDocument/2006/relationships/tags" Target="../tags/tag397.xml"/><Relationship Id="rId355" Type="http://schemas.openxmlformats.org/officeDocument/2006/relationships/tags" Target="../tags/tag418.xml"/><Relationship Id="rId376" Type="http://schemas.openxmlformats.org/officeDocument/2006/relationships/tags" Target="../tags/tag439.xml"/><Relationship Id="rId397" Type="http://schemas.openxmlformats.org/officeDocument/2006/relationships/tags" Target="../tags/tag460.xml"/><Relationship Id="rId4" Type="http://schemas.openxmlformats.org/officeDocument/2006/relationships/tags" Target="../tags/tag67.xml"/><Relationship Id="rId180" Type="http://schemas.openxmlformats.org/officeDocument/2006/relationships/tags" Target="../tags/tag243.xml"/><Relationship Id="rId215" Type="http://schemas.openxmlformats.org/officeDocument/2006/relationships/tags" Target="../tags/tag278.xml"/><Relationship Id="rId236" Type="http://schemas.openxmlformats.org/officeDocument/2006/relationships/tags" Target="../tags/tag299.xml"/><Relationship Id="rId257" Type="http://schemas.openxmlformats.org/officeDocument/2006/relationships/tags" Target="../tags/tag320.xml"/><Relationship Id="rId278" Type="http://schemas.openxmlformats.org/officeDocument/2006/relationships/tags" Target="../tags/tag341.xml"/><Relationship Id="rId401" Type="http://schemas.openxmlformats.org/officeDocument/2006/relationships/tags" Target="../tags/tag464.xml"/><Relationship Id="rId422" Type="http://schemas.openxmlformats.org/officeDocument/2006/relationships/tags" Target="../tags/tag485.xml"/><Relationship Id="rId443" Type="http://schemas.openxmlformats.org/officeDocument/2006/relationships/tags" Target="../tags/tag506.xml"/><Relationship Id="rId303" Type="http://schemas.openxmlformats.org/officeDocument/2006/relationships/tags" Target="../tags/tag366.xml"/><Relationship Id="rId42" Type="http://schemas.openxmlformats.org/officeDocument/2006/relationships/tags" Target="../tags/tag105.xml"/><Relationship Id="rId84" Type="http://schemas.openxmlformats.org/officeDocument/2006/relationships/tags" Target="../tags/tag147.xml"/><Relationship Id="rId138" Type="http://schemas.openxmlformats.org/officeDocument/2006/relationships/tags" Target="../tags/tag201.xml"/><Relationship Id="rId345" Type="http://schemas.openxmlformats.org/officeDocument/2006/relationships/tags" Target="../tags/tag408.xml"/><Relationship Id="rId387" Type="http://schemas.openxmlformats.org/officeDocument/2006/relationships/tags" Target="../tags/tag450.xml"/><Relationship Id="rId191" Type="http://schemas.openxmlformats.org/officeDocument/2006/relationships/tags" Target="../tags/tag254.xml"/><Relationship Id="rId205" Type="http://schemas.openxmlformats.org/officeDocument/2006/relationships/tags" Target="../tags/tag268.xml"/><Relationship Id="rId247" Type="http://schemas.openxmlformats.org/officeDocument/2006/relationships/tags" Target="../tags/tag310.xml"/><Relationship Id="rId412" Type="http://schemas.openxmlformats.org/officeDocument/2006/relationships/tags" Target="../tags/tag475.xml"/><Relationship Id="rId107" Type="http://schemas.openxmlformats.org/officeDocument/2006/relationships/tags" Target="../tags/tag170.xml"/><Relationship Id="rId289" Type="http://schemas.openxmlformats.org/officeDocument/2006/relationships/tags" Target="../tags/tag352.xml"/><Relationship Id="rId454" Type="http://schemas.openxmlformats.org/officeDocument/2006/relationships/tags" Target="../tags/tag517.xml"/><Relationship Id="rId11" Type="http://schemas.openxmlformats.org/officeDocument/2006/relationships/tags" Target="../tags/tag74.xml"/><Relationship Id="rId53" Type="http://schemas.openxmlformats.org/officeDocument/2006/relationships/tags" Target="../tags/tag116.xml"/><Relationship Id="rId149" Type="http://schemas.openxmlformats.org/officeDocument/2006/relationships/tags" Target="../tags/tag212.xml"/><Relationship Id="rId314" Type="http://schemas.openxmlformats.org/officeDocument/2006/relationships/tags" Target="../tags/tag377.xml"/><Relationship Id="rId356" Type="http://schemas.openxmlformats.org/officeDocument/2006/relationships/tags" Target="../tags/tag419.xml"/><Relationship Id="rId398" Type="http://schemas.openxmlformats.org/officeDocument/2006/relationships/tags" Target="../tags/tag461.xml"/><Relationship Id="rId95" Type="http://schemas.openxmlformats.org/officeDocument/2006/relationships/tags" Target="../tags/tag158.xml"/><Relationship Id="rId160" Type="http://schemas.openxmlformats.org/officeDocument/2006/relationships/tags" Target="../tags/tag223.xml"/><Relationship Id="rId216" Type="http://schemas.openxmlformats.org/officeDocument/2006/relationships/tags" Target="../tags/tag279.xml"/><Relationship Id="rId423" Type="http://schemas.openxmlformats.org/officeDocument/2006/relationships/tags" Target="../tags/tag486.xml"/><Relationship Id="rId258" Type="http://schemas.openxmlformats.org/officeDocument/2006/relationships/tags" Target="../tags/tag321.xml"/><Relationship Id="rId22" Type="http://schemas.openxmlformats.org/officeDocument/2006/relationships/tags" Target="../tags/tag85.xml"/><Relationship Id="rId64" Type="http://schemas.openxmlformats.org/officeDocument/2006/relationships/tags" Target="../tags/tag127.xml"/><Relationship Id="rId118" Type="http://schemas.openxmlformats.org/officeDocument/2006/relationships/tags" Target="../tags/tag181.xml"/><Relationship Id="rId325" Type="http://schemas.openxmlformats.org/officeDocument/2006/relationships/tags" Target="../tags/tag388.xml"/><Relationship Id="rId367" Type="http://schemas.openxmlformats.org/officeDocument/2006/relationships/tags" Target="../tags/tag430.xml"/><Relationship Id="rId171" Type="http://schemas.openxmlformats.org/officeDocument/2006/relationships/tags" Target="../tags/tag234.xml"/><Relationship Id="rId227" Type="http://schemas.openxmlformats.org/officeDocument/2006/relationships/tags" Target="../tags/tag290.xml"/><Relationship Id="rId269" Type="http://schemas.openxmlformats.org/officeDocument/2006/relationships/tags" Target="../tags/tag332.xml"/><Relationship Id="rId434" Type="http://schemas.openxmlformats.org/officeDocument/2006/relationships/tags" Target="../tags/tag497.xml"/><Relationship Id="rId33" Type="http://schemas.openxmlformats.org/officeDocument/2006/relationships/tags" Target="../tags/tag96.xml"/><Relationship Id="rId129" Type="http://schemas.openxmlformats.org/officeDocument/2006/relationships/tags" Target="../tags/tag192.xml"/><Relationship Id="rId280" Type="http://schemas.openxmlformats.org/officeDocument/2006/relationships/tags" Target="../tags/tag343.xml"/><Relationship Id="rId336" Type="http://schemas.openxmlformats.org/officeDocument/2006/relationships/tags" Target="../tags/tag399.xml"/><Relationship Id="rId75" Type="http://schemas.openxmlformats.org/officeDocument/2006/relationships/tags" Target="../tags/tag138.xml"/><Relationship Id="rId140" Type="http://schemas.openxmlformats.org/officeDocument/2006/relationships/tags" Target="../tags/tag203.xml"/><Relationship Id="rId182" Type="http://schemas.openxmlformats.org/officeDocument/2006/relationships/tags" Target="../tags/tag245.xml"/><Relationship Id="rId378" Type="http://schemas.openxmlformats.org/officeDocument/2006/relationships/tags" Target="../tags/tag441.xml"/><Relationship Id="rId403" Type="http://schemas.openxmlformats.org/officeDocument/2006/relationships/tags" Target="../tags/tag466.xml"/><Relationship Id="rId6" Type="http://schemas.openxmlformats.org/officeDocument/2006/relationships/tags" Target="../tags/tag69.xml"/><Relationship Id="rId238" Type="http://schemas.openxmlformats.org/officeDocument/2006/relationships/tags" Target="../tags/tag301.xml"/><Relationship Id="rId445" Type="http://schemas.openxmlformats.org/officeDocument/2006/relationships/tags" Target="../tags/tag508.xml"/><Relationship Id="rId291" Type="http://schemas.openxmlformats.org/officeDocument/2006/relationships/tags" Target="../tags/tag354.xml"/><Relationship Id="rId305" Type="http://schemas.openxmlformats.org/officeDocument/2006/relationships/tags" Target="../tags/tag368.xml"/><Relationship Id="rId347" Type="http://schemas.openxmlformats.org/officeDocument/2006/relationships/tags" Target="../tags/tag410.xml"/><Relationship Id="rId44" Type="http://schemas.openxmlformats.org/officeDocument/2006/relationships/tags" Target="../tags/tag107.xml"/><Relationship Id="rId86" Type="http://schemas.openxmlformats.org/officeDocument/2006/relationships/tags" Target="../tags/tag149.xml"/><Relationship Id="rId151" Type="http://schemas.openxmlformats.org/officeDocument/2006/relationships/tags" Target="../tags/tag214.xml"/><Relationship Id="rId389" Type="http://schemas.openxmlformats.org/officeDocument/2006/relationships/tags" Target="../tags/tag452.xml"/><Relationship Id="rId193" Type="http://schemas.openxmlformats.org/officeDocument/2006/relationships/tags" Target="../tags/tag256.xml"/><Relationship Id="rId207" Type="http://schemas.openxmlformats.org/officeDocument/2006/relationships/tags" Target="../tags/tag270.xml"/><Relationship Id="rId249" Type="http://schemas.openxmlformats.org/officeDocument/2006/relationships/tags" Target="../tags/tag312.xml"/><Relationship Id="rId414" Type="http://schemas.openxmlformats.org/officeDocument/2006/relationships/tags" Target="../tags/tag477.xml"/><Relationship Id="rId456" Type="http://schemas.openxmlformats.org/officeDocument/2006/relationships/oleObject" Target="../embeddings/oleObject4.bin"/><Relationship Id="rId13" Type="http://schemas.openxmlformats.org/officeDocument/2006/relationships/tags" Target="../tags/tag76.xml"/><Relationship Id="rId109" Type="http://schemas.openxmlformats.org/officeDocument/2006/relationships/tags" Target="../tags/tag172.xml"/><Relationship Id="rId260" Type="http://schemas.openxmlformats.org/officeDocument/2006/relationships/tags" Target="../tags/tag323.xml"/><Relationship Id="rId316" Type="http://schemas.openxmlformats.org/officeDocument/2006/relationships/tags" Target="../tags/tag379.xml"/><Relationship Id="rId55" Type="http://schemas.openxmlformats.org/officeDocument/2006/relationships/tags" Target="../tags/tag118.xml"/><Relationship Id="rId97" Type="http://schemas.openxmlformats.org/officeDocument/2006/relationships/tags" Target="../tags/tag160.xml"/><Relationship Id="rId120" Type="http://schemas.openxmlformats.org/officeDocument/2006/relationships/tags" Target="../tags/tag183.xml"/><Relationship Id="rId358" Type="http://schemas.openxmlformats.org/officeDocument/2006/relationships/tags" Target="../tags/tag421.xml"/><Relationship Id="rId162" Type="http://schemas.openxmlformats.org/officeDocument/2006/relationships/tags" Target="../tags/tag225.xml"/><Relationship Id="rId218" Type="http://schemas.openxmlformats.org/officeDocument/2006/relationships/tags" Target="../tags/tag281.xml"/><Relationship Id="rId425" Type="http://schemas.openxmlformats.org/officeDocument/2006/relationships/tags" Target="../tags/tag488.xml"/><Relationship Id="rId271" Type="http://schemas.openxmlformats.org/officeDocument/2006/relationships/tags" Target="../tags/tag334.xml"/><Relationship Id="rId24" Type="http://schemas.openxmlformats.org/officeDocument/2006/relationships/tags" Target="../tags/tag87.xml"/><Relationship Id="rId66" Type="http://schemas.openxmlformats.org/officeDocument/2006/relationships/tags" Target="../tags/tag129.xml"/><Relationship Id="rId131" Type="http://schemas.openxmlformats.org/officeDocument/2006/relationships/tags" Target="../tags/tag194.xml"/><Relationship Id="rId327" Type="http://schemas.openxmlformats.org/officeDocument/2006/relationships/tags" Target="../tags/tag390.xml"/><Relationship Id="rId369" Type="http://schemas.openxmlformats.org/officeDocument/2006/relationships/tags" Target="../tags/tag432.xml"/><Relationship Id="rId173" Type="http://schemas.openxmlformats.org/officeDocument/2006/relationships/tags" Target="../tags/tag236.xml"/><Relationship Id="rId229" Type="http://schemas.openxmlformats.org/officeDocument/2006/relationships/tags" Target="../tags/tag292.xml"/><Relationship Id="rId380" Type="http://schemas.openxmlformats.org/officeDocument/2006/relationships/tags" Target="../tags/tag443.xml"/><Relationship Id="rId436" Type="http://schemas.openxmlformats.org/officeDocument/2006/relationships/tags" Target="../tags/tag499.xml"/><Relationship Id="rId240" Type="http://schemas.openxmlformats.org/officeDocument/2006/relationships/tags" Target="../tags/tag303.xml"/><Relationship Id="rId35" Type="http://schemas.openxmlformats.org/officeDocument/2006/relationships/tags" Target="../tags/tag98.xml"/><Relationship Id="rId77" Type="http://schemas.openxmlformats.org/officeDocument/2006/relationships/tags" Target="../tags/tag140.xml"/><Relationship Id="rId100" Type="http://schemas.openxmlformats.org/officeDocument/2006/relationships/tags" Target="../tags/tag163.xml"/><Relationship Id="rId282" Type="http://schemas.openxmlformats.org/officeDocument/2006/relationships/tags" Target="../tags/tag345.xml"/><Relationship Id="rId338" Type="http://schemas.openxmlformats.org/officeDocument/2006/relationships/tags" Target="../tags/tag401.xml"/><Relationship Id="rId8" Type="http://schemas.openxmlformats.org/officeDocument/2006/relationships/tags" Target="../tags/tag71.xml"/><Relationship Id="rId142" Type="http://schemas.openxmlformats.org/officeDocument/2006/relationships/tags" Target="../tags/tag205.xml"/><Relationship Id="rId184" Type="http://schemas.openxmlformats.org/officeDocument/2006/relationships/tags" Target="../tags/tag247.xml"/><Relationship Id="rId391" Type="http://schemas.openxmlformats.org/officeDocument/2006/relationships/tags" Target="../tags/tag454.xml"/><Relationship Id="rId405" Type="http://schemas.openxmlformats.org/officeDocument/2006/relationships/tags" Target="../tags/tag468.xml"/><Relationship Id="rId447" Type="http://schemas.openxmlformats.org/officeDocument/2006/relationships/tags" Target="../tags/tag510.xml"/><Relationship Id="rId251" Type="http://schemas.openxmlformats.org/officeDocument/2006/relationships/tags" Target="../tags/tag314.xml"/><Relationship Id="rId46" Type="http://schemas.openxmlformats.org/officeDocument/2006/relationships/tags" Target="../tags/tag109.xml"/><Relationship Id="rId293" Type="http://schemas.openxmlformats.org/officeDocument/2006/relationships/tags" Target="../tags/tag356.xml"/><Relationship Id="rId307" Type="http://schemas.openxmlformats.org/officeDocument/2006/relationships/tags" Target="../tags/tag370.xml"/><Relationship Id="rId349" Type="http://schemas.openxmlformats.org/officeDocument/2006/relationships/tags" Target="../tags/tag412.xml"/><Relationship Id="rId88" Type="http://schemas.openxmlformats.org/officeDocument/2006/relationships/tags" Target="../tags/tag151.xml"/><Relationship Id="rId111" Type="http://schemas.openxmlformats.org/officeDocument/2006/relationships/tags" Target="../tags/tag174.xml"/><Relationship Id="rId153" Type="http://schemas.openxmlformats.org/officeDocument/2006/relationships/tags" Target="../tags/tag216.xml"/><Relationship Id="rId195" Type="http://schemas.openxmlformats.org/officeDocument/2006/relationships/tags" Target="../tags/tag258.xml"/><Relationship Id="rId209" Type="http://schemas.openxmlformats.org/officeDocument/2006/relationships/tags" Target="../tags/tag272.xml"/><Relationship Id="rId360" Type="http://schemas.openxmlformats.org/officeDocument/2006/relationships/tags" Target="../tags/tag423.xml"/><Relationship Id="rId416" Type="http://schemas.openxmlformats.org/officeDocument/2006/relationships/tags" Target="../tags/tag479.xml"/><Relationship Id="rId220" Type="http://schemas.openxmlformats.org/officeDocument/2006/relationships/tags" Target="../tags/tag283.xml"/><Relationship Id="rId15" Type="http://schemas.openxmlformats.org/officeDocument/2006/relationships/tags" Target="../tags/tag78.xml"/><Relationship Id="rId57" Type="http://schemas.openxmlformats.org/officeDocument/2006/relationships/tags" Target="../tags/tag120.xml"/><Relationship Id="rId262" Type="http://schemas.openxmlformats.org/officeDocument/2006/relationships/tags" Target="../tags/tag325.xml"/><Relationship Id="rId318" Type="http://schemas.openxmlformats.org/officeDocument/2006/relationships/tags" Target="../tags/tag381.xml"/><Relationship Id="rId99" Type="http://schemas.openxmlformats.org/officeDocument/2006/relationships/tags" Target="../tags/tag162.xml"/><Relationship Id="rId122" Type="http://schemas.openxmlformats.org/officeDocument/2006/relationships/tags" Target="../tags/tag185.xml"/><Relationship Id="rId164" Type="http://schemas.openxmlformats.org/officeDocument/2006/relationships/tags" Target="../tags/tag227.xml"/><Relationship Id="rId371" Type="http://schemas.openxmlformats.org/officeDocument/2006/relationships/tags" Target="../tags/tag434.xml"/><Relationship Id="rId427" Type="http://schemas.openxmlformats.org/officeDocument/2006/relationships/tags" Target="../tags/tag490.xml"/><Relationship Id="rId26" Type="http://schemas.openxmlformats.org/officeDocument/2006/relationships/tags" Target="../tags/tag89.xml"/><Relationship Id="rId231" Type="http://schemas.openxmlformats.org/officeDocument/2006/relationships/tags" Target="../tags/tag294.xml"/><Relationship Id="rId273" Type="http://schemas.openxmlformats.org/officeDocument/2006/relationships/tags" Target="../tags/tag336.xml"/><Relationship Id="rId329" Type="http://schemas.openxmlformats.org/officeDocument/2006/relationships/tags" Target="../tags/tag392.xml"/><Relationship Id="rId68" Type="http://schemas.openxmlformats.org/officeDocument/2006/relationships/tags" Target="../tags/tag131.xml"/><Relationship Id="rId133" Type="http://schemas.openxmlformats.org/officeDocument/2006/relationships/tags" Target="../tags/tag196.xml"/><Relationship Id="rId175" Type="http://schemas.openxmlformats.org/officeDocument/2006/relationships/tags" Target="../tags/tag238.xml"/><Relationship Id="rId340" Type="http://schemas.openxmlformats.org/officeDocument/2006/relationships/tags" Target="../tags/tag403.xml"/><Relationship Id="rId200" Type="http://schemas.openxmlformats.org/officeDocument/2006/relationships/tags" Target="../tags/tag263.xml"/><Relationship Id="rId382" Type="http://schemas.openxmlformats.org/officeDocument/2006/relationships/tags" Target="../tags/tag445.xml"/><Relationship Id="rId438" Type="http://schemas.openxmlformats.org/officeDocument/2006/relationships/tags" Target="../tags/tag501.xml"/><Relationship Id="rId242" Type="http://schemas.openxmlformats.org/officeDocument/2006/relationships/tags" Target="../tags/tag305.xml"/><Relationship Id="rId284" Type="http://schemas.openxmlformats.org/officeDocument/2006/relationships/tags" Target="../tags/tag347.xml"/><Relationship Id="rId37" Type="http://schemas.openxmlformats.org/officeDocument/2006/relationships/tags" Target="../tags/tag100.xml"/><Relationship Id="rId79" Type="http://schemas.openxmlformats.org/officeDocument/2006/relationships/tags" Target="../tags/tag142.xml"/><Relationship Id="rId102" Type="http://schemas.openxmlformats.org/officeDocument/2006/relationships/tags" Target="../tags/tag165.xml"/><Relationship Id="rId144" Type="http://schemas.openxmlformats.org/officeDocument/2006/relationships/tags" Target="../tags/tag207.xml"/><Relationship Id="rId90" Type="http://schemas.openxmlformats.org/officeDocument/2006/relationships/tags" Target="../tags/tag153.xml"/><Relationship Id="rId186" Type="http://schemas.openxmlformats.org/officeDocument/2006/relationships/tags" Target="../tags/tag249.xml"/><Relationship Id="rId351" Type="http://schemas.openxmlformats.org/officeDocument/2006/relationships/tags" Target="../tags/tag414.xml"/><Relationship Id="rId393" Type="http://schemas.openxmlformats.org/officeDocument/2006/relationships/tags" Target="../tags/tag456.xml"/><Relationship Id="rId407" Type="http://schemas.openxmlformats.org/officeDocument/2006/relationships/tags" Target="../tags/tag470.xml"/><Relationship Id="rId449" Type="http://schemas.openxmlformats.org/officeDocument/2006/relationships/tags" Target="../tags/tag512.xml"/><Relationship Id="rId211" Type="http://schemas.openxmlformats.org/officeDocument/2006/relationships/tags" Target="../tags/tag274.xml"/><Relationship Id="rId253" Type="http://schemas.openxmlformats.org/officeDocument/2006/relationships/tags" Target="../tags/tag316.xml"/><Relationship Id="rId295" Type="http://schemas.openxmlformats.org/officeDocument/2006/relationships/tags" Target="../tags/tag358.xml"/><Relationship Id="rId309" Type="http://schemas.openxmlformats.org/officeDocument/2006/relationships/tags" Target="../tags/tag372.xml"/><Relationship Id="rId48" Type="http://schemas.openxmlformats.org/officeDocument/2006/relationships/tags" Target="../tags/tag111.xml"/><Relationship Id="rId113" Type="http://schemas.openxmlformats.org/officeDocument/2006/relationships/tags" Target="../tags/tag176.xml"/><Relationship Id="rId320" Type="http://schemas.openxmlformats.org/officeDocument/2006/relationships/tags" Target="../tags/tag383.xml"/><Relationship Id="rId155" Type="http://schemas.openxmlformats.org/officeDocument/2006/relationships/tags" Target="../tags/tag218.xml"/><Relationship Id="rId197" Type="http://schemas.openxmlformats.org/officeDocument/2006/relationships/tags" Target="../tags/tag260.xml"/><Relationship Id="rId362" Type="http://schemas.openxmlformats.org/officeDocument/2006/relationships/tags" Target="../tags/tag425.xml"/><Relationship Id="rId418" Type="http://schemas.openxmlformats.org/officeDocument/2006/relationships/tags" Target="../tags/tag481.xml"/><Relationship Id="rId222" Type="http://schemas.openxmlformats.org/officeDocument/2006/relationships/tags" Target="../tags/tag285.xml"/><Relationship Id="rId264" Type="http://schemas.openxmlformats.org/officeDocument/2006/relationships/tags" Target="../tags/tag327.xml"/><Relationship Id="rId17" Type="http://schemas.openxmlformats.org/officeDocument/2006/relationships/tags" Target="../tags/tag80.xml"/><Relationship Id="rId59" Type="http://schemas.openxmlformats.org/officeDocument/2006/relationships/tags" Target="../tags/tag122.xml"/><Relationship Id="rId124" Type="http://schemas.openxmlformats.org/officeDocument/2006/relationships/tags" Target="../tags/tag187.xml"/><Relationship Id="rId70" Type="http://schemas.openxmlformats.org/officeDocument/2006/relationships/tags" Target="../tags/tag133.xml"/><Relationship Id="rId166" Type="http://schemas.openxmlformats.org/officeDocument/2006/relationships/tags" Target="../tags/tag229.xml"/><Relationship Id="rId331" Type="http://schemas.openxmlformats.org/officeDocument/2006/relationships/tags" Target="../tags/tag394.xml"/><Relationship Id="rId373" Type="http://schemas.openxmlformats.org/officeDocument/2006/relationships/tags" Target="../tags/tag436.xml"/><Relationship Id="rId429" Type="http://schemas.openxmlformats.org/officeDocument/2006/relationships/tags" Target="../tags/tag492.xml"/><Relationship Id="rId1" Type="http://schemas.openxmlformats.org/officeDocument/2006/relationships/vmlDrawing" Target="../drawings/vmlDrawing4.vml"/><Relationship Id="rId233" Type="http://schemas.openxmlformats.org/officeDocument/2006/relationships/tags" Target="../tags/tag296.xml"/><Relationship Id="rId440" Type="http://schemas.openxmlformats.org/officeDocument/2006/relationships/tags" Target="../tags/tag503.xml"/><Relationship Id="rId28" Type="http://schemas.openxmlformats.org/officeDocument/2006/relationships/tags" Target="../tags/tag91.xml"/><Relationship Id="rId275" Type="http://schemas.openxmlformats.org/officeDocument/2006/relationships/tags" Target="../tags/tag338.xml"/><Relationship Id="rId300" Type="http://schemas.openxmlformats.org/officeDocument/2006/relationships/tags" Target="../tags/tag363.xml"/><Relationship Id="rId81" Type="http://schemas.openxmlformats.org/officeDocument/2006/relationships/tags" Target="../tags/tag144.xml"/><Relationship Id="rId135" Type="http://schemas.openxmlformats.org/officeDocument/2006/relationships/tags" Target="../tags/tag198.xml"/><Relationship Id="rId177" Type="http://schemas.openxmlformats.org/officeDocument/2006/relationships/tags" Target="../tags/tag240.xml"/><Relationship Id="rId342" Type="http://schemas.openxmlformats.org/officeDocument/2006/relationships/tags" Target="../tags/tag405.xml"/><Relationship Id="rId384" Type="http://schemas.openxmlformats.org/officeDocument/2006/relationships/tags" Target="../tags/tag447.xml"/><Relationship Id="rId202" Type="http://schemas.openxmlformats.org/officeDocument/2006/relationships/tags" Target="../tags/tag265.xml"/><Relationship Id="rId244" Type="http://schemas.openxmlformats.org/officeDocument/2006/relationships/tags" Target="../tags/tag307.xml"/><Relationship Id="rId39" Type="http://schemas.openxmlformats.org/officeDocument/2006/relationships/tags" Target="../tags/tag102.xml"/><Relationship Id="rId286" Type="http://schemas.openxmlformats.org/officeDocument/2006/relationships/tags" Target="../tags/tag349.xml"/><Relationship Id="rId451" Type="http://schemas.openxmlformats.org/officeDocument/2006/relationships/tags" Target="../tags/tag514.xml"/><Relationship Id="rId50" Type="http://schemas.openxmlformats.org/officeDocument/2006/relationships/tags" Target="../tags/tag113.xml"/><Relationship Id="rId104" Type="http://schemas.openxmlformats.org/officeDocument/2006/relationships/tags" Target="../tags/tag167.xml"/><Relationship Id="rId146" Type="http://schemas.openxmlformats.org/officeDocument/2006/relationships/tags" Target="../tags/tag209.xml"/><Relationship Id="rId188" Type="http://schemas.openxmlformats.org/officeDocument/2006/relationships/tags" Target="../tags/tag251.xml"/><Relationship Id="rId311" Type="http://schemas.openxmlformats.org/officeDocument/2006/relationships/tags" Target="../tags/tag374.xml"/><Relationship Id="rId353" Type="http://schemas.openxmlformats.org/officeDocument/2006/relationships/tags" Target="../tags/tag416.xml"/><Relationship Id="rId395" Type="http://schemas.openxmlformats.org/officeDocument/2006/relationships/tags" Target="../tags/tag458.xml"/><Relationship Id="rId409" Type="http://schemas.openxmlformats.org/officeDocument/2006/relationships/tags" Target="../tags/tag472.xml"/><Relationship Id="rId92" Type="http://schemas.openxmlformats.org/officeDocument/2006/relationships/tags" Target="../tags/tag155.xml"/><Relationship Id="rId213" Type="http://schemas.openxmlformats.org/officeDocument/2006/relationships/tags" Target="../tags/tag276.xml"/><Relationship Id="rId420" Type="http://schemas.openxmlformats.org/officeDocument/2006/relationships/tags" Target="../tags/tag4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8.jpe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chart" Target="../charts/chart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chart" Target="../charts/chart2.xml"/><Relationship Id="rId5" Type="http://schemas.openxmlformats.org/officeDocument/2006/relationships/tags" Target="../tags/tag6.xml"/><Relationship Id="rId10" Type="http://schemas.openxmlformats.org/officeDocument/2006/relationships/chart" Target="../charts/chart1.xml"/><Relationship Id="rId4" Type="http://schemas.openxmlformats.org/officeDocument/2006/relationships/tags" Target="../tags/tag5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wm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26" Type="http://schemas.openxmlformats.org/officeDocument/2006/relationships/tags" Target="../tags/tag34.xml"/><Relationship Id="rId39" Type="http://schemas.openxmlformats.org/officeDocument/2006/relationships/tags" Target="../tags/tag47.xml"/><Relationship Id="rId21" Type="http://schemas.openxmlformats.org/officeDocument/2006/relationships/tags" Target="../tags/tag29.xml"/><Relationship Id="rId34" Type="http://schemas.openxmlformats.org/officeDocument/2006/relationships/tags" Target="../tags/tag42.xml"/><Relationship Id="rId42" Type="http://schemas.openxmlformats.org/officeDocument/2006/relationships/tags" Target="../tags/tag50.xml"/><Relationship Id="rId47" Type="http://schemas.openxmlformats.org/officeDocument/2006/relationships/tags" Target="../tags/tag55.xml"/><Relationship Id="rId50" Type="http://schemas.openxmlformats.org/officeDocument/2006/relationships/tags" Target="../tags/tag58.xml"/><Relationship Id="rId55" Type="http://schemas.openxmlformats.org/officeDocument/2006/relationships/tags" Target="../tags/tag63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9" Type="http://schemas.openxmlformats.org/officeDocument/2006/relationships/tags" Target="../tags/tag37.xml"/><Relationship Id="rId11" Type="http://schemas.openxmlformats.org/officeDocument/2006/relationships/tags" Target="../tags/tag19.xml"/><Relationship Id="rId24" Type="http://schemas.openxmlformats.org/officeDocument/2006/relationships/tags" Target="../tags/tag32.xml"/><Relationship Id="rId32" Type="http://schemas.openxmlformats.org/officeDocument/2006/relationships/tags" Target="../tags/tag40.xml"/><Relationship Id="rId37" Type="http://schemas.openxmlformats.org/officeDocument/2006/relationships/tags" Target="../tags/tag45.xml"/><Relationship Id="rId40" Type="http://schemas.openxmlformats.org/officeDocument/2006/relationships/tags" Target="../tags/tag48.xml"/><Relationship Id="rId45" Type="http://schemas.openxmlformats.org/officeDocument/2006/relationships/tags" Target="../tags/tag53.xml"/><Relationship Id="rId53" Type="http://schemas.openxmlformats.org/officeDocument/2006/relationships/tags" Target="../tags/tag61.xml"/><Relationship Id="rId58" Type="http://schemas.openxmlformats.org/officeDocument/2006/relationships/notesSlide" Target="../notesSlides/notesSlide1.xml"/><Relationship Id="rId5" Type="http://schemas.openxmlformats.org/officeDocument/2006/relationships/tags" Target="../tags/tag13.xml"/><Relationship Id="rId61" Type="http://schemas.openxmlformats.org/officeDocument/2006/relationships/image" Target="../media/image30.jpeg"/><Relationship Id="rId19" Type="http://schemas.openxmlformats.org/officeDocument/2006/relationships/tags" Target="../tags/tag27.xml"/><Relationship Id="rId14" Type="http://schemas.openxmlformats.org/officeDocument/2006/relationships/tags" Target="../tags/tag22.xml"/><Relationship Id="rId22" Type="http://schemas.openxmlformats.org/officeDocument/2006/relationships/tags" Target="../tags/tag30.xml"/><Relationship Id="rId27" Type="http://schemas.openxmlformats.org/officeDocument/2006/relationships/tags" Target="../tags/tag35.xml"/><Relationship Id="rId30" Type="http://schemas.openxmlformats.org/officeDocument/2006/relationships/tags" Target="../tags/tag38.xml"/><Relationship Id="rId35" Type="http://schemas.openxmlformats.org/officeDocument/2006/relationships/tags" Target="../tags/tag43.xml"/><Relationship Id="rId43" Type="http://schemas.openxmlformats.org/officeDocument/2006/relationships/tags" Target="../tags/tag51.xml"/><Relationship Id="rId48" Type="http://schemas.openxmlformats.org/officeDocument/2006/relationships/tags" Target="../tags/tag56.xml"/><Relationship Id="rId56" Type="http://schemas.openxmlformats.org/officeDocument/2006/relationships/tags" Target="../tags/tag64.xml"/><Relationship Id="rId8" Type="http://schemas.openxmlformats.org/officeDocument/2006/relationships/tags" Target="../tags/tag16.xml"/><Relationship Id="rId51" Type="http://schemas.openxmlformats.org/officeDocument/2006/relationships/tags" Target="../tags/tag59.xml"/><Relationship Id="rId3" Type="http://schemas.openxmlformats.org/officeDocument/2006/relationships/tags" Target="../tags/tag11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5" Type="http://schemas.openxmlformats.org/officeDocument/2006/relationships/tags" Target="../tags/tag33.xml"/><Relationship Id="rId33" Type="http://schemas.openxmlformats.org/officeDocument/2006/relationships/tags" Target="../tags/tag41.xml"/><Relationship Id="rId38" Type="http://schemas.openxmlformats.org/officeDocument/2006/relationships/tags" Target="../tags/tag46.xml"/><Relationship Id="rId46" Type="http://schemas.openxmlformats.org/officeDocument/2006/relationships/tags" Target="../tags/tag54.xml"/><Relationship Id="rId59" Type="http://schemas.openxmlformats.org/officeDocument/2006/relationships/image" Target="../media/image28.png"/><Relationship Id="rId20" Type="http://schemas.openxmlformats.org/officeDocument/2006/relationships/tags" Target="../tags/tag28.xml"/><Relationship Id="rId41" Type="http://schemas.openxmlformats.org/officeDocument/2006/relationships/tags" Target="../tags/tag49.xml"/><Relationship Id="rId54" Type="http://schemas.openxmlformats.org/officeDocument/2006/relationships/tags" Target="../tags/tag62.xml"/><Relationship Id="rId62" Type="http://schemas.openxmlformats.org/officeDocument/2006/relationships/image" Target="../media/image31.wmf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5" Type="http://schemas.openxmlformats.org/officeDocument/2006/relationships/tags" Target="../tags/tag23.xml"/><Relationship Id="rId23" Type="http://schemas.openxmlformats.org/officeDocument/2006/relationships/tags" Target="../tags/tag31.xml"/><Relationship Id="rId28" Type="http://schemas.openxmlformats.org/officeDocument/2006/relationships/tags" Target="../tags/tag36.xml"/><Relationship Id="rId36" Type="http://schemas.openxmlformats.org/officeDocument/2006/relationships/tags" Target="../tags/tag44.xml"/><Relationship Id="rId49" Type="http://schemas.openxmlformats.org/officeDocument/2006/relationships/tags" Target="../tags/tag57.xml"/><Relationship Id="rId57" Type="http://schemas.openxmlformats.org/officeDocument/2006/relationships/slideLayout" Target="../slideLayouts/slideLayout21.xml"/><Relationship Id="rId10" Type="http://schemas.openxmlformats.org/officeDocument/2006/relationships/tags" Target="../tags/tag18.xml"/><Relationship Id="rId31" Type="http://schemas.openxmlformats.org/officeDocument/2006/relationships/tags" Target="../tags/tag39.xml"/><Relationship Id="rId44" Type="http://schemas.openxmlformats.org/officeDocument/2006/relationships/tags" Target="../tags/tag52.xml"/><Relationship Id="rId52" Type="http://schemas.openxmlformats.org/officeDocument/2006/relationships/tags" Target="../tags/tag60.xml"/><Relationship Id="rId60" Type="http://schemas.openxmlformats.org/officeDocument/2006/relationships/image" Target="../media/image29.jpeg"/><Relationship Id="rId4" Type="http://schemas.openxmlformats.org/officeDocument/2006/relationships/tags" Target="../tags/tag12.xml"/><Relationship Id="rId9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>
                <a:cs typeface="Arial" charset="0"/>
              </a:rPr>
              <a:t>TIM BRASIL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Audiência</a:t>
            </a:r>
            <a:r>
              <a:rPr lang="it-IT" dirty="0"/>
              <a:t> </a:t>
            </a:r>
            <a:r>
              <a:rPr lang="it-IT" dirty="0" err="1"/>
              <a:t>Pública</a:t>
            </a:r>
            <a:r>
              <a:rPr lang="it-IT" dirty="0"/>
              <a:t> - CFFC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>
                <a:cs typeface="Arial" charset="0"/>
              </a:rPr>
              <a:t>06 de </a:t>
            </a:r>
            <a:r>
              <a:rPr lang="it-IT" dirty="0" err="1">
                <a:cs typeface="Arial" charset="0"/>
              </a:rPr>
              <a:t>junho</a:t>
            </a:r>
            <a:r>
              <a:rPr lang="it-IT" dirty="0">
                <a:cs typeface="Arial" charset="0"/>
              </a:rPr>
              <a:t> de 2018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 err="1"/>
              <a:t>Audiência</a:t>
            </a:r>
            <a:r>
              <a:rPr lang="it-IT" dirty="0"/>
              <a:t> </a:t>
            </a:r>
            <a:r>
              <a:rPr lang="it-IT" dirty="0" err="1"/>
              <a:t>Pública</a:t>
            </a:r>
            <a:r>
              <a:rPr lang="it-IT" dirty="0"/>
              <a:t> </a:t>
            </a:r>
            <a:r>
              <a:rPr lang="it-IT" dirty="0" err="1"/>
              <a:t>na</a:t>
            </a:r>
            <a:r>
              <a:rPr lang="it-IT" dirty="0"/>
              <a:t> </a:t>
            </a:r>
            <a:r>
              <a:rPr lang="it-IT" dirty="0" err="1"/>
              <a:t>Comissão</a:t>
            </a:r>
            <a:r>
              <a:rPr lang="it-IT" dirty="0"/>
              <a:t> de </a:t>
            </a:r>
            <a:r>
              <a:rPr lang="it-IT" dirty="0" err="1"/>
              <a:t>Fiscalização</a:t>
            </a:r>
            <a:r>
              <a:rPr lang="it-IT" dirty="0"/>
              <a:t> </a:t>
            </a:r>
            <a:r>
              <a:rPr lang="it-IT" dirty="0" err="1"/>
              <a:t>Financeira</a:t>
            </a:r>
            <a:r>
              <a:rPr lang="it-IT" dirty="0"/>
              <a:t> e </a:t>
            </a:r>
            <a:r>
              <a:rPr lang="it-IT" dirty="0" err="1"/>
              <a:t>Controle</a:t>
            </a:r>
            <a:r>
              <a:rPr lang="it-IT" dirty="0"/>
              <a:t> - CFFC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 err="1"/>
              <a:t>Câmara</a:t>
            </a:r>
            <a:r>
              <a:rPr lang="it-IT" dirty="0"/>
              <a:t> </a:t>
            </a:r>
            <a:r>
              <a:rPr lang="it-IT" dirty="0" err="1"/>
              <a:t>dos</a:t>
            </a:r>
            <a:r>
              <a:rPr lang="it-IT" dirty="0"/>
              <a:t> </a:t>
            </a:r>
            <a:r>
              <a:rPr lang="it-IT" dirty="0" err="1"/>
              <a:t>Deputados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 dirty="0" err="1"/>
              <a:t>Diretor</a:t>
            </a:r>
            <a:r>
              <a:rPr lang="it-IT" dirty="0"/>
              <a:t> de </a:t>
            </a:r>
            <a:r>
              <a:rPr lang="it-IT" dirty="0" err="1"/>
              <a:t>Relações</a:t>
            </a:r>
            <a:r>
              <a:rPr lang="it-IT" dirty="0"/>
              <a:t> </a:t>
            </a:r>
            <a:r>
              <a:rPr lang="it-IT" dirty="0" err="1"/>
              <a:t>Institucionais</a:t>
            </a:r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t-IT" dirty="0"/>
              <a:t>Leandro Guerra</a:t>
            </a:r>
          </a:p>
        </p:txBody>
      </p:sp>
    </p:spTree>
    <p:extLst>
      <p:ext uri="{BB962C8B-B14F-4D97-AF65-F5344CB8AC3E}">
        <p14:creationId xmlns:p14="http://schemas.microsoft.com/office/powerpoint/2010/main" val="2586977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35743" y="1117633"/>
            <a:ext cx="4220096" cy="1717007"/>
          </a:xfrm>
          <a:prstGeom prst="rect">
            <a:avLst/>
          </a:prstGeom>
          <a:extLst/>
        </p:spPr>
        <p:txBody>
          <a:bodyPr/>
          <a:lstStyle>
            <a:defPPr>
              <a:defRPr lang="it-IT"/>
            </a:defPPr>
            <a:lvl1pPr marL="171450" indent="-171450" defTabSz="514337">
              <a:lnSpc>
                <a:spcPct val="12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100"/>
            </a:lvl1pPr>
            <a:lvl2pPr marL="257168" indent="0" defTabSz="514337">
              <a:lnSpc>
                <a:spcPct val="120000"/>
              </a:lnSpc>
              <a:spcBef>
                <a:spcPts val="281"/>
              </a:spcBef>
              <a:buFontTx/>
              <a:buNone/>
              <a:defRPr sz="1200">
                <a:solidFill>
                  <a:schemeClr val="accent5"/>
                </a:solidFill>
                <a:latin typeface="TIM Sans" panose="00000500000000000000" pitchFamily="2" charset="0"/>
              </a:defRPr>
            </a:lvl2pPr>
            <a:lvl3pPr marL="514337" indent="0" defTabSz="514337">
              <a:lnSpc>
                <a:spcPct val="120000"/>
              </a:lnSpc>
              <a:spcBef>
                <a:spcPts val="281"/>
              </a:spcBef>
              <a:buFontTx/>
              <a:buNone/>
              <a:defRPr sz="1100">
                <a:solidFill>
                  <a:schemeClr val="accent5"/>
                </a:solidFill>
                <a:latin typeface="TIM Sans" panose="00000500000000000000" pitchFamily="2" charset="0"/>
              </a:defRPr>
            </a:lvl3pPr>
            <a:lvl4pPr marL="90009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/>
            </a:lvl5pPr>
            <a:lvl6pPr marL="1414428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/>
            </a:lvl8pPr>
            <a:lvl9pPr marL="2185934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/>
            </a:lvl9pPr>
          </a:lstStyle>
          <a:p>
            <a:endParaRPr lang="pt-BR" dirty="0"/>
          </a:p>
          <a:p>
            <a:r>
              <a:rPr lang="pt-BR" dirty="0"/>
              <a:t>7 Cidades	</a:t>
            </a:r>
          </a:p>
          <a:p>
            <a:r>
              <a:rPr lang="pt-BR" dirty="0"/>
              <a:t>11 sites 2G, 10 sites 3G e 5 sites 4G</a:t>
            </a:r>
          </a:p>
          <a:p>
            <a:r>
              <a:rPr lang="pt-BR" b="1" dirty="0"/>
              <a:t>Previsão: Dezembro 2018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16669" y="216818"/>
            <a:ext cx="8459788" cy="266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00" b="0" kern="1200">
                <a:solidFill>
                  <a:schemeClr val="accent1"/>
                </a:solidFill>
                <a:latin typeface="TIM Sans Medium" panose="02020503040602060503" pitchFamily="18" charset="0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Segnaposto contenuto 2"/>
          <p:cNvSpPr txBox="1">
            <a:spLocks/>
          </p:cNvSpPr>
          <p:nvPr/>
        </p:nvSpPr>
        <p:spPr>
          <a:xfrm>
            <a:off x="243983" y="162021"/>
            <a:ext cx="4232994" cy="376295"/>
          </a:xfrm>
          <a:prstGeom prst="rect">
            <a:avLst/>
          </a:prstGeom>
        </p:spPr>
        <p:txBody>
          <a:bodyPr/>
          <a:lstStyle>
            <a:lvl1pPr marL="0" indent="0" algn="l" defTabSz="514337" rtl="0" eaLnBrk="1" latinLnBrk="0" hangingPunct="1">
              <a:lnSpc>
                <a:spcPct val="120000"/>
              </a:lnSpc>
              <a:spcBef>
                <a:spcPts val="563"/>
              </a:spcBef>
              <a:buFontTx/>
              <a:buNone/>
              <a:defRPr sz="1400" kern="1200">
                <a:solidFill>
                  <a:schemeClr val="accent5"/>
                </a:solidFill>
                <a:latin typeface="TIM Sans" panose="00000500000000000000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120000"/>
              </a:lnSpc>
              <a:spcBef>
                <a:spcPts val="281"/>
              </a:spcBef>
              <a:buFontTx/>
              <a:buNone/>
              <a:defRPr sz="1200" kern="1200">
                <a:solidFill>
                  <a:schemeClr val="accent5"/>
                </a:solidFill>
                <a:latin typeface="TIM Sans" panose="00000500000000000000" pitchFamily="2" charset="0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120000"/>
              </a:lnSpc>
              <a:spcBef>
                <a:spcPts val="281"/>
              </a:spcBef>
              <a:buFontTx/>
              <a:buNone/>
              <a:defRPr sz="1100" kern="1200">
                <a:solidFill>
                  <a:schemeClr val="accent5"/>
                </a:solidFill>
                <a:latin typeface="TIM Sans" panose="00000500000000000000" pitchFamily="2" charset="0"/>
                <a:ea typeface="+mn-ea"/>
                <a:cs typeface="+mn-cs"/>
              </a:defRPr>
            </a:lvl3pPr>
            <a:lvl4pPr marL="90009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8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4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700" dirty="0">
                <a:solidFill>
                  <a:schemeClr val="tx1"/>
                </a:solidFill>
                <a:latin typeface="TIM Sans Medium" panose="02020503040602060503" pitchFamily="18" charset="0"/>
                <a:ea typeface="+mj-ea"/>
                <a:cs typeface="+mj-cs"/>
              </a:rPr>
              <a:t>Investimentos em </a:t>
            </a:r>
            <a:r>
              <a:rPr lang="pt-BR" sz="1700" i="1" dirty="0" err="1">
                <a:solidFill>
                  <a:schemeClr val="tx1"/>
                </a:solidFill>
                <a:latin typeface="TIM Sans Medium" panose="02020503040602060503" pitchFamily="18" charset="0"/>
                <a:ea typeface="+mj-ea"/>
                <a:cs typeface="+mj-cs"/>
              </a:rPr>
              <a:t>Backhau</a:t>
            </a:r>
            <a:r>
              <a:rPr lang="pt-BR" sz="1700" dirty="0" err="1">
                <a:solidFill>
                  <a:schemeClr val="tx1"/>
                </a:solidFill>
                <a:latin typeface="TIM Sans Medium" panose="02020503040602060503" pitchFamily="18" charset="0"/>
                <a:ea typeface="+mj-ea"/>
                <a:cs typeface="+mj-cs"/>
              </a:rPr>
              <a:t>l</a:t>
            </a:r>
            <a:endParaRPr lang="pt-BR" sz="1700" dirty="0">
              <a:solidFill>
                <a:schemeClr val="tx1"/>
              </a:solidFill>
              <a:latin typeface="TIM Sans Medium" panose="02020503040602060503" pitchFamily="18" charset="0"/>
              <a:ea typeface="+mj-ea"/>
              <a:cs typeface="+mj-cs"/>
            </a:endParaRPr>
          </a:p>
          <a:p>
            <a:r>
              <a:rPr lang="pt-BR" sz="1700" dirty="0">
                <a:solidFill>
                  <a:schemeClr val="tx1"/>
                </a:solidFill>
                <a:latin typeface="TIM Sans Medium" panose="02020503040602060503" pitchFamily="18" charset="0"/>
                <a:ea typeface="+mj-ea"/>
                <a:cs typeface="+mj-cs"/>
              </a:rPr>
              <a:t>Rota Imperatriz </a:t>
            </a:r>
            <a:r>
              <a:rPr lang="pt-BR" sz="1700" dirty="0">
                <a:solidFill>
                  <a:schemeClr val="tx1"/>
                </a:solidFill>
                <a:latin typeface="TIM Sans Medium" panose="02020503040602060503" pitchFamily="18" charset="0"/>
                <a:ea typeface="+mj-ea"/>
                <a:cs typeface="+mj-cs"/>
                <a:sym typeface="Wingdings" panose="05000000000000000000" pitchFamily="2" charset="2"/>
              </a:rPr>
              <a:t> Balsas</a:t>
            </a:r>
            <a:endParaRPr lang="it-IT" sz="1700" dirty="0">
              <a:solidFill>
                <a:schemeClr val="tx1"/>
              </a:solidFill>
              <a:latin typeface="TIM Sans Medium" panose="02020503040602060503" pitchFamily="18" charset="0"/>
              <a:ea typeface="+mj-ea"/>
              <a:cs typeface="+mj-cs"/>
            </a:endParaRPr>
          </a:p>
        </p:txBody>
      </p:sp>
      <p:sp>
        <p:nvSpPr>
          <p:cNvPr id="17" name="Segnaposto contenuto 2"/>
          <p:cNvSpPr txBox="1">
            <a:spLocks/>
          </p:cNvSpPr>
          <p:nvPr/>
        </p:nvSpPr>
        <p:spPr>
          <a:xfrm>
            <a:off x="4476977" y="1015231"/>
            <a:ext cx="4178862" cy="376295"/>
          </a:xfrm>
          <a:prstGeom prst="rect">
            <a:avLst/>
          </a:prstGeom>
        </p:spPr>
        <p:txBody>
          <a:bodyPr/>
          <a:lstStyle>
            <a:lvl1pPr marL="0" indent="0" algn="l" defTabSz="514337" rtl="0" eaLnBrk="1" latinLnBrk="0" hangingPunct="1">
              <a:lnSpc>
                <a:spcPct val="120000"/>
              </a:lnSpc>
              <a:spcBef>
                <a:spcPts val="563"/>
              </a:spcBef>
              <a:buFontTx/>
              <a:buNone/>
              <a:defRPr sz="1400" kern="1200">
                <a:solidFill>
                  <a:schemeClr val="accent5"/>
                </a:solidFill>
                <a:latin typeface="TIM Sans" panose="00000500000000000000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120000"/>
              </a:lnSpc>
              <a:spcBef>
                <a:spcPts val="281"/>
              </a:spcBef>
              <a:buFontTx/>
              <a:buNone/>
              <a:defRPr sz="1200" kern="1200">
                <a:solidFill>
                  <a:schemeClr val="accent5"/>
                </a:solidFill>
                <a:latin typeface="TIM Sans" panose="00000500000000000000" pitchFamily="2" charset="0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120000"/>
              </a:lnSpc>
              <a:spcBef>
                <a:spcPts val="281"/>
              </a:spcBef>
              <a:buFontTx/>
              <a:buNone/>
              <a:defRPr sz="1100" kern="1200">
                <a:solidFill>
                  <a:schemeClr val="accent5"/>
                </a:solidFill>
                <a:latin typeface="TIM Sans" panose="00000500000000000000" pitchFamily="2" charset="0"/>
                <a:ea typeface="+mn-ea"/>
                <a:cs typeface="+mn-cs"/>
              </a:defRPr>
            </a:lvl3pPr>
            <a:lvl4pPr marL="90009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8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4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tx1"/>
                </a:solidFill>
                <a:latin typeface="+mn-lt"/>
              </a:rPr>
              <a:t>Plano Infraestrutura Transmissão </a:t>
            </a:r>
          </a:p>
        </p:txBody>
      </p:sp>
      <p:pic>
        <p:nvPicPr>
          <p:cNvPr id="18" name="Picture 2" descr="http://www.expressoradar.com.br/images/emconstruca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640" y="19595"/>
            <a:ext cx="1967360" cy="78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825598"/>
              </p:ext>
            </p:extLst>
          </p:nvPr>
        </p:nvGraphicFramePr>
        <p:xfrm>
          <a:off x="243984" y="965836"/>
          <a:ext cx="2573710" cy="1390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Worksheet" r:id="rId4" imgW="3295656" imgH="1781304" progId="Excel.Sheet.12">
                  <p:embed/>
                </p:oleObj>
              </mc:Choice>
              <mc:Fallback>
                <p:oleObj name="Worksheet" r:id="rId4" imgW="3295656" imgH="1781304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3984" y="965836"/>
                        <a:ext cx="2573710" cy="1390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121" y="1045845"/>
            <a:ext cx="1339837" cy="444610"/>
          </a:xfrm>
          <a:prstGeom prst="rect">
            <a:avLst/>
          </a:prstGeom>
        </p:spPr>
      </p:pic>
      <p:pic>
        <p:nvPicPr>
          <p:cNvPr id="21" name="Content Placeholder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7704" y="2316928"/>
            <a:ext cx="3717659" cy="26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12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3543300" y="773250"/>
            <a:ext cx="5486400" cy="16459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8"/>
            <a:endParaRPr lang="pt-BR" sz="1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549" r="835" b="373"/>
          <a:stretch/>
        </p:blipFill>
        <p:spPr>
          <a:xfrm>
            <a:off x="3960851" y="2643299"/>
            <a:ext cx="5015230" cy="2041569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15162359">
            <a:off x="7060754" y="2218156"/>
            <a:ext cx="180835" cy="2814086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800" kern="0">
              <a:solidFill>
                <a:sysClr val="windowText" lastClr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55918" y="3471247"/>
            <a:ext cx="525168" cy="302836"/>
            <a:chOff x="1027543" y="1776462"/>
            <a:chExt cx="951384" cy="925830"/>
          </a:xfrm>
        </p:grpSpPr>
        <p:sp>
          <p:nvSpPr>
            <p:cNvPr id="9" name="Freeform 8"/>
            <p:cNvSpPr>
              <a:spLocks noChangeAspect="1"/>
            </p:cNvSpPr>
            <p:nvPr/>
          </p:nvSpPr>
          <p:spPr>
            <a:xfrm>
              <a:off x="1091755" y="1776462"/>
              <a:ext cx="822961" cy="925830"/>
            </a:xfrm>
            <a:custGeom>
              <a:avLst/>
              <a:gdLst>
                <a:gd name="connsiteX0" fmla="*/ 0 w 1144322"/>
                <a:gd name="connsiteY0" fmla="*/ 497780 h 995560"/>
                <a:gd name="connsiteX1" fmla="*/ 248890 w 1144322"/>
                <a:gd name="connsiteY1" fmla="*/ 0 h 995560"/>
                <a:gd name="connsiteX2" fmla="*/ 895432 w 1144322"/>
                <a:gd name="connsiteY2" fmla="*/ 0 h 995560"/>
                <a:gd name="connsiteX3" fmla="*/ 1144322 w 1144322"/>
                <a:gd name="connsiteY3" fmla="*/ 497780 h 995560"/>
                <a:gd name="connsiteX4" fmla="*/ 895432 w 1144322"/>
                <a:gd name="connsiteY4" fmla="*/ 995560 h 995560"/>
                <a:gd name="connsiteX5" fmla="*/ 248890 w 1144322"/>
                <a:gd name="connsiteY5" fmla="*/ 995560 h 995560"/>
                <a:gd name="connsiteX6" fmla="*/ 0 w 1144322"/>
                <a:gd name="connsiteY6" fmla="*/ 497780 h 99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4322" h="995560">
                  <a:moveTo>
                    <a:pt x="572161" y="0"/>
                  </a:moveTo>
                  <a:lnTo>
                    <a:pt x="1144322" y="216534"/>
                  </a:lnTo>
                  <a:lnTo>
                    <a:pt x="1144322" y="779026"/>
                  </a:lnTo>
                  <a:lnTo>
                    <a:pt x="572161" y="995560"/>
                  </a:lnTo>
                  <a:lnTo>
                    <a:pt x="0" y="779026"/>
                  </a:lnTo>
                  <a:lnTo>
                    <a:pt x="0" y="216534"/>
                  </a:lnTo>
                  <a:lnTo>
                    <a:pt x="572161" y="0"/>
                  </a:lnTo>
                  <a:close/>
                </a:path>
              </a:pathLst>
            </a:custGeom>
            <a:solidFill>
              <a:srgbClr val="00518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811" tIns="204995" rIns="181811" bIns="204992" numCol="1" spcCol="1270" anchor="ctr" anchorCtr="0">
              <a:noAutofit/>
            </a:bodyPr>
            <a:lstStyle/>
            <a:p>
              <a:pPr algn="ctr" defTabSz="31114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600" kern="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27543" y="2027015"/>
              <a:ext cx="951384" cy="536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11142">
                <a:lnSpc>
                  <a:spcPct val="90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pt-BR" sz="600" b="1" kern="0" dirty="0">
                  <a:solidFill>
                    <a:schemeClr val="bg1"/>
                  </a:solidFill>
                </a:rPr>
                <a:t>2,2 x </a:t>
              </a:r>
              <a:endParaRPr lang="pt-BR" sz="100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5683594" y="2823255"/>
            <a:ext cx="1414229" cy="53683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pt-BR" sz="800" kern="0" dirty="0">
                <a:solidFill>
                  <a:schemeClr val="tx1"/>
                </a:solidFill>
              </a:rPr>
              <a:t>Tráfego LTE 700MHZ em São Luis a já representa 56% do volume de tráfego em 4G</a:t>
            </a:r>
          </a:p>
        </p:txBody>
      </p:sp>
      <p:sp>
        <p:nvSpPr>
          <p:cNvPr id="18" name="Titolo 3"/>
          <p:cNvSpPr txBox="1">
            <a:spLocks/>
          </p:cNvSpPr>
          <p:nvPr/>
        </p:nvSpPr>
        <p:spPr bwMode="auto">
          <a:xfrm>
            <a:off x="227712" y="1587686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00" b="0" kern="1200">
                <a:solidFill>
                  <a:schemeClr val="tx1"/>
                </a:solidFill>
                <a:latin typeface="TIM Sans Medium" panose="02020503040602060503" pitchFamily="18" charset="0"/>
                <a:ea typeface="+mj-ea"/>
                <a:cs typeface="+mj-cs"/>
              </a:defRPr>
            </a:lvl1pPr>
          </a:lstStyle>
          <a:p>
            <a:pPr defTabSz="514325"/>
            <a:endParaRPr lang="pt-BR" dirty="0">
              <a:solidFill>
                <a:schemeClr val="accent5"/>
              </a:solidFill>
            </a:endParaRP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470076" y="567772"/>
            <a:ext cx="2126878" cy="2052182"/>
            <a:chOff x="4862620" y="952206"/>
            <a:chExt cx="1974459" cy="1963720"/>
          </a:xfrm>
          <a:solidFill>
            <a:schemeClr val="tx1">
              <a:alpha val="25000"/>
            </a:schemeClr>
          </a:solidFill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318264" y="952206"/>
              <a:ext cx="305297" cy="337514"/>
            </a:xfrm>
            <a:custGeom>
              <a:avLst/>
              <a:gdLst>
                <a:gd name="T0" fmla="*/ 390 w 398"/>
                <a:gd name="T1" fmla="*/ 334 h 440"/>
                <a:gd name="T2" fmla="*/ 364 w 398"/>
                <a:gd name="T3" fmla="*/ 334 h 440"/>
                <a:gd name="T4" fmla="*/ 336 w 398"/>
                <a:gd name="T5" fmla="*/ 334 h 440"/>
                <a:gd name="T6" fmla="*/ 316 w 398"/>
                <a:gd name="T7" fmla="*/ 360 h 440"/>
                <a:gd name="T8" fmla="*/ 296 w 398"/>
                <a:gd name="T9" fmla="*/ 386 h 440"/>
                <a:gd name="T10" fmla="*/ 290 w 398"/>
                <a:gd name="T11" fmla="*/ 412 h 440"/>
                <a:gd name="T12" fmla="*/ 262 w 398"/>
                <a:gd name="T13" fmla="*/ 396 h 440"/>
                <a:gd name="T14" fmla="*/ 234 w 398"/>
                <a:gd name="T15" fmla="*/ 396 h 440"/>
                <a:gd name="T16" fmla="*/ 216 w 398"/>
                <a:gd name="T17" fmla="*/ 422 h 440"/>
                <a:gd name="T18" fmla="*/ 200 w 398"/>
                <a:gd name="T19" fmla="*/ 440 h 440"/>
                <a:gd name="T20" fmla="*/ 174 w 398"/>
                <a:gd name="T21" fmla="*/ 422 h 440"/>
                <a:gd name="T22" fmla="*/ 160 w 398"/>
                <a:gd name="T23" fmla="*/ 386 h 440"/>
                <a:gd name="T24" fmla="*/ 160 w 398"/>
                <a:gd name="T25" fmla="*/ 352 h 440"/>
                <a:gd name="T26" fmla="*/ 160 w 398"/>
                <a:gd name="T27" fmla="*/ 318 h 440"/>
                <a:gd name="T28" fmla="*/ 142 w 398"/>
                <a:gd name="T29" fmla="*/ 292 h 440"/>
                <a:gd name="T30" fmla="*/ 126 w 398"/>
                <a:gd name="T31" fmla="*/ 258 h 440"/>
                <a:gd name="T32" fmla="*/ 114 w 398"/>
                <a:gd name="T33" fmla="*/ 222 h 440"/>
                <a:gd name="T34" fmla="*/ 100 w 398"/>
                <a:gd name="T35" fmla="*/ 204 h 440"/>
                <a:gd name="T36" fmla="*/ 92 w 398"/>
                <a:gd name="T37" fmla="*/ 196 h 440"/>
                <a:gd name="T38" fmla="*/ 50 w 398"/>
                <a:gd name="T39" fmla="*/ 196 h 440"/>
                <a:gd name="T40" fmla="*/ 26 w 398"/>
                <a:gd name="T41" fmla="*/ 180 h 440"/>
                <a:gd name="T42" fmla="*/ 32 w 398"/>
                <a:gd name="T43" fmla="*/ 144 h 440"/>
                <a:gd name="T44" fmla="*/ 32 w 398"/>
                <a:gd name="T45" fmla="*/ 114 h 440"/>
                <a:gd name="T46" fmla="*/ 0 w 398"/>
                <a:gd name="T47" fmla="*/ 94 h 440"/>
                <a:gd name="T48" fmla="*/ 24 w 398"/>
                <a:gd name="T49" fmla="*/ 80 h 440"/>
                <a:gd name="T50" fmla="*/ 52 w 398"/>
                <a:gd name="T51" fmla="*/ 92 h 440"/>
                <a:gd name="T52" fmla="*/ 80 w 398"/>
                <a:gd name="T53" fmla="*/ 102 h 440"/>
                <a:gd name="T54" fmla="*/ 106 w 398"/>
                <a:gd name="T55" fmla="*/ 102 h 440"/>
                <a:gd name="T56" fmla="*/ 134 w 398"/>
                <a:gd name="T57" fmla="*/ 110 h 440"/>
                <a:gd name="T58" fmla="*/ 160 w 398"/>
                <a:gd name="T59" fmla="*/ 86 h 440"/>
                <a:gd name="T60" fmla="*/ 180 w 398"/>
                <a:gd name="T61" fmla="*/ 86 h 440"/>
                <a:gd name="T62" fmla="*/ 208 w 398"/>
                <a:gd name="T63" fmla="*/ 76 h 440"/>
                <a:gd name="T64" fmla="*/ 234 w 398"/>
                <a:gd name="T65" fmla="*/ 60 h 440"/>
                <a:gd name="T66" fmla="*/ 262 w 398"/>
                <a:gd name="T67" fmla="*/ 34 h 440"/>
                <a:gd name="T68" fmla="*/ 282 w 398"/>
                <a:gd name="T69" fmla="*/ 4 h 440"/>
                <a:gd name="T70" fmla="*/ 308 w 398"/>
                <a:gd name="T71" fmla="*/ 4 h 440"/>
                <a:gd name="T72" fmla="*/ 314 w 398"/>
                <a:gd name="T73" fmla="*/ 40 h 440"/>
                <a:gd name="T74" fmla="*/ 342 w 398"/>
                <a:gd name="T75" fmla="*/ 60 h 440"/>
                <a:gd name="T76" fmla="*/ 336 w 398"/>
                <a:gd name="T77" fmla="*/ 92 h 440"/>
                <a:gd name="T78" fmla="*/ 322 w 398"/>
                <a:gd name="T79" fmla="*/ 118 h 440"/>
                <a:gd name="T80" fmla="*/ 322 w 398"/>
                <a:gd name="T81" fmla="*/ 154 h 440"/>
                <a:gd name="T82" fmla="*/ 314 w 398"/>
                <a:gd name="T83" fmla="*/ 188 h 440"/>
                <a:gd name="T84" fmla="*/ 342 w 398"/>
                <a:gd name="T85" fmla="*/ 204 h 440"/>
                <a:gd name="T86" fmla="*/ 342 w 398"/>
                <a:gd name="T87" fmla="*/ 240 h 440"/>
                <a:gd name="T88" fmla="*/ 368 w 398"/>
                <a:gd name="T89" fmla="*/ 258 h 440"/>
                <a:gd name="T90" fmla="*/ 390 w 398"/>
                <a:gd name="T91" fmla="*/ 276 h 440"/>
                <a:gd name="T92" fmla="*/ 390 w 398"/>
                <a:gd name="T93" fmla="*/ 302 h 440"/>
                <a:gd name="T94" fmla="*/ 398 w 398"/>
                <a:gd name="T95" fmla="*/ 318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8" h="440">
                  <a:moveTo>
                    <a:pt x="398" y="318"/>
                  </a:moveTo>
                  <a:lnTo>
                    <a:pt x="390" y="334"/>
                  </a:lnTo>
                  <a:lnTo>
                    <a:pt x="376" y="334"/>
                  </a:lnTo>
                  <a:lnTo>
                    <a:pt x="364" y="334"/>
                  </a:lnTo>
                  <a:lnTo>
                    <a:pt x="350" y="334"/>
                  </a:lnTo>
                  <a:lnTo>
                    <a:pt x="336" y="334"/>
                  </a:lnTo>
                  <a:lnTo>
                    <a:pt x="322" y="344"/>
                  </a:lnTo>
                  <a:lnTo>
                    <a:pt x="316" y="360"/>
                  </a:lnTo>
                  <a:lnTo>
                    <a:pt x="310" y="378"/>
                  </a:lnTo>
                  <a:lnTo>
                    <a:pt x="296" y="386"/>
                  </a:lnTo>
                  <a:lnTo>
                    <a:pt x="302" y="404"/>
                  </a:lnTo>
                  <a:lnTo>
                    <a:pt x="290" y="412"/>
                  </a:lnTo>
                  <a:lnTo>
                    <a:pt x="276" y="412"/>
                  </a:lnTo>
                  <a:lnTo>
                    <a:pt x="262" y="396"/>
                  </a:lnTo>
                  <a:lnTo>
                    <a:pt x="248" y="396"/>
                  </a:lnTo>
                  <a:lnTo>
                    <a:pt x="234" y="396"/>
                  </a:lnTo>
                  <a:lnTo>
                    <a:pt x="220" y="404"/>
                  </a:lnTo>
                  <a:lnTo>
                    <a:pt x="216" y="422"/>
                  </a:lnTo>
                  <a:lnTo>
                    <a:pt x="208" y="440"/>
                  </a:lnTo>
                  <a:lnTo>
                    <a:pt x="200" y="440"/>
                  </a:lnTo>
                  <a:lnTo>
                    <a:pt x="188" y="428"/>
                  </a:lnTo>
                  <a:lnTo>
                    <a:pt x="174" y="422"/>
                  </a:lnTo>
                  <a:lnTo>
                    <a:pt x="160" y="404"/>
                  </a:lnTo>
                  <a:lnTo>
                    <a:pt x="160" y="386"/>
                  </a:lnTo>
                  <a:lnTo>
                    <a:pt x="166" y="368"/>
                  </a:lnTo>
                  <a:lnTo>
                    <a:pt x="160" y="352"/>
                  </a:lnTo>
                  <a:lnTo>
                    <a:pt x="160" y="334"/>
                  </a:lnTo>
                  <a:lnTo>
                    <a:pt x="160" y="318"/>
                  </a:lnTo>
                  <a:lnTo>
                    <a:pt x="154" y="302"/>
                  </a:lnTo>
                  <a:lnTo>
                    <a:pt x="142" y="292"/>
                  </a:lnTo>
                  <a:lnTo>
                    <a:pt x="126" y="272"/>
                  </a:lnTo>
                  <a:lnTo>
                    <a:pt x="126" y="258"/>
                  </a:lnTo>
                  <a:lnTo>
                    <a:pt x="120" y="240"/>
                  </a:lnTo>
                  <a:lnTo>
                    <a:pt x="114" y="222"/>
                  </a:lnTo>
                  <a:lnTo>
                    <a:pt x="114" y="204"/>
                  </a:lnTo>
                  <a:lnTo>
                    <a:pt x="100" y="204"/>
                  </a:lnTo>
                  <a:lnTo>
                    <a:pt x="98" y="204"/>
                  </a:lnTo>
                  <a:lnTo>
                    <a:pt x="92" y="196"/>
                  </a:lnTo>
                  <a:lnTo>
                    <a:pt x="64" y="198"/>
                  </a:lnTo>
                  <a:lnTo>
                    <a:pt x="50" y="196"/>
                  </a:lnTo>
                  <a:lnTo>
                    <a:pt x="32" y="192"/>
                  </a:lnTo>
                  <a:lnTo>
                    <a:pt x="26" y="180"/>
                  </a:lnTo>
                  <a:lnTo>
                    <a:pt x="26" y="162"/>
                  </a:lnTo>
                  <a:lnTo>
                    <a:pt x="32" y="144"/>
                  </a:lnTo>
                  <a:lnTo>
                    <a:pt x="40" y="126"/>
                  </a:lnTo>
                  <a:lnTo>
                    <a:pt x="32" y="114"/>
                  </a:lnTo>
                  <a:lnTo>
                    <a:pt x="14" y="100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24" y="80"/>
                  </a:lnTo>
                  <a:lnTo>
                    <a:pt x="40" y="86"/>
                  </a:lnTo>
                  <a:lnTo>
                    <a:pt x="52" y="92"/>
                  </a:lnTo>
                  <a:lnTo>
                    <a:pt x="66" y="92"/>
                  </a:lnTo>
                  <a:lnTo>
                    <a:pt x="80" y="102"/>
                  </a:lnTo>
                  <a:lnTo>
                    <a:pt x="92" y="102"/>
                  </a:lnTo>
                  <a:lnTo>
                    <a:pt x="106" y="102"/>
                  </a:lnTo>
                  <a:lnTo>
                    <a:pt x="120" y="110"/>
                  </a:lnTo>
                  <a:lnTo>
                    <a:pt x="134" y="110"/>
                  </a:lnTo>
                  <a:lnTo>
                    <a:pt x="148" y="92"/>
                  </a:lnTo>
                  <a:lnTo>
                    <a:pt x="160" y="86"/>
                  </a:lnTo>
                  <a:lnTo>
                    <a:pt x="166" y="86"/>
                  </a:lnTo>
                  <a:lnTo>
                    <a:pt x="180" y="86"/>
                  </a:lnTo>
                  <a:lnTo>
                    <a:pt x="196" y="76"/>
                  </a:lnTo>
                  <a:lnTo>
                    <a:pt x="208" y="76"/>
                  </a:lnTo>
                  <a:lnTo>
                    <a:pt x="220" y="66"/>
                  </a:lnTo>
                  <a:lnTo>
                    <a:pt x="234" y="60"/>
                  </a:lnTo>
                  <a:lnTo>
                    <a:pt x="248" y="40"/>
                  </a:lnTo>
                  <a:lnTo>
                    <a:pt x="262" y="34"/>
                  </a:lnTo>
                  <a:lnTo>
                    <a:pt x="274" y="24"/>
                  </a:lnTo>
                  <a:lnTo>
                    <a:pt x="282" y="4"/>
                  </a:lnTo>
                  <a:lnTo>
                    <a:pt x="296" y="0"/>
                  </a:lnTo>
                  <a:lnTo>
                    <a:pt x="308" y="4"/>
                  </a:lnTo>
                  <a:lnTo>
                    <a:pt x="308" y="24"/>
                  </a:lnTo>
                  <a:lnTo>
                    <a:pt x="314" y="40"/>
                  </a:lnTo>
                  <a:lnTo>
                    <a:pt x="328" y="40"/>
                  </a:lnTo>
                  <a:lnTo>
                    <a:pt x="342" y="60"/>
                  </a:lnTo>
                  <a:lnTo>
                    <a:pt x="342" y="76"/>
                  </a:lnTo>
                  <a:lnTo>
                    <a:pt x="336" y="92"/>
                  </a:lnTo>
                  <a:lnTo>
                    <a:pt x="336" y="110"/>
                  </a:lnTo>
                  <a:lnTo>
                    <a:pt x="322" y="118"/>
                  </a:lnTo>
                  <a:lnTo>
                    <a:pt x="314" y="136"/>
                  </a:lnTo>
                  <a:lnTo>
                    <a:pt x="322" y="154"/>
                  </a:lnTo>
                  <a:lnTo>
                    <a:pt x="314" y="170"/>
                  </a:lnTo>
                  <a:lnTo>
                    <a:pt x="314" y="188"/>
                  </a:lnTo>
                  <a:lnTo>
                    <a:pt x="328" y="204"/>
                  </a:lnTo>
                  <a:lnTo>
                    <a:pt x="342" y="204"/>
                  </a:lnTo>
                  <a:lnTo>
                    <a:pt x="342" y="222"/>
                  </a:lnTo>
                  <a:lnTo>
                    <a:pt x="342" y="240"/>
                  </a:lnTo>
                  <a:lnTo>
                    <a:pt x="356" y="258"/>
                  </a:lnTo>
                  <a:lnTo>
                    <a:pt x="368" y="258"/>
                  </a:lnTo>
                  <a:lnTo>
                    <a:pt x="384" y="266"/>
                  </a:lnTo>
                  <a:lnTo>
                    <a:pt x="390" y="276"/>
                  </a:lnTo>
                  <a:lnTo>
                    <a:pt x="396" y="292"/>
                  </a:lnTo>
                  <a:lnTo>
                    <a:pt x="390" y="302"/>
                  </a:lnTo>
                  <a:lnTo>
                    <a:pt x="396" y="318"/>
                  </a:lnTo>
                  <a:lnTo>
                    <a:pt x="398" y="318"/>
                  </a:lnTo>
                </a:path>
              </a:pathLst>
            </a:custGeom>
            <a:grpFill/>
            <a:ln w="8">
              <a:solidFill>
                <a:srgbClr val="E6E6E6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5240022" y="1633371"/>
              <a:ext cx="348253" cy="286887"/>
            </a:xfrm>
            <a:custGeom>
              <a:avLst/>
              <a:gdLst>
                <a:gd name="T0" fmla="*/ 412 w 454"/>
                <a:gd name="T1" fmla="*/ 358 h 374"/>
                <a:gd name="T2" fmla="*/ 426 w 454"/>
                <a:gd name="T3" fmla="*/ 330 h 374"/>
                <a:gd name="T4" fmla="*/ 446 w 454"/>
                <a:gd name="T5" fmla="*/ 314 h 374"/>
                <a:gd name="T6" fmla="*/ 454 w 454"/>
                <a:gd name="T7" fmla="*/ 278 h 374"/>
                <a:gd name="T8" fmla="*/ 440 w 454"/>
                <a:gd name="T9" fmla="*/ 244 h 374"/>
                <a:gd name="T10" fmla="*/ 446 w 454"/>
                <a:gd name="T11" fmla="*/ 208 h 374"/>
                <a:gd name="T12" fmla="*/ 420 w 454"/>
                <a:gd name="T13" fmla="*/ 208 h 374"/>
                <a:gd name="T14" fmla="*/ 398 w 454"/>
                <a:gd name="T15" fmla="*/ 200 h 374"/>
                <a:gd name="T16" fmla="*/ 372 w 454"/>
                <a:gd name="T17" fmla="*/ 182 h 374"/>
                <a:gd name="T18" fmla="*/ 344 w 454"/>
                <a:gd name="T19" fmla="*/ 158 h 374"/>
                <a:gd name="T20" fmla="*/ 344 w 454"/>
                <a:gd name="T21" fmla="*/ 122 h 374"/>
                <a:gd name="T22" fmla="*/ 344 w 454"/>
                <a:gd name="T23" fmla="*/ 86 h 374"/>
                <a:gd name="T24" fmla="*/ 338 w 454"/>
                <a:gd name="T25" fmla="*/ 52 h 374"/>
                <a:gd name="T26" fmla="*/ 324 w 454"/>
                <a:gd name="T27" fmla="*/ 42 h 374"/>
                <a:gd name="T28" fmla="*/ 298 w 454"/>
                <a:gd name="T29" fmla="*/ 34 h 374"/>
                <a:gd name="T30" fmla="*/ 270 w 454"/>
                <a:gd name="T31" fmla="*/ 26 h 374"/>
                <a:gd name="T32" fmla="*/ 242 w 454"/>
                <a:gd name="T33" fmla="*/ 8 h 374"/>
                <a:gd name="T34" fmla="*/ 216 w 454"/>
                <a:gd name="T35" fmla="*/ 0 h 374"/>
                <a:gd name="T36" fmla="*/ 188 w 454"/>
                <a:gd name="T37" fmla="*/ 8 h 374"/>
                <a:gd name="T38" fmla="*/ 168 w 454"/>
                <a:gd name="T39" fmla="*/ 34 h 374"/>
                <a:gd name="T40" fmla="*/ 150 w 454"/>
                <a:gd name="T41" fmla="*/ 60 h 374"/>
                <a:gd name="T42" fmla="*/ 122 w 454"/>
                <a:gd name="T43" fmla="*/ 52 h 374"/>
                <a:gd name="T44" fmla="*/ 106 w 454"/>
                <a:gd name="T45" fmla="*/ 86 h 374"/>
                <a:gd name="T46" fmla="*/ 94 w 454"/>
                <a:gd name="T47" fmla="*/ 96 h 374"/>
                <a:gd name="T48" fmla="*/ 72 w 454"/>
                <a:gd name="T49" fmla="*/ 106 h 374"/>
                <a:gd name="T50" fmla="*/ 40 w 454"/>
                <a:gd name="T51" fmla="*/ 96 h 374"/>
                <a:gd name="T52" fmla="*/ 14 w 454"/>
                <a:gd name="T53" fmla="*/ 96 h 374"/>
                <a:gd name="T54" fmla="*/ 0 w 454"/>
                <a:gd name="T55" fmla="*/ 124 h 374"/>
                <a:gd name="T56" fmla="*/ 44 w 454"/>
                <a:gd name="T57" fmla="*/ 116 h 374"/>
                <a:gd name="T58" fmla="*/ 72 w 454"/>
                <a:gd name="T59" fmla="*/ 118 h 374"/>
                <a:gd name="T60" fmla="*/ 80 w 454"/>
                <a:gd name="T61" fmla="*/ 132 h 374"/>
                <a:gd name="T62" fmla="*/ 88 w 454"/>
                <a:gd name="T63" fmla="*/ 166 h 374"/>
                <a:gd name="T64" fmla="*/ 88 w 454"/>
                <a:gd name="T65" fmla="*/ 200 h 374"/>
                <a:gd name="T66" fmla="*/ 94 w 454"/>
                <a:gd name="T67" fmla="*/ 236 h 374"/>
                <a:gd name="T68" fmla="*/ 122 w 454"/>
                <a:gd name="T69" fmla="*/ 278 h 374"/>
                <a:gd name="T70" fmla="*/ 150 w 454"/>
                <a:gd name="T71" fmla="*/ 296 h 374"/>
                <a:gd name="T72" fmla="*/ 182 w 454"/>
                <a:gd name="T73" fmla="*/ 304 h 374"/>
                <a:gd name="T74" fmla="*/ 210 w 454"/>
                <a:gd name="T75" fmla="*/ 304 h 374"/>
                <a:gd name="T76" fmla="*/ 236 w 454"/>
                <a:gd name="T77" fmla="*/ 314 h 374"/>
                <a:gd name="T78" fmla="*/ 270 w 454"/>
                <a:gd name="T79" fmla="*/ 330 h 374"/>
                <a:gd name="T80" fmla="*/ 298 w 454"/>
                <a:gd name="T81" fmla="*/ 340 h 374"/>
                <a:gd name="T82" fmla="*/ 324 w 454"/>
                <a:gd name="T83" fmla="*/ 366 h 374"/>
                <a:gd name="T84" fmla="*/ 352 w 454"/>
                <a:gd name="T85" fmla="*/ 374 h 374"/>
                <a:gd name="T86" fmla="*/ 380 w 454"/>
                <a:gd name="T87" fmla="*/ 366 h 374"/>
                <a:gd name="T88" fmla="*/ 398 w 454"/>
                <a:gd name="T89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54" h="374">
                  <a:moveTo>
                    <a:pt x="398" y="374"/>
                  </a:moveTo>
                  <a:lnTo>
                    <a:pt x="412" y="358"/>
                  </a:lnTo>
                  <a:lnTo>
                    <a:pt x="420" y="340"/>
                  </a:lnTo>
                  <a:lnTo>
                    <a:pt x="426" y="330"/>
                  </a:lnTo>
                  <a:lnTo>
                    <a:pt x="432" y="322"/>
                  </a:lnTo>
                  <a:lnTo>
                    <a:pt x="446" y="314"/>
                  </a:lnTo>
                  <a:lnTo>
                    <a:pt x="454" y="296"/>
                  </a:lnTo>
                  <a:lnTo>
                    <a:pt x="454" y="278"/>
                  </a:lnTo>
                  <a:lnTo>
                    <a:pt x="446" y="262"/>
                  </a:lnTo>
                  <a:lnTo>
                    <a:pt x="440" y="244"/>
                  </a:lnTo>
                  <a:lnTo>
                    <a:pt x="440" y="226"/>
                  </a:lnTo>
                  <a:lnTo>
                    <a:pt x="446" y="208"/>
                  </a:lnTo>
                  <a:lnTo>
                    <a:pt x="432" y="208"/>
                  </a:lnTo>
                  <a:lnTo>
                    <a:pt x="420" y="208"/>
                  </a:lnTo>
                  <a:lnTo>
                    <a:pt x="412" y="190"/>
                  </a:lnTo>
                  <a:lnTo>
                    <a:pt x="398" y="200"/>
                  </a:lnTo>
                  <a:lnTo>
                    <a:pt x="384" y="190"/>
                  </a:lnTo>
                  <a:lnTo>
                    <a:pt x="372" y="182"/>
                  </a:lnTo>
                  <a:lnTo>
                    <a:pt x="358" y="174"/>
                  </a:lnTo>
                  <a:lnTo>
                    <a:pt x="344" y="158"/>
                  </a:lnTo>
                  <a:lnTo>
                    <a:pt x="338" y="140"/>
                  </a:lnTo>
                  <a:lnTo>
                    <a:pt x="344" y="122"/>
                  </a:lnTo>
                  <a:lnTo>
                    <a:pt x="352" y="106"/>
                  </a:lnTo>
                  <a:lnTo>
                    <a:pt x="344" y="86"/>
                  </a:lnTo>
                  <a:lnTo>
                    <a:pt x="338" y="70"/>
                  </a:lnTo>
                  <a:lnTo>
                    <a:pt x="338" y="52"/>
                  </a:lnTo>
                  <a:lnTo>
                    <a:pt x="338" y="42"/>
                  </a:lnTo>
                  <a:lnTo>
                    <a:pt x="324" y="42"/>
                  </a:lnTo>
                  <a:lnTo>
                    <a:pt x="312" y="34"/>
                  </a:lnTo>
                  <a:lnTo>
                    <a:pt x="298" y="34"/>
                  </a:lnTo>
                  <a:lnTo>
                    <a:pt x="284" y="34"/>
                  </a:lnTo>
                  <a:lnTo>
                    <a:pt x="270" y="26"/>
                  </a:lnTo>
                  <a:lnTo>
                    <a:pt x="256" y="16"/>
                  </a:lnTo>
                  <a:lnTo>
                    <a:pt x="242" y="8"/>
                  </a:lnTo>
                  <a:lnTo>
                    <a:pt x="228" y="8"/>
                  </a:lnTo>
                  <a:lnTo>
                    <a:pt x="216" y="0"/>
                  </a:lnTo>
                  <a:lnTo>
                    <a:pt x="202" y="16"/>
                  </a:lnTo>
                  <a:lnTo>
                    <a:pt x="188" y="8"/>
                  </a:lnTo>
                  <a:lnTo>
                    <a:pt x="174" y="16"/>
                  </a:lnTo>
                  <a:lnTo>
                    <a:pt x="168" y="34"/>
                  </a:lnTo>
                  <a:lnTo>
                    <a:pt x="164" y="52"/>
                  </a:lnTo>
                  <a:lnTo>
                    <a:pt x="150" y="60"/>
                  </a:lnTo>
                  <a:lnTo>
                    <a:pt x="136" y="60"/>
                  </a:lnTo>
                  <a:lnTo>
                    <a:pt x="122" y="52"/>
                  </a:lnTo>
                  <a:lnTo>
                    <a:pt x="116" y="70"/>
                  </a:lnTo>
                  <a:lnTo>
                    <a:pt x="106" y="86"/>
                  </a:lnTo>
                  <a:lnTo>
                    <a:pt x="100" y="106"/>
                  </a:lnTo>
                  <a:lnTo>
                    <a:pt x="94" y="96"/>
                  </a:lnTo>
                  <a:lnTo>
                    <a:pt x="80" y="96"/>
                  </a:lnTo>
                  <a:lnTo>
                    <a:pt x="72" y="106"/>
                  </a:lnTo>
                  <a:lnTo>
                    <a:pt x="54" y="96"/>
                  </a:lnTo>
                  <a:lnTo>
                    <a:pt x="40" y="96"/>
                  </a:lnTo>
                  <a:lnTo>
                    <a:pt x="28" y="96"/>
                  </a:lnTo>
                  <a:lnTo>
                    <a:pt x="14" y="96"/>
                  </a:lnTo>
                  <a:lnTo>
                    <a:pt x="0" y="114"/>
                  </a:lnTo>
                  <a:lnTo>
                    <a:pt x="0" y="124"/>
                  </a:lnTo>
                  <a:lnTo>
                    <a:pt x="30" y="120"/>
                  </a:lnTo>
                  <a:lnTo>
                    <a:pt x="44" y="116"/>
                  </a:lnTo>
                  <a:lnTo>
                    <a:pt x="56" y="116"/>
                  </a:lnTo>
                  <a:lnTo>
                    <a:pt x="72" y="118"/>
                  </a:lnTo>
                  <a:lnTo>
                    <a:pt x="80" y="122"/>
                  </a:lnTo>
                  <a:lnTo>
                    <a:pt x="80" y="132"/>
                  </a:lnTo>
                  <a:lnTo>
                    <a:pt x="80" y="150"/>
                  </a:lnTo>
                  <a:lnTo>
                    <a:pt x="88" y="166"/>
                  </a:lnTo>
                  <a:lnTo>
                    <a:pt x="88" y="182"/>
                  </a:lnTo>
                  <a:lnTo>
                    <a:pt x="88" y="200"/>
                  </a:lnTo>
                  <a:lnTo>
                    <a:pt x="88" y="218"/>
                  </a:lnTo>
                  <a:lnTo>
                    <a:pt x="94" y="236"/>
                  </a:lnTo>
                  <a:lnTo>
                    <a:pt x="106" y="262"/>
                  </a:lnTo>
                  <a:lnTo>
                    <a:pt x="122" y="278"/>
                  </a:lnTo>
                  <a:lnTo>
                    <a:pt x="136" y="288"/>
                  </a:lnTo>
                  <a:lnTo>
                    <a:pt x="150" y="296"/>
                  </a:lnTo>
                  <a:lnTo>
                    <a:pt x="164" y="304"/>
                  </a:lnTo>
                  <a:lnTo>
                    <a:pt x="182" y="304"/>
                  </a:lnTo>
                  <a:lnTo>
                    <a:pt x="196" y="304"/>
                  </a:lnTo>
                  <a:lnTo>
                    <a:pt x="210" y="304"/>
                  </a:lnTo>
                  <a:lnTo>
                    <a:pt x="222" y="304"/>
                  </a:lnTo>
                  <a:lnTo>
                    <a:pt x="236" y="314"/>
                  </a:lnTo>
                  <a:lnTo>
                    <a:pt x="250" y="322"/>
                  </a:lnTo>
                  <a:lnTo>
                    <a:pt x="270" y="330"/>
                  </a:lnTo>
                  <a:lnTo>
                    <a:pt x="284" y="330"/>
                  </a:lnTo>
                  <a:lnTo>
                    <a:pt x="298" y="340"/>
                  </a:lnTo>
                  <a:lnTo>
                    <a:pt x="312" y="358"/>
                  </a:lnTo>
                  <a:lnTo>
                    <a:pt x="324" y="366"/>
                  </a:lnTo>
                  <a:lnTo>
                    <a:pt x="338" y="374"/>
                  </a:lnTo>
                  <a:lnTo>
                    <a:pt x="352" y="374"/>
                  </a:lnTo>
                  <a:lnTo>
                    <a:pt x="364" y="366"/>
                  </a:lnTo>
                  <a:lnTo>
                    <a:pt x="380" y="366"/>
                  </a:lnTo>
                  <a:lnTo>
                    <a:pt x="392" y="374"/>
                  </a:lnTo>
                  <a:lnTo>
                    <a:pt x="398" y="374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Freeform 52"/>
            <p:cNvSpPr>
              <a:spLocks/>
            </p:cNvSpPr>
            <p:nvPr/>
          </p:nvSpPr>
          <p:spPr bwMode="auto">
            <a:xfrm>
              <a:off x="5497760" y="1601154"/>
              <a:ext cx="567637" cy="524681"/>
            </a:xfrm>
            <a:custGeom>
              <a:avLst/>
              <a:gdLst>
                <a:gd name="T0" fmla="*/ 210 w 740"/>
                <a:gd name="T1" fmla="*/ 34 h 684"/>
                <a:gd name="T2" fmla="*/ 196 w 740"/>
                <a:gd name="T3" fmla="*/ 76 h 684"/>
                <a:gd name="T4" fmla="*/ 142 w 740"/>
                <a:gd name="T5" fmla="*/ 86 h 684"/>
                <a:gd name="T6" fmla="*/ 88 w 740"/>
                <a:gd name="T7" fmla="*/ 76 h 684"/>
                <a:gd name="T8" fmla="*/ 34 w 740"/>
                <a:gd name="T9" fmla="*/ 86 h 684"/>
                <a:gd name="T10" fmla="*/ 0 w 740"/>
                <a:gd name="T11" fmla="*/ 86 h 684"/>
                <a:gd name="T12" fmla="*/ 0 w 740"/>
                <a:gd name="T13" fmla="*/ 114 h 684"/>
                <a:gd name="T14" fmla="*/ 8 w 740"/>
                <a:gd name="T15" fmla="*/ 164 h 684"/>
                <a:gd name="T16" fmla="*/ 22 w 740"/>
                <a:gd name="T17" fmla="*/ 218 h 684"/>
                <a:gd name="T18" fmla="*/ 62 w 740"/>
                <a:gd name="T19" fmla="*/ 242 h 684"/>
                <a:gd name="T20" fmla="*/ 96 w 740"/>
                <a:gd name="T21" fmla="*/ 250 h 684"/>
                <a:gd name="T22" fmla="*/ 102 w 740"/>
                <a:gd name="T23" fmla="*/ 286 h 684"/>
                <a:gd name="T24" fmla="*/ 118 w 740"/>
                <a:gd name="T25" fmla="*/ 338 h 684"/>
                <a:gd name="T26" fmla="*/ 88 w 740"/>
                <a:gd name="T27" fmla="*/ 372 h 684"/>
                <a:gd name="T28" fmla="*/ 62 w 740"/>
                <a:gd name="T29" fmla="*/ 416 h 684"/>
                <a:gd name="T30" fmla="*/ 82 w 740"/>
                <a:gd name="T31" fmla="*/ 442 h 684"/>
                <a:gd name="T32" fmla="*/ 74 w 740"/>
                <a:gd name="T33" fmla="*/ 502 h 684"/>
                <a:gd name="T34" fmla="*/ 82 w 740"/>
                <a:gd name="T35" fmla="*/ 552 h 684"/>
                <a:gd name="T36" fmla="*/ 134 w 740"/>
                <a:gd name="T37" fmla="*/ 562 h 684"/>
                <a:gd name="T38" fmla="*/ 176 w 740"/>
                <a:gd name="T39" fmla="*/ 572 h 684"/>
                <a:gd name="T40" fmla="*/ 210 w 740"/>
                <a:gd name="T41" fmla="*/ 596 h 684"/>
                <a:gd name="T42" fmla="*/ 230 w 740"/>
                <a:gd name="T43" fmla="*/ 640 h 684"/>
                <a:gd name="T44" fmla="*/ 252 w 740"/>
                <a:gd name="T45" fmla="*/ 676 h 684"/>
                <a:gd name="T46" fmla="*/ 284 w 740"/>
                <a:gd name="T47" fmla="*/ 666 h 684"/>
                <a:gd name="T48" fmla="*/ 326 w 740"/>
                <a:gd name="T49" fmla="*/ 632 h 684"/>
                <a:gd name="T50" fmla="*/ 372 w 740"/>
                <a:gd name="T51" fmla="*/ 632 h 684"/>
                <a:gd name="T52" fmla="*/ 422 w 740"/>
                <a:gd name="T53" fmla="*/ 648 h 684"/>
                <a:gd name="T54" fmla="*/ 466 w 740"/>
                <a:gd name="T55" fmla="*/ 648 h 684"/>
                <a:gd name="T56" fmla="*/ 514 w 740"/>
                <a:gd name="T57" fmla="*/ 632 h 684"/>
                <a:gd name="T58" fmla="*/ 514 w 740"/>
                <a:gd name="T59" fmla="*/ 684 h 684"/>
                <a:gd name="T60" fmla="*/ 548 w 740"/>
                <a:gd name="T61" fmla="*/ 666 h 684"/>
                <a:gd name="T62" fmla="*/ 562 w 740"/>
                <a:gd name="T63" fmla="*/ 614 h 684"/>
                <a:gd name="T64" fmla="*/ 590 w 740"/>
                <a:gd name="T65" fmla="*/ 562 h 684"/>
                <a:gd name="T66" fmla="*/ 624 w 740"/>
                <a:gd name="T67" fmla="*/ 536 h 684"/>
                <a:gd name="T68" fmla="*/ 650 w 740"/>
                <a:gd name="T69" fmla="*/ 492 h 684"/>
                <a:gd name="T70" fmla="*/ 684 w 740"/>
                <a:gd name="T71" fmla="*/ 468 h 684"/>
                <a:gd name="T72" fmla="*/ 704 w 740"/>
                <a:gd name="T73" fmla="*/ 416 h 684"/>
                <a:gd name="T74" fmla="*/ 710 w 740"/>
                <a:gd name="T75" fmla="*/ 362 h 684"/>
                <a:gd name="T76" fmla="*/ 704 w 740"/>
                <a:gd name="T77" fmla="*/ 310 h 684"/>
                <a:gd name="T78" fmla="*/ 710 w 740"/>
                <a:gd name="T79" fmla="*/ 258 h 684"/>
                <a:gd name="T80" fmla="*/ 704 w 740"/>
                <a:gd name="T81" fmla="*/ 206 h 684"/>
                <a:gd name="T82" fmla="*/ 724 w 740"/>
                <a:gd name="T83" fmla="*/ 164 h 684"/>
                <a:gd name="T84" fmla="*/ 726 w 740"/>
                <a:gd name="T85" fmla="*/ 146 h 684"/>
                <a:gd name="T86" fmla="*/ 664 w 740"/>
                <a:gd name="T87" fmla="*/ 156 h 684"/>
                <a:gd name="T88" fmla="*/ 604 w 740"/>
                <a:gd name="T89" fmla="*/ 146 h 684"/>
                <a:gd name="T90" fmla="*/ 536 w 740"/>
                <a:gd name="T91" fmla="*/ 146 h 684"/>
                <a:gd name="T92" fmla="*/ 482 w 740"/>
                <a:gd name="T93" fmla="*/ 146 h 684"/>
                <a:gd name="T94" fmla="*/ 414 w 740"/>
                <a:gd name="T95" fmla="*/ 146 h 684"/>
                <a:gd name="T96" fmla="*/ 354 w 740"/>
                <a:gd name="T97" fmla="*/ 138 h 684"/>
                <a:gd name="T98" fmla="*/ 314 w 740"/>
                <a:gd name="T99" fmla="*/ 138 h 684"/>
                <a:gd name="T100" fmla="*/ 286 w 740"/>
                <a:gd name="T101" fmla="*/ 104 h 684"/>
                <a:gd name="T102" fmla="*/ 252 w 740"/>
                <a:gd name="T103" fmla="*/ 70 h 684"/>
                <a:gd name="T104" fmla="*/ 238 w 740"/>
                <a:gd name="T105" fmla="*/ 16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40" h="684">
                  <a:moveTo>
                    <a:pt x="230" y="0"/>
                  </a:moveTo>
                  <a:lnTo>
                    <a:pt x="214" y="16"/>
                  </a:lnTo>
                  <a:lnTo>
                    <a:pt x="210" y="34"/>
                  </a:lnTo>
                  <a:lnTo>
                    <a:pt x="202" y="52"/>
                  </a:lnTo>
                  <a:lnTo>
                    <a:pt x="202" y="70"/>
                  </a:lnTo>
                  <a:lnTo>
                    <a:pt x="196" y="76"/>
                  </a:lnTo>
                  <a:lnTo>
                    <a:pt x="182" y="76"/>
                  </a:lnTo>
                  <a:lnTo>
                    <a:pt x="162" y="86"/>
                  </a:lnTo>
                  <a:lnTo>
                    <a:pt x="142" y="86"/>
                  </a:lnTo>
                  <a:lnTo>
                    <a:pt x="128" y="86"/>
                  </a:lnTo>
                  <a:lnTo>
                    <a:pt x="108" y="76"/>
                  </a:lnTo>
                  <a:lnTo>
                    <a:pt x="88" y="76"/>
                  </a:lnTo>
                  <a:lnTo>
                    <a:pt x="68" y="86"/>
                  </a:lnTo>
                  <a:lnTo>
                    <a:pt x="54" y="86"/>
                  </a:lnTo>
                  <a:lnTo>
                    <a:pt x="34" y="86"/>
                  </a:lnTo>
                  <a:lnTo>
                    <a:pt x="20" y="86"/>
                  </a:lnTo>
                  <a:lnTo>
                    <a:pt x="8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94"/>
                  </a:lnTo>
                  <a:lnTo>
                    <a:pt x="0" y="114"/>
                  </a:lnTo>
                  <a:lnTo>
                    <a:pt x="8" y="130"/>
                  </a:lnTo>
                  <a:lnTo>
                    <a:pt x="14" y="148"/>
                  </a:lnTo>
                  <a:lnTo>
                    <a:pt x="8" y="164"/>
                  </a:lnTo>
                  <a:lnTo>
                    <a:pt x="0" y="182"/>
                  </a:lnTo>
                  <a:lnTo>
                    <a:pt x="8" y="198"/>
                  </a:lnTo>
                  <a:lnTo>
                    <a:pt x="22" y="218"/>
                  </a:lnTo>
                  <a:lnTo>
                    <a:pt x="36" y="224"/>
                  </a:lnTo>
                  <a:lnTo>
                    <a:pt x="48" y="234"/>
                  </a:lnTo>
                  <a:lnTo>
                    <a:pt x="62" y="242"/>
                  </a:lnTo>
                  <a:lnTo>
                    <a:pt x="76" y="234"/>
                  </a:lnTo>
                  <a:lnTo>
                    <a:pt x="82" y="250"/>
                  </a:lnTo>
                  <a:lnTo>
                    <a:pt x="96" y="250"/>
                  </a:lnTo>
                  <a:lnTo>
                    <a:pt x="110" y="250"/>
                  </a:lnTo>
                  <a:lnTo>
                    <a:pt x="102" y="268"/>
                  </a:lnTo>
                  <a:lnTo>
                    <a:pt x="102" y="286"/>
                  </a:lnTo>
                  <a:lnTo>
                    <a:pt x="110" y="304"/>
                  </a:lnTo>
                  <a:lnTo>
                    <a:pt x="118" y="320"/>
                  </a:lnTo>
                  <a:lnTo>
                    <a:pt x="118" y="338"/>
                  </a:lnTo>
                  <a:lnTo>
                    <a:pt x="110" y="356"/>
                  </a:lnTo>
                  <a:lnTo>
                    <a:pt x="96" y="364"/>
                  </a:lnTo>
                  <a:lnTo>
                    <a:pt x="88" y="372"/>
                  </a:lnTo>
                  <a:lnTo>
                    <a:pt x="82" y="380"/>
                  </a:lnTo>
                  <a:lnTo>
                    <a:pt x="76" y="398"/>
                  </a:lnTo>
                  <a:lnTo>
                    <a:pt x="62" y="416"/>
                  </a:lnTo>
                  <a:lnTo>
                    <a:pt x="60" y="416"/>
                  </a:lnTo>
                  <a:lnTo>
                    <a:pt x="68" y="422"/>
                  </a:lnTo>
                  <a:lnTo>
                    <a:pt x="82" y="442"/>
                  </a:lnTo>
                  <a:lnTo>
                    <a:pt x="82" y="458"/>
                  </a:lnTo>
                  <a:lnTo>
                    <a:pt x="74" y="474"/>
                  </a:lnTo>
                  <a:lnTo>
                    <a:pt x="74" y="502"/>
                  </a:lnTo>
                  <a:lnTo>
                    <a:pt x="68" y="520"/>
                  </a:lnTo>
                  <a:lnTo>
                    <a:pt x="74" y="536"/>
                  </a:lnTo>
                  <a:lnTo>
                    <a:pt x="82" y="552"/>
                  </a:lnTo>
                  <a:lnTo>
                    <a:pt x="102" y="562"/>
                  </a:lnTo>
                  <a:lnTo>
                    <a:pt x="122" y="562"/>
                  </a:lnTo>
                  <a:lnTo>
                    <a:pt x="134" y="562"/>
                  </a:lnTo>
                  <a:lnTo>
                    <a:pt x="150" y="572"/>
                  </a:lnTo>
                  <a:lnTo>
                    <a:pt x="162" y="572"/>
                  </a:lnTo>
                  <a:lnTo>
                    <a:pt x="176" y="572"/>
                  </a:lnTo>
                  <a:lnTo>
                    <a:pt x="190" y="572"/>
                  </a:lnTo>
                  <a:lnTo>
                    <a:pt x="210" y="580"/>
                  </a:lnTo>
                  <a:lnTo>
                    <a:pt x="210" y="596"/>
                  </a:lnTo>
                  <a:lnTo>
                    <a:pt x="210" y="614"/>
                  </a:lnTo>
                  <a:lnTo>
                    <a:pt x="218" y="632"/>
                  </a:lnTo>
                  <a:lnTo>
                    <a:pt x="230" y="640"/>
                  </a:lnTo>
                  <a:lnTo>
                    <a:pt x="244" y="640"/>
                  </a:lnTo>
                  <a:lnTo>
                    <a:pt x="252" y="658"/>
                  </a:lnTo>
                  <a:lnTo>
                    <a:pt x="252" y="676"/>
                  </a:lnTo>
                  <a:lnTo>
                    <a:pt x="256" y="676"/>
                  </a:lnTo>
                  <a:lnTo>
                    <a:pt x="272" y="676"/>
                  </a:lnTo>
                  <a:lnTo>
                    <a:pt x="284" y="666"/>
                  </a:lnTo>
                  <a:lnTo>
                    <a:pt x="298" y="658"/>
                  </a:lnTo>
                  <a:lnTo>
                    <a:pt x="312" y="640"/>
                  </a:lnTo>
                  <a:lnTo>
                    <a:pt x="326" y="632"/>
                  </a:lnTo>
                  <a:lnTo>
                    <a:pt x="340" y="632"/>
                  </a:lnTo>
                  <a:lnTo>
                    <a:pt x="360" y="632"/>
                  </a:lnTo>
                  <a:lnTo>
                    <a:pt x="372" y="632"/>
                  </a:lnTo>
                  <a:lnTo>
                    <a:pt x="386" y="640"/>
                  </a:lnTo>
                  <a:lnTo>
                    <a:pt x="406" y="648"/>
                  </a:lnTo>
                  <a:lnTo>
                    <a:pt x="422" y="648"/>
                  </a:lnTo>
                  <a:lnTo>
                    <a:pt x="440" y="648"/>
                  </a:lnTo>
                  <a:lnTo>
                    <a:pt x="452" y="648"/>
                  </a:lnTo>
                  <a:lnTo>
                    <a:pt x="466" y="648"/>
                  </a:lnTo>
                  <a:lnTo>
                    <a:pt x="488" y="640"/>
                  </a:lnTo>
                  <a:lnTo>
                    <a:pt x="502" y="640"/>
                  </a:lnTo>
                  <a:lnTo>
                    <a:pt x="514" y="632"/>
                  </a:lnTo>
                  <a:lnTo>
                    <a:pt x="514" y="648"/>
                  </a:lnTo>
                  <a:lnTo>
                    <a:pt x="514" y="666"/>
                  </a:lnTo>
                  <a:lnTo>
                    <a:pt x="514" y="684"/>
                  </a:lnTo>
                  <a:lnTo>
                    <a:pt x="528" y="684"/>
                  </a:lnTo>
                  <a:lnTo>
                    <a:pt x="542" y="684"/>
                  </a:lnTo>
                  <a:lnTo>
                    <a:pt x="548" y="666"/>
                  </a:lnTo>
                  <a:lnTo>
                    <a:pt x="542" y="648"/>
                  </a:lnTo>
                  <a:lnTo>
                    <a:pt x="548" y="632"/>
                  </a:lnTo>
                  <a:lnTo>
                    <a:pt x="562" y="614"/>
                  </a:lnTo>
                  <a:lnTo>
                    <a:pt x="568" y="596"/>
                  </a:lnTo>
                  <a:lnTo>
                    <a:pt x="582" y="580"/>
                  </a:lnTo>
                  <a:lnTo>
                    <a:pt x="590" y="562"/>
                  </a:lnTo>
                  <a:lnTo>
                    <a:pt x="596" y="544"/>
                  </a:lnTo>
                  <a:lnTo>
                    <a:pt x="610" y="544"/>
                  </a:lnTo>
                  <a:lnTo>
                    <a:pt x="624" y="536"/>
                  </a:lnTo>
                  <a:lnTo>
                    <a:pt x="638" y="526"/>
                  </a:lnTo>
                  <a:lnTo>
                    <a:pt x="638" y="510"/>
                  </a:lnTo>
                  <a:lnTo>
                    <a:pt x="650" y="492"/>
                  </a:lnTo>
                  <a:lnTo>
                    <a:pt x="662" y="484"/>
                  </a:lnTo>
                  <a:lnTo>
                    <a:pt x="678" y="484"/>
                  </a:lnTo>
                  <a:lnTo>
                    <a:pt x="684" y="468"/>
                  </a:lnTo>
                  <a:lnTo>
                    <a:pt x="684" y="450"/>
                  </a:lnTo>
                  <a:lnTo>
                    <a:pt x="690" y="432"/>
                  </a:lnTo>
                  <a:lnTo>
                    <a:pt x="704" y="416"/>
                  </a:lnTo>
                  <a:lnTo>
                    <a:pt x="704" y="398"/>
                  </a:lnTo>
                  <a:lnTo>
                    <a:pt x="704" y="380"/>
                  </a:lnTo>
                  <a:lnTo>
                    <a:pt x="710" y="362"/>
                  </a:lnTo>
                  <a:lnTo>
                    <a:pt x="710" y="346"/>
                  </a:lnTo>
                  <a:lnTo>
                    <a:pt x="704" y="328"/>
                  </a:lnTo>
                  <a:lnTo>
                    <a:pt x="704" y="310"/>
                  </a:lnTo>
                  <a:lnTo>
                    <a:pt x="704" y="294"/>
                  </a:lnTo>
                  <a:lnTo>
                    <a:pt x="704" y="278"/>
                  </a:lnTo>
                  <a:lnTo>
                    <a:pt x="710" y="258"/>
                  </a:lnTo>
                  <a:lnTo>
                    <a:pt x="704" y="242"/>
                  </a:lnTo>
                  <a:lnTo>
                    <a:pt x="704" y="224"/>
                  </a:lnTo>
                  <a:lnTo>
                    <a:pt x="704" y="206"/>
                  </a:lnTo>
                  <a:lnTo>
                    <a:pt x="710" y="198"/>
                  </a:lnTo>
                  <a:lnTo>
                    <a:pt x="718" y="180"/>
                  </a:lnTo>
                  <a:lnTo>
                    <a:pt x="724" y="164"/>
                  </a:lnTo>
                  <a:lnTo>
                    <a:pt x="740" y="146"/>
                  </a:lnTo>
                  <a:lnTo>
                    <a:pt x="740" y="146"/>
                  </a:lnTo>
                  <a:lnTo>
                    <a:pt x="726" y="146"/>
                  </a:lnTo>
                  <a:lnTo>
                    <a:pt x="706" y="146"/>
                  </a:lnTo>
                  <a:lnTo>
                    <a:pt x="686" y="156"/>
                  </a:lnTo>
                  <a:lnTo>
                    <a:pt x="664" y="156"/>
                  </a:lnTo>
                  <a:lnTo>
                    <a:pt x="646" y="156"/>
                  </a:lnTo>
                  <a:lnTo>
                    <a:pt x="624" y="156"/>
                  </a:lnTo>
                  <a:lnTo>
                    <a:pt x="604" y="146"/>
                  </a:lnTo>
                  <a:lnTo>
                    <a:pt x="584" y="146"/>
                  </a:lnTo>
                  <a:lnTo>
                    <a:pt x="556" y="146"/>
                  </a:lnTo>
                  <a:lnTo>
                    <a:pt x="536" y="146"/>
                  </a:lnTo>
                  <a:lnTo>
                    <a:pt x="516" y="146"/>
                  </a:lnTo>
                  <a:lnTo>
                    <a:pt x="502" y="146"/>
                  </a:lnTo>
                  <a:lnTo>
                    <a:pt x="482" y="146"/>
                  </a:lnTo>
                  <a:lnTo>
                    <a:pt x="462" y="146"/>
                  </a:lnTo>
                  <a:lnTo>
                    <a:pt x="436" y="146"/>
                  </a:lnTo>
                  <a:lnTo>
                    <a:pt x="414" y="146"/>
                  </a:lnTo>
                  <a:lnTo>
                    <a:pt x="394" y="146"/>
                  </a:lnTo>
                  <a:lnTo>
                    <a:pt x="374" y="146"/>
                  </a:lnTo>
                  <a:lnTo>
                    <a:pt x="354" y="138"/>
                  </a:lnTo>
                  <a:lnTo>
                    <a:pt x="340" y="138"/>
                  </a:lnTo>
                  <a:lnTo>
                    <a:pt x="326" y="146"/>
                  </a:lnTo>
                  <a:lnTo>
                    <a:pt x="314" y="138"/>
                  </a:lnTo>
                  <a:lnTo>
                    <a:pt x="306" y="122"/>
                  </a:lnTo>
                  <a:lnTo>
                    <a:pt x="292" y="122"/>
                  </a:lnTo>
                  <a:lnTo>
                    <a:pt x="286" y="104"/>
                  </a:lnTo>
                  <a:lnTo>
                    <a:pt x="272" y="86"/>
                  </a:lnTo>
                  <a:lnTo>
                    <a:pt x="258" y="86"/>
                  </a:lnTo>
                  <a:lnTo>
                    <a:pt x="252" y="70"/>
                  </a:lnTo>
                  <a:lnTo>
                    <a:pt x="252" y="52"/>
                  </a:lnTo>
                  <a:lnTo>
                    <a:pt x="244" y="34"/>
                  </a:lnTo>
                  <a:lnTo>
                    <a:pt x="238" y="16"/>
                  </a:lnTo>
                  <a:lnTo>
                    <a:pt x="232" y="8"/>
                  </a:lnTo>
                  <a:lnTo>
                    <a:pt x="230" y="0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Freeform 59"/>
            <p:cNvSpPr>
              <a:spLocks/>
            </p:cNvSpPr>
            <p:nvPr/>
          </p:nvSpPr>
          <p:spPr bwMode="auto">
            <a:xfrm>
              <a:off x="6649912" y="1467682"/>
              <a:ext cx="176428" cy="119664"/>
            </a:xfrm>
            <a:custGeom>
              <a:avLst/>
              <a:gdLst>
                <a:gd name="T0" fmla="*/ 230 w 230"/>
                <a:gd name="T1" fmla="*/ 130 h 156"/>
                <a:gd name="T2" fmla="*/ 230 w 230"/>
                <a:gd name="T3" fmla="*/ 120 h 156"/>
                <a:gd name="T4" fmla="*/ 230 w 230"/>
                <a:gd name="T5" fmla="*/ 104 h 156"/>
                <a:gd name="T6" fmla="*/ 230 w 230"/>
                <a:gd name="T7" fmla="*/ 86 h 156"/>
                <a:gd name="T8" fmla="*/ 222 w 230"/>
                <a:gd name="T9" fmla="*/ 70 h 156"/>
                <a:gd name="T10" fmla="*/ 216 w 230"/>
                <a:gd name="T11" fmla="*/ 52 h 156"/>
                <a:gd name="T12" fmla="*/ 204 w 230"/>
                <a:gd name="T13" fmla="*/ 42 h 156"/>
                <a:gd name="T14" fmla="*/ 190 w 230"/>
                <a:gd name="T15" fmla="*/ 34 h 156"/>
                <a:gd name="T16" fmla="*/ 176 w 230"/>
                <a:gd name="T17" fmla="*/ 34 h 156"/>
                <a:gd name="T18" fmla="*/ 162 w 230"/>
                <a:gd name="T19" fmla="*/ 26 h 156"/>
                <a:gd name="T20" fmla="*/ 148 w 230"/>
                <a:gd name="T21" fmla="*/ 26 h 156"/>
                <a:gd name="T22" fmla="*/ 134 w 230"/>
                <a:gd name="T23" fmla="*/ 26 h 156"/>
                <a:gd name="T24" fmla="*/ 120 w 230"/>
                <a:gd name="T25" fmla="*/ 26 h 156"/>
                <a:gd name="T26" fmla="*/ 108 w 230"/>
                <a:gd name="T27" fmla="*/ 26 h 156"/>
                <a:gd name="T28" fmla="*/ 94 w 230"/>
                <a:gd name="T29" fmla="*/ 8 h 156"/>
                <a:gd name="T30" fmla="*/ 88 w 230"/>
                <a:gd name="T31" fmla="*/ 0 h 156"/>
                <a:gd name="T32" fmla="*/ 74 w 230"/>
                <a:gd name="T33" fmla="*/ 8 h 156"/>
                <a:gd name="T34" fmla="*/ 60 w 230"/>
                <a:gd name="T35" fmla="*/ 16 h 156"/>
                <a:gd name="T36" fmla="*/ 52 w 230"/>
                <a:gd name="T37" fmla="*/ 34 h 156"/>
                <a:gd name="T38" fmla="*/ 46 w 230"/>
                <a:gd name="T39" fmla="*/ 52 h 156"/>
                <a:gd name="T40" fmla="*/ 38 w 230"/>
                <a:gd name="T41" fmla="*/ 70 h 156"/>
                <a:gd name="T42" fmla="*/ 26 w 230"/>
                <a:gd name="T43" fmla="*/ 70 h 156"/>
                <a:gd name="T44" fmla="*/ 14 w 230"/>
                <a:gd name="T45" fmla="*/ 78 h 156"/>
                <a:gd name="T46" fmla="*/ 0 w 230"/>
                <a:gd name="T47" fmla="*/ 94 h 156"/>
                <a:gd name="T48" fmla="*/ 14 w 230"/>
                <a:gd name="T49" fmla="*/ 112 h 156"/>
                <a:gd name="T50" fmla="*/ 26 w 230"/>
                <a:gd name="T51" fmla="*/ 120 h 156"/>
                <a:gd name="T52" fmla="*/ 38 w 230"/>
                <a:gd name="T53" fmla="*/ 112 h 156"/>
                <a:gd name="T54" fmla="*/ 52 w 230"/>
                <a:gd name="T55" fmla="*/ 112 h 156"/>
                <a:gd name="T56" fmla="*/ 66 w 230"/>
                <a:gd name="T57" fmla="*/ 104 h 156"/>
                <a:gd name="T58" fmla="*/ 80 w 230"/>
                <a:gd name="T59" fmla="*/ 94 h 156"/>
                <a:gd name="T60" fmla="*/ 88 w 230"/>
                <a:gd name="T61" fmla="*/ 112 h 156"/>
                <a:gd name="T62" fmla="*/ 74 w 230"/>
                <a:gd name="T63" fmla="*/ 120 h 156"/>
                <a:gd name="T64" fmla="*/ 74 w 230"/>
                <a:gd name="T65" fmla="*/ 138 h 156"/>
                <a:gd name="T66" fmla="*/ 88 w 230"/>
                <a:gd name="T67" fmla="*/ 148 h 156"/>
                <a:gd name="T68" fmla="*/ 102 w 230"/>
                <a:gd name="T69" fmla="*/ 138 h 156"/>
                <a:gd name="T70" fmla="*/ 114 w 230"/>
                <a:gd name="T71" fmla="*/ 148 h 156"/>
                <a:gd name="T72" fmla="*/ 128 w 230"/>
                <a:gd name="T73" fmla="*/ 156 h 156"/>
                <a:gd name="T74" fmla="*/ 134 w 230"/>
                <a:gd name="T75" fmla="*/ 148 h 156"/>
                <a:gd name="T76" fmla="*/ 134 w 230"/>
                <a:gd name="T77" fmla="*/ 130 h 156"/>
                <a:gd name="T78" fmla="*/ 148 w 230"/>
                <a:gd name="T79" fmla="*/ 120 h 156"/>
                <a:gd name="T80" fmla="*/ 162 w 230"/>
                <a:gd name="T81" fmla="*/ 130 h 156"/>
                <a:gd name="T82" fmla="*/ 176 w 230"/>
                <a:gd name="T83" fmla="*/ 130 h 156"/>
                <a:gd name="T84" fmla="*/ 190 w 230"/>
                <a:gd name="T85" fmla="*/ 120 h 156"/>
                <a:gd name="T86" fmla="*/ 204 w 230"/>
                <a:gd name="T87" fmla="*/ 138 h 156"/>
                <a:gd name="T88" fmla="*/ 216 w 230"/>
                <a:gd name="T89" fmla="*/ 138 h 156"/>
                <a:gd name="T90" fmla="*/ 230 w 230"/>
                <a:gd name="T91" fmla="*/ 13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0" h="156">
                  <a:moveTo>
                    <a:pt x="230" y="130"/>
                  </a:moveTo>
                  <a:lnTo>
                    <a:pt x="230" y="120"/>
                  </a:lnTo>
                  <a:lnTo>
                    <a:pt x="230" y="104"/>
                  </a:lnTo>
                  <a:lnTo>
                    <a:pt x="230" y="86"/>
                  </a:lnTo>
                  <a:lnTo>
                    <a:pt x="222" y="70"/>
                  </a:lnTo>
                  <a:lnTo>
                    <a:pt x="216" y="52"/>
                  </a:lnTo>
                  <a:lnTo>
                    <a:pt x="204" y="42"/>
                  </a:lnTo>
                  <a:lnTo>
                    <a:pt x="190" y="34"/>
                  </a:lnTo>
                  <a:lnTo>
                    <a:pt x="176" y="34"/>
                  </a:lnTo>
                  <a:lnTo>
                    <a:pt x="162" y="26"/>
                  </a:lnTo>
                  <a:lnTo>
                    <a:pt x="148" y="26"/>
                  </a:lnTo>
                  <a:lnTo>
                    <a:pt x="134" y="26"/>
                  </a:lnTo>
                  <a:lnTo>
                    <a:pt x="120" y="26"/>
                  </a:lnTo>
                  <a:lnTo>
                    <a:pt x="108" y="26"/>
                  </a:lnTo>
                  <a:lnTo>
                    <a:pt x="94" y="8"/>
                  </a:lnTo>
                  <a:lnTo>
                    <a:pt x="88" y="0"/>
                  </a:lnTo>
                  <a:lnTo>
                    <a:pt x="74" y="8"/>
                  </a:lnTo>
                  <a:lnTo>
                    <a:pt x="60" y="16"/>
                  </a:lnTo>
                  <a:lnTo>
                    <a:pt x="52" y="34"/>
                  </a:lnTo>
                  <a:lnTo>
                    <a:pt x="46" y="52"/>
                  </a:lnTo>
                  <a:lnTo>
                    <a:pt x="38" y="70"/>
                  </a:lnTo>
                  <a:lnTo>
                    <a:pt x="26" y="70"/>
                  </a:lnTo>
                  <a:lnTo>
                    <a:pt x="14" y="78"/>
                  </a:lnTo>
                  <a:lnTo>
                    <a:pt x="0" y="94"/>
                  </a:lnTo>
                  <a:lnTo>
                    <a:pt x="14" y="112"/>
                  </a:lnTo>
                  <a:lnTo>
                    <a:pt x="26" y="120"/>
                  </a:lnTo>
                  <a:lnTo>
                    <a:pt x="38" y="112"/>
                  </a:lnTo>
                  <a:lnTo>
                    <a:pt x="52" y="112"/>
                  </a:lnTo>
                  <a:lnTo>
                    <a:pt x="66" y="104"/>
                  </a:lnTo>
                  <a:lnTo>
                    <a:pt x="80" y="94"/>
                  </a:lnTo>
                  <a:lnTo>
                    <a:pt x="88" y="112"/>
                  </a:lnTo>
                  <a:lnTo>
                    <a:pt x="74" y="120"/>
                  </a:lnTo>
                  <a:lnTo>
                    <a:pt x="74" y="138"/>
                  </a:lnTo>
                  <a:lnTo>
                    <a:pt x="88" y="148"/>
                  </a:lnTo>
                  <a:lnTo>
                    <a:pt x="102" y="138"/>
                  </a:lnTo>
                  <a:lnTo>
                    <a:pt x="114" y="148"/>
                  </a:lnTo>
                  <a:lnTo>
                    <a:pt x="128" y="156"/>
                  </a:lnTo>
                  <a:lnTo>
                    <a:pt x="134" y="148"/>
                  </a:lnTo>
                  <a:lnTo>
                    <a:pt x="134" y="130"/>
                  </a:lnTo>
                  <a:lnTo>
                    <a:pt x="148" y="120"/>
                  </a:lnTo>
                  <a:lnTo>
                    <a:pt x="162" y="130"/>
                  </a:lnTo>
                  <a:lnTo>
                    <a:pt x="176" y="130"/>
                  </a:lnTo>
                  <a:lnTo>
                    <a:pt x="190" y="120"/>
                  </a:lnTo>
                  <a:lnTo>
                    <a:pt x="204" y="138"/>
                  </a:lnTo>
                  <a:lnTo>
                    <a:pt x="216" y="138"/>
                  </a:lnTo>
                  <a:lnTo>
                    <a:pt x="230" y="130"/>
                  </a:lnTo>
                </a:path>
              </a:pathLst>
            </a:custGeom>
            <a:grpFill/>
            <a:ln w="6350">
              <a:solidFill>
                <a:srgbClr val="E6E6E6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Freeform 62"/>
            <p:cNvSpPr>
              <a:spLocks/>
            </p:cNvSpPr>
            <p:nvPr/>
          </p:nvSpPr>
          <p:spPr bwMode="auto">
            <a:xfrm>
              <a:off x="6663718" y="1685533"/>
              <a:ext cx="158018" cy="135006"/>
            </a:xfrm>
            <a:custGeom>
              <a:avLst/>
              <a:gdLst>
                <a:gd name="T0" fmla="*/ 2 w 206"/>
                <a:gd name="T1" fmla="*/ 28 h 176"/>
                <a:gd name="T2" fmla="*/ 16 w 206"/>
                <a:gd name="T3" fmla="*/ 8 h 176"/>
                <a:gd name="T4" fmla="*/ 28 w 206"/>
                <a:gd name="T5" fmla="*/ 8 h 176"/>
                <a:gd name="T6" fmla="*/ 42 w 206"/>
                <a:gd name="T7" fmla="*/ 8 h 176"/>
                <a:gd name="T8" fmla="*/ 56 w 206"/>
                <a:gd name="T9" fmla="*/ 28 h 176"/>
                <a:gd name="T10" fmla="*/ 70 w 206"/>
                <a:gd name="T11" fmla="*/ 36 h 176"/>
                <a:gd name="T12" fmla="*/ 84 w 206"/>
                <a:gd name="T13" fmla="*/ 36 h 176"/>
                <a:gd name="T14" fmla="*/ 98 w 206"/>
                <a:gd name="T15" fmla="*/ 36 h 176"/>
                <a:gd name="T16" fmla="*/ 112 w 206"/>
                <a:gd name="T17" fmla="*/ 36 h 176"/>
                <a:gd name="T18" fmla="*/ 124 w 206"/>
                <a:gd name="T19" fmla="*/ 28 h 176"/>
                <a:gd name="T20" fmla="*/ 138 w 206"/>
                <a:gd name="T21" fmla="*/ 18 h 176"/>
                <a:gd name="T22" fmla="*/ 150 w 206"/>
                <a:gd name="T23" fmla="*/ 0 h 176"/>
                <a:gd name="T24" fmla="*/ 164 w 206"/>
                <a:gd name="T25" fmla="*/ 0 h 176"/>
                <a:gd name="T26" fmla="*/ 178 w 206"/>
                <a:gd name="T27" fmla="*/ 0 h 176"/>
                <a:gd name="T28" fmla="*/ 192 w 206"/>
                <a:gd name="T29" fmla="*/ 0 h 176"/>
                <a:gd name="T30" fmla="*/ 206 w 206"/>
                <a:gd name="T31" fmla="*/ 8 h 176"/>
                <a:gd name="T32" fmla="*/ 204 w 206"/>
                <a:gd name="T33" fmla="*/ 12 h 176"/>
                <a:gd name="T34" fmla="*/ 200 w 206"/>
                <a:gd name="T35" fmla="*/ 18 h 176"/>
                <a:gd name="T36" fmla="*/ 186 w 206"/>
                <a:gd name="T37" fmla="*/ 38 h 176"/>
                <a:gd name="T38" fmla="*/ 172 w 206"/>
                <a:gd name="T39" fmla="*/ 54 h 176"/>
                <a:gd name="T40" fmla="*/ 158 w 206"/>
                <a:gd name="T41" fmla="*/ 64 h 176"/>
                <a:gd name="T42" fmla="*/ 144 w 206"/>
                <a:gd name="T43" fmla="*/ 82 h 176"/>
                <a:gd name="T44" fmla="*/ 130 w 206"/>
                <a:gd name="T45" fmla="*/ 90 h 176"/>
                <a:gd name="T46" fmla="*/ 124 w 206"/>
                <a:gd name="T47" fmla="*/ 106 h 176"/>
                <a:gd name="T48" fmla="*/ 110 w 206"/>
                <a:gd name="T49" fmla="*/ 116 h 176"/>
                <a:gd name="T50" fmla="*/ 112 w 206"/>
                <a:gd name="T51" fmla="*/ 118 h 176"/>
                <a:gd name="T52" fmla="*/ 104 w 206"/>
                <a:gd name="T53" fmla="*/ 124 h 176"/>
                <a:gd name="T54" fmla="*/ 90 w 206"/>
                <a:gd name="T55" fmla="*/ 128 h 176"/>
                <a:gd name="T56" fmla="*/ 78 w 206"/>
                <a:gd name="T57" fmla="*/ 140 h 176"/>
                <a:gd name="T58" fmla="*/ 62 w 206"/>
                <a:gd name="T59" fmla="*/ 160 h 176"/>
                <a:gd name="T60" fmla="*/ 56 w 206"/>
                <a:gd name="T61" fmla="*/ 176 h 176"/>
                <a:gd name="T62" fmla="*/ 52 w 206"/>
                <a:gd name="T63" fmla="*/ 176 h 176"/>
                <a:gd name="T64" fmla="*/ 48 w 206"/>
                <a:gd name="T65" fmla="*/ 176 h 176"/>
                <a:gd name="T66" fmla="*/ 34 w 206"/>
                <a:gd name="T67" fmla="*/ 176 h 176"/>
                <a:gd name="T68" fmla="*/ 22 w 206"/>
                <a:gd name="T69" fmla="*/ 168 h 176"/>
                <a:gd name="T70" fmla="*/ 8 w 206"/>
                <a:gd name="T71" fmla="*/ 160 h 176"/>
                <a:gd name="T72" fmla="*/ 0 w 206"/>
                <a:gd name="T73" fmla="*/ 140 h 176"/>
                <a:gd name="T74" fmla="*/ 0 w 206"/>
                <a:gd name="T75" fmla="*/ 124 h 176"/>
                <a:gd name="T76" fmla="*/ 14 w 206"/>
                <a:gd name="T77" fmla="*/ 124 h 176"/>
                <a:gd name="T78" fmla="*/ 22 w 206"/>
                <a:gd name="T79" fmla="*/ 106 h 176"/>
                <a:gd name="T80" fmla="*/ 28 w 206"/>
                <a:gd name="T81" fmla="*/ 90 h 176"/>
                <a:gd name="T82" fmla="*/ 28 w 206"/>
                <a:gd name="T83" fmla="*/ 72 h 176"/>
                <a:gd name="T84" fmla="*/ 14 w 206"/>
                <a:gd name="T85" fmla="*/ 64 h 176"/>
                <a:gd name="T86" fmla="*/ 0 w 206"/>
                <a:gd name="T87" fmla="*/ 32 h 176"/>
                <a:gd name="T88" fmla="*/ 2 w 206"/>
                <a:gd name="T89" fmla="*/ 2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6" h="176">
                  <a:moveTo>
                    <a:pt x="2" y="28"/>
                  </a:moveTo>
                  <a:lnTo>
                    <a:pt x="16" y="8"/>
                  </a:lnTo>
                  <a:lnTo>
                    <a:pt x="28" y="8"/>
                  </a:lnTo>
                  <a:lnTo>
                    <a:pt x="42" y="8"/>
                  </a:lnTo>
                  <a:lnTo>
                    <a:pt x="56" y="28"/>
                  </a:lnTo>
                  <a:lnTo>
                    <a:pt x="70" y="36"/>
                  </a:lnTo>
                  <a:lnTo>
                    <a:pt x="84" y="36"/>
                  </a:lnTo>
                  <a:lnTo>
                    <a:pt x="98" y="36"/>
                  </a:lnTo>
                  <a:lnTo>
                    <a:pt x="112" y="36"/>
                  </a:lnTo>
                  <a:lnTo>
                    <a:pt x="124" y="28"/>
                  </a:lnTo>
                  <a:lnTo>
                    <a:pt x="138" y="18"/>
                  </a:lnTo>
                  <a:lnTo>
                    <a:pt x="150" y="0"/>
                  </a:lnTo>
                  <a:lnTo>
                    <a:pt x="164" y="0"/>
                  </a:lnTo>
                  <a:lnTo>
                    <a:pt x="178" y="0"/>
                  </a:lnTo>
                  <a:lnTo>
                    <a:pt x="192" y="0"/>
                  </a:lnTo>
                  <a:lnTo>
                    <a:pt x="206" y="8"/>
                  </a:lnTo>
                  <a:lnTo>
                    <a:pt x="204" y="12"/>
                  </a:lnTo>
                  <a:lnTo>
                    <a:pt x="200" y="18"/>
                  </a:lnTo>
                  <a:lnTo>
                    <a:pt x="186" y="38"/>
                  </a:lnTo>
                  <a:lnTo>
                    <a:pt x="172" y="54"/>
                  </a:lnTo>
                  <a:lnTo>
                    <a:pt x="158" y="64"/>
                  </a:lnTo>
                  <a:lnTo>
                    <a:pt x="144" y="82"/>
                  </a:lnTo>
                  <a:lnTo>
                    <a:pt x="130" y="90"/>
                  </a:lnTo>
                  <a:lnTo>
                    <a:pt x="124" y="106"/>
                  </a:lnTo>
                  <a:lnTo>
                    <a:pt x="110" y="116"/>
                  </a:lnTo>
                  <a:lnTo>
                    <a:pt x="112" y="118"/>
                  </a:lnTo>
                  <a:lnTo>
                    <a:pt x="104" y="124"/>
                  </a:lnTo>
                  <a:lnTo>
                    <a:pt x="90" y="128"/>
                  </a:lnTo>
                  <a:lnTo>
                    <a:pt x="78" y="140"/>
                  </a:lnTo>
                  <a:lnTo>
                    <a:pt x="62" y="160"/>
                  </a:lnTo>
                  <a:lnTo>
                    <a:pt x="56" y="176"/>
                  </a:lnTo>
                  <a:lnTo>
                    <a:pt x="52" y="176"/>
                  </a:lnTo>
                  <a:lnTo>
                    <a:pt x="48" y="176"/>
                  </a:lnTo>
                  <a:lnTo>
                    <a:pt x="34" y="176"/>
                  </a:lnTo>
                  <a:lnTo>
                    <a:pt x="22" y="168"/>
                  </a:lnTo>
                  <a:lnTo>
                    <a:pt x="8" y="160"/>
                  </a:lnTo>
                  <a:lnTo>
                    <a:pt x="0" y="140"/>
                  </a:lnTo>
                  <a:lnTo>
                    <a:pt x="0" y="124"/>
                  </a:lnTo>
                  <a:lnTo>
                    <a:pt x="14" y="124"/>
                  </a:lnTo>
                  <a:lnTo>
                    <a:pt x="22" y="106"/>
                  </a:lnTo>
                  <a:lnTo>
                    <a:pt x="28" y="90"/>
                  </a:lnTo>
                  <a:lnTo>
                    <a:pt x="28" y="72"/>
                  </a:lnTo>
                  <a:lnTo>
                    <a:pt x="14" y="64"/>
                  </a:lnTo>
                  <a:lnTo>
                    <a:pt x="0" y="32"/>
                  </a:lnTo>
                  <a:lnTo>
                    <a:pt x="2" y="28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Freeform 64"/>
            <p:cNvSpPr>
              <a:spLocks/>
            </p:cNvSpPr>
            <p:nvPr/>
          </p:nvSpPr>
          <p:spPr bwMode="auto">
            <a:xfrm>
              <a:off x="6251031" y="1665589"/>
              <a:ext cx="455644" cy="500135"/>
            </a:xfrm>
            <a:custGeom>
              <a:avLst/>
              <a:gdLst>
                <a:gd name="T0" fmla="*/ 356 w 594"/>
                <a:gd name="T1" fmla="*/ 576 h 652"/>
                <a:gd name="T2" fmla="*/ 376 w 594"/>
                <a:gd name="T3" fmla="*/ 540 h 652"/>
                <a:gd name="T4" fmla="*/ 398 w 594"/>
                <a:gd name="T5" fmla="*/ 488 h 652"/>
                <a:gd name="T6" fmla="*/ 356 w 594"/>
                <a:gd name="T7" fmla="*/ 468 h 652"/>
                <a:gd name="T8" fmla="*/ 304 w 594"/>
                <a:gd name="T9" fmla="*/ 462 h 652"/>
                <a:gd name="T10" fmla="*/ 264 w 594"/>
                <a:gd name="T11" fmla="*/ 426 h 652"/>
                <a:gd name="T12" fmla="*/ 216 w 594"/>
                <a:gd name="T13" fmla="*/ 392 h 652"/>
                <a:gd name="T14" fmla="*/ 174 w 594"/>
                <a:gd name="T15" fmla="*/ 402 h 652"/>
                <a:gd name="T16" fmla="*/ 136 w 594"/>
                <a:gd name="T17" fmla="*/ 366 h 652"/>
                <a:gd name="T18" fmla="*/ 88 w 594"/>
                <a:gd name="T19" fmla="*/ 384 h 652"/>
                <a:gd name="T20" fmla="*/ 40 w 594"/>
                <a:gd name="T21" fmla="*/ 426 h 652"/>
                <a:gd name="T22" fmla="*/ 14 w 594"/>
                <a:gd name="T23" fmla="*/ 418 h 652"/>
                <a:gd name="T24" fmla="*/ 28 w 594"/>
                <a:gd name="T25" fmla="*/ 402 h 652"/>
                <a:gd name="T26" fmla="*/ 22 w 594"/>
                <a:gd name="T27" fmla="*/ 356 h 652"/>
                <a:gd name="T28" fmla="*/ 6 w 594"/>
                <a:gd name="T29" fmla="*/ 314 h 652"/>
                <a:gd name="T30" fmla="*/ 22 w 594"/>
                <a:gd name="T31" fmla="*/ 270 h 652"/>
                <a:gd name="T32" fmla="*/ 14 w 594"/>
                <a:gd name="T33" fmla="*/ 226 h 652"/>
                <a:gd name="T34" fmla="*/ 28 w 594"/>
                <a:gd name="T35" fmla="*/ 184 h 652"/>
                <a:gd name="T36" fmla="*/ 0 w 594"/>
                <a:gd name="T37" fmla="*/ 166 h 652"/>
                <a:gd name="T38" fmla="*/ 28 w 594"/>
                <a:gd name="T39" fmla="*/ 122 h 652"/>
                <a:gd name="T40" fmla="*/ 56 w 594"/>
                <a:gd name="T41" fmla="*/ 114 h 652"/>
                <a:gd name="T42" fmla="*/ 94 w 594"/>
                <a:gd name="T43" fmla="*/ 140 h 652"/>
                <a:gd name="T44" fmla="*/ 136 w 594"/>
                <a:gd name="T45" fmla="*/ 114 h 652"/>
                <a:gd name="T46" fmla="*/ 174 w 594"/>
                <a:gd name="T47" fmla="*/ 98 h 652"/>
                <a:gd name="T48" fmla="*/ 174 w 594"/>
                <a:gd name="T49" fmla="*/ 44 h 652"/>
                <a:gd name="T50" fmla="*/ 216 w 594"/>
                <a:gd name="T51" fmla="*/ 44 h 652"/>
                <a:gd name="T52" fmla="*/ 254 w 594"/>
                <a:gd name="T53" fmla="*/ 52 h 652"/>
                <a:gd name="T54" fmla="*/ 304 w 594"/>
                <a:gd name="T55" fmla="*/ 28 h 652"/>
                <a:gd name="T56" fmla="*/ 340 w 594"/>
                <a:gd name="T57" fmla="*/ 0 h 652"/>
                <a:gd name="T58" fmla="*/ 356 w 594"/>
                <a:gd name="T59" fmla="*/ 18 h 652"/>
                <a:gd name="T60" fmla="*/ 376 w 594"/>
                <a:gd name="T61" fmla="*/ 62 h 652"/>
                <a:gd name="T62" fmla="*/ 426 w 594"/>
                <a:gd name="T63" fmla="*/ 36 h 652"/>
                <a:gd name="T64" fmla="*/ 472 w 594"/>
                <a:gd name="T65" fmla="*/ 0 h 652"/>
                <a:gd name="T66" fmla="*/ 512 w 594"/>
                <a:gd name="T67" fmla="*/ 18 h 652"/>
                <a:gd name="T68" fmla="*/ 540 w 594"/>
                <a:gd name="T69" fmla="*/ 52 h 652"/>
                <a:gd name="T70" fmla="*/ 566 w 594"/>
                <a:gd name="T71" fmla="*/ 98 h 652"/>
                <a:gd name="T72" fmla="*/ 552 w 594"/>
                <a:gd name="T73" fmla="*/ 148 h 652"/>
                <a:gd name="T74" fmla="*/ 548 w 594"/>
                <a:gd name="T75" fmla="*/ 184 h 652"/>
                <a:gd name="T76" fmla="*/ 586 w 594"/>
                <a:gd name="T77" fmla="*/ 200 h 652"/>
                <a:gd name="T78" fmla="*/ 586 w 594"/>
                <a:gd name="T79" fmla="*/ 218 h 652"/>
                <a:gd name="T80" fmla="*/ 552 w 594"/>
                <a:gd name="T81" fmla="*/ 254 h 652"/>
                <a:gd name="T82" fmla="*/ 526 w 594"/>
                <a:gd name="T83" fmla="*/ 288 h 652"/>
                <a:gd name="T84" fmla="*/ 498 w 594"/>
                <a:gd name="T85" fmla="*/ 288 h 652"/>
                <a:gd name="T86" fmla="*/ 480 w 594"/>
                <a:gd name="T87" fmla="*/ 332 h 652"/>
                <a:gd name="T88" fmla="*/ 472 w 594"/>
                <a:gd name="T89" fmla="*/ 392 h 652"/>
                <a:gd name="T90" fmla="*/ 466 w 594"/>
                <a:gd name="T91" fmla="*/ 452 h 652"/>
                <a:gd name="T92" fmla="*/ 466 w 594"/>
                <a:gd name="T93" fmla="*/ 506 h 652"/>
                <a:gd name="T94" fmla="*/ 452 w 594"/>
                <a:gd name="T95" fmla="*/ 548 h 652"/>
                <a:gd name="T96" fmla="*/ 444 w 594"/>
                <a:gd name="T97" fmla="*/ 600 h 652"/>
                <a:gd name="T98" fmla="*/ 418 w 594"/>
                <a:gd name="T99" fmla="*/ 646 h 652"/>
                <a:gd name="T100" fmla="*/ 398 w 594"/>
                <a:gd name="T101" fmla="*/ 636 h 652"/>
                <a:gd name="T102" fmla="*/ 376 w 594"/>
                <a:gd name="T103" fmla="*/ 61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4" h="652">
                  <a:moveTo>
                    <a:pt x="376" y="610"/>
                  </a:moveTo>
                  <a:lnTo>
                    <a:pt x="370" y="592"/>
                  </a:lnTo>
                  <a:lnTo>
                    <a:pt x="356" y="576"/>
                  </a:lnTo>
                  <a:lnTo>
                    <a:pt x="356" y="558"/>
                  </a:lnTo>
                  <a:lnTo>
                    <a:pt x="364" y="540"/>
                  </a:lnTo>
                  <a:lnTo>
                    <a:pt x="376" y="540"/>
                  </a:lnTo>
                  <a:lnTo>
                    <a:pt x="392" y="522"/>
                  </a:lnTo>
                  <a:lnTo>
                    <a:pt x="404" y="506"/>
                  </a:lnTo>
                  <a:lnTo>
                    <a:pt x="398" y="488"/>
                  </a:lnTo>
                  <a:lnTo>
                    <a:pt x="384" y="478"/>
                  </a:lnTo>
                  <a:lnTo>
                    <a:pt x="364" y="488"/>
                  </a:lnTo>
                  <a:lnTo>
                    <a:pt x="356" y="468"/>
                  </a:lnTo>
                  <a:lnTo>
                    <a:pt x="336" y="478"/>
                  </a:lnTo>
                  <a:lnTo>
                    <a:pt x="322" y="468"/>
                  </a:lnTo>
                  <a:lnTo>
                    <a:pt x="304" y="462"/>
                  </a:lnTo>
                  <a:lnTo>
                    <a:pt x="298" y="444"/>
                  </a:lnTo>
                  <a:lnTo>
                    <a:pt x="278" y="436"/>
                  </a:lnTo>
                  <a:lnTo>
                    <a:pt x="264" y="426"/>
                  </a:lnTo>
                  <a:lnTo>
                    <a:pt x="250" y="426"/>
                  </a:lnTo>
                  <a:lnTo>
                    <a:pt x="228" y="408"/>
                  </a:lnTo>
                  <a:lnTo>
                    <a:pt x="216" y="392"/>
                  </a:lnTo>
                  <a:lnTo>
                    <a:pt x="202" y="392"/>
                  </a:lnTo>
                  <a:lnTo>
                    <a:pt x="190" y="402"/>
                  </a:lnTo>
                  <a:lnTo>
                    <a:pt x="174" y="402"/>
                  </a:lnTo>
                  <a:lnTo>
                    <a:pt x="150" y="392"/>
                  </a:lnTo>
                  <a:lnTo>
                    <a:pt x="150" y="374"/>
                  </a:lnTo>
                  <a:lnTo>
                    <a:pt x="136" y="366"/>
                  </a:lnTo>
                  <a:lnTo>
                    <a:pt x="114" y="366"/>
                  </a:lnTo>
                  <a:lnTo>
                    <a:pt x="100" y="374"/>
                  </a:lnTo>
                  <a:lnTo>
                    <a:pt x="88" y="384"/>
                  </a:lnTo>
                  <a:lnTo>
                    <a:pt x="74" y="402"/>
                  </a:lnTo>
                  <a:lnTo>
                    <a:pt x="60" y="408"/>
                  </a:lnTo>
                  <a:lnTo>
                    <a:pt x="40" y="426"/>
                  </a:lnTo>
                  <a:lnTo>
                    <a:pt x="34" y="426"/>
                  </a:lnTo>
                  <a:lnTo>
                    <a:pt x="20" y="436"/>
                  </a:lnTo>
                  <a:lnTo>
                    <a:pt x="14" y="418"/>
                  </a:lnTo>
                  <a:lnTo>
                    <a:pt x="14" y="408"/>
                  </a:lnTo>
                  <a:lnTo>
                    <a:pt x="14" y="408"/>
                  </a:lnTo>
                  <a:lnTo>
                    <a:pt x="28" y="402"/>
                  </a:lnTo>
                  <a:lnTo>
                    <a:pt x="34" y="384"/>
                  </a:lnTo>
                  <a:lnTo>
                    <a:pt x="34" y="366"/>
                  </a:lnTo>
                  <a:lnTo>
                    <a:pt x="22" y="356"/>
                  </a:lnTo>
                  <a:lnTo>
                    <a:pt x="6" y="348"/>
                  </a:lnTo>
                  <a:lnTo>
                    <a:pt x="6" y="332"/>
                  </a:lnTo>
                  <a:lnTo>
                    <a:pt x="6" y="314"/>
                  </a:lnTo>
                  <a:lnTo>
                    <a:pt x="22" y="304"/>
                  </a:lnTo>
                  <a:lnTo>
                    <a:pt x="22" y="288"/>
                  </a:lnTo>
                  <a:lnTo>
                    <a:pt x="22" y="270"/>
                  </a:lnTo>
                  <a:lnTo>
                    <a:pt x="14" y="252"/>
                  </a:lnTo>
                  <a:lnTo>
                    <a:pt x="0" y="244"/>
                  </a:lnTo>
                  <a:lnTo>
                    <a:pt x="14" y="226"/>
                  </a:lnTo>
                  <a:lnTo>
                    <a:pt x="6" y="210"/>
                  </a:lnTo>
                  <a:lnTo>
                    <a:pt x="22" y="200"/>
                  </a:lnTo>
                  <a:lnTo>
                    <a:pt x="28" y="184"/>
                  </a:lnTo>
                  <a:lnTo>
                    <a:pt x="14" y="184"/>
                  </a:lnTo>
                  <a:lnTo>
                    <a:pt x="0" y="184"/>
                  </a:lnTo>
                  <a:lnTo>
                    <a:pt x="0" y="166"/>
                  </a:lnTo>
                  <a:lnTo>
                    <a:pt x="6" y="148"/>
                  </a:lnTo>
                  <a:lnTo>
                    <a:pt x="14" y="132"/>
                  </a:lnTo>
                  <a:lnTo>
                    <a:pt x="28" y="122"/>
                  </a:lnTo>
                  <a:lnTo>
                    <a:pt x="34" y="106"/>
                  </a:lnTo>
                  <a:lnTo>
                    <a:pt x="40" y="106"/>
                  </a:lnTo>
                  <a:lnTo>
                    <a:pt x="56" y="114"/>
                  </a:lnTo>
                  <a:lnTo>
                    <a:pt x="66" y="124"/>
                  </a:lnTo>
                  <a:lnTo>
                    <a:pt x="80" y="132"/>
                  </a:lnTo>
                  <a:lnTo>
                    <a:pt x="94" y="140"/>
                  </a:lnTo>
                  <a:lnTo>
                    <a:pt x="108" y="140"/>
                  </a:lnTo>
                  <a:lnTo>
                    <a:pt x="122" y="132"/>
                  </a:lnTo>
                  <a:lnTo>
                    <a:pt x="136" y="114"/>
                  </a:lnTo>
                  <a:lnTo>
                    <a:pt x="150" y="114"/>
                  </a:lnTo>
                  <a:lnTo>
                    <a:pt x="168" y="114"/>
                  </a:lnTo>
                  <a:lnTo>
                    <a:pt x="174" y="98"/>
                  </a:lnTo>
                  <a:lnTo>
                    <a:pt x="174" y="78"/>
                  </a:lnTo>
                  <a:lnTo>
                    <a:pt x="168" y="62"/>
                  </a:lnTo>
                  <a:lnTo>
                    <a:pt x="174" y="44"/>
                  </a:lnTo>
                  <a:lnTo>
                    <a:pt x="190" y="44"/>
                  </a:lnTo>
                  <a:lnTo>
                    <a:pt x="202" y="44"/>
                  </a:lnTo>
                  <a:lnTo>
                    <a:pt x="216" y="44"/>
                  </a:lnTo>
                  <a:lnTo>
                    <a:pt x="228" y="44"/>
                  </a:lnTo>
                  <a:lnTo>
                    <a:pt x="242" y="52"/>
                  </a:lnTo>
                  <a:lnTo>
                    <a:pt x="254" y="52"/>
                  </a:lnTo>
                  <a:lnTo>
                    <a:pt x="270" y="44"/>
                  </a:lnTo>
                  <a:lnTo>
                    <a:pt x="282" y="28"/>
                  </a:lnTo>
                  <a:lnTo>
                    <a:pt x="304" y="28"/>
                  </a:lnTo>
                  <a:lnTo>
                    <a:pt x="318" y="18"/>
                  </a:lnTo>
                  <a:lnTo>
                    <a:pt x="328" y="10"/>
                  </a:lnTo>
                  <a:lnTo>
                    <a:pt x="340" y="0"/>
                  </a:lnTo>
                  <a:lnTo>
                    <a:pt x="338" y="0"/>
                  </a:lnTo>
                  <a:lnTo>
                    <a:pt x="350" y="0"/>
                  </a:lnTo>
                  <a:lnTo>
                    <a:pt x="356" y="18"/>
                  </a:lnTo>
                  <a:lnTo>
                    <a:pt x="370" y="28"/>
                  </a:lnTo>
                  <a:lnTo>
                    <a:pt x="370" y="44"/>
                  </a:lnTo>
                  <a:lnTo>
                    <a:pt x="376" y="62"/>
                  </a:lnTo>
                  <a:lnTo>
                    <a:pt x="398" y="62"/>
                  </a:lnTo>
                  <a:lnTo>
                    <a:pt x="412" y="44"/>
                  </a:lnTo>
                  <a:lnTo>
                    <a:pt x="426" y="36"/>
                  </a:lnTo>
                  <a:lnTo>
                    <a:pt x="436" y="18"/>
                  </a:lnTo>
                  <a:lnTo>
                    <a:pt x="452" y="10"/>
                  </a:lnTo>
                  <a:lnTo>
                    <a:pt x="472" y="0"/>
                  </a:lnTo>
                  <a:lnTo>
                    <a:pt x="486" y="10"/>
                  </a:lnTo>
                  <a:lnTo>
                    <a:pt x="498" y="18"/>
                  </a:lnTo>
                  <a:lnTo>
                    <a:pt x="512" y="18"/>
                  </a:lnTo>
                  <a:lnTo>
                    <a:pt x="526" y="28"/>
                  </a:lnTo>
                  <a:lnTo>
                    <a:pt x="534" y="44"/>
                  </a:lnTo>
                  <a:lnTo>
                    <a:pt x="540" y="52"/>
                  </a:lnTo>
                  <a:lnTo>
                    <a:pt x="538" y="54"/>
                  </a:lnTo>
                  <a:lnTo>
                    <a:pt x="552" y="90"/>
                  </a:lnTo>
                  <a:lnTo>
                    <a:pt x="566" y="98"/>
                  </a:lnTo>
                  <a:lnTo>
                    <a:pt x="566" y="114"/>
                  </a:lnTo>
                  <a:lnTo>
                    <a:pt x="562" y="132"/>
                  </a:lnTo>
                  <a:lnTo>
                    <a:pt x="552" y="148"/>
                  </a:lnTo>
                  <a:lnTo>
                    <a:pt x="538" y="148"/>
                  </a:lnTo>
                  <a:lnTo>
                    <a:pt x="538" y="166"/>
                  </a:lnTo>
                  <a:lnTo>
                    <a:pt x="548" y="184"/>
                  </a:lnTo>
                  <a:lnTo>
                    <a:pt x="562" y="192"/>
                  </a:lnTo>
                  <a:lnTo>
                    <a:pt x="572" y="200"/>
                  </a:lnTo>
                  <a:lnTo>
                    <a:pt x="586" y="200"/>
                  </a:lnTo>
                  <a:lnTo>
                    <a:pt x="592" y="200"/>
                  </a:lnTo>
                  <a:lnTo>
                    <a:pt x="594" y="200"/>
                  </a:lnTo>
                  <a:lnTo>
                    <a:pt x="586" y="218"/>
                  </a:lnTo>
                  <a:lnTo>
                    <a:pt x="572" y="226"/>
                  </a:lnTo>
                  <a:lnTo>
                    <a:pt x="562" y="236"/>
                  </a:lnTo>
                  <a:lnTo>
                    <a:pt x="552" y="254"/>
                  </a:lnTo>
                  <a:lnTo>
                    <a:pt x="548" y="270"/>
                  </a:lnTo>
                  <a:lnTo>
                    <a:pt x="538" y="288"/>
                  </a:lnTo>
                  <a:lnTo>
                    <a:pt x="526" y="288"/>
                  </a:lnTo>
                  <a:lnTo>
                    <a:pt x="520" y="270"/>
                  </a:lnTo>
                  <a:lnTo>
                    <a:pt x="506" y="270"/>
                  </a:lnTo>
                  <a:lnTo>
                    <a:pt x="498" y="288"/>
                  </a:lnTo>
                  <a:lnTo>
                    <a:pt x="498" y="298"/>
                  </a:lnTo>
                  <a:lnTo>
                    <a:pt x="492" y="314"/>
                  </a:lnTo>
                  <a:lnTo>
                    <a:pt x="480" y="332"/>
                  </a:lnTo>
                  <a:lnTo>
                    <a:pt x="480" y="348"/>
                  </a:lnTo>
                  <a:lnTo>
                    <a:pt x="480" y="366"/>
                  </a:lnTo>
                  <a:lnTo>
                    <a:pt x="472" y="392"/>
                  </a:lnTo>
                  <a:lnTo>
                    <a:pt x="472" y="408"/>
                  </a:lnTo>
                  <a:lnTo>
                    <a:pt x="466" y="436"/>
                  </a:lnTo>
                  <a:lnTo>
                    <a:pt x="466" y="452"/>
                  </a:lnTo>
                  <a:lnTo>
                    <a:pt x="472" y="468"/>
                  </a:lnTo>
                  <a:lnTo>
                    <a:pt x="472" y="488"/>
                  </a:lnTo>
                  <a:lnTo>
                    <a:pt x="466" y="506"/>
                  </a:lnTo>
                  <a:lnTo>
                    <a:pt x="466" y="522"/>
                  </a:lnTo>
                  <a:lnTo>
                    <a:pt x="458" y="530"/>
                  </a:lnTo>
                  <a:lnTo>
                    <a:pt x="452" y="548"/>
                  </a:lnTo>
                  <a:lnTo>
                    <a:pt x="452" y="568"/>
                  </a:lnTo>
                  <a:lnTo>
                    <a:pt x="452" y="584"/>
                  </a:lnTo>
                  <a:lnTo>
                    <a:pt x="444" y="600"/>
                  </a:lnTo>
                  <a:lnTo>
                    <a:pt x="436" y="618"/>
                  </a:lnTo>
                  <a:lnTo>
                    <a:pt x="432" y="636"/>
                  </a:lnTo>
                  <a:lnTo>
                    <a:pt x="418" y="646"/>
                  </a:lnTo>
                  <a:lnTo>
                    <a:pt x="418" y="652"/>
                  </a:lnTo>
                  <a:lnTo>
                    <a:pt x="412" y="652"/>
                  </a:lnTo>
                  <a:lnTo>
                    <a:pt x="398" y="636"/>
                  </a:lnTo>
                  <a:lnTo>
                    <a:pt x="388" y="620"/>
                  </a:lnTo>
                  <a:lnTo>
                    <a:pt x="384" y="618"/>
                  </a:lnTo>
                  <a:lnTo>
                    <a:pt x="376" y="610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66"/>
            <p:cNvSpPr>
              <a:spLocks/>
            </p:cNvSpPr>
            <p:nvPr/>
          </p:nvSpPr>
          <p:spPr bwMode="auto">
            <a:xfrm>
              <a:off x="6458142" y="2138109"/>
              <a:ext cx="110459" cy="165689"/>
            </a:xfrm>
            <a:custGeom>
              <a:avLst/>
              <a:gdLst>
                <a:gd name="T0" fmla="*/ 62 w 144"/>
                <a:gd name="T1" fmla="*/ 206 h 216"/>
                <a:gd name="T2" fmla="*/ 82 w 144"/>
                <a:gd name="T3" fmla="*/ 198 h 216"/>
                <a:gd name="T4" fmla="*/ 94 w 144"/>
                <a:gd name="T5" fmla="*/ 182 h 216"/>
                <a:gd name="T6" fmla="*/ 94 w 144"/>
                <a:gd name="T7" fmla="*/ 164 h 216"/>
                <a:gd name="T8" fmla="*/ 102 w 144"/>
                <a:gd name="T9" fmla="*/ 146 h 216"/>
                <a:gd name="T10" fmla="*/ 116 w 144"/>
                <a:gd name="T11" fmla="*/ 130 h 216"/>
                <a:gd name="T12" fmla="*/ 130 w 144"/>
                <a:gd name="T13" fmla="*/ 122 h 216"/>
                <a:gd name="T14" fmla="*/ 144 w 144"/>
                <a:gd name="T15" fmla="*/ 104 h 216"/>
                <a:gd name="T16" fmla="*/ 136 w 144"/>
                <a:gd name="T17" fmla="*/ 86 h 216"/>
                <a:gd name="T18" fmla="*/ 136 w 144"/>
                <a:gd name="T19" fmla="*/ 70 h 216"/>
                <a:gd name="T20" fmla="*/ 136 w 144"/>
                <a:gd name="T21" fmla="*/ 52 h 216"/>
                <a:gd name="T22" fmla="*/ 144 w 144"/>
                <a:gd name="T23" fmla="*/ 34 h 216"/>
                <a:gd name="T24" fmla="*/ 130 w 144"/>
                <a:gd name="T25" fmla="*/ 16 h 216"/>
                <a:gd name="T26" fmla="*/ 120 w 144"/>
                <a:gd name="T27" fmla="*/ 2 h 216"/>
                <a:gd name="T28" fmla="*/ 116 w 144"/>
                <a:gd name="T29" fmla="*/ 0 h 216"/>
                <a:gd name="T30" fmla="*/ 102 w 144"/>
                <a:gd name="T31" fmla="*/ 0 h 216"/>
                <a:gd name="T32" fmla="*/ 88 w 144"/>
                <a:gd name="T33" fmla="*/ 0 h 216"/>
                <a:gd name="T34" fmla="*/ 74 w 144"/>
                <a:gd name="T35" fmla="*/ 8 h 216"/>
                <a:gd name="T36" fmla="*/ 68 w 144"/>
                <a:gd name="T37" fmla="*/ 28 h 216"/>
                <a:gd name="T38" fmla="*/ 68 w 144"/>
                <a:gd name="T39" fmla="*/ 44 h 216"/>
                <a:gd name="T40" fmla="*/ 68 w 144"/>
                <a:gd name="T41" fmla="*/ 60 h 216"/>
                <a:gd name="T42" fmla="*/ 68 w 144"/>
                <a:gd name="T43" fmla="*/ 78 h 216"/>
                <a:gd name="T44" fmla="*/ 68 w 144"/>
                <a:gd name="T45" fmla="*/ 96 h 216"/>
                <a:gd name="T46" fmla="*/ 62 w 144"/>
                <a:gd name="T47" fmla="*/ 112 h 216"/>
                <a:gd name="T48" fmla="*/ 48 w 144"/>
                <a:gd name="T49" fmla="*/ 122 h 216"/>
                <a:gd name="T50" fmla="*/ 40 w 144"/>
                <a:gd name="T51" fmla="*/ 138 h 216"/>
                <a:gd name="T52" fmla="*/ 26 w 144"/>
                <a:gd name="T53" fmla="*/ 156 h 216"/>
                <a:gd name="T54" fmla="*/ 14 w 144"/>
                <a:gd name="T55" fmla="*/ 146 h 216"/>
                <a:gd name="T56" fmla="*/ 0 w 144"/>
                <a:gd name="T57" fmla="*/ 164 h 216"/>
                <a:gd name="T58" fmla="*/ 0 w 144"/>
                <a:gd name="T59" fmla="*/ 182 h 216"/>
                <a:gd name="T60" fmla="*/ 0 w 144"/>
                <a:gd name="T61" fmla="*/ 190 h 216"/>
                <a:gd name="T62" fmla="*/ 6 w 144"/>
                <a:gd name="T63" fmla="*/ 206 h 216"/>
                <a:gd name="T64" fmla="*/ 26 w 144"/>
                <a:gd name="T65" fmla="*/ 216 h 216"/>
                <a:gd name="T66" fmla="*/ 40 w 144"/>
                <a:gd name="T67" fmla="*/ 216 h 216"/>
                <a:gd name="T68" fmla="*/ 48 w 144"/>
                <a:gd name="T69" fmla="*/ 216 h 216"/>
                <a:gd name="T70" fmla="*/ 54 w 144"/>
                <a:gd name="T71" fmla="*/ 216 h 216"/>
                <a:gd name="T72" fmla="*/ 62 w 144"/>
                <a:gd name="T7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4" h="216">
                  <a:moveTo>
                    <a:pt x="62" y="206"/>
                  </a:moveTo>
                  <a:lnTo>
                    <a:pt x="82" y="198"/>
                  </a:lnTo>
                  <a:lnTo>
                    <a:pt x="94" y="182"/>
                  </a:lnTo>
                  <a:lnTo>
                    <a:pt x="94" y="164"/>
                  </a:lnTo>
                  <a:lnTo>
                    <a:pt x="102" y="146"/>
                  </a:lnTo>
                  <a:lnTo>
                    <a:pt x="116" y="130"/>
                  </a:lnTo>
                  <a:lnTo>
                    <a:pt x="130" y="122"/>
                  </a:lnTo>
                  <a:lnTo>
                    <a:pt x="144" y="104"/>
                  </a:lnTo>
                  <a:lnTo>
                    <a:pt x="136" y="86"/>
                  </a:lnTo>
                  <a:lnTo>
                    <a:pt x="136" y="70"/>
                  </a:lnTo>
                  <a:lnTo>
                    <a:pt x="136" y="52"/>
                  </a:lnTo>
                  <a:lnTo>
                    <a:pt x="144" y="34"/>
                  </a:lnTo>
                  <a:lnTo>
                    <a:pt x="130" y="16"/>
                  </a:lnTo>
                  <a:lnTo>
                    <a:pt x="120" y="2"/>
                  </a:lnTo>
                  <a:lnTo>
                    <a:pt x="116" y="0"/>
                  </a:lnTo>
                  <a:lnTo>
                    <a:pt x="102" y="0"/>
                  </a:lnTo>
                  <a:lnTo>
                    <a:pt x="88" y="0"/>
                  </a:lnTo>
                  <a:lnTo>
                    <a:pt x="74" y="8"/>
                  </a:lnTo>
                  <a:lnTo>
                    <a:pt x="68" y="28"/>
                  </a:lnTo>
                  <a:lnTo>
                    <a:pt x="68" y="44"/>
                  </a:lnTo>
                  <a:lnTo>
                    <a:pt x="68" y="60"/>
                  </a:lnTo>
                  <a:lnTo>
                    <a:pt x="68" y="78"/>
                  </a:lnTo>
                  <a:lnTo>
                    <a:pt x="68" y="96"/>
                  </a:lnTo>
                  <a:lnTo>
                    <a:pt x="62" y="112"/>
                  </a:lnTo>
                  <a:lnTo>
                    <a:pt x="48" y="122"/>
                  </a:lnTo>
                  <a:lnTo>
                    <a:pt x="40" y="138"/>
                  </a:lnTo>
                  <a:lnTo>
                    <a:pt x="26" y="156"/>
                  </a:lnTo>
                  <a:lnTo>
                    <a:pt x="14" y="146"/>
                  </a:lnTo>
                  <a:lnTo>
                    <a:pt x="0" y="164"/>
                  </a:lnTo>
                  <a:lnTo>
                    <a:pt x="0" y="182"/>
                  </a:lnTo>
                  <a:lnTo>
                    <a:pt x="0" y="190"/>
                  </a:lnTo>
                  <a:lnTo>
                    <a:pt x="6" y="206"/>
                  </a:lnTo>
                  <a:lnTo>
                    <a:pt x="26" y="216"/>
                  </a:lnTo>
                  <a:lnTo>
                    <a:pt x="40" y="216"/>
                  </a:lnTo>
                  <a:lnTo>
                    <a:pt x="48" y="216"/>
                  </a:lnTo>
                  <a:lnTo>
                    <a:pt x="54" y="216"/>
                  </a:lnTo>
                  <a:lnTo>
                    <a:pt x="62" y="206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68"/>
            <p:cNvSpPr>
              <a:spLocks/>
            </p:cNvSpPr>
            <p:nvPr/>
          </p:nvSpPr>
          <p:spPr bwMode="auto">
            <a:xfrm>
              <a:off x="6312398" y="2283853"/>
              <a:ext cx="187167" cy="107391"/>
            </a:xfrm>
            <a:custGeom>
              <a:avLst/>
              <a:gdLst>
                <a:gd name="T0" fmla="*/ 244 w 244"/>
                <a:gd name="T1" fmla="*/ 26 h 140"/>
                <a:gd name="T2" fmla="*/ 238 w 244"/>
                <a:gd name="T3" fmla="*/ 26 h 140"/>
                <a:gd name="T4" fmla="*/ 230 w 244"/>
                <a:gd name="T5" fmla="*/ 26 h 140"/>
                <a:gd name="T6" fmla="*/ 216 w 244"/>
                <a:gd name="T7" fmla="*/ 26 h 140"/>
                <a:gd name="T8" fmla="*/ 198 w 244"/>
                <a:gd name="T9" fmla="*/ 16 h 140"/>
                <a:gd name="T10" fmla="*/ 190 w 244"/>
                <a:gd name="T11" fmla="*/ 0 h 140"/>
                <a:gd name="T12" fmla="*/ 190 w 244"/>
                <a:gd name="T13" fmla="*/ 2 h 140"/>
                <a:gd name="T14" fmla="*/ 184 w 244"/>
                <a:gd name="T15" fmla="*/ 6 h 140"/>
                <a:gd name="T16" fmla="*/ 176 w 244"/>
                <a:gd name="T17" fmla="*/ 26 h 140"/>
                <a:gd name="T18" fmla="*/ 170 w 244"/>
                <a:gd name="T19" fmla="*/ 44 h 140"/>
                <a:gd name="T20" fmla="*/ 156 w 244"/>
                <a:gd name="T21" fmla="*/ 60 h 140"/>
                <a:gd name="T22" fmla="*/ 136 w 244"/>
                <a:gd name="T23" fmla="*/ 70 h 140"/>
                <a:gd name="T24" fmla="*/ 122 w 244"/>
                <a:gd name="T25" fmla="*/ 70 h 140"/>
                <a:gd name="T26" fmla="*/ 108 w 244"/>
                <a:gd name="T27" fmla="*/ 78 h 140"/>
                <a:gd name="T28" fmla="*/ 94 w 244"/>
                <a:gd name="T29" fmla="*/ 78 h 140"/>
                <a:gd name="T30" fmla="*/ 80 w 244"/>
                <a:gd name="T31" fmla="*/ 78 h 140"/>
                <a:gd name="T32" fmla="*/ 66 w 244"/>
                <a:gd name="T33" fmla="*/ 78 h 140"/>
                <a:gd name="T34" fmla="*/ 54 w 244"/>
                <a:gd name="T35" fmla="*/ 70 h 140"/>
                <a:gd name="T36" fmla="*/ 42 w 244"/>
                <a:gd name="T37" fmla="*/ 78 h 140"/>
                <a:gd name="T38" fmla="*/ 28 w 244"/>
                <a:gd name="T39" fmla="*/ 78 h 140"/>
                <a:gd name="T40" fmla="*/ 14 w 244"/>
                <a:gd name="T41" fmla="*/ 96 h 140"/>
                <a:gd name="T42" fmla="*/ 14 w 244"/>
                <a:gd name="T43" fmla="*/ 114 h 140"/>
                <a:gd name="T44" fmla="*/ 0 w 244"/>
                <a:gd name="T45" fmla="*/ 120 h 140"/>
                <a:gd name="T46" fmla="*/ 0 w 244"/>
                <a:gd name="T47" fmla="*/ 140 h 140"/>
                <a:gd name="T48" fmla="*/ 14 w 244"/>
                <a:gd name="T49" fmla="*/ 132 h 140"/>
                <a:gd name="T50" fmla="*/ 28 w 244"/>
                <a:gd name="T51" fmla="*/ 120 h 140"/>
                <a:gd name="T52" fmla="*/ 42 w 244"/>
                <a:gd name="T53" fmla="*/ 120 h 140"/>
                <a:gd name="T54" fmla="*/ 54 w 244"/>
                <a:gd name="T55" fmla="*/ 132 h 140"/>
                <a:gd name="T56" fmla="*/ 66 w 244"/>
                <a:gd name="T57" fmla="*/ 140 h 140"/>
                <a:gd name="T58" fmla="*/ 80 w 244"/>
                <a:gd name="T59" fmla="*/ 140 h 140"/>
                <a:gd name="T60" fmla="*/ 94 w 244"/>
                <a:gd name="T61" fmla="*/ 132 h 140"/>
                <a:gd name="T62" fmla="*/ 108 w 244"/>
                <a:gd name="T63" fmla="*/ 120 h 140"/>
                <a:gd name="T64" fmla="*/ 122 w 244"/>
                <a:gd name="T65" fmla="*/ 132 h 140"/>
                <a:gd name="T66" fmla="*/ 136 w 244"/>
                <a:gd name="T67" fmla="*/ 140 h 140"/>
                <a:gd name="T68" fmla="*/ 148 w 244"/>
                <a:gd name="T69" fmla="*/ 140 h 140"/>
                <a:gd name="T70" fmla="*/ 162 w 244"/>
                <a:gd name="T71" fmla="*/ 132 h 140"/>
                <a:gd name="T72" fmla="*/ 170 w 244"/>
                <a:gd name="T73" fmla="*/ 114 h 140"/>
                <a:gd name="T74" fmla="*/ 184 w 244"/>
                <a:gd name="T75" fmla="*/ 96 h 140"/>
                <a:gd name="T76" fmla="*/ 198 w 244"/>
                <a:gd name="T77" fmla="*/ 86 h 140"/>
                <a:gd name="T78" fmla="*/ 204 w 244"/>
                <a:gd name="T79" fmla="*/ 86 h 140"/>
                <a:gd name="T80" fmla="*/ 216 w 244"/>
                <a:gd name="T81" fmla="*/ 86 h 140"/>
                <a:gd name="T82" fmla="*/ 230 w 244"/>
                <a:gd name="T83" fmla="*/ 78 h 140"/>
                <a:gd name="T84" fmla="*/ 238 w 244"/>
                <a:gd name="T85" fmla="*/ 60 h 140"/>
                <a:gd name="T86" fmla="*/ 238 w 244"/>
                <a:gd name="T87" fmla="*/ 44 h 140"/>
                <a:gd name="T88" fmla="*/ 244 w 244"/>
                <a:gd name="T89" fmla="*/ 2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40">
                  <a:moveTo>
                    <a:pt x="244" y="26"/>
                  </a:moveTo>
                  <a:lnTo>
                    <a:pt x="238" y="26"/>
                  </a:lnTo>
                  <a:lnTo>
                    <a:pt x="230" y="26"/>
                  </a:lnTo>
                  <a:lnTo>
                    <a:pt x="216" y="26"/>
                  </a:lnTo>
                  <a:lnTo>
                    <a:pt x="198" y="16"/>
                  </a:lnTo>
                  <a:lnTo>
                    <a:pt x="190" y="0"/>
                  </a:lnTo>
                  <a:lnTo>
                    <a:pt x="190" y="2"/>
                  </a:lnTo>
                  <a:lnTo>
                    <a:pt x="184" y="6"/>
                  </a:lnTo>
                  <a:lnTo>
                    <a:pt x="176" y="26"/>
                  </a:lnTo>
                  <a:lnTo>
                    <a:pt x="170" y="44"/>
                  </a:lnTo>
                  <a:lnTo>
                    <a:pt x="156" y="60"/>
                  </a:lnTo>
                  <a:lnTo>
                    <a:pt x="136" y="70"/>
                  </a:lnTo>
                  <a:lnTo>
                    <a:pt x="122" y="70"/>
                  </a:lnTo>
                  <a:lnTo>
                    <a:pt x="108" y="78"/>
                  </a:lnTo>
                  <a:lnTo>
                    <a:pt x="94" y="78"/>
                  </a:lnTo>
                  <a:lnTo>
                    <a:pt x="80" y="78"/>
                  </a:lnTo>
                  <a:lnTo>
                    <a:pt x="66" y="78"/>
                  </a:lnTo>
                  <a:lnTo>
                    <a:pt x="54" y="70"/>
                  </a:lnTo>
                  <a:lnTo>
                    <a:pt x="42" y="78"/>
                  </a:lnTo>
                  <a:lnTo>
                    <a:pt x="28" y="78"/>
                  </a:lnTo>
                  <a:lnTo>
                    <a:pt x="14" y="96"/>
                  </a:lnTo>
                  <a:lnTo>
                    <a:pt x="14" y="114"/>
                  </a:lnTo>
                  <a:lnTo>
                    <a:pt x="0" y="120"/>
                  </a:lnTo>
                  <a:lnTo>
                    <a:pt x="0" y="140"/>
                  </a:lnTo>
                  <a:lnTo>
                    <a:pt x="14" y="132"/>
                  </a:lnTo>
                  <a:lnTo>
                    <a:pt x="28" y="120"/>
                  </a:lnTo>
                  <a:lnTo>
                    <a:pt x="42" y="120"/>
                  </a:lnTo>
                  <a:lnTo>
                    <a:pt x="54" y="132"/>
                  </a:lnTo>
                  <a:lnTo>
                    <a:pt x="66" y="140"/>
                  </a:lnTo>
                  <a:lnTo>
                    <a:pt x="80" y="140"/>
                  </a:lnTo>
                  <a:lnTo>
                    <a:pt x="94" y="132"/>
                  </a:lnTo>
                  <a:lnTo>
                    <a:pt x="108" y="120"/>
                  </a:lnTo>
                  <a:lnTo>
                    <a:pt x="122" y="132"/>
                  </a:lnTo>
                  <a:lnTo>
                    <a:pt x="136" y="140"/>
                  </a:lnTo>
                  <a:lnTo>
                    <a:pt x="148" y="140"/>
                  </a:lnTo>
                  <a:lnTo>
                    <a:pt x="162" y="132"/>
                  </a:lnTo>
                  <a:lnTo>
                    <a:pt x="170" y="114"/>
                  </a:lnTo>
                  <a:lnTo>
                    <a:pt x="184" y="96"/>
                  </a:lnTo>
                  <a:lnTo>
                    <a:pt x="198" y="86"/>
                  </a:lnTo>
                  <a:lnTo>
                    <a:pt x="204" y="86"/>
                  </a:lnTo>
                  <a:lnTo>
                    <a:pt x="216" y="86"/>
                  </a:lnTo>
                  <a:lnTo>
                    <a:pt x="230" y="78"/>
                  </a:lnTo>
                  <a:lnTo>
                    <a:pt x="238" y="60"/>
                  </a:lnTo>
                  <a:lnTo>
                    <a:pt x="238" y="44"/>
                  </a:lnTo>
                  <a:lnTo>
                    <a:pt x="244" y="26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Freeform 70"/>
            <p:cNvSpPr>
              <a:spLocks/>
            </p:cNvSpPr>
            <p:nvPr/>
          </p:nvSpPr>
          <p:spPr bwMode="auto">
            <a:xfrm>
              <a:off x="6013237" y="1946339"/>
              <a:ext cx="549227" cy="431098"/>
            </a:xfrm>
            <a:custGeom>
              <a:avLst/>
              <a:gdLst>
                <a:gd name="T0" fmla="*/ 668 w 716"/>
                <a:gd name="T1" fmla="*/ 250 h 562"/>
                <a:gd name="T2" fmla="*/ 650 w 716"/>
                <a:gd name="T3" fmla="*/ 294 h 562"/>
                <a:gd name="T4" fmla="*/ 650 w 716"/>
                <a:gd name="T5" fmla="*/ 346 h 562"/>
                <a:gd name="T6" fmla="*/ 620 w 716"/>
                <a:gd name="T7" fmla="*/ 388 h 562"/>
                <a:gd name="T8" fmla="*/ 580 w 716"/>
                <a:gd name="T9" fmla="*/ 416 h 562"/>
                <a:gd name="T10" fmla="*/ 580 w 716"/>
                <a:gd name="T11" fmla="*/ 440 h 562"/>
                <a:gd name="T12" fmla="*/ 562 w 716"/>
                <a:gd name="T13" fmla="*/ 484 h 562"/>
                <a:gd name="T14" fmla="*/ 514 w 716"/>
                <a:gd name="T15" fmla="*/ 510 h 562"/>
                <a:gd name="T16" fmla="*/ 472 w 716"/>
                <a:gd name="T17" fmla="*/ 520 h 562"/>
                <a:gd name="T18" fmla="*/ 432 w 716"/>
                <a:gd name="T19" fmla="*/ 520 h 562"/>
                <a:gd name="T20" fmla="*/ 398 w 716"/>
                <a:gd name="T21" fmla="*/ 536 h 562"/>
                <a:gd name="T22" fmla="*/ 358 w 716"/>
                <a:gd name="T23" fmla="*/ 554 h 562"/>
                <a:gd name="T24" fmla="*/ 318 w 716"/>
                <a:gd name="T25" fmla="*/ 554 h 562"/>
                <a:gd name="T26" fmla="*/ 282 w 716"/>
                <a:gd name="T27" fmla="*/ 536 h 562"/>
                <a:gd name="T28" fmla="*/ 270 w 716"/>
                <a:gd name="T29" fmla="*/ 492 h 562"/>
                <a:gd name="T30" fmla="*/ 250 w 716"/>
                <a:gd name="T31" fmla="*/ 448 h 562"/>
                <a:gd name="T32" fmla="*/ 236 w 716"/>
                <a:gd name="T33" fmla="*/ 406 h 562"/>
                <a:gd name="T34" fmla="*/ 208 w 716"/>
                <a:gd name="T35" fmla="*/ 372 h 562"/>
                <a:gd name="T36" fmla="*/ 168 w 716"/>
                <a:gd name="T37" fmla="*/ 380 h 562"/>
                <a:gd name="T38" fmla="*/ 128 w 716"/>
                <a:gd name="T39" fmla="*/ 380 h 562"/>
                <a:gd name="T40" fmla="*/ 106 w 716"/>
                <a:gd name="T41" fmla="*/ 354 h 562"/>
                <a:gd name="T42" fmla="*/ 66 w 716"/>
                <a:gd name="T43" fmla="*/ 364 h 562"/>
                <a:gd name="T44" fmla="*/ 24 w 716"/>
                <a:gd name="T45" fmla="*/ 372 h 562"/>
                <a:gd name="T46" fmla="*/ 12 w 716"/>
                <a:gd name="T47" fmla="*/ 364 h 562"/>
                <a:gd name="T48" fmla="*/ 24 w 716"/>
                <a:gd name="T49" fmla="*/ 326 h 562"/>
                <a:gd name="T50" fmla="*/ 52 w 716"/>
                <a:gd name="T51" fmla="*/ 284 h 562"/>
                <a:gd name="T52" fmla="*/ 94 w 716"/>
                <a:gd name="T53" fmla="*/ 268 h 562"/>
                <a:gd name="T54" fmla="*/ 134 w 716"/>
                <a:gd name="T55" fmla="*/ 268 h 562"/>
                <a:gd name="T56" fmla="*/ 174 w 716"/>
                <a:gd name="T57" fmla="*/ 268 h 562"/>
                <a:gd name="T58" fmla="*/ 236 w 716"/>
                <a:gd name="T59" fmla="*/ 250 h 562"/>
                <a:gd name="T60" fmla="*/ 236 w 716"/>
                <a:gd name="T61" fmla="*/ 206 h 562"/>
                <a:gd name="T62" fmla="*/ 242 w 716"/>
                <a:gd name="T63" fmla="*/ 154 h 562"/>
                <a:gd name="T64" fmla="*/ 256 w 716"/>
                <a:gd name="T65" fmla="*/ 102 h 562"/>
                <a:gd name="T66" fmla="*/ 282 w 716"/>
                <a:gd name="T67" fmla="*/ 68 h 562"/>
                <a:gd name="T68" fmla="*/ 296 w 716"/>
                <a:gd name="T69" fmla="*/ 34 h 562"/>
                <a:gd name="T70" fmla="*/ 324 w 716"/>
                <a:gd name="T71" fmla="*/ 42 h 562"/>
                <a:gd name="T72" fmla="*/ 344 w 716"/>
                <a:gd name="T73" fmla="*/ 62 h 562"/>
                <a:gd name="T74" fmla="*/ 384 w 716"/>
                <a:gd name="T75" fmla="*/ 34 h 562"/>
                <a:gd name="T76" fmla="*/ 426 w 716"/>
                <a:gd name="T77" fmla="*/ 0 h 562"/>
                <a:gd name="T78" fmla="*/ 460 w 716"/>
                <a:gd name="T79" fmla="*/ 26 h 562"/>
                <a:gd name="T80" fmla="*/ 512 w 716"/>
                <a:gd name="T81" fmla="*/ 26 h 562"/>
                <a:gd name="T82" fmla="*/ 560 w 716"/>
                <a:gd name="T83" fmla="*/ 62 h 562"/>
                <a:gd name="T84" fmla="*/ 608 w 716"/>
                <a:gd name="T85" fmla="*/ 78 h 562"/>
                <a:gd name="T86" fmla="*/ 650 w 716"/>
                <a:gd name="T87" fmla="*/ 112 h 562"/>
                <a:gd name="T88" fmla="*/ 696 w 716"/>
                <a:gd name="T89" fmla="*/ 112 h 562"/>
                <a:gd name="T90" fmla="*/ 702 w 716"/>
                <a:gd name="T91" fmla="*/ 154 h 562"/>
                <a:gd name="T92" fmla="*/ 668 w 716"/>
                <a:gd name="T93" fmla="*/ 190 h 562"/>
                <a:gd name="T94" fmla="*/ 688 w 716"/>
                <a:gd name="T95" fmla="*/ 242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16" h="562">
                  <a:moveTo>
                    <a:pt x="696" y="250"/>
                  </a:moveTo>
                  <a:lnTo>
                    <a:pt x="682" y="250"/>
                  </a:lnTo>
                  <a:lnTo>
                    <a:pt x="668" y="250"/>
                  </a:lnTo>
                  <a:lnTo>
                    <a:pt x="656" y="260"/>
                  </a:lnTo>
                  <a:lnTo>
                    <a:pt x="650" y="278"/>
                  </a:lnTo>
                  <a:lnTo>
                    <a:pt x="650" y="294"/>
                  </a:lnTo>
                  <a:lnTo>
                    <a:pt x="650" y="312"/>
                  </a:lnTo>
                  <a:lnTo>
                    <a:pt x="650" y="328"/>
                  </a:lnTo>
                  <a:lnTo>
                    <a:pt x="650" y="346"/>
                  </a:lnTo>
                  <a:lnTo>
                    <a:pt x="642" y="364"/>
                  </a:lnTo>
                  <a:lnTo>
                    <a:pt x="630" y="372"/>
                  </a:lnTo>
                  <a:lnTo>
                    <a:pt x="620" y="388"/>
                  </a:lnTo>
                  <a:lnTo>
                    <a:pt x="608" y="408"/>
                  </a:lnTo>
                  <a:lnTo>
                    <a:pt x="594" y="396"/>
                  </a:lnTo>
                  <a:lnTo>
                    <a:pt x="580" y="416"/>
                  </a:lnTo>
                  <a:lnTo>
                    <a:pt x="580" y="432"/>
                  </a:lnTo>
                  <a:lnTo>
                    <a:pt x="580" y="440"/>
                  </a:lnTo>
                  <a:lnTo>
                    <a:pt x="580" y="440"/>
                  </a:lnTo>
                  <a:lnTo>
                    <a:pt x="574" y="448"/>
                  </a:lnTo>
                  <a:lnTo>
                    <a:pt x="568" y="468"/>
                  </a:lnTo>
                  <a:lnTo>
                    <a:pt x="562" y="484"/>
                  </a:lnTo>
                  <a:lnTo>
                    <a:pt x="548" y="502"/>
                  </a:lnTo>
                  <a:lnTo>
                    <a:pt x="526" y="510"/>
                  </a:lnTo>
                  <a:lnTo>
                    <a:pt x="514" y="510"/>
                  </a:lnTo>
                  <a:lnTo>
                    <a:pt x="500" y="520"/>
                  </a:lnTo>
                  <a:lnTo>
                    <a:pt x="488" y="520"/>
                  </a:lnTo>
                  <a:lnTo>
                    <a:pt x="472" y="520"/>
                  </a:lnTo>
                  <a:lnTo>
                    <a:pt x="460" y="520"/>
                  </a:lnTo>
                  <a:lnTo>
                    <a:pt x="446" y="510"/>
                  </a:lnTo>
                  <a:lnTo>
                    <a:pt x="432" y="520"/>
                  </a:lnTo>
                  <a:lnTo>
                    <a:pt x="420" y="520"/>
                  </a:lnTo>
                  <a:lnTo>
                    <a:pt x="404" y="536"/>
                  </a:lnTo>
                  <a:lnTo>
                    <a:pt x="398" y="536"/>
                  </a:lnTo>
                  <a:lnTo>
                    <a:pt x="384" y="536"/>
                  </a:lnTo>
                  <a:lnTo>
                    <a:pt x="372" y="546"/>
                  </a:lnTo>
                  <a:lnTo>
                    <a:pt x="358" y="554"/>
                  </a:lnTo>
                  <a:lnTo>
                    <a:pt x="344" y="562"/>
                  </a:lnTo>
                  <a:lnTo>
                    <a:pt x="330" y="562"/>
                  </a:lnTo>
                  <a:lnTo>
                    <a:pt x="318" y="554"/>
                  </a:lnTo>
                  <a:lnTo>
                    <a:pt x="302" y="562"/>
                  </a:lnTo>
                  <a:lnTo>
                    <a:pt x="290" y="554"/>
                  </a:lnTo>
                  <a:lnTo>
                    <a:pt x="282" y="536"/>
                  </a:lnTo>
                  <a:lnTo>
                    <a:pt x="270" y="526"/>
                  </a:lnTo>
                  <a:lnTo>
                    <a:pt x="276" y="510"/>
                  </a:lnTo>
                  <a:lnTo>
                    <a:pt x="270" y="492"/>
                  </a:lnTo>
                  <a:lnTo>
                    <a:pt x="270" y="474"/>
                  </a:lnTo>
                  <a:lnTo>
                    <a:pt x="256" y="468"/>
                  </a:lnTo>
                  <a:lnTo>
                    <a:pt x="250" y="448"/>
                  </a:lnTo>
                  <a:lnTo>
                    <a:pt x="250" y="432"/>
                  </a:lnTo>
                  <a:lnTo>
                    <a:pt x="250" y="414"/>
                  </a:lnTo>
                  <a:lnTo>
                    <a:pt x="236" y="406"/>
                  </a:lnTo>
                  <a:lnTo>
                    <a:pt x="228" y="388"/>
                  </a:lnTo>
                  <a:lnTo>
                    <a:pt x="222" y="372"/>
                  </a:lnTo>
                  <a:lnTo>
                    <a:pt x="208" y="372"/>
                  </a:lnTo>
                  <a:lnTo>
                    <a:pt x="194" y="380"/>
                  </a:lnTo>
                  <a:lnTo>
                    <a:pt x="180" y="380"/>
                  </a:lnTo>
                  <a:lnTo>
                    <a:pt x="168" y="380"/>
                  </a:lnTo>
                  <a:lnTo>
                    <a:pt x="156" y="396"/>
                  </a:lnTo>
                  <a:lnTo>
                    <a:pt x="140" y="388"/>
                  </a:lnTo>
                  <a:lnTo>
                    <a:pt x="128" y="380"/>
                  </a:lnTo>
                  <a:lnTo>
                    <a:pt x="112" y="388"/>
                  </a:lnTo>
                  <a:lnTo>
                    <a:pt x="106" y="372"/>
                  </a:lnTo>
                  <a:lnTo>
                    <a:pt x="106" y="354"/>
                  </a:lnTo>
                  <a:lnTo>
                    <a:pt x="94" y="354"/>
                  </a:lnTo>
                  <a:lnTo>
                    <a:pt x="80" y="364"/>
                  </a:lnTo>
                  <a:lnTo>
                    <a:pt x="66" y="364"/>
                  </a:lnTo>
                  <a:lnTo>
                    <a:pt x="52" y="354"/>
                  </a:lnTo>
                  <a:lnTo>
                    <a:pt x="38" y="354"/>
                  </a:lnTo>
                  <a:lnTo>
                    <a:pt x="24" y="372"/>
                  </a:lnTo>
                  <a:lnTo>
                    <a:pt x="12" y="380"/>
                  </a:lnTo>
                  <a:lnTo>
                    <a:pt x="0" y="388"/>
                  </a:lnTo>
                  <a:lnTo>
                    <a:pt x="12" y="364"/>
                  </a:lnTo>
                  <a:lnTo>
                    <a:pt x="4" y="346"/>
                  </a:lnTo>
                  <a:lnTo>
                    <a:pt x="12" y="336"/>
                  </a:lnTo>
                  <a:lnTo>
                    <a:pt x="24" y="326"/>
                  </a:lnTo>
                  <a:lnTo>
                    <a:pt x="24" y="310"/>
                  </a:lnTo>
                  <a:lnTo>
                    <a:pt x="38" y="294"/>
                  </a:lnTo>
                  <a:lnTo>
                    <a:pt x="52" y="284"/>
                  </a:lnTo>
                  <a:lnTo>
                    <a:pt x="66" y="278"/>
                  </a:lnTo>
                  <a:lnTo>
                    <a:pt x="80" y="268"/>
                  </a:lnTo>
                  <a:lnTo>
                    <a:pt x="94" y="268"/>
                  </a:lnTo>
                  <a:lnTo>
                    <a:pt x="106" y="268"/>
                  </a:lnTo>
                  <a:lnTo>
                    <a:pt x="120" y="278"/>
                  </a:lnTo>
                  <a:lnTo>
                    <a:pt x="134" y="268"/>
                  </a:lnTo>
                  <a:lnTo>
                    <a:pt x="148" y="268"/>
                  </a:lnTo>
                  <a:lnTo>
                    <a:pt x="160" y="258"/>
                  </a:lnTo>
                  <a:lnTo>
                    <a:pt x="174" y="268"/>
                  </a:lnTo>
                  <a:lnTo>
                    <a:pt x="200" y="258"/>
                  </a:lnTo>
                  <a:lnTo>
                    <a:pt x="222" y="258"/>
                  </a:lnTo>
                  <a:lnTo>
                    <a:pt x="236" y="250"/>
                  </a:lnTo>
                  <a:lnTo>
                    <a:pt x="242" y="232"/>
                  </a:lnTo>
                  <a:lnTo>
                    <a:pt x="250" y="216"/>
                  </a:lnTo>
                  <a:lnTo>
                    <a:pt x="236" y="206"/>
                  </a:lnTo>
                  <a:lnTo>
                    <a:pt x="242" y="190"/>
                  </a:lnTo>
                  <a:lnTo>
                    <a:pt x="256" y="172"/>
                  </a:lnTo>
                  <a:lnTo>
                    <a:pt x="242" y="154"/>
                  </a:lnTo>
                  <a:lnTo>
                    <a:pt x="236" y="138"/>
                  </a:lnTo>
                  <a:lnTo>
                    <a:pt x="242" y="120"/>
                  </a:lnTo>
                  <a:lnTo>
                    <a:pt x="256" y="102"/>
                  </a:lnTo>
                  <a:lnTo>
                    <a:pt x="270" y="102"/>
                  </a:lnTo>
                  <a:lnTo>
                    <a:pt x="282" y="84"/>
                  </a:lnTo>
                  <a:lnTo>
                    <a:pt x="282" y="68"/>
                  </a:lnTo>
                  <a:lnTo>
                    <a:pt x="282" y="52"/>
                  </a:lnTo>
                  <a:lnTo>
                    <a:pt x="296" y="52"/>
                  </a:lnTo>
                  <a:lnTo>
                    <a:pt x="296" y="34"/>
                  </a:lnTo>
                  <a:lnTo>
                    <a:pt x="310" y="34"/>
                  </a:lnTo>
                  <a:lnTo>
                    <a:pt x="324" y="42"/>
                  </a:lnTo>
                  <a:lnTo>
                    <a:pt x="324" y="42"/>
                  </a:lnTo>
                  <a:lnTo>
                    <a:pt x="324" y="52"/>
                  </a:lnTo>
                  <a:lnTo>
                    <a:pt x="330" y="70"/>
                  </a:lnTo>
                  <a:lnTo>
                    <a:pt x="344" y="62"/>
                  </a:lnTo>
                  <a:lnTo>
                    <a:pt x="350" y="62"/>
                  </a:lnTo>
                  <a:lnTo>
                    <a:pt x="372" y="42"/>
                  </a:lnTo>
                  <a:lnTo>
                    <a:pt x="384" y="34"/>
                  </a:lnTo>
                  <a:lnTo>
                    <a:pt x="398" y="18"/>
                  </a:lnTo>
                  <a:lnTo>
                    <a:pt x="412" y="8"/>
                  </a:lnTo>
                  <a:lnTo>
                    <a:pt x="426" y="0"/>
                  </a:lnTo>
                  <a:lnTo>
                    <a:pt x="446" y="0"/>
                  </a:lnTo>
                  <a:lnTo>
                    <a:pt x="460" y="8"/>
                  </a:lnTo>
                  <a:lnTo>
                    <a:pt x="460" y="26"/>
                  </a:lnTo>
                  <a:lnTo>
                    <a:pt x="488" y="34"/>
                  </a:lnTo>
                  <a:lnTo>
                    <a:pt x="498" y="34"/>
                  </a:lnTo>
                  <a:lnTo>
                    <a:pt x="512" y="26"/>
                  </a:lnTo>
                  <a:lnTo>
                    <a:pt x="526" y="26"/>
                  </a:lnTo>
                  <a:lnTo>
                    <a:pt x="538" y="42"/>
                  </a:lnTo>
                  <a:lnTo>
                    <a:pt x="560" y="62"/>
                  </a:lnTo>
                  <a:lnTo>
                    <a:pt x="574" y="62"/>
                  </a:lnTo>
                  <a:lnTo>
                    <a:pt x="588" y="70"/>
                  </a:lnTo>
                  <a:lnTo>
                    <a:pt x="608" y="78"/>
                  </a:lnTo>
                  <a:lnTo>
                    <a:pt x="614" y="94"/>
                  </a:lnTo>
                  <a:lnTo>
                    <a:pt x="634" y="104"/>
                  </a:lnTo>
                  <a:lnTo>
                    <a:pt x="650" y="112"/>
                  </a:lnTo>
                  <a:lnTo>
                    <a:pt x="668" y="104"/>
                  </a:lnTo>
                  <a:lnTo>
                    <a:pt x="676" y="122"/>
                  </a:lnTo>
                  <a:lnTo>
                    <a:pt x="696" y="112"/>
                  </a:lnTo>
                  <a:lnTo>
                    <a:pt x="710" y="122"/>
                  </a:lnTo>
                  <a:lnTo>
                    <a:pt x="716" y="138"/>
                  </a:lnTo>
                  <a:lnTo>
                    <a:pt x="702" y="154"/>
                  </a:lnTo>
                  <a:lnTo>
                    <a:pt x="688" y="174"/>
                  </a:lnTo>
                  <a:lnTo>
                    <a:pt x="676" y="174"/>
                  </a:lnTo>
                  <a:lnTo>
                    <a:pt x="668" y="190"/>
                  </a:lnTo>
                  <a:lnTo>
                    <a:pt x="668" y="208"/>
                  </a:lnTo>
                  <a:lnTo>
                    <a:pt x="682" y="226"/>
                  </a:lnTo>
                  <a:lnTo>
                    <a:pt x="688" y="242"/>
                  </a:lnTo>
                  <a:lnTo>
                    <a:pt x="696" y="250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Freeform 72"/>
            <p:cNvSpPr>
              <a:spLocks/>
            </p:cNvSpPr>
            <p:nvPr/>
          </p:nvSpPr>
          <p:spPr bwMode="auto">
            <a:xfrm>
              <a:off x="5675722" y="2085948"/>
              <a:ext cx="349788" cy="358992"/>
            </a:xfrm>
            <a:custGeom>
              <a:avLst/>
              <a:gdLst>
                <a:gd name="T0" fmla="*/ 310 w 456"/>
                <a:gd name="T1" fmla="*/ 60 h 468"/>
                <a:gd name="T2" fmla="*/ 338 w 456"/>
                <a:gd name="T3" fmla="*/ 86 h 468"/>
                <a:gd name="T4" fmla="*/ 366 w 456"/>
                <a:gd name="T5" fmla="*/ 94 h 468"/>
                <a:gd name="T6" fmla="*/ 394 w 456"/>
                <a:gd name="T7" fmla="*/ 120 h 468"/>
                <a:gd name="T8" fmla="*/ 420 w 456"/>
                <a:gd name="T9" fmla="*/ 120 h 468"/>
                <a:gd name="T10" fmla="*/ 446 w 456"/>
                <a:gd name="T11" fmla="*/ 130 h 468"/>
                <a:gd name="T12" fmla="*/ 446 w 456"/>
                <a:gd name="T13" fmla="*/ 164 h 468"/>
                <a:gd name="T14" fmla="*/ 446 w 456"/>
                <a:gd name="T15" fmla="*/ 198 h 468"/>
                <a:gd name="T16" fmla="*/ 446 w 456"/>
                <a:gd name="T17" fmla="*/ 208 h 468"/>
                <a:gd name="T18" fmla="*/ 418 w 456"/>
                <a:gd name="T19" fmla="*/ 224 h 468"/>
                <a:gd name="T20" fmla="*/ 398 w 456"/>
                <a:gd name="T21" fmla="*/ 260 h 468"/>
                <a:gd name="T22" fmla="*/ 378 w 456"/>
                <a:gd name="T23" fmla="*/ 286 h 468"/>
                <a:gd name="T24" fmla="*/ 378 w 456"/>
                <a:gd name="T25" fmla="*/ 320 h 468"/>
                <a:gd name="T26" fmla="*/ 350 w 456"/>
                <a:gd name="T27" fmla="*/ 338 h 468"/>
                <a:gd name="T28" fmla="*/ 322 w 456"/>
                <a:gd name="T29" fmla="*/ 364 h 468"/>
                <a:gd name="T30" fmla="*/ 304 w 456"/>
                <a:gd name="T31" fmla="*/ 374 h 468"/>
                <a:gd name="T32" fmla="*/ 282 w 456"/>
                <a:gd name="T33" fmla="*/ 398 h 468"/>
                <a:gd name="T34" fmla="*/ 268 w 456"/>
                <a:gd name="T35" fmla="*/ 414 h 468"/>
                <a:gd name="T36" fmla="*/ 264 w 456"/>
                <a:gd name="T37" fmla="*/ 450 h 468"/>
                <a:gd name="T38" fmla="*/ 236 w 456"/>
                <a:gd name="T39" fmla="*/ 468 h 468"/>
                <a:gd name="T40" fmla="*/ 222 w 456"/>
                <a:gd name="T41" fmla="*/ 440 h 468"/>
                <a:gd name="T42" fmla="*/ 194 w 456"/>
                <a:gd name="T43" fmla="*/ 450 h 468"/>
                <a:gd name="T44" fmla="*/ 174 w 456"/>
                <a:gd name="T45" fmla="*/ 422 h 468"/>
                <a:gd name="T46" fmla="*/ 174 w 456"/>
                <a:gd name="T47" fmla="*/ 388 h 468"/>
                <a:gd name="T48" fmla="*/ 154 w 456"/>
                <a:gd name="T49" fmla="*/ 354 h 468"/>
                <a:gd name="T50" fmla="*/ 134 w 456"/>
                <a:gd name="T51" fmla="*/ 338 h 468"/>
                <a:gd name="T52" fmla="*/ 108 w 456"/>
                <a:gd name="T53" fmla="*/ 338 h 468"/>
                <a:gd name="T54" fmla="*/ 80 w 456"/>
                <a:gd name="T55" fmla="*/ 338 h 468"/>
                <a:gd name="T56" fmla="*/ 52 w 456"/>
                <a:gd name="T57" fmla="*/ 330 h 468"/>
                <a:gd name="T58" fmla="*/ 26 w 456"/>
                <a:gd name="T59" fmla="*/ 338 h 468"/>
                <a:gd name="T60" fmla="*/ 12 w 456"/>
                <a:gd name="T61" fmla="*/ 302 h 468"/>
                <a:gd name="T62" fmla="*/ 12 w 456"/>
                <a:gd name="T63" fmla="*/ 266 h 468"/>
                <a:gd name="T64" fmla="*/ 12 w 456"/>
                <a:gd name="T65" fmla="*/ 234 h 468"/>
                <a:gd name="T66" fmla="*/ 0 w 456"/>
                <a:gd name="T67" fmla="*/ 198 h 468"/>
                <a:gd name="T68" fmla="*/ 0 w 456"/>
                <a:gd name="T69" fmla="*/ 164 h 468"/>
                <a:gd name="T70" fmla="*/ 20 w 456"/>
                <a:gd name="T71" fmla="*/ 130 h 468"/>
                <a:gd name="T72" fmla="*/ 26 w 456"/>
                <a:gd name="T73" fmla="*/ 96 h 468"/>
                <a:gd name="T74" fmla="*/ 20 w 456"/>
                <a:gd name="T75" fmla="*/ 44 h 468"/>
                <a:gd name="T76" fmla="*/ 40 w 456"/>
                <a:gd name="T77" fmla="*/ 44 h 468"/>
                <a:gd name="T78" fmla="*/ 66 w 456"/>
                <a:gd name="T79" fmla="*/ 28 h 468"/>
                <a:gd name="T80" fmla="*/ 94 w 456"/>
                <a:gd name="T81" fmla="*/ 0 h 468"/>
                <a:gd name="T82" fmla="*/ 128 w 456"/>
                <a:gd name="T83" fmla="*/ 0 h 468"/>
                <a:gd name="T84" fmla="*/ 154 w 456"/>
                <a:gd name="T85" fmla="*/ 10 h 468"/>
                <a:gd name="T86" fmla="*/ 190 w 456"/>
                <a:gd name="T87" fmla="*/ 18 h 468"/>
                <a:gd name="T88" fmla="*/ 222 w 456"/>
                <a:gd name="T89" fmla="*/ 18 h 468"/>
                <a:gd name="T90" fmla="*/ 256 w 456"/>
                <a:gd name="T91" fmla="*/ 10 h 468"/>
                <a:gd name="T92" fmla="*/ 282 w 456"/>
                <a:gd name="T93" fmla="*/ 0 h 468"/>
                <a:gd name="T94" fmla="*/ 282 w 456"/>
                <a:gd name="T95" fmla="*/ 34 h 468"/>
                <a:gd name="T96" fmla="*/ 296 w 456"/>
                <a:gd name="T97" fmla="*/ 5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6" h="468">
                  <a:moveTo>
                    <a:pt x="310" y="50"/>
                  </a:moveTo>
                  <a:lnTo>
                    <a:pt x="310" y="60"/>
                  </a:lnTo>
                  <a:lnTo>
                    <a:pt x="324" y="76"/>
                  </a:lnTo>
                  <a:lnTo>
                    <a:pt x="338" y="86"/>
                  </a:lnTo>
                  <a:lnTo>
                    <a:pt x="350" y="94"/>
                  </a:lnTo>
                  <a:lnTo>
                    <a:pt x="366" y="94"/>
                  </a:lnTo>
                  <a:lnTo>
                    <a:pt x="378" y="104"/>
                  </a:lnTo>
                  <a:lnTo>
                    <a:pt x="394" y="120"/>
                  </a:lnTo>
                  <a:lnTo>
                    <a:pt x="408" y="120"/>
                  </a:lnTo>
                  <a:lnTo>
                    <a:pt x="420" y="120"/>
                  </a:lnTo>
                  <a:lnTo>
                    <a:pt x="432" y="120"/>
                  </a:lnTo>
                  <a:lnTo>
                    <a:pt x="446" y="130"/>
                  </a:lnTo>
                  <a:lnTo>
                    <a:pt x="456" y="146"/>
                  </a:lnTo>
                  <a:lnTo>
                    <a:pt x="446" y="164"/>
                  </a:lnTo>
                  <a:lnTo>
                    <a:pt x="456" y="180"/>
                  </a:lnTo>
                  <a:lnTo>
                    <a:pt x="446" y="198"/>
                  </a:lnTo>
                  <a:lnTo>
                    <a:pt x="446" y="198"/>
                  </a:lnTo>
                  <a:lnTo>
                    <a:pt x="446" y="208"/>
                  </a:lnTo>
                  <a:lnTo>
                    <a:pt x="430" y="216"/>
                  </a:lnTo>
                  <a:lnTo>
                    <a:pt x="418" y="224"/>
                  </a:lnTo>
                  <a:lnTo>
                    <a:pt x="406" y="242"/>
                  </a:lnTo>
                  <a:lnTo>
                    <a:pt x="398" y="260"/>
                  </a:lnTo>
                  <a:lnTo>
                    <a:pt x="392" y="276"/>
                  </a:lnTo>
                  <a:lnTo>
                    <a:pt x="378" y="286"/>
                  </a:lnTo>
                  <a:lnTo>
                    <a:pt x="378" y="302"/>
                  </a:lnTo>
                  <a:lnTo>
                    <a:pt x="378" y="320"/>
                  </a:lnTo>
                  <a:lnTo>
                    <a:pt x="364" y="330"/>
                  </a:lnTo>
                  <a:lnTo>
                    <a:pt x="350" y="338"/>
                  </a:lnTo>
                  <a:lnTo>
                    <a:pt x="338" y="344"/>
                  </a:lnTo>
                  <a:lnTo>
                    <a:pt x="322" y="364"/>
                  </a:lnTo>
                  <a:lnTo>
                    <a:pt x="318" y="364"/>
                  </a:lnTo>
                  <a:lnTo>
                    <a:pt x="304" y="374"/>
                  </a:lnTo>
                  <a:lnTo>
                    <a:pt x="290" y="380"/>
                  </a:lnTo>
                  <a:lnTo>
                    <a:pt x="282" y="398"/>
                  </a:lnTo>
                  <a:lnTo>
                    <a:pt x="282" y="414"/>
                  </a:lnTo>
                  <a:lnTo>
                    <a:pt x="268" y="414"/>
                  </a:lnTo>
                  <a:lnTo>
                    <a:pt x="264" y="430"/>
                  </a:lnTo>
                  <a:lnTo>
                    <a:pt x="264" y="450"/>
                  </a:lnTo>
                  <a:lnTo>
                    <a:pt x="250" y="458"/>
                  </a:lnTo>
                  <a:lnTo>
                    <a:pt x="236" y="468"/>
                  </a:lnTo>
                  <a:lnTo>
                    <a:pt x="236" y="450"/>
                  </a:lnTo>
                  <a:lnTo>
                    <a:pt x="222" y="440"/>
                  </a:lnTo>
                  <a:lnTo>
                    <a:pt x="208" y="450"/>
                  </a:lnTo>
                  <a:lnTo>
                    <a:pt x="194" y="450"/>
                  </a:lnTo>
                  <a:lnTo>
                    <a:pt x="184" y="440"/>
                  </a:lnTo>
                  <a:lnTo>
                    <a:pt x="174" y="422"/>
                  </a:lnTo>
                  <a:lnTo>
                    <a:pt x="174" y="406"/>
                  </a:lnTo>
                  <a:lnTo>
                    <a:pt x="174" y="388"/>
                  </a:lnTo>
                  <a:lnTo>
                    <a:pt x="160" y="374"/>
                  </a:lnTo>
                  <a:lnTo>
                    <a:pt x="154" y="354"/>
                  </a:lnTo>
                  <a:lnTo>
                    <a:pt x="148" y="338"/>
                  </a:lnTo>
                  <a:lnTo>
                    <a:pt x="134" y="338"/>
                  </a:lnTo>
                  <a:lnTo>
                    <a:pt x="120" y="330"/>
                  </a:lnTo>
                  <a:lnTo>
                    <a:pt x="108" y="338"/>
                  </a:lnTo>
                  <a:lnTo>
                    <a:pt x="94" y="344"/>
                  </a:lnTo>
                  <a:lnTo>
                    <a:pt x="80" y="338"/>
                  </a:lnTo>
                  <a:lnTo>
                    <a:pt x="66" y="338"/>
                  </a:lnTo>
                  <a:lnTo>
                    <a:pt x="52" y="330"/>
                  </a:lnTo>
                  <a:lnTo>
                    <a:pt x="40" y="338"/>
                  </a:lnTo>
                  <a:lnTo>
                    <a:pt x="26" y="338"/>
                  </a:lnTo>
                  <a:lnTo>
                    <a:pt x="20" y="320"/>
                  </a:lnTo>
                  <a:lnTo>
                    <a:pt x="12" y="302"/>
                  </a:lnTo>
                  <a:lnTo>
                    <a:pt x="12" y="286"/>
                  </a:lnTo>
                  <a:lnTo>
                    <a:pt x="12" y="266"/>
                  </a:lnTo>
                  <a:lnTo>
                    <a:pt x="20" y="250"/>
                  </a:lnTo>
                  <a:lnTo>
                    <a:pt x="12" y="234"/>
                  </a:lnTo>
                  <a:lnTo>
                    <a:pt x="12" y="216"/>
                  </a:lnTo>
                  <a:lnTo>
                    <a:pt x="0" y="198"/>
                  </a:lnTo>
                  <a:lnTo>
                    <a:pt x="0" y="180"/>
                  </a:lnTo>
                  <a:lnTo>
                    <a:pt x="0" y="164"/>
                  </a:lnTo>
                  <a:lnTo>
                    <a:pt x="6" y="148"/>
                  </a:lnTo>
                  <a:lnTo>
                    <a:pt x="20" y="130"/>
                  </a:lnTo>
                  <a:lnTo>
                    <a:pt x="26" y="114"/>
                  </a:lnTo>
                  <a:lnTo>
                    <a:pt x="26" y="96"/>
                  </a:lnTo>
                  <a:lnTo>
                    <a:pt x="26" y="78"/>
                  </a:lnTo>
                  <a:lnTo>
                    <a:pt x="20" y="44"/>
                  </a:lnTo>
                  <a:lnTo>
                    <a:pt x="26" y="44"/>
                  </a:lnTo>
                  <a:lnTo>
                    <a:pt x="40" y="44"/>
                  </a:lnTo>
                  <a:lnTo>
                    <a:pt x="52" y="34"/>
                  </a:lnTo>
                  <a:lnTo>
                    <a:pt x="66" y="28"/>
                  </a:lnTo>
                  <a:lnTo>
                    <a:pt x="80" y="10"/>
                  </a:lnTo>
                  <a:lnTo>
                    <a:pt x="94" y="0"/>
                  </a:lnTo>
                  <a:lnTo>
                    <a:pt x="108" y="0"/>
                  </a:lnTo>
                  <a:lnTo>
                    <a:pt x="128" y="0"/>
                  </a:lnTo>
                  <a:lnTo>
                    <a:pt x="142" y="0"/>
                  </a:lnTo>
                  <a:lnTo>
                    <a:pt x="154" y="10"/>
                  </a:lnTo>
                  <a:lnTo>
                    <a:pt x="174" y="18"/>
                  </a:lnTo>
                  <a:lnTo>
                    <a:pt x="190" y="18"/>
                  </a:lnTo>
                  <a:lnTo>
                    <a:pt x="208" y="18"/>
                  </a:lnTo>
                  <a:lnTo>
                    <a:pt x="222" y="18"/>
                  </a:lnTo>
                  <a:lnTo>
                    <a:pt x="236" y="18"/>
                  </a:lnTo>
                  <a:lnTo>
                    <a:pt x="256" y="10"/>
                  </a:lnTo>
                  <a:lnTo>
                    <a:pt x="268" y="10"/>
                  </a:lnTo>
                  <a:lnTo>
                    <a:pt x="282" y="0"/>
                  </a:lnTo>
                  <a:lnTo>
                    <a:pt x="282" y="18"/>
                  </a:lnTo>
                  <a:lnTo>
                    <a:pt x="282" y="34"/>
                  </a:lnTo>
                  <a:lnTo>
                    <a:pt x="282" y="50"/>
                  </a:lnTo>
                  <a:lnTo>
                    <a:pt x="296" y="50"/>
                  </a:lnTo>
                  <a:lnTo>
                    <a:pt x="310" y="50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74"/>
            <p:cNvSpPr>
              <a:spLocks/>
            </p:cNvSpPr>
            <p:nvPr/>
          </p:nvSpPr>
          <p:spPr bwMode="auto">
            <a:xfrm>
              <a:off x="5918119" y="2219419"/>
              <a:ext cx="405018" cy="277683"/>
            </a:xfrm>
            <a:custGeom>
              <a:avLst/>
              <a:gdLst>
                <a:gd name="T0" fmla="*/ 136 w 528"/>
                <a:gd name="T1" fmla="*/ 24 h 362"/>
                <a:gd name="T2" fmla="*/ 162 w 528"/>
                <a:gd name="T3" fmla="*/ 0 h 362"/>
                <a:gd name="T4" fmla="*/ 190 w 528"/>
                <a:gd name="T5" fmla="*/ 4 h 362"/>
                <a:gd name="T6" fmla="*/ 216 w 528"/>
                <a:gd name="T7" fmla="*/ 0 h 362"/>
                <a:gd name="T8" fmla="*/ 230 w 528"/>
                <a:gd name="T9" fmla="*/ 16 h 362"/>
                <a:gd name="T10" fmla="*/ 250 w 528"/>
                <a:gd name="T11" fmla="*/ 24 h 362"/>
                <a:gd name="T12" fmla="*/ 278 w 528"/>
                <a:gd name="T13" fmla="*/ 42 h 362"/>
                <a:gd name="T14" fmla="*/ 304 w 528"/>
                <a:gd name="T15" fmla="*/ 24 h 362"/>
                <a:gd name="T16" fmla="*/ 330 w 528"/>
                <a:gd name="T17" fmla="*/ 16 h 362"/>
                <a:gd name="T18" fmla="*/ 354 w 528"/>
                <a:gd name="T19" fmla="*/ 32 h 362"/>
                <a:gd name="T20" fmla="*/ 372 w 528"/>
                <a:gd name="T21" fmla="*/ 60 h 362"/>
                <a:gd name="T22" fmla="*/ 372 w 528"/>
                <a:gd name="T23" fmla="*/ 92 h 362"/>
                <a:gd name="T24" fmla="*/ 392 w 528"/>
                <a:gd name="T25" fmla="*/ 120 h 362"/>
                <a:gd name="T26" fmla="*/ 400 w 528"/>
                <a:gd name="T27" fmla="*/ 154 h 362"/>
                <a:gd name="T28" fmla="*/ 406 w 528"/>
                <a:gd name="T29" fmla="*/ 180 h 362"/>
                <a:gd name="T30" fmla="*/ 426 w 528"/>
                <a:gd name="T31" fmla="*/ 206 h 362"/>
                <a:gd name="T32" fmla="*/ 454 w 528"/>
                <a:gd name="T33" fmla="*/ 206 h 362"/>
                <a:gd name="T34" fmla="*/ 480 w 528"/>
                <a:gd name="T35" fmla="*/ 198 h 362"/>
                <a:gd name="T36" fmla="*/ 506 w 528"/>
                <a:gd name="T37" fmla="*/ 180 h 362"/>
                <a:gd name="T38" fmla="*/ 528 w 528"/>
                <a:gd name="T39" fmla="*/ 180 h 362"/>
                <a:gd name="T40" fmla="*/ 514 w 528"/>
                <a:gd name="T41" fmla="*/ 206 h 362"/>
                <a:gd name="T42" fmla="*/ 522 w 528"/>
                <a:gd name="T43" fmla="*/ 232 h 362"/>
                <a:gd name="T44" fmla="*/ 500 w 528"/>
                <a:gd name="T45" fmla="*/ 250 h 362"/>
                <a:gd name="T46" fmla="*/ 468 w 528"/>
                <a:gd name="T47" fmla="*/ 258 h 362"/>
                <a:gd name="T48" fmla="*/ 440 w 528"/>
                <a:gd name="T49" fmla="*/ 276 h 362"/>
                <a:gd name="T50" fmla="*/ 400 w 528"/>
                <a:gd name="T51" fmla="*/ 276 h 362"/>
                <a:gd name="T52" fmla="*/ 372 w 528"/>
                <a:gd name="T53" fmla="*/ 302 h 362"/>
                <a:gd name="T54" fmla="*/ 344 w 528"/>
                <a:gd name="T55" fmla="*/ 328 h 362"/>
                <a:gd name="T56" fmla="*/ 316 w 528"/>
                <a:gd name="T57" fmla="*/ 354 h 362"/>
                <a:gd name="T58" fmla="*/ 304 w 528"/>
                <a:gd name="T59" fmla="*/ 354 h 362"/>
                <a:gd name="T60" fmla="*/ 292 w 528"/>
                <a:gd name="T61" fmla="*/ 346 h 362"/>
                <a:gd name="T62" fmla="*/ 270 w 528"/>
                <a:gd name="T63" fmla="*/ 336 h 362"/>
                <a:gd name="T64" fmla="*/ 244 w 528"/>
                <a:gd name="T65" fmla="*/ 328 h 362"/>
                <a:gd name="T66" fmla="*/ 222 w 528"/>
                <a:gd name="T67" fmla="*/ 312 h 362"/>
                <a:gd name="T68" fmla="*/ 230 w 528"/>
                <a:gd name="T69" fmla="*/ 276 h 362"/>
                <a:gd name="T70" fmla="*/ 208 w 528"/>
                <a:gd name="T71" fmla="*/ 250 h 362"/>
                <a:gd name="T72" fmla="*/ 202 w 528"/>
                <a:gd name="T73" fmla="*/ 216 h 362"/>
                <a:gd name="T74" fmla="*/ 168 w 528"/>
                <a:gd name="T75" fmla="*/ 206 h 362"/>
                <a:gd name="T76" fmla="*/ 140 w 528"/>
                <a:gd name="T77" fmla="*/ 216 h 362"/>
                <a:gd name="T78" fmla="*/ 114 w 528"/>
                <a:gd name="T79" fmla="*/ 190 h 362"/>
                <a:gd name="T80" fmla="*/ 88 w 528"/>
                <a:gd name="T81" fmla="*/ 190 h 362"/>
                <a:gd name="T82" fmla="*/ 62 w 528"/>
                <a:gd name="T83" fmla="*/ 180 h 362"/>
                <a:gd name="T84" fmla="*/ 34 w 528"/>
                <a:gd name="T85" fmla="*/ 198 h 362"/>
                <a:gd name="T86" fmla="*/ 6 w 528"/>
                <a:gd name="T87" fmla="*/ 190 h 362"/>
                <a:gd name="T88" fmla="*/ 6 w 528"/>
                <a:gd name="T89" fmla="*/ 190 h 362"/>
                <a:gd name="T90" fmla="*/ 34 w 528"/>
                <a:gd name="T91" fmla="*/ 162 h 362"/>
                <a:gd name="T92" fmla="*/ 62 w 528"/>
                <a:gd name="T93" fmla="*/ 144 h 362"/>
                <a:gd name="T94" fmla="*/ 62 w 528"/>
                <a:gd name="T95" fmla="*/ 108 h 362"/>
                <a:gd name="T96" fmla="*/ 82 w 528"/>
                <a:gd name="T97" fmla="*/ 84 h 362"/>
                <a:gd name="T98" fmla="*/ 102 w 528"/>
                <a:gd name="T99" fmla="*/ 48 h 362"/>
                <a:gd name="T100" fmla="*/ 128 w 528"/>
                <a:gd name="T101" fmla="*/ 30 h 362"/>
                <a:gd name="T102" fmla="*/ 122 w 528"/>
                <a:gd name="T103" fmla="*/ 3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8" h="362">
                  <a:moveTo>
                    <a:pt x="122" y="32"/>
                  </a:moveTo>
                  <a:lnTo>
                    <a:pt x="136" y="24"/>
                  </a:lnTo>
                  <a:lnTo>
                    <a:pt x="148" y="16"/>
                  </a:lnTo>
                  <a:lnTo>
                    <a:pt x="162" y="0"/>
                  </a:lnTo>
                  <a:lnTo>
                    <a:pt x="176" y="0"/>
                  </a:lnTo>
                  <a:lnTo>
                    <a:pt x="190" y="4"/>
                  </a:lnTo>
                  <a:lnTo>
                    <a:pt x="204" y="4"/>
                  </a:lnTo>
                  <a:lnTo>
                    <a:pt x="216" y="0"/>
                  </a:lnTo>
                  <a:lnTo>
                    <a:pt x="230" y="0"/>
                  </a:lnTo>
                  <a:lnTo>
                    <a:pt x="230" y="16"/>
                  </a:lnTo>
                  <a:lnTo>
                    <a:pt x="238" y="32"/>
                  </a:lnTo>
                  <a:lnTo>
                    <a:pt x="250" y="24"/>
                  </a:lnTo>
                  <a:lnTo>
                    <a:pt x="264" y="32"/>
                  </a:lnTo>
                  <a:lnTo>
                    <a:pt x="278" y="42"/>
                  </a:lnTo>
                  <a:lnTo>
                    <a:pt x="292" y="24"/>
                  </a:lnTo>
                  <a:lnTo>
                    <a:pt x="304" y="24"/>
                  </a:lnTo>
                  <a:lnTo>
                    <a:pt x="316" y="24"/>
                  </a:lnTo>
                  <a:lnTo>
                    <a:pt x="330" y="16"/>
                  </a:lnTo>
                  <a:lnTo>
                    <a:pt x="344" y="16"/>
                  </a:lnTo>
                  <a:lnTo>
                    <a:pt x="354" y="32"/>
                  </a:lnTo>
                  <a:lnTo>
                    <a:pt x="360" y="50"/>
                  </a:lnTo>
                  <a:lnTo>
                    <a:pt x="372" y="60"/>
                  </a:lnTo>
                  <a:lnTo>
                    <a:pt x="372" y="76"/>
                  </a:lnTo>
                  <a:lnTo>
                    <a:pt x="372" y="92"/>
                  </a:lnTo>
                  <a:lnTo>
                    <a:pt x="378" y="110"/>
                  </a:lnTo>
                  <a:lnTo>
                    <a:pt x="392" y="120"/>
                  </a:lnTo>
                  <a:lnTo>
                    <a:pt x="392" y="138"/>
                  </a:lnTo>
                  <a:lnTo>
                    <a:pt x="400" y="154"/>
                  </a:lnTo>
                  <a:lnTo>
                    <a:pt x="392" y="170"/>
                  </a:lnTo>
                  <a:lnTo>
                    <a:pt x="406" y="180"/>
                  </a:lnTo>
                  <a:lnTo>
                    <a:pt x="414" y="198"/>
                  </a:lnTo>
                  <a:lnTo>
                    <a:pt x="426" y="206"/>
                  </a:lnTo>
                  <a:lnTo>
                    <a:pt x="440" y="198"/>
                  </a:lnTo>
                  <a:lnTo>
                    <a:pt x="454" y="206"/>
                  </a:lnTo>
                  <a:lnTo>
                    <a:pt x="468" y="206"/>
                  </a:lnTo>
                  <a:lnTo>
                    <a:pt x="480" y="198"/>
                  </a:lnTo>
                  <a:lnTo>
                    <a:pt x="494" y="190"/>
                  </a:lnTo>
                  <a:lnTo>
                    <a:pt x="506" y="180"/>
                  </a:lnTo>
                  <a:lnTo>
                    <a:pt x="522" y="180"/>
                  </a:lnTo>
                  <a:lnTo>
                    <a:pt x="528" y="180"/>
                  </a:lnTo>
                  <a:lnTo>
                    <a:pt x="528" y="196"/>
                  </a:lnTo>
                  <a:lnTo>
                    <a:pt x="514" y="206"/>
                  </a:lnTo>
                  <a:lnTo>
                    <a:pt x="514" y="222"/>
                  </a:lnTo>
                  <a:lnTo>
                    <a:pt x="522" y="232"/>
                  </a:lnTo>
                  <a:lnTo>
                    <a:pt x="514" y="250"/>
                  </a:lnTo>
                  <a:lnTo>
                    <a:pt x="500" y="250"/>
                  </a:lnTo>
                  <a:lnTo>
                    <a:pt x="480" y="250"/>
                  </a:lnTo>
                  <a:lnTo>
                    <a:pt x="468" y="258"/>
                  </a:lnTo>
                  <a:lnTo>
                    <a:pt x="462" y="276"/>
                  </a:lnTo>
                  <a:lnTo>
                    <a:pt x="440" y="276"/>
                  </a:lnTo>
                  <a:lnTo>
                    <a:pt x="420" y="276"/>
                  </a:lnTo>
                  <a:lnTo>
                    <a:pt x="400" y="276"/>
                  </a:lnTo>
                  <a:lnTo>
                    <a:pt x="386" y="292"/>
                  </a:lnTo>
                  <a:lnTo>
                    <a:pt x="372" y="302"/>
                  </a:lnTo>
                  <a:lnTo>
                    <a:pt x="352" y="312"/>
                  </a:lnTo>
                  <a:lnTo>
                    <a:pt x="344" y="328"/>
                  </a:lnTo>
                  <a:lnTo>
                    <a:pt x="330" y="336"/>
                  </a:lnTo>
                  <a:lnTo>
                    <a:pt x="316" y="354"/>
                  </a:lnTo>
                  <a:lnTo>
                    <a:pt x="304" y="362"/>
                  </a:lnTo>
                  <a:lnTo>
                    <a:pt x="304" y="354"/>
                  </a:lnTo>
                  <a:lnTo>
                    <a:pt x="298" y="348"/>
                  </a:lnTo>
                  <a:lnTo>
                    <a:pt x="292" y="346"/>
                  </a:lnTo>
                  <a:lnTo>
                    <a:pt x="278" y="354"/>
                  </a:lnTo>
                  <a:lnTo>
                    <a:pt x="270" y="336"/>
                  </a:lnTo>
                  <a:lnTo>
                    <a:pt x="258" y="328"/>
                  </a:lnTo>
                  <a:lnTo>
                    <a:pt x="244" y="328"/>
                  </a:lnTo>
                  <a:lnTo>
                    <a:pt x="230" y="328"/>
                  </a:lnTo>
                  <a:lnTo>
                    <a:pt x="222" y="312"/>
                  </a:lnTo>
                  <a:lnTo>
                    <a:pt x="230" y="292"/>
                  </a:lnTo>
                  <a:lnTo>
                    <a:pt x="230" y="276"/>
                  </a:lnTo>
                  <a:lnTo>
                    <a:pt x="216" y="266"/>
                  </a:lnTo>
                  <a:lnTo>
                    <a:pt x="208" y="250"/>
                  </a:lnTo>
                  <a:lnTo>
                    <a:pt x="216" y="232"/>
                  </a:lnTo>
                  <a:lnTo>
                    <a:pt x="202" y="216"/>
                  </a:lnTo>
                  <a:lnTo>
                    <a:pt x="182" y="206"/>
                  </a:lnTo>
                  <a:lnTo>
                    <a:pt x="168" y="206"/>
                  </a:lnTo>
                  <a:lnTo>
                    <a:pt x="156" y="216"/>
                  </a:lnTo>
                  <a:lnTo>
                    <a:pt x="140" y="216"/>
                  </a:lnTo>
                  <a:lnTo>
                    <a:pt x="128" y="198"/>
                  </a:lnTo>
                  <a:lnTo>
                    <a:pt x="114" y="190"/>
                  </a:lnTo>
                  <a:lnTo>
                    <a:pt x="102" y="190"/>
                  </a:lnTo>
                  <a:lnTo>
                    <a:pt x="88" y="190"/>
                  </a:lnTo>
                  <a:lnTo>
                    <a:pt x="76" y="180"/>
                  </a:lnTo>
                  <a:lnTo>
                    <a:pt x="62" y="180"/>
                  </a:lnTo>
                  <a:lnTo>
                    <a:pt x="46" y="190"/>
                  </a:lnTo>
                  <a:lnTo>
                    <a:pt x="34" y="198"/>
                  </a:lnTo>
                  <a:lnTo>
                    <a:pt x="20" y="198"/>
                  </a:lnTo>
                  <a:lnTo>
                    <a:pt x="6" y="190"/>
                  </a:lnTo>
                  <a:lnTo>
                    <a:pt x="0" y="190"/>
                  </a:lnTo>
                  <a:lnTo>
                    <a:pt x="6" y="190"/>
                  </a:lnTo>
                  <a:lnTo>
                    <a:pt x="20" y="170"/>
                  </a:lnTo>
                  <a:lnTo>
                    <a:pt x="34" y="162"/>
                  </a:lnTo>
                  <a:lnTo>
                    <a:pt x="46" y="152"/>
                  </a:lnTo>
                  <a:lnTo>
                    <a:pt x="62" y="144"/>
                  </a:lnTo>
                  <a:lnTo>
                    <a:pt x="62" y="128"/>
                  </a:lnTo>
                  <a:lnTo>
                    <a:pt x="62" y="108"/>
                  </a:lnTo>
                  <a:lnTo>
                    <a:pt x="72" y="102"/>
                  </a:lnTo>
                  <a:lnTo>
                    <a:pt x="82" y="84"/>
                  </a:lnTo>
                  <a:lnTo>
                    <a:pt x="86" y="66"/>
                  </a:lnTo>
                  <a:lnTo>
                    <a:pt x="102" y="48"/>
                  </a:lnTo>
                  <a:lnTo>
                    <a:pt x="114" y="40"/>
                  </a:lnTo>
                  <a:lnTo>
                    <a:pt x="128" y="30"/>
                  </a:lnTo>
                  <a:lnTo>
                    <a:pt x="128" y="28"/>
                  </a:lnTo>
                  <a:lnTo>
                    <a:pt x="122" y="32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76"/>
            <p:cNvSpPr>
              <a:spLocks/>
            </p:cNvSpPr>
            <p:nvPr/>
          </p:nvSpPr>
          <p:spPr bwMode="auto">
            <a:xfrm>
              <a:off x="5846014" y="2355959"/>
              <a:ext cx="305297" cy="214782"/>
            </a:xfrm>
            <a:custGeom>
              <a:avLst/>
              <a:gdLst>
                <a:gd name="T0" fmla="*/ 94 w 398"/>
                <a:gd name="T1" fmla="*/ 10 h 280"/>
                <a:gd name="T2" fmla="*/ 66 w 398"/>
                <a:gd name="T3" fmla="*/ 28 h 280"/>
                <a:gd name="T4" fmla="*/ 58 w 398"/>
                <a:gd name="T5" fmla="*/ 62 h 280"/>
                <a:gd name="T6" fmla="*/ 40 w 398"/>
                <a:gd name="T7" fmla="*/ 80 h 280"/>
                <a:gd name="T8" fmla="*/ 28 w 398"/>
                <a:gd name="T9" fmla="*/ 106 h 280"/>
                <a:gd name="T10" fmla="*/ 6 w 398"/>
                <a:gd name="T11" fmla="*/ 126 h 280"/>
                <a:gd name="T12" fmla="*/ 0 w 398"/>
                <a:gd name="T13" fmla="*/ 158 h 280"/>
                <a:gd name="T14" fmla="*/ 6 w 398"/>
                <a:gd name="T15" fmla="*/ 192 h 280"/>
                <a:gd name="T16" fmla="*/ 34 w 398"/>
                <a:gd name="T17" fmla="*/ 184 h 280"/>
                <a:gd name="T18" fmla="*/ 60 w 398"/>
                <a:gd name="T19" fmla="*/ 208 h 280"/>
                <a:gd name="T20" fmla="*/ 60 w 398"/>
                <a:gd name="T21" fmla="*/ 244 h 280"/>
                <a:gd name="T22" fmla="*/ 66 w 398"/>
                <a:gd name="T23" fmla="*/ 252 h 280"/>
                <a:gd name="T24" fmla="*/ 94 w 398"/>
                <a:gd name="T25" fmla="*/ 262 h 280"/>
                <a:gd name="T26" fmla="*/ 120 w 398"/>
                <a:gd name="T27" fmla="*/ 270 h 280"/>
                <a:gd name="T28" fmla="*/ 150 w 398"/>
                <a:gd name="T29" fmla="*/ 262 h 280"/>
                <a:gd name="T30" fmla="*/ 176 w 398"/>
                <a:gd name="T31" fmla="*/ 270 h 280"/>
                <a:gd name="T32" fmla="*/ 196 w 398"/>
                <a:gd name="T33" fmla="*/ 280 h 280"/>
                <a:gd name="T34" fmla="*/ 222 w 398"/>
                <a:gd name="T35" fmla="*/ 270 h 280"/>
                <a:gd name="T36" fmla="*/ 236 w 398"/>
                <a:gd name="T37" fmla="*/ 252 h 280"/>
                <a:gd name="T38" fmla="*/ 262 w 398"/>
                <a:gd name="T39" fmla="*/ 236 h 280"/>
                <a:gd name="T40" fmla="*/ 296 w 398"/>
                <a:gd name="T41" fmla="*/ 252 h 280"/>
                <a:gd name="T42" fmla="*/ 324 w 398"/>
                <a:gd name="T43" fmla="*/ 244 h 280"/>
                <a:gd name="T44" fmla="*/ 352 w 398"/>
                <a:gd name="T45" fmla="*/ 244 h 280"/>
                <a:gd name="T46" fmla="*/ 364 w 398"/>
                <a:gd name="T47" fmla="*/ 234 h 280"/>
                <a:gd name="T48" fmla="*/ 364 w 398"/>
                <a:gd name="T49" fmla="*/ 200 h 280"/>
                <a:gd name="T50" fmla="*/ 392 w 398"/>
                <a:gd name="T51" fmla="*/ 190 h 280"/>
                <a:gd name="T52" fmla="*/ 384 w 398"/>
                <a:gd name="T53" fmla="*/ 166 h 280"/>
                <a:gd name="T54" fmla="*/ 364 w 398"/>
                <a:gd name="T55" fmla="*/ 156 h 280"/>
                <a:gd name="T56" fmla="*/ 338 w 398"/>
                <a:gd name="T57" fmla="*/ 150 h 280"/>
                <a:gd name="T58" fmla="*/ 318 w 398"/>
                <a:gd name="T59" fmla="*/ 130 h 280"/>
                <a:gd name="T60" fmla="*/ 324 w 398"/>
                <a:gd name="T61" fmla="*/ 96 h 280"/>
                <a:gd name="T62" fmla="*/ 302 w 398"/>
                <a:gd name="T63" fmla="*/ 70 h 280"/>
                <a:gd name="T64" fmla="*/ 296 w 398"/>
                <a:gd name="T65" fmla="*/ 36 h 280"/>
                <a:gd name="T66" fmla="*/ 262 w 398"/>
                <a:gd name="T67" fmla="*/ 26 h 280"/>
                <a:gd name="T68" fmla="*/ 236 w 398"/>
                <a:gd name="T69" fmla="*/ 36 h 280"/>
                <a:gd name="T70" fmla="*/ 208 w 398"/>
                <a:gd name="T71" fmla="*/ 10 h 280"/>
                <a:gd name="T72" fmla="*/ 182 w 398"/>
                <a:gd name="T73" fmla="*/ 10 h 280"/>
                <a:gd name="T74" fmla="*/ 156 w 398"/>
                <a:gd name="T75" fmla="*/ 0 h 280"/>
                <a:gd name="T76" fmla="*/ 128 w 398"/>
                <a:gd name="T77" fmla="*/ 18 h 280"/>
                <a:gd name="T78" fmla="*/ 102 w 398"/>
                <a:gd name="T79" fmla="*/ 10 h 280"/>
                <a:gd name="T80" fmla="*/ 102 w 398"/>
                <a:gd name="T81" fmla="*/ 1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98" h="280">
                  <a:moveTo>
                    <a:pt x="102" y="10"/>
                  </a:moveTo>
                  <a:lnTo>
                    <a:pt x="94" y="10"/>
                  </a:lnTo>
                  <a:lnTo>
                    <a:pt x="80" y="20"/>
                  </a:lnTo>
                  <a:lnTo>
                    <a:pt x="66" y="28"/>
                  </a:lnTo>
                  <a:lnTo>
                    <a:pt x="58" y="46"/>
                  </a:lnTo>
                  <a:lnTo>
                    <a:pt x="58" y="62"/>
                  </a:lnTo>
                  <a:lnTo>
                    <a:pt x="46" y="62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28" y="106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0" y="142"/>
                  </a:lnTo>
                  <a:lnTo>
                    <a:pt x="0" y="158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20" y="192"/>
                  </a:lnTo>
                  <a:lnTo>
                    <a:pt x="34" y="184"/>
                  </a:lnTo>
                  <a:lnTo>
                    <a:pt x="48" y="202"/>
                  </a:lnTo>
                  <a:lnTo>
                    <a:pt x="60" y="208"/>
                  </a:lnTo>
                  <a:lnTo>
                    <a:pt x="60" y="226"/>
                  </a:lnTo>
                  <a:lnTo>
                    <a:pt x="60" y="244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80" y="252"/>
                  </a:lnTo>
                  <a:lnTo>
                    <a:pt x="94" y="262"/>
                  </a:lnTo>
                  <a:lnTo>
                    <a:pt x="108" y="270"/>
                  </a:lnTo>
                  <a:lnTo>
                    <a:pt x="120" y="270"/>
                  </a:lnTo>
                  <a:lnTo>
                    <a:pt x="134" y="262"/>
                  </a:lnTo>
                  <a:lnTo>
                    <a:pt x="150" y="262"/>
                  </a:lnTo>
                  <a:lnTo>
                    <a:pt x="162" y="262"/>
                  </a:lnTo>
                  <a:lnTo>
                    <a:pt x="176" y="270"/>
                  </a:lnTo>
                  <a:lnTo>
                    <a:pt x="182" y="270"/>
                  </a:lnTo>
                  <a:lnTo>
                    <a:pt x="196" y="280"/>
                  </a:lnTo>
                  <a:lnTo>
                    <a:pt x="208" y="280"/>
                  </a:lnTo>
                  <a:lnTo>
                    <a:pt x="222" y="270"/>
                  </a:lnTo>
                  <a:lnTo>
                    <a:pt x="222" y="252"/>
                  </a:lnTo>
                  <a:lnTo>
                    <a:pt x="236" y="252"/>
                  </a:lnTo>
                  <a:lnTo>
                    <a:pt x="250" y="244"/>
                  </a:lnTo>
                  <a:lnTo>
                    <a:pt x="262" y="236"/>
                  </a:lnTo>
                  <a:lnTo>
                    <a:pt x="278" y="244"/>
                  </a:lnTo>
                  <a:lnTo>
                    <a:pt x="296" y="252"/>
                  </a:lnTo>
                  <a:lnTo>
                    <a:pt x="318" y="252"/>
                  </a:lnTo>
                  <a:lnTo>
                    <a:pt x="324" y="244"/>
                  </a:lnTo>
                  <a:lnTo>
                    <a:pt x="338" y="236"/>
                  </a:lnTo>
                  <a:lnTo>
                    <a:pt x="352" y="244"/>
                  </a:lnTo>
                  <a:lnTo>
                    <a:pt x="352" y="244"/>
                  </a:lnTo>
                  <a:lnTo>
                    <a:pt x="364" y="234"/>
                  </a:lnTo>
                  <a:lnTo>
                    <a:pt x="372" y="218"/>
                  </a:lnTo>
                  <a:lnTo>
                    <a:pt x="364" y="200"/>
                  </a:lnTo>
                  <a:lnTo>
                    <a:pt x="378" y="190"/>
                  </a:lnTo>
                  <a:lnTo>
                    <a:pt x="392" y="190"/>
                  </a:lnTo>
                  <a:lnTo>
                    <a:pt x="398" y="174"/>
                  </a:lnTo>
                  <a:lnTo>
                    <a:pt x="384" y="166"/>
                  </a:lnTo>
                  <a:lnTo>
                    <a:pt x="372" y="174"/>
                  </a:lnTo>
                  <a:lnTo>
                    <a:pt x="364" y="156"/>
                  </a:lnTo>
                  <a:lnTo>
                    <a:pt x="352" y="150"/>
                  </a:lnTo>
                  <a:lnTo>
                    <a:pt x="338" y="150"/>
                  </a:lnTo>
                  <a:lnTo>
                    <a:pt x="324" y="150"/>
                  </a:lnTo>
                  <a:lnTo>
                    <a:pt x="318" y="130"/>
                  </a:lnTo>
                  <a:lnTo>
                    <a:pt x="324" y="114"/>
                  </a:lnTo>
                  <a:lnTo>
                    <a:pt x="324" y="96"/>
                  </a:lnTo>
                  <a:lnTo>
                    <a:pt x="310" y="88"/>
                  </a:lnTo>
                  <a:lnTo>
                    <a:pt x="302" y="70"/>
                  </a:lnTo>
                  <a:lnTo>
                    <a:pt x="310" y="52"/>
                  </a:lnTo>
                  <a:lnTo>
                    <a:pt x="296" y="36"/>
                  </a:lnTo>
                  <a:lnTo>
                    <a:pt x="278" y="26"/>
                  </a:lnTo>
                  <a:lnTo>
                    <a:pt x="262" y="26"/>
                  </a:lnTo>
                  <a:lnTo>
                    <a:pt x="250" y="36"/>
                  </a:lnTo>
                  <a:lnTo>
                    <a:pt x="236" y="36"/>
                  </a:lnTo>
                  <a:lnTo>
                    <a:pt x="222" y="18"/>
                  </a:lnTo>
                  <a:lnTo>
                    <a:pt x="208" y="10"/>
                  </a:lnTo>
                  <a:lnTo>
                    <a:pt x="196" y="10"/>
                  </a:lnTo>
                  <a:lnTo>
                    <a:pt x="182" y="10"/>
                  </a:lnTo>
                  <a:lnTo>
                    <a:pt x="170" y="0"/>
                  </a:lnTo>
                  <a:lnTo>
                    <a:pt x="156" y="0"/>
                  </a:lnTo>
                  <a:lnTo>
                    <a:pt x="142" y="10"/>
                  </a:lnTo>
                  <a:lnTo>
                    <a:pt x="128" y="18"/>
                  </a:lnTo>
                  <a:lnTo>
                    <a:pt x="114" y="18"/>
                  </a:lnTo>
                  <a:lnTo>
                    <a:pt x="102" y="10"/>
                  </a:lnTo>
                  <a:lnTo>
                    <a:pt x="94" y="10"/>
                  </a:lnTo>
                  <a:lnTo>
                    <a:pt x="102" y="10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78"/>
            <p:cNvSpPr>
              <a:spLocks/>
            </p:cNvSpPr>
            <p:nvPr/>
          </p:nvSpPr>
          <p:spPr bwMode="auto">
            <a:xfrm>
              <a:off x="5882834" y="2536989"/>
              <a:ext cx="243931" cy="167223"/>
            </a:xfrm>
            <a:custGeom>
              <a:avLst/>
              <a:gdLst>
                <a:gd name="T0" fmla="*/ 6 w 318"/>
                <a:gd name="T1" fmla="*/ 18 h 218"/>
                <a:gd name="T2" fmla="*/ 20 w 318"/>
                <a:gd name="T3" fmla="*/ 18 h 218"/>
                <a:gd name="T4" fmla="*/ 34 w 318"/>
                <a:gd name="T5" fmla="*/ 18 h 218"/>
                <a:gd name="T6" fmla="*/ 46 w 318"/>
                <a:gd name="T7" fmla="*/ 26 h 218"/>
                <a:gd name="T8" fmla="*/ 60 w 318"/>
                <a:gd name="T9" fmla="*/ 36 h 218"/>
                <a:gd name="T10" fmla="*/ 74 w 318"/>
                <a:gd name="T11" fmla="*/ 36 h 218"/>
                <a:gd name="T12" fmla="*/ 88 w 318"/>
                <a:gd name="T13" fmla="*/ 26 h 218"/>
                <a:gd name="T14" fmla="*/ 102 w 318"/>
                <a:gd name="T15" fmla="*/ 26 h 218"/>
                <a:gd name="T16" fmla="*/ 116 w 318"/>
                <a:gd name="T17" fmla="*/ 26 h 218"/>
                <a:gd name="T18" fmla="*/ 128 w 318"/>
                <a:gd name="T19" fmla="*/ 36 h 218"/>
                <a:gd name="T20" fmla="*/ 134 w 318"/>
                <a:gd name="T21" fmla="*/ 36 h 218"/>
                <a:gd name="T22" fmla="*/ 148 w 318"/>
                <a:gd name="T23" fmla="*/ 42 h 218"/>
                <a:gd name="T24" fmla="*/ 160 w 318"/>
                <a:gd name="T25" fmla="*/ 42 h 218"/>
                <a:gd name="T26" fmla="*/ 176 w 318"/>
                <a:gd name="T27" fmla="*/ 36 h 218"/>
                <a:gd name="T28" fmla="*/ 176 w 318"/>
                <a:gd name="T29" fmla="*/ 18 h 218"/>
                <a:gd name="T30" fmla="*/ 188 w 318"/>
                <a:gd name="T31" fmla="*/ 18 h 218"/>
                <a:gd name="T32" fmla="*/ 202 w 318"/>
                <a:gd name="T33" fmla="*/ 10 h 218"/>
                <a:gd name="T34" fmla="*/ 216 w 318"/>
                <a:gd name="T35" fmla="*/ 0 h 218"/>
                <a:gd name="T36" fmla="*/ 228 w 318"/>
                <a:gd name="T37" fmla="*/ 10 h 218"/>
                <a:gd name="T38" fmla="*/ 250 w 318"/>
                <a:gd name="T39" fmla="*/ 18 h 218"/>
                <a:gd name="T40" fmla="*/ 270 w 318"/>
                <a:gd name="T41" fmla="*/ 18 h 218"/>
                <a:gd name="T42" fmla="*/ 278 w 318"/>
                <a:gd name="T43" fmla="*/ 10 h 218"/>
                <a:gd name="T44" fmla="*/ 290 w 318"/>
                <a:gd name="T45" fmla="*/ 0 h 218"/>
                <a:gd name="T46" fmla="*/ 306 w 318"/>
                <a:gd name="T47" fmla="*/ 10 h 218"/>
                <a:gd name="T48" fmla="*/ 312 w 318"/>
                <a:gd name="T49" fmla="*/ 28 h 218"/>
                <a:gd name="T50" fmla="*/ 318 w 318"/>
                <a:gd name="T51" fmla="*/ 44 h 218"/>
                <a:gd name="T52" fmla="*/ 312 w 318"/>
                <a:gd name="T53" fmla="*/ 62 h 218"/>
                <a:gd name="T54" fmla="*/ 318 w 318"/>
                <a:gd name="T55" fmla="*/ 78 h 218"/>
                <a:gd name="T56" fmla="*/ 318 w 318"/>
                <a:gd name="T57" fmla="*/ 98 h 218"/>
                <a:gd name="T58" fmla="*/ 312 w 318"/>
                <a:gd name="T59" fmla="*/ 112 h 218"/>
                <a:gd name="T60" fmla="*/ 306 w 318"/>
                <a:gd name="T61" fmla="*/ 130 h 218"/>
                <a:gd name="T62" fmla="*/ 306 w 318"/>
                <a:gd name="T63" fmla="*/ 148 h 218"/>
                <a:gd name="T64" fmla="*/ 290 w 318"/>
                <a:gd name="T65" fmla="*/ 172 h 218"/>
                <a:gd name="T66" fmla="*/ 278 w 318"/>
                <a:gd name="T67" fmla="*/ 180 h 218"/>
                <a:gd name="T68" fmla="*/ 256 w 318"/>
                <a:gd name="T69" fmla="*/ 200 h 218"/>
                <a:gd name="T70" fmla="*/ 256 w 318"/>
                <a:gd name="T71" fmla="*/ 200 h 218"/>
                <a:gd name="T72" fmla="*/ 236 w 318"/>
                <a:gd name="T73" fmla="*/ 218 h 218"/>
                <a:gd name="T74" fmla="*/ 222 w 318"/>
                <a:gd name="T75" fmla="*/ 218 h 218"/>
                <a:gd name="T76" fmla="*/ 210 w 318"/>
                <a:gd name="T77" fmla="*/ 206 h 218"/>
                <a:gd name="T78" fmla="*/ 222 w 318"/>
                <a:gd name="T79" fmla="*/ 200 h 218"/>
                <a:gd name="T80" fmla="*/ 236 w 318"/>
                <a:gd name="T81" fmla="*/ 180 h 218"/>
                <a:gd name="T82" fmla="*/ 244 w 318"/>
                <a:gd name="T83" fmla="*/ 164 h 218"/>
                <a:gd name="T84" fmla="*/ 228 w 318"/>
                <a:gd name="T85" fmla="*/ 154 h 218"/>
                <a:gd name="T86" fmla="*/ 216 w 318"/>
                <a:gd name="T87" fmla="*/ 164 h 218"/>
                <a:gd name="T88" fmla="*/ 204 w 318"/>
                <a:gd name="T89" fmla="*/ 154 h 218"/>
                <a:gd name="T90" fmla="*/ 188 w 318"/>
                <a:gd name="T91" fmla="*/ 138 h 218"/>
                <a:gd name="T92" fmla="*/ 176 w 318"/>
                <a:gd name="T93" fmla="*/ 130 h 218"/>
                <a:gd name="T94" fmla="*/ 160 w 318"/>
                <a:gd name="T95" fmla="*/ 120 h 218"/>
                <a:gd name="T96" fmla="*/ 150 w 318"/>
                <a:gd name="T97" fmla="*/ 112 h 218"/>
                <a:gd name="T98" fmla="*/ 128 w 318"/>
                <a:gd name="T99" fmla="*/ 104 h 218"/>
                <a:gd name="T100" fmla="*/ 116 w 318"/>
                <a:gd name="T101" fmla="*/ 104 h 218"/>
                <a:gd name="T102" fmla="*/ 102 w 318"/>
                <a:gd name="T103" fmla="*/ 98 h 218"/>
                <a:gd name="T104" fmla="*/ 88 w 318"/>
                <a:gd name="T105" fmla="*/ 88 h 218"/>
                <a:gd name="T106" fmla="*/ 74 w 318"/>
                <a:gd name="T107" fmla="*/ 78 h 218"/>
                <a:gd name="T108" fmla="*/ 52 w 318"/>
                <a:gd name="T109" fmla="*/ 78 h 218"/>
                <a:gd name="T110" fmla="*/ 40 w 318"/>
                <a:gd name="T111" fmla="*/ 78 h 218"/>
                <a:gd name="T112" fmla="*/ 26 w 318"/>
                <a:gd name="T113" fmla="*/ 78 h 218"/>
                <a:gd name="T114" fmla="*/ 12 w 318"/>
                <a:gd name="T115" fmla="*/ 70 h 218"/>
                <a:gd name="T116" fmla="*/ 0 w 318"/>
                <a:gd name="T117" fmla="*/ 62 h 218"/>
                <a:gd name="T118" fmla="*/ 8 w 318"/>
                <a:gd name="T119" fmla="*/ 44 h 218"/>
                <a:gd name="T120" fmla="*/ 8 w 318"/>
                <a:gd name="T121" fmla="*/ 28 h 218"/>
                <a:gd name="T122" fmla="*/ 10 w 318"/>
                <a:gd name="T123" fmla="*/ 18 h 218"/>
                <a:gd name="T124" fmla="*/ 6 w 318"/>
                <a:gd name="T125" fmla="*/ 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8" h="218">
                  <a:moveTo>
                    <a:pt x="6" y="18"/>
                  </a:moveTo>
                  <a:lnTo>
                    <a:pt x="20" y="18"/>
                  </a:lnTo>
                  <a:lnTo>
                    <a:pt x="34" y="18"/>
                  </a:lnTo>
                  <a:lnTo>
                    <a:pt x="46" y="26"/>
                  </a:lnTo>
                  <a:lnTo>
                    <a:pt x="60" y="36"/>
                  </a:lnTo>
                  <a:lnTo>
                    <a:pt x="74" y="36"/>
                  </a:lnTo>
                  <a:lnTo>
                    <a:pt x="88" y="26"/>
                  </a:lnTo>
                  <a:lnTo>
                    <a:pt x="102" y="26"/>
                  </a:lnTo>
                  <a:lnTo>
                    <a:pt x="116" y="26"/>
                  </a:lnTo>
                  <a:lnTo>
                    <a:pt x="128" y="36"/>
                  </a:lnTo>
                  <a:lnTo>
                    <a:pt x="134" y="36"/>
                  </a:lnTo>
                  <a:lnTo>
                    <a:pt x="148" y="42"/>
                  </a:lnTo>
                  <a:lnTo>
                    <a:pt x="160" y="42"/>
                  </a:lnTo>
                  <a:lnTo>
                    <a:pt x="176" y="36"/>
                  </a:lnTo>
                  <a:lnTo>
                    <a:pt x="176" y="18"/>
                  </a:lnTo>
                  <a:lnTo>
                    <a:pt x="188" y="18"/>
                  </a:lnTo>
                  <a:lnTo>
                    <a:pt x="202" y="10"/>
                  </a:lnTo>
                  <a:lnTo>
                    <a:pt x="216" y="0"/>
                  </a:lnTo>
                  <a:lnTo>
                    <a:pt x="228" y="10"/>
                  </a:lnTo>
                  <a:lnTo>
                    <a:pt x="250" y="18"/>
                  </a:lnTo>
                  <a:lnTo>
                    <a:pt x="270" y="18"/>
                  </a:lnTo>
                  <a:lnTo>
                    <a:pt x="278" y="10"/>
                  </a:lnTo>
                  <a:lnTo>
                    <a:pt x="290" y="0"/>
                  </a:lnTo>
                  <a:lnTo>
                    <a:pt x="306" y="10"/>
                  </a:lnTo>
                  <a:lnTo>
                    <a:pt x="312" y="28"/>
                  </a:lnTo>
                  <a:lnTo>
                    <a:pt x="318" y="44"/>
                  </a:lnTo>
                  <a:lnTo>
                    <a:pt x="312" y="62"/>
                  </a:lnTo>
                  <a:lnTo>
                    <a:pt x="318" y="78"/>
                  </a:lnTo>
                  <a:lnTo>
                    <a:pt x="318" y="98"/>
                  </a:lnTo>
                  <a:lnTo>
                    <a:pt x="312" y="112"/>
                  </a:lnTo>
                  <a:lnTo>
                    <a:pt x="306" y="130"/>
                  </a:lnTo>
                  <a:lnTo>
                    <a:pt x="306" y="148"/>
                  </a:lnTo>
                  <a:lnTo>
                    <a:pt x="290" y="172"/>
                  </a:lnTo>
                  <a:lnTo>
                    <a:pt x="278" y="180"/>
                  </a:lnTo>
                  <a:lnTo>
                    <a:pt x="256" y="200"/>
                  </a:lnTo>
                  <a:lnTo>
                    <a:pt x="256" y="200"/>
                  </a:lnTo>
                  <a:lnTo>
                    <a:pt x="236" y="218"/>
                  </a:lnTo>
                  <a:lnTo>
                    <a:pt x="222" y="218"/>
                  </a:lnTo>
                  <a:lnTo>
                    <a:pt x="210" y="206"/>
                  </a:lnTo>
                  <a:lnTo>
                    <a:pt x="222" y="200"/>
                  </a:lnTo>
                  <a:lnTo>
                    <a:pt x="236" y="180"/>
                  </a:lnTo>
                  <a:lnTo>
                    <a:pt x="244" y="164"/>
                  </a:lnTo>
                  <a:lnTo>
                    <a:pt x="228" y="154"/>
                  </a:lnTo>
                  <a:lnTo>
                    <a:pt x="216" y="164"/>
                  </a:lnTo>
                  <a:lnTo>
                    <a:pt x="204" y="154"/>
                  </a:lnTo>
                  <a:lnTo>
                    <a:pt x="188" y="138"/>
                  </a:lnTo>
                  <a:lnTo>
                    <a:pt x="176" y="130"/>
                  </a:lnTo>
                  <a:lnTo>
                    <a:pt x="160" y="120"/>
                  </a:lnTo>
                  <a:lnTo>
                    <a:pt x="150" y="112"/>
                  </a:lnTo>
                  <a:lnTo>
                    <a:pt x="128" y="104"/>
                  </a:lnTo>
                  <a:lnTo>
                    <a:pt x="116" y="104"/>
                  </a:lnTo>
                  <a:lnTo>
                    <a:pt x="102" y="98"/>
                  </a:lnTo>
                  <a:lnTo>
                    <a:pt x="88" y="88"/>
                  </a:lnTo>
                  <a:lnTo>
                    <a:pt x="74" y="78"/>
                  </a:lnTo>
                  <a:lnTo>
                    <a:pt x="52" y="78"/>
                  </a:lnTo>
                  <a:lnTo>
                    <a:pt x="40" y="78"/>
                  </a:lnTo>
                  <a:lnTo>
                    <a:pt x="26" y="78"/>
                  </a:lnTo>
                  <a:lnTo>
                    <a:pt x="12" y="70"/>
                  </a:lnTo>
                  <a:lnTo>
                    <a:pt x="0" y="62"/>
                  </a:lnTo>
                  <a:lnTo>
                    <a:pt x="8" y="44"/>
                  </a:lnTo>
                  <a:lnTo>
                    <a:pt x="8" y="28"/>
                  </a:lnTo>
                  <a:lnTo>
                    <a:pt x="10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Freeform 80"/>
            <p:cNvSpPr>
              <a:spLocks/>
            </p:cNvSpPr>
            <p:nvPr/>
          </p:nvSpPr>
          <p:spPr bwMode="auto">
            <a:xfrm>
              <a:off x="5721748" y="2584548"/>
              <a:ext cx="355924" cy="331378"/>
            </a:xfrm>
            <a:custGeom>
              <a:avLst/>
              <a:gdLst>
                <a:gd name="T0" fmla="*/ 444 w 464"/>
                <a:gd name="T1" fmla="*/ 156 h 432"/>
                <a:gd name="T2" fmla="*/ 416 w 464"/>
                <a:gd name="T3" fmla="*/ 146 h 432"/>
                <a:gd name="T4" fmla="*/ 444 w 464"/>
                <a:gd name="T5" fmla="*/ 120 h 432"/>
                <a:gd name="T6" fmla="*/ 436 w 464"/>
                <a:gd name="T7" fmla="*/ 92 h 432"/>
                <a:gd name="T8" fmla="*/ 412 w 464"/>
                <a:gd name="T9" fmla="*/ 92 h 432"/>
                <a:gd name="T10" fmla="*/ 384 w 464"/>
                <a:gd name="T11" fmla="*/ 68 h 432"/>
                <a:gd name="T12" fmla="*/ 358 w 464"/>
                <a:gd name="T13" fmla="*/ 50 h 432"/>
                <a:gd name="T14" fmla="*/ 322 w 464"/>
                <a:gd name="T15" fmla="*/ 42 h 432"/>
                <a:gd name="T16" fmla="*/ 298 w 464"/>
                <a:gd name="T17" fmla="*/ 26 h 432"/>
                <a:gd name="T18" fmla="*/ 262 w 464"/>
                <a:gd name="T19" fmla="*/ 16 h 432"/>
                <a:gd name="T20" fmla="*/ 236 w 464"/>
                <a:gd name="T21" fmla="*/ 16 h 432"/>
                <a:gd name="T22" fmla="*/ 208 w 464"/>
                <a:gd name="T23" fmla="*/ 0 h 432"/>
                <a:gd name="T24" fmla="*/ 188 w 464"/>
                <a:gd name="T25" fmla="*/ 16 h 432"/>
                <a:gd name="T26" fmla="*/ 160 w 464"/>
                <a:gd name="T27" fmla="*/ 26 h 432"/>
                <a:gd name="T28" fmla="*/ 136 w 464"/>
                <a:gd name="T29" fmla="*/ 50 h 432"/>
                <a:gd name="T30" fmla="*/ 106 w 464"/>
                <a:gd name="T31" fmla="*/ 76 h 432"/>
                <a:gd name="T32" fmla="*/ 80 w 464"/>
                <a:gd name="T33" fmla="*/ 112 h 432"/>
                <a:gd name="T34" fmla="*/ 52 w 464"/>
                <a:gd name="T35" fmla="*/ 146 h 432"/>
                <a:gd name="T36" fmla="*/ 20 w 464"/>
                <a:gd name="T37" fmla="*/ 188 h 432"/>
                <a:gd name="T38" fmla="*/ 0 w 464"/>
                <a:gd name="T39" fmla="*/ 224 h 432"/>
                <a:gd name="T40" fmla="*/ 26 w 464"/>
                <a:gd name="T41" fmla="*/ 216 h 432"/>
                <a:gd name="T42" fmla="*/ 60 w 464"/>
                <a:gd name="T43" fmla="*/ 216 h 432"/>
                <a:gd name="T44" fmla="*/ 88 w 464"/>
                <a:gd name="T45" fmla="*/ 250 h 432"/>
                <a:gd name="T46" fmla="*/ 112 w 464"/>
                <a:gd name="T47" fmla="*/ 260 h 432"/>
                <a:gd name="T48" fmla="*/ 140 w 464"/>
                <a:gd name="T49" fmla="*/ 276 h 432"/>
                <a:gd name="T50" fmla="*/ 168 w 464"/>
                <a:gd name="T51" fmla="*/ 292 h 432"/>
                <a:gd name="T52" fmla="*/ 196 w 464"/>
                <a:gd name="T53" fmla="*/ 310 h 432"/>
                <a:gd name="T54" fmla="*/ 220 w 464"/>
                <a:gd name="T55" fmla="*/ 344 h 432"/>
                <a:gd name="T56" fmla="*/ 250 w 464"/>
                <a:gd name="T57" fmla="*/ 372 h 432"/>
                <a:gd name="T58" fmla="*/ 242 w 464"/>
                <a:gd name="T59" fmla="*/ 398 h 432"/>
                <a:gd name="T60" fmla="*/ 236 w 464"/>
                <a:gd name="T61" fmla="*/ 432 h 432"/>
                <a:gd name="T62" fmla="*/ 262 w 464"/>
                <a:gd name="T63" fmla="*/ 422 h 432"/>
                <a:gd name="T64" fmla="*/ 290 w 464"/>
                <a:gd name="T65" fmla="*/ 398 h 432"/>
                <a:gd name="T66" fmla="*/ 302 w 464"/>
                <a:gd name="T67" fmla="*/ 362 h 432"/>
                <a:gd name="T68" fmla="*/ 322 w 464"/>
                <a:gd name="T69" fmla="*/ 338 h 432"/>
                <a:gd name="T70" fmla="*/ 350 w 464"/>
                <a:gd name="T71" fmla="*/ 310 h 432"/>
                <a:gd name="T72" fmla="*/ 378 w 464"/>
                <a:gd name="T73" fmla="*/ 286 h 432"/>
                <a:gd name="T74" fmla="*/ 402 w 464"/>
                <a:gd name="T75" fmla="*/ 260 h 432"/>
                <a:gd name="T76" fmla="*/ 416 w 464"/>
                <a:gd name="T77" fmla="*/ 216 h 432"/>
                <a:gd name="T78" fmla="*/ 444 w 464"/>
                <a:gd name="T79" fmla="*/ 172 h 432"/>
                <a:gd name="T80" fmla="*/ 464 w 464"/>
                <a:gd name="T81" fmla="*/ 14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4" h="432">
                  <a:moveTo>
                    <a:pt x="464" y="142"/>
                  </a:moveTo>
                  <a:lnTo>
                    <a:pt x="444" y="156"/>
                  </a:lnTo>
                  <a:lnTo>
                    <a:pt x="430" y="156"/>
                  </a:lnTo>
                  <a:lnTo>
                    <a:pt x="416" y="146"/>
                  </a:lnTo>
                  <a:lnTo>
                    <a:pt x="430" y="138"/>
                  </a:lnTo>
                  <a:lnTo>
                    <a:pt x="444" y="120"/>
                  </a:lnTo>
                  <a:lnTo>
                    <a:pt x="452" y="104"/>
                  </a:lnTo>
                  <a:lnTo>
                    <a:pt x="436" y="92"/>
                  </a:lnTo>
                  <a:lnTo>
                    <a:pt x="424" y="104"/>
                  </a:lnTo>
                  <a:lnTo>
                    <a:pt x="412" y="92"/>
                  </a:lnTo>
                  <a:lnTo>
                    <a:pt x="396" y="76"/>
                  </a:lnTo>
                  <a:lnTo>
                    <a:pt x="384" y="68"/>
                  </a:lnTo>
                  <a:lnTo>
                    <a:pt x="370" y="60"/>
                  </a:lnTo>
                  <a:lnTo>
                    <a:pt x="358" y="50"/>
                  </a:lnTo>
                  <a:lnTo>
                    <a:pt x="338" y="42"/>
                  </a:lnTo>
                  <a:lnTo>
                    <a:pt x="322" y="42"/>
                  </a:lnTo>
                  <a:lnTo>
                    <a:pt x="310" y="36"/>
                  </a:lnTo>
                  <a:lnTo>
                    <a:pt x="298" y="26"/>
                  </a:lnTo>
                  <a:lnTo>
                    <a:pt x="282" y="16"/>
                  </a:lnTo>
                  <a:lnTo>
                    <a:pt x="262" y="16"/>
                  </a:lnTo>
                  <a:lnTo>
                    <a:pt x="250" y="16"/>
                  </a:lnTo>
                  <a:lnTo>
                    <a:pt x="236" y="16"/>
                  </a:lnTo>
                  <a:lnTo>
                    <a:pt x="220" y="8"/>
                  </a:lnTo>
                  <a:lnTo>
                    <a:pt x="208" y="0"/>
                  </a:lnTo>
                  <a:lnTo>
                    <a:pt x="202" y="8"/>
                  </a:lnTo>
                  <a:lnTo>
                    <a:pt x="188" y="16"/>
                  </a:lnTo>
                  <a:lnTo>
                    <a:pt x="174" y="16"/>
                  </a:lnTo>
                  <a:lnTo>
                    <a:pt x="160" y="26"/>
                  </a:lnTo>
                  <a:lnTo>
                    <a:pt x="148" y="42"/>
                  </a:lnTo>
                  <a:lnTo>
                    <a:pt x="136" y="50"/>
                  </a:lnTo>
                  <a:lnTo>
                    <a:pt x="120" y="68"/>
                  </a:lnTo>
                  <a:lnTo>
                    <a:pt x="106" y="76"/>
                  </a:lnTo>
                  <a:lnTo>
                    <a:pt x="94" y="92"/>
                  </a:lnTo>
                  <a:lnTo>
                    <a:pt x="80" y="112"/>
                  </a:lnTo>
                  <a:lnTo>
                    <a:pt x="68" y="128"/>
                  </a:lnTo>
                  <a:lnTo>
                    <a:pt x="52" y="146"/>
                  </a:lnTo>
                  <a:lnTo>
                    <a:pt x="40" y="164"/>
                  </a:lnTo>
                  <a:lnTo>
                    <a:pt x="20" y="188"/>
                  </a:lnTo>
                  <a:lnTo>
                    <a:pt x="6" y="208"/>
                  </a:lnTo>
                  <a:lnTo>
                    <a:pt x="0" y="224"/>
                  </a:lnTo>
                  <a:lnTo>
                    <a:pt x="14" y="224"/>
                  </a:lnTo>
                  <a:lnTo>
                    <a:pt x="26" y="216"/>
                  </a:lnTo>
                  <a:lnTo>
                    <a:pt x="40" y="208"/>
                  </a:lnTo>
                  <a:lnTo>
                    <a:pt x="60" y="216"/>
                  </a:lnTo>
                  <a:lnTo>
                    <a:pt x="74" y="224"/>
                  </a:lnTo>
                  <a:lnTo>
                    <a:pt x="88" y="250"/>
                  </a:lnTo>
                  <a:lnTo>
                    <a:pt x="98" y="260"/>
                  </a:lnTo>
                  <a:lnTo>
                    <a:pt x="112" y="260"/>
                  </a:lnTo>
                  <a:lnTo>
                    <a:pt x="128" y="266"/>
                  </a:lnTo>
                  <a:lnTo>
                    <a:pt x="140" y="276"/>
                  </a:lnTo>
                  <a:lnTo>
                    <a:pt x="154" y="286"/>
                  </a:lnTo>
                  <a:lnTo>
                    <a:pt x="168" y="292"/>
                  </a:lnTo>
                  <a:lnTo>
                    <a:pt x="182" y="302"/>
                  </a:lnTo>
                  <a:lnTo>
                    <a:pt x="196" y="310"/>
                  </a:lnTo>
                  <a:lnTo>
                    <a:pt x="208" y="328"/>
                  </a:lnTo>
                  <a:lnTo>
                    <a:pt x="220" y="344"/>
                  </a:lnTo>
                  <a:lnTo>
                    <a:pt x="236" y="354"/>
                  </a:lnTo>
                  <a:lnTo>
                    <a:pt x="250" y="372"/>
                  </a:lnTo>
                  <a:lnTo>
                    <a:pt x="256" y="390"/>
                  </a:lnTo>
                  <a:lnTo>
                    <a:pt x="242" y="398"/>
                  </a:lnTo>
                  <a:lnTo>
                    <a:pt x="236" y="414"/>
                  </a:lnTo>
                  <a:lnTo>
                    <a:pt x="236" y="432"/>
                  </a:lnTo>
                  <a:lnTo>
                    <a:pt x="250" y="432"/>
                  </a:lnTo>
                  <a:lnTo>
                    <a:pt x="262" y="422"/>
                  </a:lnTo>
                  <a:lnTo>
                    <a:pt x="276" y="414"/>
                  </a:lnTo>
                  <a:lnTo>
                    <a:pt x="290" y="398"/>
                  </a:lnTo>
                  <a:lnTo>
                    <a:pt x="298" y="380"/>
                  </a:lnTo>
                  <a:lnTo>
                    <a:pt x="302" y="362"/>
                  </a:lnTo>
                  <a:lnTo>
                    <a:pt x="310" y="344"/>
                  </a:lnTo>
                  <a:lnTo>
                    <a:pt x="322" y="338"/>
                  </a:lnTo>
                  <a:lnTo>
                    <a:pt x="338" y="318"/>
                  </a:lnTo>
                  <a:lnTo>
                    <a:pt x="350" y="310"/>
                  </a:lnTo>
                  <a:lnTo>
                    <a:pt x="364" y="302"/>
                  </a:lnTo>
                  <a:lnTo>
                    <a:pt x="378" y="286"/>
                  </a:lnTo>
                  <a:lnTo>
                    <a:pt x="392" y="276"/>
                  </a:lnTo>
                  <a:lnTo>
                    <a:pt x="402" y="260"/>
                  </a:lnTo>
                  <a:lnTo>
                    <a:pt x="412" y="242"/>
                  </a:lnTo>
                  <a:lnTo>
                    <a:pt x="416" y="216"/>
                  </a:lnTo>
                  <a:lnTo>
                    <a:pt x="424" y="198"/>
                  </a:lnTo>
                  <a:lnTo>
                    <a:pt x="444" y="172"/>
                  </a:lnTo>
                  <a:lnTo>
                    <a:pt x="458" y="156"/>
                  </a:lnTo>
                  <a:lnTo>
                    <a:pt x="464" y="142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Freeform 82"/>
            <p:cNvSpPr>
              <a:spLocks/>
            </p:cNvSpPr>
            <p:nvPr/>
          </p:nvSpPr>
          <p:spPr bwMode="auto">
            <a:xfrm>
              <a:off x="6508769" y="1599620"/>
              <a:ext cx="328310" cy="113528"/>
            </a:xfrm>
            <a:custGeom>
              <a:avLst/>
              <a:gdLst>
                <a:gd name="T0" fmla="*/ 414 w 428"/>
                <a:gd name="T1" fmla="*/ 104 h 148"/>
                <a:gd name="T2" fmla="*/ 420 w 428"/>
                <a:gd name="T3" fmla="*/ 70 h 148"/>
                <a:gd name="T4" fmla="*/ 428 w 428"/>
                <a:gd name="T5" fmla="*/ 36 h 148"/>
                <a:gd name="T6" fmla="*/ 428 w 428"/>
                <a:gd name="T7" fmla="*/ 18 h 148"/>
                <a:gd name="T8" fmla="*/ 400 w 428"/>
                <a:gd name="T9" fmla="*/ 18 h 148"/>
                <a:gd name="T10" fmla="*/ 380 w 428"/>
                <a:gd name="T11" fmla="*/ 44 h 148"/>
                <a:gd name="T12" fmla="*/ 352 w 428"/>
                <a:gd name="T13" fmla="*/ 54 h 148"/>
                <a:gd name="T14" fmla="*/ 326 w 428"/>
                <a:gd name="T15" fmla="*/ 54 h 148"/>
                <a:gd name="T16" fmla="*/ 300 w 428"/>
                <a:gd name="T17" fmla="*/ 80 h 148"/>
                <a:gd name="T18" fmla="*/ 272 w 428"/>
                <a:gd name="T19" fmla="*/ 62 h 148"/>
                <a:gd name="T20" fmla="*/ 276 w 428"/>
                <a:gd name="T21" fmla="*/ 36 h 148"/>
                <a:gd name="T22" fmla="*/ 276 w 428"/>
                <a:gd name="T23" fmla="*/ 2 h 148"/>
                <a:gd name="T24" fmla="*/ 250 w 428"/>
                <a:gd name="T25" fmla="*/ 10 h 148"/>
                <a:gd name="T26" fmla="*/ 224 w 428"/>
                <a:gd name="T27" fmla="*/ 36 h 148"/>
                <a:gd name="T28" fmla="*/ 198 w 428"/>
                <a:gd name="T29" fmla="*/ 36 h 148"/>
                <a:gd name="T30" fmla="*/ 182 w 428"/>
                <a:gd name="T31" fmla="*/ 16 h 148"/>
                <a:gd name="T32" fmla="*/ 156 w 428"/>
                <a:gd name="T33" fmla="*/ 34 h 148"/>
                <a:gd name="T34" fmla="*/ 136 w 428"/>
                <a:gd name="T35" fmla="*/ 26 h 148"/>
                <a:gd name="T36" fmla="*/ 110 w 428"/>
                <a:gd name="T37" fmla="*/ 2 h 148"/>
                <a:gd name="T38" fmla="*/ 82 w 428"/>
                <a:gd name="T39" fmla="*/ 10 h 148"/>
                <a:gd name="T40" fmla="*/ 60 w 428"/>
                <a:gd name="T41" fmla="*/ 0 h 148"/>
                <a:gd name="T42" fmla="*/ 48 w 428"/>
                <a:gd name="T43" fmla="*/ 36 h 148"/>
                <a:gd name="T44" fmla="*/ 34 w 428"/>
                <a:gd name="T45" fmla="*/ 70 h 148"/>
                <a:gd name="T46" fmla="*/ 8 w 428"/>
                <a:gd name="T47" fmla="*/ 86 h 148"/>
                <a:gd name="T48" fmla="*/ 14 w 428"/>
                <a:gd name="T49" fmla="*/ 86 h 148"/>
                <a:gd name="T50" fmla="*/ 34 w 428"/>
                <a:gd name="T51" fmla="*/ 114 h 148"/>
                <a:gd name="T52" fmla="*/ 40 w 428"/>
                <a:gd name="T53" fmla="*/ 148 h 148"/>
                <a:gd name="T54" fmla="*/ 76 w 428"/>
                <a:gd name="T55" fmla="*/ 130 h 148"/>
                <a:gd name="T56" fmla="*/ 100 w 428"/>
                <a:gd name="T57" fmla="*/ 104 h 148"/>
                <a:gd name="T58" fmla="*/ 136 w 428"/>
                <a:gd name="T59" fmla="*/ 86 h 148"/>
                <a:gd name="T60" fmla="*/ 162 w 428"/>
                <a:gd name="T61" fmla="*/ 104 h 148"/>
                <a:gd name="T62" fmla="*/ 190 w 428"/>
                <a:gd name="T63" fmla="*/ 114 h 148"/>
                <a:gd name="T64" fmla="*/ 204 w 428"/>
                <a:gd name="T65" fmla="*/ 140 h 148"/>
                <a:gd name="T66" fmla="*/ 230 w 428"/>
                <a:gd name="T67" fmla="*/ 122 h 148"/>
                <a:gd name="T68" fmla="*/ 258 w 428"/>
                <a:gd name="T69" fmla="*/ 140 h 148"/>
                <a:gd name="T70" fmla="*/ 286 w 428"/>
                <a:gd name="T71" fmla="*/ 148 h 148"/>
                <a:gd name="T72" fmla="*/ 312 w 428"/>
                <a:gd name="T73" fmla="*/ 148 h 148"/>
                <a:gd name="T74" fmla="*/ 338 w 428"/>
                <a:gd name="T75" fmla="*/ 130 h 148"/>
                <a:gd name="T76" fmla="*/ 366 w 428"/>
                <a:gd name="T77" fmla="*/ 114 h 148"/>
                <a:gd name="T78" fmla="*/ 394 w 428"/>
                <a:gd name="T79" fmla="*/ 11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8" h="148">
                  <a:moveTo>
                    <a:pt x="408" y="122"/>
                  </a:moveTo>
                  <a:lnTo>
                    <a:pt x="414" y="104"/>
                  </a:lnTo>
                  <a:lnTo>
                    <a:pt x="414" y="86"/>
                  </a:lnTo>
                  <a:lnTo>
                    <a:pt x="420" y="70"/>
                  </a:lnTo>
                  <a:lnTo>
                    <a:pt x="420" y="54"/>
                  </a:lnTo>
                  <a:lnTo>
                    <a:pt x="428" y="36"/>
                  </a:lnTo>
                  <a:lnTo>
                    <a:pt x="428" y="18"/>
                  </a:lnTo>
                  <a:lnTo>
                    <a:pt x="428" y="18"/>
                  </a:lnTo>
                  <a:lnTo>
                    <a:pt x="414" y="18"/>
                  </a:lnTo>
                  <a:lnTo>
                    <a:pt x="400" y="18"/>
                  </a:lnTo>
                  <a:lnTo>
                    <a:pt x="386" y="26"/>
                  </a:lnTo>
                  <a:lnTo>
                    <a:pt x="380" y="44"/>
                  </a:lnTo>
                  <a:lnTo>
                    <a:pt x="366" y="54"/>
                  </a:lnTo>
                  <a:lnTo>
                    <a:pt x="352" y="54"/>
                  </a:lnTo>
                  <a:lnTo>
                    <a:pt x="338" y="54"/>
                  </a:lnTo>
                  <a:lnTo>
                    <a:pt x="326" y="54"/>
                  </a:lnTo>
                  <a:lnTo>
                    <a:pt x="312" y="62"/>
                  </a:lnTo>
                  <a:lnTo>
                    <a:pt x="300" y="80"/>
                  </a:lnTo>
                  <a:lnTo>
                    <a:pt x="286" y="80"/>
                  </a:lnTo>
                  <a:lnTo>
                    <a:pt x="272" y="62"/>
                  </a:lnTo>
                  <a:lnTo>
                    <a:pt x="264" y="44"/>
                  </a:lnTo>
                  <a:lnTo>
                    <a:pt x="276" y="36"/>
                  </a:lnTo>
                  <a:lnTo>
                    <a:pt x="286" y="18"/>
                  </a:lnTo>
                  <a:lnTo>
                    <a:pt x="276" y="2"/>
                  </a:lnTo>
                  <a:lnTo>
                    <a:pt x="264" y="2"/>
                  </a:lnTo>
                  <a:lnTo>
                    <a:pt x="250" y="10"/>
                  </a:lnTo>
                  <a:lnTo>
                    <a:pt x="236" y="18"/>
                  </a:lnTo>
                  <a:lnTo>
                    <a:pt x="224" y="36"/>
                  </a:lnTo>
                  <a:lnTo>
                    <a:pt x="210" y="44"/>
                  </a:lnTo>
                  <a:lnTo>
                    <a:pt x="198" y="36"/>
                  </a:lnTo>
                  <a:lnTo>
                    <a:pt x="182" y="18"/>
                  </a:lnTo>
                  <a:lnTo>
                    <a:pt x="182" y="16"/>
                  </a:lnTo>
                  <a:lnTo>
                    <a:pt x="164" y="16"/>
                  </a:lnTo>
                  <a:lnTo>
                    <a:pt x="156" y="34"/>
                  </a:lnTo>
                  <a:lnTo>
                    <a:pt x="152" y="40"/>
                  </a:lnTo>
                  <a:lnTo>
                    <a:pt x="136" y="26"/>
                  </a:lnTo>
                  <a:lnTo>
                    <a:pt x="122" y="10"/>
                  </a:lnTo>
                  <a:lnTo>
                    <a:pt x="110" y="2"/>
                  </a:lnTo>
                  <a:lnTo>
                    <a:pt x="96" y="2"/>
                  </a:lnTo>
                  <a:lnTo>
                    <a:pt x="82" y="10"/>
                  </a:lnTo>
                  <a:lnTo>
                    <a:pt x="68" y="10"/>
                  </a:lnTo>
                  <a:lnTo>
                    <a:pt x="60" y="0"/>
                  </a:lnTo>
                  <a:lnTo>
                    <a:pt x="48" y="18"/>
                  </a:lnTo>
                  <a:lnTo>
                    <a:pt x="48" y="36"/>
                  </a:lnTo>
                  <a:lnTo>
                    <a:pt x="48" y="54"/>
                  </a:lnTo>
                  <a:lnTo>
                    <a:pt x="34" y="70"/>
                  </a:lnTo>
                  <a:lnTo>
                    <a:pt x="20" y="70"/>
                  </a:lnTo>
                  <a:lnTo>
                    <a:pt x="8" y="86"/>
                  </a:lnTo>
                  <a:lnTo>
                    <a:pt x="0" y="86"/>
                  </a:lnTo>
                  <a:lnTo>
                    <a:pt x="14" y="86"/>
                  </a:lnTo>
                  <a:lnTo>
                    <a:pt x="20" y="104"/>
                  </a:lnTo>
                  <a:lnTo>
                    <a:pt x="34" y="114"/>
                  </a:lnTo>
                  <a:lnTo>
                    <a:pt x="34" y="130"/>
                  </a:lnTo>
                  <a:lnTo>
                    <a:pt x="40" y="148"/>
                  </a:lnTo>
                  <a:lnTo>
                    <a:pt x="60" y="148"/>
                  </a:lnTo>
                  <a:lnTo>
                    <a:pt x="76" y="130"/>
                  </a:lnTo>
                  <a:lnTo>
                    <a:pt x="88" y="122"/>
                  </a:lnTo>
                  <a:lnTo>
                    <a:pt x="100" y="104"/>
                  </a:lnTo>
                  <a:lnTo>
                    <a:pt x="114" y="98"/>
                  </a:lnTo>
                  <a:lnTo>
                    <a:pt x="136" y="86"/>
                  </a:lnTo>
                  <a:lnTo>
                    <a:pt x="152" y="98"/>
                  </a:lnTo>
                  <a:lnTo>
                    <a:pt x="162" y="104"/>
                  </a:lnTo>
                  <a:lnTo>
                    <a:pt x="176" y="104"/>
                  </a:lnTo>
                  <a:lnTo>
                    <a:pt x="190" y="114"/>
                  </a:lnTo>
                  <a:lnTo>
                    <a:pt x="198" y="130"/>
                  </a:lnTo>
                  <a:lnTo>
                    <a:pt x="204" y="140"/>
                  </a:lnTo>
                  <a:lnTo>
                    <a:pt x="218" y="122"/>
                  </a:lnTo>
                  <a:lnTo>
                    <a:pt x="230" y="122"/>
                  </a:lnTo>
                  <a:lnTo>
                    <a:pt x="244" y="122"/>
                  </a:lnTo>
                  <a:lnTo>
                    <a:pt x="258" y="140"/>
                  </a:lnTo>
                  <a:lnTo>
                    <a:pt x="272" y="148"/>
                  </a:lnTo>
                  <a:lnTo>
                    <a:pt x="286" y="148"/>
                  </a:lnTo>
                  <a:lnTo>
                    <a:pt x="300" y="148"/>
                  </a:lnTo>
                  <a:lnTo>
                    <a:pt x="312" y="148"/>
                  </a:lnTo>
                  <a:lnTo>
                    <a:pt x="326" y="140"/>
                  </a:lnTo>
                  <a:lnTo>
                    <a:pt x="338" y="130"/>
                  </a:lnTo>
                  <a:lnTo>
                    <a:pt x="352" y="114"/>
                  </a:lnTo>
                  <a:lnTo>
                    <a:pt x="366" y="114"/>
                  </a:lnTo>
                  <a:lnTo>
                    <a:pt x="380" y="114"/>
                  </a:lnTo>
                  <a:lnTo>
                    <a:pt x="394" y="114"/>
                  </a:lnTo>
                  <a:lnTo>
                    <a:pt x="408" y="122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84"/>
            <p:cNvSpPr>
              <a:spLocks/>
            </p:cNvSpPr>
            <p:nvPr/>
          </p:nvSpPr>
          <p:spPr bwMode="auto">
            <a:xfrm>
              <a:off x="6645309" y="1541322"/>
              <a:ext cx="191770" cy="118130"/>
            </a:xfrm>
            <a:custGeom>
              <a:avLst/>
              <a:gdLst>
                <a:gd name="T0" fmla="*/ 0 w 250"/>
                <a:gd name="T1" fmla="*/ 86 h 154"/>
                <a:gd name="T2" fmla="*/ 6 w 250"/>
                <a:gd name="T3" fmla="*/ 78 h 154"/>
                <a:gd name="T4" fmla="*/ 6 w 250"/>
                <a:gd name="T5" fmla="*/ 58 h 154"/>
                <a:gd name="T6" fmla="*/ 12 w 250"/>
                <a:gd name="T7" fmla="*/ 42 h 154"/>
                <a:gd name="T8" fmla="*/ 12 w 250"/>
                <a:gd name="T9" fmla="*/ 26 h 154"/>
                <a:gd name="T10" fmla="*/ 20 w 250"/>
                <a:gd name="T11" fmla="*/ 16 h 154"/>
                <a:gd name="T12" fmla="*/ 32 w 250"/>
                <a:gd name="T13" fmla="*/ 26 h 154"/>
                <a:gd name="T14" fmla="*/ 46 w 250"/>
                <a:gd name="T15" fmla="*/ 16 h 154"/>
                <a:gd name="T16" fmla="*/ 58 w 250"/>
                <a:gd name="T17" fmla="*/ 16 h 154"/>
                <a:gd name="T18" fmla="*/ 72 w 250"/>
                <a:gd name="T19" fmla="*/ 8 h 154"/>
                <a:gd name="T20" fmla="*/ 86 w 250"/>
                <a:gd name="T21" fmla="*/ 0 h 154"/>
                <a:gd name="T22" fmla="*/ 94 w 250"/>
                <a:gd name="T23" fmla="*/ 16 h 154"/>
                <a:gd name="T24" fmla="*/ 82 w 250"/>
                <a:gd name="T25" fmla="*/ 26 h 154"/>
                <a:gd name="T26" fmla="*/ 82 w 250"/>
                <a:gd name="T27" fmla="*/ 42 h 154"/>
                <a:gd name="T28" fmla="*/ 94 w 250"/>
                <a:gd name="T29" fmla="*/ 52 h 154"/>
                <a:gd name="T30" fmla="*/ 108 w 250"/>
                <a:gd name="T31" fmla="*/ 42 h 154"/>
                <a:gd name="T32" fmla="*/ 120 w 250"/>
                <a:gd name="T33" fmla="*/ 52 h 154"/>
                <a:gd name="T34" fmla="*/ 134 w 250"/>
                <a:gd name="T35" fmla="*/ 58 h 154"/>
                <a:gd name="T36" fmla="*/ 142 w 250"/>
                <a:gd name="T37" fmla="*/ 52 h 154"/>
                <a:gd name="T38" fmla="*/ 142 w 250"/>
                <a:gd name="T39" fmla="*/ 34 h 154"/>
                <a:gd name="T40" fmla="*/ 154 w 250"/>
                <a:gd name="T41" fmla="*/ 26 h 154"/>
                <a:gd name="T42" fmla="*/ 168 w 250"/>
                <a:gd name="T43" fmla="*/ 34 h 154"/>
                <a:gd name="T44" fmla="*/ 182 w 250"/>
                <a:gd name="T45" fmla="*/ 34 h 154"/>
                <a:gd name="T46" fmla="*/ 196 w 250"/>
                <a:gd name="T47" fmla="*/ 26 h 154"/>
                <a:gd name="T48" fmla="*/ 208 w 250"/>
                <a:gd name="T49" fmla="*/ 42 h 154"/>
                <a:gd name="T50" fmla="*/ 222 w 250"/>
                <a:gd name="T51" fmla="*/ 42 h 154"/>
                <a:gd name="T52" fmla="*/ 236 w 250"/>
                <a:gd name="T53" fmla="*/ 34 h 154"/>
                <a:gd name="T54" fmla="*/ 236 w 250"/>
                <a:gd name="T55" fmla="*/ 42 h 154"/>
                <a:gd name="T56" fmla="*/ 236 w 250"/>
                <a:gd name="T57" fmla="*/ 34 h 154"/>
                <a:gd name="T58" fmla="*/ 242 w 250"/>
                <a:gd name="T59" fmla="*/ 52 h 154"/>
                <a:gd name="T60" fmla="*/ 250 w 250"/>
                <a:gd name="T61" fmla="*/ 68 h 154"/>
                <a:gd name="T62" fmla="*/ 250 w 250"/>
                <a:gd name="T63" fmla="*/ 86 h 154"/>
                <a:gd name="T64" fmla="*/ 250 w 250"/>
                <a:gd name="T65" fmla="*/ 94 h 154"/>
                <a:gd name="T66" fmla="*/ 250 w 250"/>
                <a:gd name="T67" fmla="*/ 94 h 154"/>
                <a:gd name="T68" fmla="*/ 236 w 250"/>
                <a:gd name="T69" fmla="*/ 94 h 154"/>
                <a:gd name="T70" fmla="*/ 222 w 250"/>
                <a:gd name="T71" fmla="*/ 94 h 154"/>
                <a:gd name="T72" fmla="*/ 208 w 250"/>
                <a:gd name="T73" fmla="*/ 104 h 154"/>
                <a:gd name="T74" fmla="*/ 202 w 250"/>
                <a:gd name="T75" fmla="*/ 120 h 154"/>
                <a:gd name="T76" fmla="*/ 188 w 250"/>
                <a:gd name="T77" fmla="*/ 128 h 154"/>
                <a:gd name="T78" fmla="*/ 174 w 250"/>
                <a:gd name="T79" fmla="*/ 128 h 154"/>
                <a:gd name="T80" fmla="*/ 160 w 250"/>
                <a:gd name="T81" fmla="*/ 128 h 154"/>
                <a:gd name="T82" fmla="*/ 148 w 250"/>
                <a:gd name="T83" fmla="*/ 128 h 154"/>
                <a:gd name="T84" fmla="*/ 134 w 250"/>
                <a:gd name="T85" fmla="*/ 138 h 154"/>
                <a:gd name="T86" fmla="*/ 120 w 250"/>
                <a:gd name="T87" fmla="*/ 154 h 154"/>
                <a:gd name="T88" fmla="*/ 108 w 250"/>
                <a:gd name="T89" fmla="*/ 154 h 154"/>
                <a:gd name="T90" fmla="*/ 94 w 250"/>
                <a:gd name="T91" fmla="*/ 138 h 154"/>
                <a:gd name="T92" fmla="*/ 86 w 250"/>
                <a:gd name="T93" fmla="*/ 120 h 154"/>
                <a:gd name="T94" fmla="*/ 100 w 250"/>
                <a:gd name="T95" fmla="*/ 112 h 154"/>
                <a:gd name="T96" fmla="*/ 108 w 250"/>
                <a:gd name="T97" fmla="*/ 94 h 154"/>
                <a:gd name="T98" fmla="*/ 100 w 250"/>
                <a:gd name="T99" fmla="*/ 78 h 154"/>
                <a:gd name="T100" fmla="*/ 86 w 250"/>
                <a:gd name="T101" fmla="*/ 78 h 154"/>
                <a:gd name="T102" fmla="*/ 72 w 250"/>
                <a:gd name="T103" fmla="*/ 86 h 154"/>
                <a:gd name="T104" fmla="*/ 58 w 250"/>
                <a:gd name="T105" fmla="*/ 94 h 154"/>
                <a:gd name="T106" fmla="*/ 46 w 250"/>
                <a:gd name="T107" fmla="*/ 112 h 154"/>
                <a:gd name="T108" fmla="*/ 32 w 250"/>
                <a:gd name="T109" fmla="*/ 120 h 154"/>
                <a:gd name="T110" fmla="*/ 20 w 250"/>
                <a:gd name="T111" fmla="*/ 112 h 154"/>
                <a:gd name="T112" fmla="*/ 6 w 250"/>
                <a:gd name="T113" fmla="*/ 94 h 154"/>
                <a:gd name="T114" fmla="*/ 0 w 250"/>
                <a:gd name="T115" fmla="*/ 8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0" h="154">
                  <a:moveTo>
                    <a:pt x="0" y="86"/>
                  </a:moveTo>
                  <a:lnTo>
                    <a:pt x="6" y="78"/>
                  </a:lnTo>
                  <a:lnTo>
                    <a:pt x="6" y="58"/>
                  </a:lnTo>
                  <a:lnTo>
                    <a:pt x="12" y="42"/>
                  </a:lnTo>
                  <a:lnTo>
                    <a:pt x="12" y="26"/>
                  </a:lnTo>
                  <a:lnTo>
                    <a:pt x="20" y="16"/>
                  </a:lnTo>
                  <a:lnTo>
                    <a:pt x="32" y="26"/>
                  </a:lnTo>
                  <a:lnTo>
                    <a:pt x="46" y="16"/>
                  </a:lnTo>
                  <a:lnTo>
                    <a:pt x="58" y="16"/>
                  </a:lnTo>
                  <a:lnTo>
                    <a:pt x="72" y="8"/>
                  </a:lnTo>
                  <a:lnTo>
                    <a:pt x="86" y="0"/>
                  </a:lnTo>
                  <a:lnTo>
                    <a:pt x="94" y="16"/>
                  </a:lnTo>
                  <a:lnTo>
                    <a:pt x="82" y="26"/>
                  </a:lnTo>
                  <a:lnTo>
                    <a:pt x="82" y="42"/>
                  </a:lnTo>
                  <a:lnTo>
                    <a:pt x="94" y="52"/>
                  </a:lnTo>
                  <a:lnTo>
                    <a:pt x="108" y="42"/>
                  </a:lnTo>
                  <a:lnTo>
                    <a:pt x="120" y="52"/>
                  </a:lnTo>
                  <a:lnTo>
                    <a:pt x="134" y="58"/>
                  </a:lnTo>
                  <a:lnTo>
                    <a:pt x="142" y="52"/>
                  </a:lnTo>
                  <a:lnTo>
                    <a:pt x="142" y="34"/>
                  </a:lnTo>
                  <a:lnTo>
                    <a:pt x="154" y="26"/>
                  </a:lnTo>
                  <a:lnTo>
                    <a:pt x="168" y="34"/>
                  </a:lnTo>
                  <a:lnTo>
                    <a:pt x="182" y="34"/>
                  </a:lnTo>
                  <a:lnTo>
                    <a:pt x="196" y="26"/>
                  </a:lnTo>
                  <a:lnTo>
                    <a:pt x="208" y="42"/>
                  </a:lnTo>
                  <a:lnTo>
                    <a:pt x="222" y="42"/>
                  </a:lnTo>
                  <a:lnTo>
                    <a:pt x="236" y="34"/>
                  </a:lnTo>
                  <a:lnTo>
                    <a:pt x="236" y="42"/>
                  </a:lnTo>
                  <a:lnTo>
                    <a:pt x="236" y="34"/>
                  </a:lnTo>
                  <a:lnTo>
                    <a:pt x="242" y="52"/>
                  </a:lnTo>
                  <a:lnTo>
                    <a:pt x="250" y="68"/>
                  </a:lnTo>
                  <a:lnTo>
                    <a:pt x="250" y="86"/>
                  </a:lnTo>
                  <a:lnTo>
                    <a:pt x="250" y="94"/>
                  </a:lnTo>
                  <a:lnTo>
                    <a:pt x="250" y="94"/>
                  </a:lnTo>
                  <a:lnTo>
                    <a:pt x="236" y="94"/>
                  </a:lnTo>
                  <a:lnTo>
                    <a:pt x="222" y="94"/>
                  </a:lnTo>
                  <a:lnTo>
                    <a:pt x="208" y="104"/>
                  </a:lnTo>
                  <a:lnTo>
                    <a:pt x="202" y="120"/>
                  </a:lnTo>
                  <a:lnTo>
                    <a:pt x="188" y="128"/>
                  </a:lnTo>
                  <a:lnTo>
                    <a:pt x="174" y="128"/>
                  </a:lnTo>
                  <a:lnTo>
                    <a:pt x="160" y="128"/>
                  </a:lnTo>
                  <a:lnTo>
                    <a:pt x="148" y="128"/>
                  </a:lnTo>
                  <a:lnTo>
                    <a:pt x="134" y="138"/>
                  </a:lnTo>
                  <a:lnTo>
                    <a:pt x="120" y="154"/>
                  </a:lnTo>
                  <a:lnTo>
                    <a:pt x="108" y="154"/>
                  </a:lnTo>
                  <a:lnTo>
                    <a:pt x="94" y="138"/>
                  </a:lnTo>
                  <a:lnTo>
                    <a:pt x="86" y="120"/>
                  </a:lnTo>
                  <a:lnTo>
                    <a:pt x="100" y="112"/>
                  </a:lnTo>
                  <a:lnTo>
                    <a:pt x="108" y="94"/>
                  </a:lnTo>
                  <a:lnTo>
                    <a:pt x="100" y="78"/>
                  </a:lnTo>
                  <a:lnTo>
                    <a:pt x="86" y="78"/>
                  </a:lnTo>
                  <a:lnTo>
                    <a:pt x="72" y="86"/>
                  </a:lnTo>
                  <a:lnTo>
                    <a:pt x="58" y="94"/>
                  </a:lnTo>
                  <a:lnTo>
                    <a:pt x="46" y="112"/>
                  </a:lnTo>
                  <a:lnTo>
                    <a:pt x="32" y="120"/>
                  </a:lnTo>
                  <a:lnTo>
                    <a:pt x="20" y="112"/>
                  </a:lnTo>
                  <a:lnTo>
                    <a:pt x="6" y="94"/>
                  </a:lnTo>
                  <a:lnTo>
                    <a:pt x="0" y="86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Freeform 88"/>
            <p:cNvSpPr>
              <a:spLocks/>
            </p:cNvSpPr>
            <p:nvPr/>
          </p:nvSpPr>
          <p:spPr bwMode="auto">
            <a:xfrm>
              <a:off x="4862620" y="1627235"/>
              <a:ext cx="377402" cy="165689"/>
            </a:xfrm>
            <a:custGeom>
              <a:avLst/>
              <a:gdLst>
                <a:gd name="T0" fmla="*/ 258 w 492"/>
                <a:gd name="T1" fmla="*/ 50 h 216"/>
                <a:gd name="T2" fmla="*/ 214 w 492"/>
                <a:gd name="T3" fmla="*/ 50 h 216"/>
                <a:gd name="T4" fmla="*/ 42 w 492"/>
                <a:gd name="T5" fmla="*/ 10 h 216"/>
                <a:gd name="T6" fmla="*/ 0 w 492"/>
                <a:gd name="T7" fmla="*/ 0 h 216"/>
                <a:gd name="T8" fmla="*/ 26 w 492"/>
                <a:gd name="T9" fmla="*/ 36 h 216"/>
                <a:gd name="T10" fmla="*/ 32 w 492"/>
                <a:gd name="T11" fmla="*/ 50 h 216"/>
                <a:gd name="T12" fmla="*/ 46 w 492"/>
                <a:gd name="T13" fmla="*/ 60 h 216"/>
                <a:gd name="T14" fmla="*/ 52 w 492"/>
                <a:gd name="T15" fmla="*/ 78 h 216"/>
                <a:gd name="T16" fmla="*/ 66 w 492"/>
                <a:gd name="T17" fmla="*/ 102 h 216"/>
                <a:gd name="T18" fmla="*/ 60 w 492"/>
                <a:gd name="T19" fmla="*/ 120 h 216"/>
                <a:gd name="T20" fmla="*/ 72 w 492"/>
                <a:gd name="T21" fmla="*/ 128 h 216"/>
                <a:gd name="T22" fmla="*/ 86 w 492"/>
                <a:gd name="T23" fmla="*/ 128 h 216"/>
                <a:gd name="T24" fmla="*/ 98 w 492"/>
                <a:gd name="T25" fmla="*/ 128 h 216"/>
                <a:gd name="T26" fmla="*/ 114 w 492"/>
                <a:gd name="T27" fmla="*/ 140 h 216"/>
                <a:gd name="T28" fmla="*/ 126 w 492"/>
                <a:gd name="T29" fmla="*/ 146 h 216"/>
                <a:gd name="T30" fmla="*/ 140 w 492"/>
                <a:gd name="T31" fmla="*/ 156 h 216"/>
                <a:gd name="T32" fmla="*/ 168 w 492"/>
                <a:gd name="T33" fmla="*/ 156 h 216"/>
                <a:gd name="T34" fmla="*/ 180 w 492"/>
                <a:gd name="T35" fmla="*/ 146 h 216"/>
                <a:gd name="T36" fmla="*/ 222 w 492"/>
                <a:gd name="T37" fmla="*/ 120 h 216"/>
                <a:gd name="T38" fmla="*/ 236 w 492"/>
                <a:gd name="T39" fmla="*/ 128 h 216"/>
                <a:gd name="T40" fmla="*/ 228 w 492"/>
                <a:gd name="T41" fmla="*/ 146 h 216"/>
                <a:gd name="T42" fmla="*/ 228 w 492"/>
                <a:gd name="T43" fmla="*/ 164 h 216"/>
                <a:gd name="T44" fmla="*/ 236 w 492"/>
                <a:gd name="T45" fmla="*/ 180 h 216"/>
                <a:gd name="T46" fmla="*/ 236 w 492"/>
                <a:gd name="T47" fmla="*/ 216 h 216"/>
                <a:gd name="T48" fmla="*/ 276 w 492"/>
                <a:gd name="T49" fmla="*/ 216 h 216"/>
                <a:gd name="T50" fmla="*/ 288 w 492"/>
                <a:gd name="T51" fmla="*/ 208 h 216"/>
                <a:gd name="T52" fmla="*/ 330 w 492"/>
                <a:gd name="T53" fmla="*/ 208 h 216"/>
                <a:gd name="T54" fmla="*/ 344 w 492"/>
                <a:gd name="T55" fmla="*/ 216 h 216"/>
                <a:gd name="T56" fmla="*/ 368 w 492"/>
                <a:gd name="T57" fmla="*/ 216 h 216"/>
                <a:gd name="T58" fmla="*/ 384 w 492"/>
                <a:gd name="T59" fmla="*/ 198 h 216"/>
                <a:gd name="T60" fmla="*/ 404 w 492"/>
                <a:gd name="T61" fmla="*/ 190 h 216"/>
                <a:gd name="T62" fmla="*/ 418 w 492"/>
                <a:gd name="T63" fmla="*/ 190 h 216"/>
                <a:gd name="T64" fmla="*/ 430 w 492"/>
                <a:gd name="T65" fmla="*/ 180 h 216"/>
                <a:gd name="T66" fmla="*/ 438 w 492"/>
                <a:gd name="T67" fmla="*/ 164 h 216"/>
                <a:gd name="T68" fmla="*/ 452 w 492"/>
                <a:gd name="T69" fmla="*/ 174 h 216"/>
                <a:gd name="T70" fmla="*/ 476 w 492"/>
                <a:gd name="T71" fmla="*/ 156 h 216"/>
                <a:gd name="T72" fmla="*/ 492 w 492"/>
                <a:gd name="T73" fmla="*/ 130 h 216"/>
                <a:gd name="T74" fmla="*/ 492 w 492"/>
                <a:gd name="T75" fmla="*/ 130 h 216"/>
                <a:gd name="T76" fmla="*/ 258 w 492"/>
                <a:gd name="T77" fmla="*/ 5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92" h="216">
                  <a:moveTo>
                    <a:pt x="258" y="50"/>
                  </a:moveTo>
                  <a:lnTo>
                    <a:pt x="214" y="50"/>
                  </a:lnTo>
                  <a:lnTo>
                    <a:pt x="42" y="10"/>
                  </a:lnTo>
                  <a:lnTo>
                    <a:pt x="0" y="0"/>
                  </a:lnTo>
                  <a:lnTo>
                    <a:pt x="26" y="36"/>
                  </a:lnTo>
                  <a:lnTo>
                    <a:pt x="32" y="50"/>
                  </a:lnTo>
                  <a:lnTo>
                    <a:pt x="46" y="60"/>
                  </a:lnTo>
                  <a:lnTo>
                    <a:pt x="52" y="78"/>
                  </a:lnTo>
                  <a:lnTo>
                    <a:pt x="66" y="102"/>
                  </a:lnTo>
                  <a:lnTo>
                    <a:pt x="60" y="120"/>
                  </a:lnTo>
                  <a:lnTo>
                    <a:pt x="72" y="128"/>
                  </a:lnTo>
                  <a:lnTo>
                    <a:pt x="86" y="128"/>
                  </a:lnTo>
                  <a:lnTo>
                    <a:pt x="98" y="128"/>
                  </a:lnTo>
                  <a:lnTo>
                    <a:pt x="114" y="140"/>
                  </a:lnTo>
                  <a:lnTo>
                    <a:pt x="126" y="146"/>
                  </a:lnTo>
                  <a:lnTo>
                    <a:pt x="140" y="156"/>
                  </a:lnTo>
                  <a:lnTo>
                    <a:pt x="168" y="156"/>
                  </a:lnTo>
                  <a:lnTo>
                    <a:pt x="180" y="146"/>
                  </a:lnTo>
                  <a:lnTo>
                    <a:pt x="222" y="120"/>
                  </a:lnTo>
                  <a:lnTo>
                    <a:pt x="236" y="128"/>
                  </a:lnTo>
                  <a:lnTo>
                    <a:pt x="228" y="146"/>
                  </a:lnTo>
                  <a:lnTo>
                    <a:pt x="228" y="164"/>
                  </a:lnTo>
                  <a:lnTo>
                    <a:pt x="236" y="180"/>
                  </a:lnTo>
                  <a:lnTo>
                    <a:pt x="236" y="216"/>
                  </a:lnTo>
                  <a:lnTo>
                    <a:pt x="276" y="216"/>
                  </a:lnTo>
                  <a:lnTo>
                    <a:pt x="288" y="208"/>
                  </a:lnTo>
                  <a:lnTo>
                    <a:pt x="330" y="208"/>
                  </a:lnTo>
                  <a:lnTo>
                    <a:pt x="344" y="216"/>
                  </a:lnTo>
                  <a:lnTo>
                    <a:pt x="368" y="216"/>
                  </a:lnTo>
                  <a:lnTo>
                    <a:pt x="384" y="198"/>
                  </a:lnTo>
                  <a:lnTo>
                    <a:pt x="404" y="190"/>
                  </a:lnTo>
                  <a:lnTo>
                    <a:pt x="418" y="190"/>
                  </a:lnTo>
                  <a:lnTo>
                    <a:pt x="430" y="180"/>
                  </a:lnTo>
                  <a:lnTo>
                    <a:pt x="438" y="164"/>
                  </a:lnTo>
                  <a:lnTo>
                    <a:pt x="452" y="174"/>
                  </a:lnTo>
                  <a:lnTo>
                    <a:pt x="476" y="156"/>
                  </a:lnTo>
                  <a:lnTo>
                    <a:pt x="492" y="130"/>
                  </a:lnTo>
                  <a:lnTo>
                    <a:pt x="492" y="130"/>
                  </a:lnTo>
                  <a:lnTo>
                    <a:pt x="258" y="50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Freeform 89"/>
            <p:cNvSpPr>
              <a:spLocks/>
            </p:cNvSpPr>
            <p:nvPr/>
          </p:nvSpPr>
          <p:spPr bwMode="auto">
            <a:xfrm>
              <a:off x="4862621" y="1110224"/>
              <a:ext cx="889810" cy="618265"/>
            </a:xfrm>
            <a:custGeom>
              <a:avLst/>
              <a:gdLst>
                <a:gd name="T0" fmla="*/ 1140 w 1160"/>
                <a:gd name="T1" fmla="*/ 276 h 806"/>
                <a:gd name="T2" fmla="*/ 1100 w 1160"/>
                <a:gd name="T3" fmla="*/ 248 h 806"/>
                <a:gd name="T4" fmla="*/ 1064 w 1160"/>
                <a:gd name="T5" fmla="*/ 240 h 806"/>
                <a:gd name="T6" fmla="*/ 1018 w 1160"/>
                <a:gd name="T7" fmla="*/ 224 h 806"/>
                <a:gd name="T8" fmla="*/ 998 w 1160"/>
                <a:gd name="T9" fmla="*/ 172 h 806"/>
                <a:gd name="T10" fmla="*/ 984 w 1160"/>
                <a:gd name="T11" fmla="*/ 126 h 806"/>
                <a:gd name="T12" fmla="*/ 910 w 1160"/>
                <a:gd name="T13" fmla="*/ 154 h 806"/>
                <a:gd name="T14" fmla="*/ 896 w 1160"/>
                <a:gd name="T15" fmla="*/ 198 h 806"/>
                <a:gd name="T16" fmla="*/ 856 w 1160"/>
                <a:gd name="T17" fmla="*/ 188 h 806"/>
                <a:gd name="T18" fmla="*/ 814 w 1160"/>
                <a:gd name="T19" fmla="*/ 198 h 806"/>
                <a:gd name="T20" fmla="*/ 796 w 1160"/>
                <a:gd name="T21" fmla="*/ 232 h 806"/>
                <a:gd name="T22" fmla="*/ 754 w 1160"/>
                <a:gd name="T23" fmla="*/ 198 h 806"/>
                <a:gd name="T24" fmla="*/ 754 w 1160"/>
                <a:gd name="T25" fmla="*/ 146 h 806"/>
                <a:gd name="T26" fmla="*/ 734 w 1160"/>
                <a:gd name="T27" fmla="*/ 86 h 806"/>
                <a:gd name="T28" fmla="*/ 714 w 1160"/>
                <a:gd name="T29" fmla="*/ 32 h 806"/>
                <a:gd name="T30" fmla="*/ 694 w 1160"/>
                <a:gd name="T31" fmla="*/ 0 h 806"/>
                <a:gd name="T32" fmla="*/ 626 w 1160"/>
                <a:gd name="T33" fmla="*/ 50 h 806"/>
                <a:gd name="T34" fmla="*/ 594 w 1160"/>
                <a:gd name="T35" fmla="*/ 76 h 806"/>
                <a:gd name="T36" fmla="*/ 546 w 1160"/>
                <a:gd name="T37" fmla="*/ 112 h 806"/>
                <a:gd name="T38" fmla="*/ 476 w 1160"/>
                <a:gd name="T39" fmla="*/ 92 h 806"/>
                <a:gd name="T40" fmla="*/ 438 w 1160"/>
                <a:gd name="T41" fmla="*/ 86 h 806"/>
                <a:gd name="T42" fmla="*/ 430 w 1160"/>
                <a:gd name="T43" fmla="*/ 32 h 806"/>
                <a:gd name="T44" fmla="*/ 390 w 1160"/>
                <a:gd name="T45" fmla="*/ 42 h 806"/>
                <a:gd name="T46" fmla="*/ 348 w 1160"/>
                <a:gd name="T47" fmla="*/ 32 h 806"/>
                <a:gd name="T48" fmla="*/ 324 w 1160"/>
                <a:gd name="T49" fmla="*/ 50 h 806"/>
                <a:gd name="T50" fmla="*/ 282 w 1160"/>
                <a:gd name="T51" fmla="*/ 42 h 806"/>
                <a:gd name="T52" fmla="*/ 248 w 1160"/>
                <a:gd name="T53" fmla="*/ 76 h 806"/>
                <a:gd name="T54" fmla="*/ 282 w 1160"/>
                <a:gd name="T55" fmla="*/ 102 h 806"/>
                <a:gd name="T56" fmla="*/ 282 w 1160"/>
                <a:gd name="T57" fmla="*/ 126 h 806"/>
                <a:gd name="T58" fmla="*/ 248 w 1160"/>
                <a:gd name="T59" fmla="*/ 162 h 806"/>
                <a:gd name="T60" fmla="*/ 276 w 1160"/>
                <a:gd name="T61" fmla="*/ 232 h 806"/>
                <a:gd name="T62" fmla="*/ 268 w 1160"/>
                <a:gd name="T63" fmla="*/ 378 h 806"/>
                <a:gd name="T64" fmla="*/ 256 w 1160"/>
                <a:gd name="T65" fmla="*/ 432 h 806"/>
                <a:gd name="T66" fmla="*/ 196 w 1160"/>
                <a:gd name="T67" fmla="*/ 448 h 806"/>
                <a:gd name="T68" fmla="*/ 126 w 1160"/>
                <a:gd name="T69" fmla="*/ 466 h 806"/>
                <a:gd name="T70" fmla="*/ 86 w 1160"/>
                <a:gd name="T71" fmla="*/ 500 h 806"/>
                <a:gd name="T72" fmla="*/ 46 w 1160"/>
                <a:gd name="T73" fmla="*/ 570 h 806"/>
                <a:gd name="T74" fmla="*/ 26 w 1160"/>
                <a:gd name="T75" fmla="*/ 612 h 806"/>
                <a:gd name="T76" fmla="*/ 0 w 1160"/>
                <a:gd name="T77" fmla="*/ 654 h 806"/>
                <a:gd name="T78" fmla="*/ 214 w 1160"/>
                <a:gd name="T79" fmla="*/ 724 h 806"/>
                <a:gd name="T80" fmla="*/ 492 w 1160"/>
                <a:gd name="T81" fmla="*/ 804 h 806"/>
                <a:gd name="T82" fmla="*/ 532 w 1160"/>
                <a:gd name="T83" fmla="*/ 776 h 806"/>
                <a:gd name="T84" fmla="*/ 572 w 1160"/>
                <a:gd name="T85" fmla="*/ 776 h 806"/>
                <a:gd name="T86" fmla="*/ 600 w 1160"/>
                <a:gd name="T87" fmla="*/ 768 h 806"/>
                <a:gd name="T88" fmla="*/ 626 w 1160"/>
                <a:gd name="T89" fmla="*/ 742 h 806"/>
                <a:gd name="T90" fmla="*/ 660 w 1160"/>
                <a:gd name="T91" fmla="*/ 716 h 806"/>
                <a:gd name="T92" fmla="*/ 694 w 1160"/>
                <a:gd name="T93" fmla="*/ 698 h 806"/>
                <a:gd name="T94" fmla="*/ 734 w 1160"/>
                <a:gd name="T95" fmla="*/ 692 h 806"/>
                <a:gd name="T96" fmla="*/ 774 w 1160"/>
                <a:gd name="T97" fmla="*/ 716 h 806"/>
                <a:gd name="T98" fmla="*/ 814 w 1160"/>
                <a:gd name="T99" fmla="*/ 724 h 806"/>
                <a:gd name="T100" fmla="*/ 936 w 1160"/>
                <a:gd name="T101" fmla="*/ 716 h 806"/>
                <a:gd name="T102" fmla="*/ 992 w 1160"/>
                <a:gd name="T103" fmla="*/ 724 h 806"/>
                <a:gd name="T104" fmla="*/ 1032 w 1160"/>
                <a:gd name="T105" fmla="*/ 710 h 806"/>
                <a:gd name="T106" fmla="*/ 1060 w 1160"/>
                <a:gd name="T107" fmla="*/ 632 h 806"/>
                <a:gd name="T108" fmla="*/ 1160 w 1160"/>
                <a:gd name="T109" fmla="*/ 286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60" h="806">
                  <a:moveTo>
                    <a:pt x="1160" y="286"/>
                  </a:moveTo>
                  <a:lnTo>
                    <a:pt x="1160" y="268"/>
                  </a:lnTo>
                  <a:lnTo>
                    <a:pt x="1140" y="276"/>
                  </a:lnTo>
                  <a:lnTo>
                    <a:pt x="1120" y="276"/>
                  </a:lnTo>
                  <a:lnTo>
                    <a:pt x="1106" y="268"/>
                  </a:lnTo>
                  <a:lnTo>
                    <a:pt x="1100" y="248"/>
                  </a:lnTo>
                  <a:lnTo>
                    <a:pt x="1094" y="240"/>
                  </a:lnTo>
                  <a:lnTo>
                    <a:pt x="1080" y="240"/>
                  </a:lnTo>
                  <a:lnTo>
                    <a:pt x="1064" y="240"/>
                  </a:lnTo>
                  <a:lnTo>
                    <a:pt x="1052" y="240"/>
                  </a:lnTo>
                  <a:lnTo>
                    <a:pt x="1032" y="232"/>
                  </a:lnTo>
                  <a:lnTo>
                    <a:pt x="1018" y="224"/>
                  </a:lnTo>
                  <a:lnTo>
                    <a:pt x="1018" y="208"/>
                  </a:lnTo>
                  <a:lnTo>
                    <a:pt x="1004" y="188"/>
                  </a:lnTo>
                  <a:lnTo>
                    <a:pt x="998" y="172"/>
                  </a:lnTo>
                  <a:lnTo>
                    <a:pt x="992" y="154"/>
                  </a:lnTo>
                  <a:lnTo>
                    <a:pt x="984" y="136"/>
                  </a:lnTo>
                  <a:lnTo>
                    <a:pt x="984" y="126"/>
                  </a:lnTo>
                  <a:lnTo>
                    <a:pt x="930" y="126"/>
                  </a:lnTo>
                  <a:lnTo>
                    <a:pt x="916" y="136"/>
                  </a:lnTo>
                  <a:lnTo>
                    <a:pt x="910" y="154"/>
                  </a:lnTo>
                  <a:lnTo>
                    <a:pt x="904" y="172"/>
                  </a:lnTo>
                  <a:lnTo>
                    <a:pt x="890" y="180"/>
                  </a:lnTo>
                  <a:lnTo>
                    <a:pt x="896" y="198"/>
                  </a:lnTo>
                  <a:lnTo>
                    <a:pt x="882" y="208"/>
                  </a:lnTo>
                  <a:lnTo>
                    <a:pt x="870" y="208"/>
                  </a:lnTo>
                  <a:lnTo>
                    <a:pt x="856" y="188"/>
                  </a:lnTo>
                  <a:lnTo>
                    <a:pt x="842" y="188"/>
                  </a:lnTo>
                  <a:lnTo>
                    <a:pt x="828" y="188"/>
                  </a:lnTo>
                  <a:lnTo>
                    <a:pt x="814" y="198"/>
                  </a:lnTo>
                  <a:lnTo>
                    <a:pt x="808" y="214"/>
                  </a:lnTo>
                  <a:lnTo>
                    <a:pt x="802" y="232"/>
                  </a:lnTo>
                  <a:lnTo>
                    <a:pt x="796" y="232"/>
                  </a:lnTo>
                  <a:lnTo>
                    <a:pt x="782" y="224"/>
                  </a:lnTo>
                  <a:lnTo>
                    <a:pt x="768" y="214"/>
                  </a:lnTo>
                  <a:lnTo>
                    <a:pt x="754" y="198"/>
                  </a:lnTo>
                  <a:lnTo>
                    <a:pt x="754" y="180"/>
                  </a:lnTo>
                  <a:lnTo>
                    <a:pt x="762" y="162"/>
                  </a:lnTo>
                  <a:lnTo>
                    <a:pt x="754" y="146"/>
                  </a:lnTo>
                  <a:lnTo>
                    <a:pt x="754" y="112"/>
                  </a:lnTo>
                  <a:lnTo>
                    <a:pt x="746" y="92"/>
                  </a:lnTo>
                  <a:lnTo>
                    <a:pt x="734" y="86"/>
                  </a:lnTo>
                  <a:lnTo>
                    <a:pt x="720" y="68"/>
                  </a:lnTo>
                  <a:lnTo>
                    <a:pt x="720" y="50"/>
                  </a:lnTo>
                  <a:lnTo>
                    <a:pt x="714" y="32"/>
                  </a:lnTo>
                  <a:lnTo>
                    <a:pt x="708" y="16"/>
                  </a:lnTo>
                  <a:lnTo>
                    <a:pt x="708" y="0"/>
                  </a:lnTo>
                  <a:lnTo>
                    <a:pt x="694" y="0"/>
                  </a:lnTo>
                  <a:lnTo>
                    <a:pt x="666" y="16"/>
                  </a:lnTo>
                  <a:lnTo>
                    <a:pt x="640" y="16"/>
                  </a:lnTo>
                  <a:lnTo>
                    <a:pt x="626" y="50"/>
                  </a:lnTo>
                  <a:lnTo>
                    <a:pt x="618" y="68"/>
                  </a:lnTo>
                  <a:lnTo>
                    <a:pt x="608" y="68"/>
                  </a:lnTo>
                  <a:lnTo>
                    <a:pt x="594" y="76"/>
                  </a:lnTo>
                  <a:lnTo>
                    <a:pt x="580" y="76"/>
                  </a:lnTo>
                  <a:lnTo>
                    <a:pt x="572" y="92"/>
                  </a:lnTo>
                  <a:lnTo>
                    <a:pt x="546" y="112"/>
                  </a:lnTo>
                  <a:lnTo>
                    <a:pt x="532" y="102"/>
                  </a:lnTo>
                  <a:lnTo>
                    <a:pt x="490" y="102"/>
                  </a:lnTo>
                  <a:lnTo>
                    <a:pt x="476" y="92"/>
                  </a:lnTo>
                  <a:lnTo>
                    <a:pt x="464" y="86"/>
                  </a:lnTo>
                  <a:lnTo>
                    <a:pt x="452" y="86"/>
                  </a:lnTo>
                  <a:lnTo>
                    <a:pt x="438" y="86"/>
                  </a:lnTo>
                  <a:lnTo>
                    <a:pt x="430" y="68"/>
                  </a:lnTo>
                  <a:lnTo>
                    <a:pt x="430" y="50"/>
                  </a:lnTo>
                  <a:lnTo>
                    <a:pt x="430" y="32"/>
                  </a:lnTo>
                  <a:lnTo>
                    <a:pt x="418" y="16"/>
                  </a:lnTo>
                  <a:lnTo>
                    <a:pt x="404" y="32"/>
                  </a:lnTo>
                  <a:lnTo>
                    <a:pt x="390" y="42"/>
                  </a:lnTo>
                  <a:lnTo>
                    <a:pt x="378" y="42"/>
                  </a:lnTo>
                  <a:lnTo>
                    <a:pt x="362" y="32"/>
                  </a:lnTo>
                  <a:lnTo>
                    <a:pt x="348" y="32"/>
                  </a:lnTo>
                  <a:lnTo>
                    <a:pt x="344" y="50"/>
                  </a:lnTo>
                  <a:lnTo>
                    <a:pt x="336" y="50"/>
                  </a:lnTo>
                  <a:lnTo>
                    <a:pt x="324" y="50"/>
                  </a:lnTo>
                  <a:lnTo>
                    <a:pt x="310" y="50"/>
                  </a:lnTo>
                  <a:lnTo>
                    <a:pt x="296" y="42"/>
                  </a:lnTo>
                  <a:lnTo>
                    <a:pt x="282" y="42"/>
                  </a:lnTo>
                  <a:lnTo>
                    <a:pt x="268" y="42"/>
                  </a:lnTo>
                  <a:lnTo>
                    <a:pt x="256" y="60"/>
                  </a:lnTo>
                  <a:lnTo>
                    <a:pt x="248" y="76"/>
                  </a:lnTo>
                  <a:lnTo>
                    <a:pt x="256" y="92"/>
                  </a:lnTo>
                  <a:lnTo>
                    <a:pt x="268" y="92"/>
                  </a:lnTo>
                  <a:lnTo>
                    <a:pt x="282" y="102"/>
                  </a:lnTo>
                  <a:lnTo>
                    <a:pt x="296" y="102"/>
                  </a:lnTo>
                  <a:lnTo>
                    <a:pt x="296" y="120"/>
                  </a:lnTo>
                  <a:lnTo>
                    <a:pt x="282" y="126"/>
                  </a:lnTo>
                  <a:lnTo>
                    <a:pt x="268" y="120"/>
                  </a:lnTo>
                  <a:lnTo>
                    <a:pt x="240" y="146"/>
                  </a:lnTo>
                  <a:lnTo>
                    <a:pt x="248" y="162"/>
                  </a:lnTo>
                  <a:lnTo>
                    <a:pt x="248" y="180"/>
                  </a:lnTo>
                  <a:lnTo>
                    <a:pt x="256" y="198"/>
                  </a:lnTo>
                  <a:lnTo>
                    <a:pt x="276" y="232"/>
                  </a:lnTo>
                  <a:lnTo>
                    <a:pt x="276" y="308"/>
                  </a:lnTo>
                  <a:lnTo>
                    <a:pt x="268" y="336"/>
                  </a:lnTo>
                  <a:lnTo>
                    <a:pt x="268" y="378"/>
                  </a:lnTo>
                  <a:lnTo>
                    <a:pt x="262" y="396"/>
                  </a:lnTo>
                  <a:lnTo>
                    <a:pt x="262" y="414"/>
                  </a:lnTo>
                  <a:lnTo>
                    <a:pt x="256" y="432"/>
                  </a:lnTo>
                  <a:lnTo>
                    <a:pt x="228" y="448"/>
                  </a:lnTo>
                  <a:lnTo>
                    <a:pt x="216" y="448"/>
                  </a:lnTo>
                  <a:lnTo>
                    <a:pt x="196" y="448"/>
                  </a:lnTo>
                  <a:lnTo>
                    <a:pt x="180" y="456"/>
                  </a:lnTo>
                  <a:lnTo>
                    <a:pt x="168" y="466"/>
                  </a:lnTo>
                  <a:lnTo>
                    <a:pt x="126" y="466"/>
                  </a:lnTo>
                  <a:lnTo>
                    <a:pt x="114" y="476"/>
                  </a:lnTo>
                  <a:lnTo>
                    <a:pt x="98" y="492"/>
                  </a:lnTo>
                  <a:lnTo>
                    <a:pt x="86" y="500"/>
                  </a:lnTo>
                  <a:lnTo>
                    <a:pt x="72" y="518"/>
                  </a:lnTo>
                  <a:lnTo>
                    <a:pt x="52" y="552"/>
                  </a:lnTo>
                  <a:lnTo>
                    <a:pt x="46" y="570"/>
                  </a:lnTo>
                  <a:lnTo>
                    <a:pt x="46" y="586"/>
                  </a:lnTo>
                  <a:lnTo>
                    <a:pt x="38" y="612"/>
                  </a:lnTo>
                  <a:lnTo>
                    <a:pt x="26" y="612"/>
                  </a:lnTo>
                  <a:lnTo>
                    <a:pt x="12" y="622"/>
                  </a:lnTo>
                  <a:lnTo>
                    <a:pt x="4" y="640"/>
                  </a:lnTo>
                  <a:lnTo>
                    <a:pt x="0" y="654"/>
                  </a:lnTo>
                  <a:lnTo>
                    <a:pt x="0" y="674"/>
                  </a:lnTo>
                  <a:lnTo>
                    <a:pt x="42" y="684"/>
                  </a:lnTo>
                  <a:lnTo>
                    <a:pt x="214" y="724"/>
                  </a:lnTo>
                  <a:lnTo>
                    <a:pt x="258" y="724"/>
                  </a:lnTo>
                  <a:lnTo>
                    <a:pt x="496" y="806"/>
                  </a:lnTo>
                  <a:lnTo>
                    <a:pt x="492" y="804"/>
                  </a:lnTo>
                  <a:lnTo>
                    <a:pt x="512" y="776"/>
                  </a:lnTo>
                  <a:lnTo>
                    <a:pt x="518" y="776"/>
                  </a:lnTo>
                  <a:lnTo>
                    <a:pt x="532" y="776"/>
                  </a:lnTo>
                  <a:lnTo>
                    <a:pt x="546" y="776"/>
                  </a:lnTo>
                  <a:lnTo>
                    <a:pt x="562" y="788"/>
                  </a:lnTo>
                  <a:lnTo>
                    <a:pt x="572" y="776"/>
                  </a:lnTo>
                  <a:lnTo>
                    <a:pt x="584" y="776"/>
                  </a:lnTo>
                  <a:lnTo>
                    <a:pt x="590" y="788"/>
                  </a:lnTo>
                  <a:lnTo>
                    <a:pt x="600" y="768"/>
                  </a:lnTo>
                  <a:lnTo>
                    <a:pt x="608" y="752"/>
                  </a:lnTo>
                  <a:lnTo>
                    <a:pt x="612" y="734"/>
                  </a:lnTo>
                  <a:lnTo>
                    <a:pt x="626" y="742"/>
                  </a:lnTo>
                  <a:lnTo>
                    <a:pt x="640" y="742"/>
                  </a:lnTo>
                  <a:lnTo>
                    <a:pt x="654" y="734"/>
                  </a:lnTo>
                  <a:lnTo>
                    <a:pt x="660" y="716"/>
                  </a:lnTo>
                  <a:lnTo>
                    <a:pt x="666" y="698"/>
                  </a:lnTo>
                  <a:lnTo>
                    <a:pt x="680" y="692"/>
                  </a:lnTo>
                  <a:lnTo>
                    <a:pt x="694" y="698"/>
                  </a:lnTo>
                  <a:lnTo>
                    <a:pt x="708" y="682"/>
                  </a:lnTo>
                  <a:lnTo>
                    <a:pt x="720" y="692"/>
                  </a:lnTo>
                  <a:lnTo>
                    <a:pt x="734" y="692"/>
                  </a:lnTo>
                  <a:lnTo>
                    <a:pt x="746" y="698"/>
                  </a:lnTo>
                  <a:lnTo>
                    <a:pt x="762" y="710"/>
                  </a:lnTo>
                  <a:lnTo>
                    <a:pt x="774" y="716"/>
                  </a:lnTo>
                  <a:lnTo>
                    <a:pt x="788" y="716"/>
                  </a:lnTo>
                  <a:lnTo>
                    <a:pt x="802" y="716"/>
                  </a:lnTo>
                  <a:lnTo>
                    <a:pt x="814" y="724"/>
                  </a:lnTo>
                  <a:lnTo>
                    <a:pt x="896" y="724"/>
                  </a:lnTo>
                  <a:lnTo>
                    <a:pt x="916" y="716"/>
                  </a:lnTo>
                  <a:lnTo>
                    <a:pt x="936" y="716"/>
                  </a:lnTo>
                  <a:lnTo>
                    <a:pt x="956" y="724"/>
                  </a:lnTo>
                  <a:lnTo>
                    <a:pt x="970" y="724"/>
                  </a:lnTo>
                  <a:lnTo>
                    <a:pt x="992" y="724"/>
                  </a:lnTo>
                  <a:lnTo>
                    <a:pt x="1012" y="716"/>
                  </a:lnTo>
                  <a:lnTo>
                    <a:pt x="1026" y="716"/>
                  </a:lnTo>
                  <a:lnTo>
                    <a:pt x="1032" y="710"/>
                  </a:lnTo>
                  <a:lnTo>
                    <a:pt x="1032" y="692"/>
                  </a:lnTo>
                  <a:lnTo>
                    <a:pt x="1054" y="640"/>
                  </a:lnTo>
                  <a:lnTo>
                    <a:pt x="1060" y="632"/>
                  </a:lnTo>
                  <a:lnTo>
                    <a:pt x="1038" y="594"/>
                  </a:lnTo>
                  <a:lnTo>
                    <a:pt x="1038" y="578"/>
                  </a:lnTo>
                  <a:lnTo>
                    <a:pt x="1160" y="286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Freeform 90"/>
            <p:cNvSpPr>
              <a:spLocks/>
            </p:cNvSpPr>
            <p:nvPr/>
          </p:nvSpPr>
          <p:spPr bwMode="auto">
            <a:xfrm>
              <a:off x="6663721" y="1745365"/>
              <a:ext cx="95118" cy="75173"/>
            </a:xfrm>
            <a:custGeom>
              <a:avLst/>
              <a:gdLst>
                <a:gd name="T0" fmla="*/ 120 w 124"/>
                <a:gd name="T1" fmla="*/ 30 h 98"/>
                <a:gd name="T2" fmla="*/ 118 w 124"/>
                <a:gd name="T3" fmla="*/ 30 h 98"/>
                <a:gd name="T4" fmla="*/ 114 w 124"/>
                <a:gd name="T5" fmla="*/ 26 h 98"/>
                <a:gd name="T6" fmla="*/ 110 w 124"/>
                <a:gd name="T7" fmla="*/ 24 h 98"/>
                <a:gd name="T8" fmla="*/ 104 w 124"/>
                <a:gd name="T9" fmla="*/ 20 h 98"/>
                <a:gd name="T10" fmla="*/ 96 w 124"/>
                <a:gd name="T11" fmla="*/ 16 h 98"/>
                <a:gd name="T12" fmla="*/ 90 w 124"/>
                <a:gd name="T13" fmla="*/ 12 h 98"/>
                <a:gd name="T14" fmla="*/ 84 w 124"/>
                <a:gd name="T15" fmla="*/ 8 h 98"/>
                <a:gd name="T16" fmla="*/ 78 w 124"/>
                <a:gd name="T17" fmla="*/ 8 h 98"/>
                <a:gd name="T18" fmla="*/ 76 w 124"/>
                <a:gd name="T19" fmla="*/ 8 h 98"/>
                <a:gd name="T20" fmla="*/ 74 w 124"/>
                <a:gd name="T21" fmla="*/ 8 h 98"/>
                <a:gd name="T22" fmla="*/ 72 w 124"/>
                <a:gd name="T23" fmla="*/ 8 h 98"/>
                <a:gd name="T24" fmla="*/ 70 w 124"/>
                <a:gd name="T25" fmla="*/ 10 h 98"/>
                <a:gd name="T26" fmla="*/ 66 w 124"/>
                <a:gd name="T27" fmla="*/ 10 h 98"/>
                <a:gd name="T28" fmla="*/ 64 w 124"/>
                <a:gd name="T29" fmla="*/ 12 h 98"/>
                <a:gd name="T30" fmla="*/ 60 w 124"/>
                <a:gd name="T31" fmla="*/ 12 h 98"/>
                <a:gd name="T32" fmla="*/ 58 w 124"/>
                <a:gd name="T33" fmla="*/ 12 h 98"/>
                <a:gd name="T34" fmla="*/ 54 w 124"/>
                <a:gd name="T35" fmla="*/ 12 h 98"/>
                <a:gd name="T36" fmla="*/ 48 w 124"/>
                <a:gd name="T37" fmla="*/ 10 h 98"/>
                <a:gd name="T38" fmla="*/ 44 w 124"/>
                <a:gd name="T39" fmla="*/ 8 h 98"/>
                <a:gd name="T40" fmla="*/ 40 w 124"/>
                <a:gd name="T41" fmla="*/ 6 h 98"/>
                <a:gd name="T42" fmla="*/ 36 w 124"/>
                <a:gd name="T43" fmla="*/ 4 h 98"/>
                <a:gd name="T44" fmla="*/ 32 w 124"/>
                <a:gd name="T45" fmla="*/ 2 h 98"/>
                <a:gd name="T46" fmla="*/ 30 w 124"/>
                <a:gd name="T47" fmla="*/ 2 h 98"/>
                <a:gd name="T48" fmla="*/ 28 w 124"/>
                <a:gd name="T49" fmla="*/ 0 h 98"/>
                <a:gd name="T50" fmla="*/ 22 w 124"/>
                <a:gd name="T51" fmla="*/ 28 h 98"/>
                <a:gd name="T52" fmla="*/ 0 w 124"/>
                <a:gd name="T53" fmla="*/ 46 h 98"/>
                <a:gd name="T54" fmla="*/ 8 w 124"/>
                <a:gd name="T55" fmla="*/ 82 h 98"/>
                <a:gd name="T56" fmla="*/ 34 w 124"/>
                <a:gd name="T57" fmla="*/ 98 h 98"/>
                <a:gd name="T58" fmla="*/ 52 w 124"/>
                <a:gd name="T59" fmla="*/ 98 h 98"/>
                <a:gd name="T60" fmla="*/ 62 w 124"/>
                <a:gd name="T61" fmla="*/ 82 h 98"/>
                <a:gd name="T62" fmla="*/ 90 w 124"/>
                <a:gd name="T63" fmla="*/ 50 h 98"/>
                <a:gd name="T64" fmla="*/ 112 w 124"/>
                <a:gd name="T65" fmla="*/ 40 h 98"/>
                <a:gd name="T66" fmla="*/ 124 w 124"/>
                <a:gd name="T67" fmla="*/ 2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98">
                  <a:moveTo>
                    <a:pt x="124" y="28"/>
                  </a:moveTo>
                  <a:lnTo>
                    <a:pt x="120" y="30"/>
                  </a:lnTo>
                  <a:lnTo>
                    <a:pt x="118" y="30"/>
                  </a:lnTo>
                  <a:lnTo>
                    <a:pt x="118" y="30"/>
                  </a:lnTo>
                  <a:lnTo>
                    <a:pt x="116" y="28"/>
                  </a:lnTo>
                  <a:lnTo>
                    <a:pt x="114" y="26"/>
                  </a:lnTo>
                  <a:lnTo>
                    <a:pt x="112" y="26"/>
                  </a:lnTo>
                  <a:lnTo>
                    <a:pt x="110" y="24"/>
                  </a:lnTo>
                  <a:lnTo>
                    <a:pt x="106" y="22"/>
                  </a:lnTo>
                  <a:lnTo>
                    <a:pt x="104" y="20"/>
                  </a:lnTo>
                  <a:lnTo>
                    <a:pt x="100" y="18"/>
                  </a:lnTo>
                  <a:lnTo>
                    <a:pt x="96" y="16"/>
                  </a:lnTo>
                  <a:lnTo>
                    <a:pt x="92" y="14"/>
                  </a:lnTo>
                  <a:lnTo>
                    <a:pt x="90" y="12"/>
                  </a:lnTo>
                  <a:lnTo>
                    <a:pt x="86" y="10"/>
                  </a:lnTo>
                  <a:lnTo>
                    <a:pt x="84" y="8"/>
                  </a:lnTo>
                  <a:lnTo>
                    <a:pt x="80" y="8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2" y="8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68" y="10"/>
                  </a:lnTo>
                  <a:lnTo>
                    <a:pt x="66" y="10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8" y="12"/>
                  </a:lnTo>
                  <a:lnTo>
                    <a:pt x="56" y="12"/>
                  </a:lnTo>
                  <a:lnTo>
                    <a:pt x="54" y="12"/>
                  </a:lnTo>
                  <a:lnTo>
                    <a:pt x="52" y="10"/>
                  </a:lnTo>
                  <a:lnTo>
                    <a:pt x="48" y="10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2" y="6"/>
                  </a:lnTo>
                  <a:lnTo>
                    <a:pt x="40" y="6"/>
                  </a:lnTo>
                  <a:lnTo>
                    <a:pt x="38" y="4"/>
                  </a:lnTo>
                  <a:lnTo>
                    <a:pt x="36" y="4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8" y="12"/>
                  </a:lnTo>
                  <a:lnTo>
                    <a:pt x="22" y="28"/>
                  </a:lnTo>
                  <a:lnTo>
                    <a:pt x="14" y="46"/>
                  </a:lnTo>
                  <a:lnTo>
                    <a:pt x="0" y="46"/>
                  </a:lnTo>
                  <a:lnTo>
                    <a:pt x="0" y="62"/>
                  </a:lnTo>
                  <a:lnTo>
                    <a:pt x="8" y="82"/>
                  </a:lnTo>
                  <a:lnTo>
                    <a:pt x="22" y="90"/>
                  </a:lnTo>
                  <a:lnTo>
                    <a:pt x="34" y="98"/>
                  </a:lnTo>
                  <a:lnTo>
                    <a:pt x="48" y="98"/>
                  </a:lnTo>
                  <a:lnTo>
                    <a:pt x="52" y="98"/>
                  </a:lnTo>
                  <a:lnTo>
                    <a:pt x="56" y="98"/>
                  </a:lnTo>
                  <a:lnTo>
                    <a:pt x="62" y="82"/>
                  </a:lnTo>
                  <a:lnTo>
                    <a:pt x="78" y="62"/>
                  </a:lnTo>
                  <a:lnTo>
                    <a:pt x="90" y="50"/>
                  </a:lnTo>
                  <a:lnTo>
                    <a:pt x="104" y="46"/>
                  </a:lnTo>
                  <a:lnTo>
                    <a:pt x="112" y="40"/>
                  </a:lnTo>
                  <a:lnTo>
                    <a:pt x="110" y="38"/>
                  </a:lnTo>
                  <a:lnTo>
                    <a:pt x="124" y="28"/>
                  </a:lnTo>
                  <a:lnTo>
                    <a:pt x="124" y="28"/>
                  </a:lnTo>
                  <a:close/>
                </a:path>
              </a:pathLst>
            </a:custGeom>
            <a:no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Freeform 91"/>
            <p:cNvSpPr>
              <a:spLocks/>
            </p:cNvSpPr>
            <p:nvPr/>
          </p:nvSpPr>
          <p:spPr bwMode="auto">
            <a:xfrm>
              <a:off x="5913517" y="1858892"/>
              <a:ext cx="363596" cy="349787"/>
            </a:xfrm>
            <a:custGeom>
              <a:avLst/>
              <a:gdLst>
                <a:gd name="T0" fmla="*/ 386 w 474"/>
                <a:gd name="T1" fmla="*/ 286 h 456"/>
                <a:gd name="T2" fmla="*/ 366 w 474"/>
                <a:gd name="T3" fmla="*/ 252 h 456"/>
                <a:gd name="T4" fmla="*/ 386 w 474"/>
                <a:gd name="T5" fmla="*/ 216 h 456"/>
                <a:gd name="T6" fmla="*/ 412 w 474"/>
                <a:gd name="T7" fmla="*/ 198 h 456"/>
                <a:gd name="T8" fmla="*/ 412 w 474"/>
                <a:gd name="T9" fmla="*/ 166 h 456"/>
                <a:gd name="T10" fmla="*/ 426 w 474"/>
                <a:gd name="T11" fmla="*/ 148 h 456"/>
                <a:gd name="T12" fmla="*/ 454 w 474"/>
                <a:gd name="T13" fmla="*/ 156 h 456"/>
                <a:gd name="T14" fmla="*/ 454 w 474"/>
                <a:gd name="T15" fmla="*/ 156 h 456"/>
                <a:gd name="T16" fmla="*/ 474 w 474"/>
                <a:gd name="T17" fmla="*/ 132 h 456"/>
                <a:gd name="T18" fmla="*/ 462 w 474"/>
                <a:gd name="T19" fmla="*/ 104 h 456"/>
                <a:gd name="T20" fmla="*/ 446 w 474"/>
                <a:gd name="T21" fmla="*/ 80 h 456"/>
                <a:gd name="T22" fmla="*/ 446 w 474"/>
                <a:gd name="T23" fmla="*/ 66 h 456"/>
                <a:gd name="T24" fmla="*/ 364 w 474"/>
                <a:gd name="T25" fmla="*/ 46 h 456"/>
                <a:gd name="T26" fmla="*/ 288 w 474"/>
                <a:gd name="T27" fmla="*/ 54 h 456"/>
                <a:gd name="T28" fmla="*/ 254 w 474"/>
                <a:gd name="T29" fmla="*/ 28 h 456"/>
                <a:gd name="T30" fmla="*/ 170 w 474"/>
                <a:gd name="T31" fmla="*/ 12 h 456"/>
                <a:gd name="T32" fmla="*/ 168 w 474"/>
                <a:gd name="T33" fmla="*/ 26 h 456"/>
                <a:gd name="T34" fmla="*/ 162 w 474"/>
                <a:gd name="T35" fmla="*/ 62 h 456"/>
                <a:gd name="T36" fmla="*/ 148 w 474"/>
                <a:gd name="T37" fmla="*/ 96 h 456"/>
                <a:gd name="T38" fmla="*/ 142 w 474"/>
                <a:gd name="T39" fmla="*/ 132 h 456"/>
                <a:gd name="T40" fmla="*/ 120 w 474"/>
                <a:gd name="T41" fmla="*/ 148 h 456"/>
                <a:gd name="T42" fmla="*/ 96 w 474"/>
                <a:gd name="T43" fmla="*/ 174 h 456"/>
                <a:gd name="T44" fmla="*/ 82 w 474"/>
                <a:gd name="T45" fmla="*/ 200 h 456"/>
                <a:gd name="T46" fmla="*/ 54 w 474"/>
                <a:gd name="T47" fmla="*/ 208 h 456"/>
                <a:gd name="T48" fmla="*/ 40 w 474"/>
                <a:gd name="T49" fmla="*/ 244 h 456"/>
                <a:gd name="T50" fmla="*/ 20 w 474"/>
                <a:gd name="T51" fmla="*/ 278 h 456"/>
                <a:gd name="T52" fmla="*/ 0 w 474"/>
                <a:gd name="T53" fmla="*/ 312 h 456"/>
                <a:gd name="T54" fmla="*/ 0 w 474"/>
                <a:gd name="T55" fmla="*/ 346 h 456"/>
                <a:gd name="T56" fmla="*/ 0 w 474"/>
                <a:gd name="T57" fmla="*/ 356 h 456"/>
                <a:gd name="T58" fmla="*/ 28 w 474"/>
                <a:gd name="T59" fmla="*/ 382 h 456"/>
                <a:gd name="T60" fmla="*/ 56 w 474"/>
                <a:gd name="T61" fmla="*/ 390 h 456"/>
                <a:gd name="T62" fmla="*/ 84 w 474"/>
                <a:gd name="T63" fmla="*/ 416 h 456"/>
                <a:gd name="T64" fmla="*/ 110 w 474"/>
                <a:gd name="T65" fmla="*/ 416 h 456"/>
                <a:gd name="T66" fmla="*/ 136 w 474"/>
                <a:gd name="T67" fmla="*/ 426 h 456"/>
                <a:gd name="T68" fmla="*/ 138 w 474"/>
                <a:gd name="T69" fmla="*/ 456 h 456"/>
                <a:gd name="T70" fmla="*/ 154 w 474"/>
                <a:gd name="T71" fmla="*/ 440 h 456"/>
                <a:gd name="T72" fmla="*/ 168 w 474"/>
                <a:gd name="T73" fmla="*/ 408 h 456"/>
                <a:gd name="T74" fmla="*/ 196 w 474"/>
                <a:gd name="T75" fmla="*/ 392 h 456"/>
                <a:gd name="T76" fmla="*/ 224 w 474"/>
                <a:gd name="T77" fmla="*/ 382 h 456"/>
                <a:gd name="T78" fmla="*/ 250 w 474"/>
                <a:gd name="T79" fmla="*/ 392 h 456"/>
                <a:gd name="T80" fmla="*/ 278 w 474"/>
                <a:gd name="T81" fmla="*/ 382 h 456"/>
                <a:gd name="T82" fmla="*/ 304 w 474"/>
                <a:gd name="T83" fmla="*/ 382 h 456"/>
                <a:gd name="T84" fmla="*/ 352 w 474"/>
                <a:gd name="T85" fmla="*/ 372 h 456"/>
                <a:gd name="T86" fmla="*/ 372 w 474"/>
                <a:gd name="T87" fmla="*/ 346 h 456"/>
                <a:gd name="T88" fmla="*/ 366 w 474"/>
                <a:gd name="T89" fmla="*/ 32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74" h="456">
                  <a:moveTo>
                    <a:pt x="372" y="304"/>
                  </a:moveTo>
                  <a:lnTo>
                    <a:pt x="386" y="286"/>
                  </a:lnTo>
                  <a:lnTo>
                    <a:pt x="372" y="268"/>
                  </a:lnTo>
                  <a:lnTo>
                    <a:pt x="366" y="252"/>
                  </a:lnTo>
                  <a:lnTo>
                    <a:pt x="372" y="234"/>
                  </a:lnTo>
                  <a:lnTo>
                    <a:pt x="386" y="216"/>
                  </a:lnTo>
                  <a:lnTo>
                    <a:pt x="400" y="216"/>
                  </a:lnTo>
                  <a:lnTo>
                    <a:pt x="412" y="198"/>
                  </a:lnTo>
                  <a:lnTo>
                    <a:pt x="412" y="182"/>
                  </a:lnTo>
                  <a:lnTo>
                    <a:pt x="412" y="166"/>
                  </a:lnTo>
                  <a:lnTo>
                    <a:pt x="426" y="166"/>
                  </a:lnTo>
                  <a:lnTo>
                    <a:pt x="426" y="148"/>
                  </a:lnTo>
                  <a:lnTo>
                    <a:pt x="440" y="148"/>
                  </a:lnTo>
                  <a:lnTo>
                    <a:pt x="454" y="156"/>
                  </a:lnTo>
                  <a:lnTo>
                    <a:pt x="454" y="156"/>
                  </a:lnTo>
                  <a:lnTo>
                    <a:pt x="454" y="156"/>
                  </a:lnTo>
                  <a:lnTo>
                    <a:pt x="468" y="150"/>
                  </a:lnTo>
                  <a:lnTo>
                    <a:pt x="474" y="132"/>
                  </a:lnTo>
                  <a:lnTo>
                    <a:pt x="474" y="114"/>
                  </a:lnTo>
                  <a:lnTo>
                    <a:pt x="462" y="104"/>
                  </a:lnTo>
                  <a:lnTo>
                    <a:pt x="446" y="96"/>
                  </a:lnTo>
                  <a:lnTo>
                    <a:pt x="446" y="80"/>
                  </a:lnTo>
                  <a:lnTo>
                    <a:pt x="446" y="66"/>
                  </a:lnTo>
                  <a:lnTo>
                    <a:pt x="446" y="66"/>
                  </a:lnTo>
                  <a:lnTo>
                    <a:pt x="406" y="42"/>
                  </a:lnTo>
                  <a:lnTo>
                    <a:pt x="364" y="46"/>
                  </a:lnTo>
                  <a:lnTo>
                    <a:pt x="320" y="28"/>
                  </a:lnTo>
                  <a:lnTo>
                    <a:pt x="288" y="54"/>
                  </a:lnTo>
                  <a:lnTo>
                    <a:pt x="284" y="0"/>
                  </a:lnTo>
                  <a:lnTo>
                    <a:pt x="254" y="28"/>
                  </a:lnTo>
                  <a:lnTo>
                    <a:pt x="206" y="12"/>
                  </a:lnTo>
                  <a:lnTo>
                    <a:pt x="170" y="12"/>
                  </a:lnTo>
                  <a:lnTo>
                    <a:pt x="168" y="12"/>
                  </a:lnTo>
                  <a:lnTo>
                    <a:pt x="168" y="26"/>
                  </a:lnTo>
                  <a:lnTo>
                    <a:pt x="162" y="44"/>
                  </a:lnTo>
                  <a:lnTo>
                    <a:pt x="162" y="62"/>
                  </a:lnTo>
                  <a:lnTo>
                    <a:pt x="162" y="80"/>
                  </a:lnTo>
                  <a:lnTo>
                    <a:pt x="148" y="96"/>
                  </a:lnTo>
                  <a:lnTo>
                    <a:pt x="142" y="114"/>
                  </a:lnTo>
                  <a:lnTo>
                    <a:pt x="142" y="132"/>
                  </a:lnTo>
                  <a:lnTo>
                    <a:pt x="136" y="148"/>
                  </a:lnTo>
                  <a:lnTo>
                    <a:pt x="120" y="148"/>
                  </a:lnTo>
                  <a:lnTo>
                    <a:pt x="108" y="156"/>
                  </a:lnTo>
                  <a:lnTo>
                    <a:pt x="96" y="174"/>
                  </a:lnTo>
                  <a:lnTo>
                    <a:pt x="96" y="190"/>
                  </a:lnTo>
                  <a:lnTo>
                    <a:pt x="82" y="200"/>
                  </a:lnTo>
                  <a:lnTo>
                    <a:pt x="68" y="208"/>
                  </a:lnTo>
                  <a:lnTo>
                    <a:pt x="54" y="208"/>
                  </a:lnTo>
                  <a:lnTo>
                    <a:pt x="48" y="226"/>
                  </a:lnTo>
                  <a:lnTo>
                    <a:pt x="40" y="244"/>
                  </a:lnTo>
                  <a:lnTo>
                    <a:pt x="26" y="260"/>
                  </a:lnTo>
                  <a:lnTo>
                    <a:pt x="20" y="278"/>
                  </a:lnTo>
                  <a:lnTo>
                    <a:pt x="6" y="296"/>
                  </a:lnTo>
                  <a:lnTo>
                    <a:pt x="0" y="312"/>
                  </a:lnTo>
                  <a:lnTo>
                    <a:pt x="6" y="330"/>
                  </a:lnTo>
                  <a:lnTo>
                    <a:pt x="0" y="346"/>
                  </a:lnTo>
                  <a:lnTo>
                    <a:pt x="0" y="346"/>
                  </a:lnTo>
                  <a:lnTo>
                    <a:pt x="0" y="356"/>
                  </a:lnTo>
                  <a:lnTo>
                    <a:pt x="14" y="372"/>
                  </a:lnTo>
                  <a:lnTo>
                    <a:pt x="28" y="382"/>
                  </a:lnTo>
                  <a:lnTo>
                    <a:pt x="40" y="390"/>
                  </a:lnTo>
                  <a:lnTo>
                    <a:pt x="56" y="390"/>
                  </a:lnTo>
                  <a:lnTo>
                    <a:pt x="68" y="400"/>
                  </a:lnTo>
                  <a:lnTo>
                    <a:pt x="84" y="416"/>
                  </a:lnTo>
                  <a:lnTo>
                    <a:pt x="98" y="416"/>
                  </a:lnTo>
                  <a:lnTo>
                    <a:pt x="110" y="416"/>
                  </a:lnTo>
                  <a:lnTo>
                    <a:pt x="122" y="416"/>
                  </a:lnTo>
                  <a:lnTo>
                    <a:pt x="136" y="426"/>
                  </a:lnTo>
                  <a:lnTo>
                    <a:pt x="146" y="442"/>
                  </a:lnTo>
                  <a:lnTo>
                    <a:pt x="138" y="456"/>
                  </a:lnTo>
                  <a:lnTo>
                    <a:pt x="142" y="450"/>
                  </a:lnTo>
                  <a:lnTo>
                    <a:pt x="154" y="440"/>
                  </a:lnTo>
                  <a:lnTo>
                    <a:pt x="154" y="424"/>
                  </a:lnTo>
                  <a:lnTo>
                    <a:pt x="168" y="408"/>
                  </a:lnTo>
                  <a:lnTo>
                    <a:pt x="182" y="398"/>
                  </a:lnTo>
                  <a:lnTo>
                    <a:pt x="196" y="392"/>
                  </a:lnTo>
                  <a:lnTo>
                    <a:pt x="210" y="382"/>
                  </a:lnTo>
                  <a:lnTo>
                    <a:pt x="224" y="382"/>
                  </a:lnTo>
                  <a:lnTo>
                    <a:pt x="236" y="382"/>
                  </a:lnTo>
                  <a:lnTo>
                    <a:pt x="250" y="392"/>
                  </a:lnTo>
                  <a:lnTo>
                    <a:pt x="264" y="382"/>
                  </a:lnTo>
                  <a:lnTo>
                    <a:pt x="278" y="382"/>
                  </a:lnTo>
                  <a:lnTo>
                    <a:pt x="290" y="372"/>
                  </a:lnTo>
                  <a:lnTo>
                    <a:pt x="304" y="382"/>
                  </a:lnTo>
                  <a:lnTo>
                    <a:pt x="330" y="372"/>
                  </a:lnTo>
                  <a:lnTo>
                    <a:pt x="352" y="372"/>
                  </a:lnTo>
                  <a:lnTo>
                    <a:pt x="366" y="364"/>
                  </a:lnTo>
                  <a:lnTo>
                    <a:pt x="372" y="346"/>
                  </a:lnTo>
                  <a:lnTo>
                    <a:pt x="380" y="330"/>
                  </a:lnTo>
                  <a:lnTo>
                    <a:pt x="366" y="320"/>
                  </a:lnTo>
                  <a:lnTo>
                    <a:pt x="372" y="304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Freeform 50"/>
            <p:cNvSpPr>
              <a:spLocks/>
            </p:cNvSpPr>
            <p:nvPr/>
          </p:nvSpPr>
          <p:spPr bwMode="auto">
            <a:xfrm>
              <a:off x="5830674" y="999766"/>
              <a:ext cx="248533" cy="271545"/>
            </a:xfrm>
            <a:custGeom>
              <a:avLst/>
              <a:gdLst>
                <a:gd name="T0" fmla="*/ 8 w 324"/>
                <a:gd name="T1" fmla="*/ 126 h 354"/>
                <a:gd name="T2" fmla="*/ 34 w 324"/>
                <a:gd name="T3" fmla="*/ 134 h 354"/>
                <a:gd name="T4" fmla="*/ 62 w 324"/>
                <a:gd name="T5" fmla="*/ 134 h 354"/>
                <a:gd name="T6" fmla="*/ 88 w 324"/>
                <a:gd name="T7" fmla="*/ 126 h 354"/>
                <a:gd name="T8" fmla="*/ 116 w 324"/>
                <a:gd name="T9" fmla="*/ 134 h 354"/>
                <a:gd name="T10" fmla="*/ 142 w 324"/>
                <a:gd name="T11" fmla="*/ 126 h 354"/>
                <a:gd name="T12" fmla="*/ 160 w 324"/>
                <a:gd name="T13" fmla="*/ 110 h 354"/>
                <a:gd name="T14" fmla="*/ 176 w 324"/>
                <a:gd name="T15" fmla="*/ 74 h 354"/>
                <a:gd name="T16" fmla="*/ 184 w 324"/>
                <a:gd name="T17" fmla="*/ 42 h 354"/>
                <a:gd name="T18" fmla="*/ 210 w 324"/>
                <a:gd name="T19" fmla="*/ 24 h 354"/>
                <a:gd name="T20" fmla="*/ 220 w 324"/>
                <a:gd name="T21" fmla="*/ 0 h 354"/>
                <a:gd name="T22" fmla="*/ 244 w 324"/>
                <a:gd name="T23" fmla="*/ 24 h 354"/>
                <a:gd name="T24" fmla="*/ 256 w 324"/>
                <a:gd name="T25" fmla="*/ 58 h 354"/>
                <a:gd name="T26" fmla="*/ 256 w 324"/>
                <a:gd name="T27" fmla="*/ 92 h 354"/>
                <a:gd name="T28" fmla="*/ 270 w 324"/>
                <a:gd name="T29" fmla="*/ 126 h 354"/>
                <a:gd name="T30" fmla="*/ 290 w 324"/>
                <a:gd name="T31" fmla="*/ 160 h 354"/>
                <a:gd name="T32" fmla="*/ 316 w 324"/>
                <a:gd name="T33" fmla="*/ 170 h 354"/>
                <a:gd name="T34" fmla="*/ 316 w 324"/>
                <a:gd name="T35" fmla="*/ 206 h 354"/>
                <a:gd name="T36" fmla="*/ 304 w 324"/>
                <a:gd name="T37" fmla="*/ 230 h 354"/>
                <a:gd name="T38" fmla="*/ 276 w 324"/>
                <a:gd name="T39" fmla="*/ 254 h 354"/>
                <a:gd name="T40" fmla="*/ 250 w 324"/>
                <a:gd name="T41" fmla="*/ 282 h 354"/>
                <a:gd name="T42" fmla="*/ 228 w 324"/>
                <a:gd name="T43" fmla="*/ 308 h 354"/>
                <a:gd name="T44" fmla="*/ 216 w 324"/>
                <a:gd name="T45" fmla="*/ 334 h 354"/>
                <a:gd name="T46" fmla="*/ 188 w 324"/>
                <a:gd name="T47" fmla="*/ 354 h 354"/>
                <a:gd name="T48" fmla="*/ 160 w 324"/>
                <a:gd name="T49" fmla="*/ 334 h 354"/>
                <a:gd name="T50" fmla="*/ 148 w 324"/>
                <a:gd name="T51" fmla="*/ 298 h 354"/>
                <a:gd name="T52" fmla="*/ 120 w 324"/>
                <a:gd name="T53" fmla="*/ 274 h 354"/>
                <a:gd name="T54" fmla="*/ 120 w 324"/>
                <a:gd name="T55" fmla="*/ 238 h 354"/>
                <a:gd name="T56" fmla="*/ 94 w 324"/>
                <a:gd name="T57" fmla="*/ 214 h 354"/>
                <a:gd name="T58" fmla="*/ 76 w 324"/>
                <a:gd name="T59" fmla="*/ 196 h 354"/>
                <a:gd name="T60" fmla="*/ 54 w 324"/>
                <a:gd name="T61" fmla="*/ 176 h 354"/>
                <a:gd name="T62" fmla="*/ 28 w 324"/>
                <a:gd name="T63" fmla="*/ 160 h 354"/>
                <a:gd name="T64" fmla="*/ 14 w 324"/>
                <a:gd name="T65" fmla="*/ 144 h 354"/>
                <a:gd name="T66" fmla="*/ 0 w 324"/>
                <a:gd name="T67" fmla="*/ 126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4" h="354">
                  <a:moveTo>
                    <a:pt x="0" y="126"/>
                  </a:moveTo>
                  <a:lnTo>
                    <a:pt x="8" y="126"/>
                  </a:lnTo>
                  <a:lnTo>
                    <a:pt x="20" y="126"/>
                  </a:lnTo>
                  <a:lnTo>
                    <a:pt x="34" y="134"/>
                  </a:lnTo>
                  <a:lnTo>
                    <a:pt x="48" y="134"/>
                  </a:lnTo>
                  <a:lnTo>
                    <a:pt x="62" y="134"/>
                  </a:lnTo>
                  <a:lnTo>
                    <a:pt x="76" y="126"/>
                  </a:lnTo>
                  <a:lnTo>
                    <a:pt x="88" y="126"/>
                  </a:lnTo>
                  <a:lnTo>
                    <a:pt x="102" y="126"/>
                  </a:lnTo>
                  <a:lnTo>
                    <a:pt x="116" y="134"/>
                  </a:lnTo>
                  <a:lnTo>
                    <a:pt x="130" y="134"/>
                  </a:lnTo>
                  <a:lnTo>
                    <a:pt x="142" y="126"/>
                  </a:lnTo>
                  <a:lnTo>
                    <a:pt x="156" y="126"/>
                  </a:lnTo>
                  <a:lnTo>
                    <a:pt x="160" y="110"/>
                  </a:lnTo>
                  <a:lnTo>
                    <a:pt x="170" y="92"/>
                  </a:lnTo>
                  <a:lnTo>
                    <a:pt x="176" y="74"/>
                  </a:lnTo>
                  <a:lnTo>
                    <a:pt x="184" y="58"/>
                  </a:lnTo>
                  <a:lnTo>
                    <a:pt x="184" y="42"/>
                  </a:lnTo>
                  <a:lnTo>
                    <a:pt x="196" y="24"/>
                  </a:lnTo>
                  <a:lnTo>
                    <a:pt x="210" y="24"/>
                  </a:lnTo>
                  <a:lnTo>
                    <a:pt x="210" y="6"/>
                  </a:lnTo>
                  <a:lnTo>
                    <a:pt x="220" y="0"/>
                  </a:lnTo>
                  <a:lnTo>
                    <a:pt x="238" y="6"/>
                  </a:lnTo>
                  <a:lnTo>
                    <a:pt x="244" y="24"/>
                  </a:lnTo>
                  <a:lnTo>
                    <a:pt x="250" y="42"/>
                  </a:lnTo>
                  <a:lnTo>
                    <a:pt x="256" y="58"/>
                  </a:lnTo>
                  <a:lnTo>
                    <a:pt x="256" y="74"/>
                  </a:lnTo>
                  <a:lnTo>
                    <a:pt x="256" y="92"/>
                  </a:lnTo>
                  <a:lnTo>
                    <a:pt x="262" y="110"/>
                  </a:lnTo>
                  <a:lnTo>
                    <a:pt x="270" y="126"/>
                  </a:lnTo>
                  <a:lnTo>
                    <a:pt x="276" y="144"/>
                  </a:lnTo>
                  <a:lnTo>
                    <a:pt x="290" y="160"/>
                  </a:lnTo>
                  <a:lnTo>
                    <a:pt x="304" y="160"/>
                  </a:lnTo>
                  <a:lnTo>
                    <a:pt x="316" y="170"/>
                  </a:lnTo>
                  <a:lnTo>
                    <a:pt x="324" y="188"/>
                  </a:lnTo>
                  <a:lnTo>
                    <a:pt x="316" y="206"/>
                  </a:lnTo>
                  <a:lnTo>
                    <a:pt x="316" y="222"/>
                  </a:lnTo>
                  <a:lnTo>
                    <a:pt x="304" y="230"/>
                  </a:lnTo>
                  <a:lnTo>
                    <a:pt x="290" y="238"/>
                  </a:lnTo>
                  <a:lnTo>
                    <a:pt x="276" y="254"/>
                  </a:lnTo>
                  <a:lnTo>
                    <a:pt x="262" y="274"/>
                  </a:lnTo>
                  <a:lnTo>
                    <a:pt x="250" y="282"/>
                  </a:lnTo>
                  <a:lnTo>
                    <a:pt x="244" y="298"/>
                  </a:lnTo>
                  <a:lnTo>
                    <a:pt x="228" y="308"/>
                  </a:lnTo>
                  <a:lnTo>
                    <a:pt x="216" y="316"/>
                  </a:lnTo>
                  <a:lnTo>
                    <a:pt x="216" y="334"/>
                  </a:lnTo>
                  <a:lnTo>
                    <a:pt x="202" y="342"/>
                  </a:lnTo>
                  <a:lnTo>
                    <a:pt x="188" y="354"/>
                  </a:lnTo>
                  <a:lnTo>
                    <a:pt x="176" y="354"/>
                  </a:lnTo>
                  <a:lnTo>
                    <a:pt x="160" y="334"/>
                  </a:lnTo>
                  <a:lnTo>
                    <a:pt x="156" y="316"/>
                  </a:lnTo>
                  <a:lnTo>
                    <a:pt x="148" y="298"/>
                  </a:lnTo>
                  <a:lnTo>
                    <a:pt x="136" y="290"/>
                  </a:lnTo>
                  <a:lnTo>
                    <a:pt x="120" y="274"/>
                  </a:lnTo>
                  <a:lnTo>
                    <a:pt x="120" y="254"/>
                  </a:lnTo>
                  <a:lnTo>
                    <a:pt x="120" y="238"/>
                  </a:lnTo>
                  <a:lnTo>
                    <a:pt x="108" y="230"/>
                  </a:lnTo>
                  <a:lnTo>
                    <a:pt x="94" y="214"/>
                  </a:lnTo>
                  <a:lnTo>
                    <a:pt x="88" y="196"/>
                  </a:lnTo>
                  <a:lnTo>
                    <a:pt x="76" y="196"/>
                  </a:lnTo>
                  <a:lnTo>
                    <a:pt x="68" y="176"/>
                  </a:lnTo>
                  <a:lnTo>
                    <a:pt x="54" y="176"/>
                  </a:lnTo>
                  <a:lnTo>
                    <a:pt x="40" y="170"/>
                  </a:lnTo>
                  <a:lnTo>
                    <a:pt x="28" y="160"/>
                  </a:lnTo>
                  <a:lnTo>
                    <a:pt x="14" y="160"/>
                  </a:lnTo>
                  <a:lnTo>
                    <a:pt x="14" y="144"/>
                  </a:lnTo>
                  <a:lnTo>
                    <a:pt x="6" y="126"/>
                  </a:lnTo>
                  <a:lnTo>
                    <a:pt x="0" y="126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Freeform 54"/>
            <p:cNvSpPr>
              <a:spLocks/>
            </p:cNvSpPr>
            <p:nvPr/>
          </p:nvSpPr>
          <p:spPr bwMode="auto">
            <a:xfrm>
              <a:off x="6151313" y="1280516"/>
              <a:ext cx="332912" cy="472520"/>
            </a:xfrm>
            <a:custGeom>
              <a:avLst/>
              <a:gdLst>
                <a:gd name="T0" fmla="*/ 150 w 434"/>
                <a:gd name="T1" fmla="*/ 28 h 616"/>
                <a:gd name="T2" fmla="*/ 142 w 434"/>
                <a:gd name="T3" fmla="*/ 72 h 616"/>
                <a:gd name="T4" fmla="*/ 122 w 434"/>
                <a:gd name="T5" fmla="*/ 96 h 616"/>
                <a:gd name="T6" fmla="*/ 116 w 434"/>
                <a:gd name="T7" fmla="*/ 132 h 616"/>
                <a:gd name="T8" fmla="*/ 104 w 434"/>
                <a:gd name="T9" fmla="*/ 166 h 616"/>
                <a:gd name="T10" fmla="*/ 76 w 434"/>
                <a:gd name="T11" fmla="*/ 192 h 616"/>
                <a:gd name="T12" fmla="*/ 62 w 434"/>
                <a:gd name="T13" fmla="*/ 226 h 616"/>
                <a:gd name="T14" fmla="*/ 34 w 434"/>
                <a:gd name="T15" fmla="*/ 234 h 616"/>
                <a:gd name="T16" fmla="*/ 6 w 434"/>
                <a:gd name="T17" fmla="*/ 252 h 616"/>
                <a:gd name="T18" fmla="*/ 6 w 434"/>
                <a:gd name="T19" fmla="*/ 262 h 616"/>
                <a:gd name="T20" fmla="*/ 28 w 434"/>
                <a:gd name="T21" fmla="*/ 262 h 616"/>
                <a:gd name="T22" fmla="*/ 48 w 434"/>
                <a:gd name="T23" fmla="*/ 278 h 616"/>
                <a:gd name="T24" fmla="*/ 68 w 434"/>
                <a:gd name="T25" fmla="*/ 304 h 616"/>
                <a:gd name="T26" fmla="*/ 68 w 434"/>
                <a:gd name="T27" fmla="*/ 340 h 616"/>
                <a:gd name="T28" fmla="*/ 62 w 434"/>
                <a:gd name="T29" fmla="*/ 372 h 616"/>
                <a:gd name="T30" fmla="*/ 48 w 434"/>
                <a:gd name="T31" fmla="*/ 408 h 616"/>
                <a:gd name="T32" fmla="*/ 76 w 434"/>
                <a:gd name="T33" fmla="*/ 426 h 616"/>
                <a:gd name="T34" fmla="*/ 96 w 434"/>
                <a:gd name="T35" fmla="*/ 450 h 616"/>
                <a:gd name="T36" fmla="*/ 122 w 434"/>
                <a:gd name="T37" fmla="*/ 450 h 616"/>
                <a:gd name="T38" fmla="*/ 116 w 434"/>
                <a:gd name="T39" fmla="*/ 486 h 616"/>
                <a:gd name="T40" fmla="*/ 104 w 434"/>
                <a:gd name="T41" fmla="*/ 510 h 616"/>
                <a:gd name="T42" fmla="*/ 104 w 434"/>
                <a:gd name="T43" fmla="*/ 546 h 616"/>
                <a:gd name="T44" fmla="*/ 122 w 434"/>
                <a:gd name="T45" fmla="*/ 572 h 616"/>
                <a:gd name="T46" fmla="*/ 136 w 434"/>
                <a:gd name="T47" fmla="*/ 600 h 616"/>
                <a:gd name="T48" fmla="*/ 156 w 434"/>
                <a:gd name="T49" fmla="*/ 616 h 616"/>
                <a:gd name="T50" fmla="*/ 176 w 434"/>
                <a:gd name="T51" fmla="*/ 580 h 616"/>
                <a:gd name="T52" fmla="*/ 170 w 434"/>
                <a:gd name="T53" fmla="*/ 546 h 616"/>
                <a:gd name="T54" fmla="*/ 176 w 434"/>
                <a:gd name="T55" fmla="*/ 510 h 616"/>
                <a:gd name="T56" fmla="*/ 190 w 434"/>
                <a:gd name="T57" fmla="*/ 478 h 616"/>
                <a:gd name="T58" fmla="*/ 202 w 434"/>
                <a:gd name="T59" fmla="*/ 434 h 616"/>
                <a:gd name="T60" fmla="*/ 232 w 434"/>
                <a:gd name="T61" fmla="*/ 426 h 616"/>
                <a:gd name="T62" fmla="*/ 258 w 434"/>
                <a:gd name="T63" fmla="*/ 416 h 616"/>
                <a:gd name="T64" fmla="*/ 284 w 434"/>
                <a:gd name="T65" fmla="*/ 390 h 616"/>
                <a:gd name="T66" fmla="*/ 312 w 434"/>
                <a:gd name="T67" fmla="*/ 382 h 616"/>
                <a:gd name="T68" fmla="*/ 346 w 434"/>
                <a:gd name="T69" fmla="*/ 382 h 616"/>
                <a:gd name="T70" fmla="*/ 374 w 434"/>
                <a:gd name="T71" fmla="*/ 372 h 616"/>
                <a:gd name="T72" fmla="*/ 364 w 434"/>
                <a:gd name="T73" fmla="*/ 340 h 616"/>
                <a:gd name="T74" fmla="*/ 358 w 434"/>
                <a:gd name="T75" fmla="*/ 312 h 616"/>
                <a:gd name="T76" fmla="*/ 374 w 434"/>
                <a:gd name="T77" fmla="*/ 278 h 616"/>
                <a:gd name="T78" fmla="*/ 374 w 434"/>
                <a:gd name="T79" fmla="*/ 244 h 616"/>
                <a:gd name="T80" fmla="*/ 358 w 434"/>
                <a:gd name="T81" fmla="*/ 220 h 616"/>
                <a:gd name="T82" fmla="*/ 380 w 434"/>
                <a:gd name="T83" fmla="*/ 184 h 616"/>
                <a:gd name="T84" fmla="*/ 406 w 434"/>
                <a:gd name="T85" fmla="*/ 158 h 616"/>
                <a:gd name="T86" fmla="*/ 434 w 434"/>
                <a:gd name="T87" fmla="*/ 148 h 616"/>
                <a:gd name="T88" fmla="*/ 434 w 434"/>
                <a:gd name="T89" fmla="*/ 124 h 616"/>
                <a:gd name="T90" fmla="*/ 412 w 434"/>
                <a:gd name="T91" fmla="*/ 124 h 616"/>
                <a:gd name="T92" fmla="*/ 388 w 434"/>
                <a:gd name="T93" fmla="*/ 106 h 616"/>
                <a:gd name="T94" fmla="*/ 358 w 434"/>
                <a:gd name="T95" fmla="*/ 96 h 616"/>
                <a:gd name="T96" fmla="*/ 330 w 434"/>
                <a:gd name="T97" fmla="*/ 96 h 616"/>
                <a:gd name="T98" fmla="*/ 306 w 434"/>
                <a:gd name="T99" fmla="*/ 96 h 616"/>
                <a:gd name="T100" fmla="*/ 278 w 434"/>
                <a:gd name="T101" fmla="*/ 114 h 616"/>
                <a:gd name="T102" fmla="*/ 252 w 434"/>
                <a:gd name="T103" fmla="*/ 114 h 616"/>
                <a:gd name="T104" fmla="*/ 252 w 434"/>
                <a:gd name="T105" fmla="*/ 80 h 616"/>
                <a:gd name="T106" fmla="*/ 252 w 434"/>
                <a:gd name="T107" fmla="*/ 46 h 616"/>
                <a:gd name="T108" fmla="*/ 224 w 434"/>
                <a:gd name="T109" fmla="*/ 28 h 616"/>
                <a:gd name="T110" fmla="*/ 196 w 434"/>
                <a:gd name="T111" fmla="*/ 28 h 616"/>
                <a:gd name="T112" fmla="*/ 170 w 434"/>
                <a:gd name="T113" fmla="*/ 2 h 616"/>
                <a:gd name="T114" fmla="*/ 156 w 434"/>
                <a:gd name="T115" fmla="*/ 0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4" h="616">
                  <a:moveTo>
                    <a:pt x="156" y="0"/>
                  </a:moveTo>
                  <a:lnTo>
                    <a:pt x="150" y="28"/>
                  </a:lnTo>
                  <a:lnTo>
                    <a:pt x="150" y="54"/>
                  </a:lnTo>
                  <a:lnTo>
                    <a:pt x="142" y="72"/>
                  </a:lnTo>
                  <a:lnTo>
                    <a:pt x="136" y="88"/>
                  </a:lnTo>
                  <a:lnTo>
                    <a:pt x="122" y="96"/>
                  </a:lnTo>
                  <a:lnTo>
                    <a:pt x="116" y="114"/>
                  </a:lnTo>
                  <a:lnTo>
                    <a:pt x="116" y="132"/>
                  </a:lnTo>
                  <a:lnTo>
                    <a:pt x="110" y="148"/>
                  </a:lnTo>
                  <a:lnTo>
                    <a:pt x="104" y="166"/>
                  </a:lnTo>
                  <a:lnTo>
                    <a:pt x="90" y="184"/>
                  </a:lnTo>
                  <a:lnTo>
                    <a:pt x="76" y="192"/>
                  </a:lnTo>
                  <a:lnTo>
                    <a:pt x="68" y="208"/>
                  </a:lnTo>
                  <a:lnTo>
                    <a:pt x="62" y="226"/>
                  </a:lnTo>
                  <a:lnTo>
                    <a:pt x="48" y="226"/>
                  </a:lnTo>
                  <a:lnTo>
                    <a:pt x="34" y="234"/>
                  </a:lnTo>
                  <a:lnTo>
                    <a:pt x="22" y="234"/>
                  </a:lnTo>
                  <a:lnTo>
                    <a:pt x="6" y="252"/>
                  </a:lnTo>
                  <a:lnTo>
                    <a:pt x="0" y="262"/>
                  </a:lnTo>
                  <a:lnTo>
                    <a:pt x="6" y="262"/>
                  </a:lnTo>
                  <a:lnTo>
                    <a:pt x="14" y="262"/>
                  </a:lnTo>
                  <a:lnTo>
                    <a:pt x="28" y="262"/>
                  </a:lnTo>
                  <a:lnTo>
                    <a:pt x="34" y="278"/>
                  </a:lnTo>
                  <a:lnTo>
                    <a:pt x="48" y="278"/>
                  </a:lnTo>
                  <a:lnTo>
                    <a:pt x="62" y="286"/>
                  </a:lnTo>
                  <a:lnTo>
                    <a:pt x="68" y="304"/>
                  </a:lnTo>
                  <a:lnTo>
                    <a:pt x="68" y="322"/>
                  </a:lnTo>
                  <a:lnTo>
                    <a:pt x="68" y="340"/>
                  </a:lnTo>
                  <a:lnTo>
                    <a:pt x="68" y="356"/>
                  </a:lnTo>
                  <a:lnTo>
                    <a:pt x="62" y="372"/>
                  </a:lnTo>
                  <a:lnTo>
                    <a:pt x="54" y="390"/>
                  </a:lnTo>
                  <a:lnTo>
                    <a:pt x="48" y="408"/>
                  </a:lnTo>
                  <a:lnTo>
                    <a:pt x="62" y="416"/>
                  </a:lnTo>
                  <a:lnTo>
                    <a:pt x="76" y="426"/>
                  </a:lnTo>
                  <a:lnTo>
                    <a:pt x="82" y="442"/>
                  </a:lnTo>
                  <a:lnTo>
                    <a:pt x="96" y="450"/>
                  </a:lnTo>
                  <a:lnTo>
                    <a:pt x="110" y="450"/>
                  </a:lnTo>
                  <a:lnTo>
                    <a:pt x="122" y="450"/>
                  </a:lnTo>
                  <a:lnTo>
                    <a:pt x="128" y="468"/>
                  </a:lnTo>
                  <a:lnTo>
                    <a:pt x="116" y="486"/>
                  </a:lnTo>
                  <a:lnTo>
                    <a:pt x="104" y="494"/>
                  </a:lnTo>
                  <a:lnTo>
                    <a:pt x="104" y="510"/>
                  </a:lnTo>
                  <a:lnTo>
                    <a:pt x="96" y="530"/>
                  </a:lnTo>
                  <a:lnTo>
                    <a:pt x="104" y="546"/>
                  </a:lnTo>
                  <a:lnTo>
                    <a:pt x="116" y="554"/>
                  </a:lnTo>
                  <a:lnTo>
                    <a:pt x="122" y="572"/>
                  </a:lnTo>
                  <a:lnTo>
                    <a:pt x="122" y="590"/>
                  </a:lnTo>
                  <a:lnTo>
                    <a:pt x="136" y="600"/>
                  </a:lnTo>
                  <a:lnTo>
                    <a:pt x="142" y="616"/>
                  </a:lnTo>
                  <a:lnTo>
                    <a:pt x="156" y="616"/>
                  </a:lnTo>
                  <a:lnTo>
                    <a:pt x="170" y="600"/>
                  </a:lnTo>
                  <a:lnTo>
                    <a:pt x="176" y="580"/>
                  </a:lnTo>
                  <a:lnTo>
                    <a:pt x="170" y="564"/>
                  </a:lnTo>
                  <a:lnTo>
                    <a:pt x="170" y="546"/>
                  </a:lnTo>
                  <a:lnTo>
                    <a:pt x="162" y="530"/>
                  </a:lnTo>
                  <a:lnTo>
                    <a:pt x="176" y="510"/>
                  </a:lnTo>
                  <a:lnTo>
                    <a:pt x="184" y="494"/>
                  </a:lnTo>
                  <a:lnTo>
                    <a:pt x="190" y="478"/>
                  </a:lnTo>
                  <a:lnTo>
                    <a:pt x="190" y="450"/>
                  </a:lnTo>
                  <a:lnTo>
                    <a:pt x="202" y="434"/>
                  </a:lnTo>
                  <a:lnTo>
                    <a:pt x="218" y="426"/>
                  </a:lnTo>
                  <a:lnTo>
                    <a:pt x="232" y="426"/>
                  </a:lnTo>
                  <a:lnTo>
                    <a:pt x="244" y="416"/>
                  </a:lnTo>
                  <a:lnTo>
                    <a:pt x="258" y="416"/>
                  </a:lnTo>
                  <a:lnTo>
                    <a:pt x="270" y="400"/>
                  </a:lnTo>
                  <a:lnTo>
                    <a:pt x="284" y="390"/>
                  </a:lnTo>
                  <a:lnTo>
                    <a:pt x="298" y="382"/>
                  </a:lnTo>
                  <a:lnTo>
                    <a:pt x="312" y="382"/>
                  </a:lnTo>
                  <a:lnTo>
                    <a:pt x="330" y="390"/>
                  </a:lnTo>
                  <a:lnTo>
                    <a:pt x="346" y="382"/>
                  </a:lnTo>
                  <a:lnTo>
                    <a:pt x="358" y="382"/>
                  </a:lnTo>
                  <a:lnTo>
                    <a:pt x="374" y="372"/>
                  </a:lnTo>
                  <a:lnTo>
                    <a:pt x="374" y="356"/>
                  </a:lnTo>
                  <a:lnTo>
                    <a:pt x="364" y="340"/>
                  </a:lnTo>
                  <a:lnTo>
                    <a:pt x="352" y="330"/>
                  </a:lnTo>
                  <a:lnTo>
                    <a:pt x="358" y="312"/>
                  </a:lnTo>
                  <a:lnTo>
                    <a:pt x="374" y="296"/>
                  </a:lnTo>
                  <a:lnTo>
                    <a:pt x="374" y="278"/>
                  </a:lnTo>
                  <a:lnTo>
                    <a:pt x="374" y="262"/>
                  </a:lnTo>
                  <a:lnTo>
                    <a:pt x="374" y="244"/>
                  </a:lnTo>
                  <a:lnTo>
                    <a:pt x="374" y="226"/>
                  </a:lnTo>
                  <a:lnTo>
                    <a:pt x="358" y="220"/>
                  </a:lnTo>
                  <a:lnTo>
                    <a:pt x="374" y="202"/>
                  </a:lnTo>
                  <a:lnTo>
                    <a:pt x="380" y="184"/>
                  </a:lnTo>
                  <a:lnTo>
                    <a:pt x="392" y="166"/>
                  </a:lnTo>
                  <a:lnTo>
                    <a:pt x="406" y="158"/>
                  </a:lnTo>
                  <a:lnTo>
                    <a:pt x="418" y="158"/>
                  </a:lnTo>
                  <a:lnTo>
                    <a:pt x="434" y="148"/>
                  </a:lnTo>
                  <a:lnTo>
                    <a:pt x="434" y="132"/>
                  </a:lnTo>
                  <a:lnTo>
                    <a:pt x="434" y="124"/>
                  </a:lnTo>
                  <a:lnTo>
                    <a:pt x="426" y="124"/>
                  </a:lnTo>
                  <a:lnTo>
                    <a:pt x="412" y="124"/>
                  </a:lnTo>
                  <a:lnTo>
                    <a:pt x="400" y="114"/>
                  </a:lnTo>
                  <a:lnTo>
                    <a:pt x="388" y="106"/>
                  </a:lnTo>
                  <a:lnTo>
                    <a:pt x="374" y="106"/>
                  </a:lnTo>
                  <a:lnTo>
                    <a:pt x="358" y="96"/>
                  </a:lnTo>
                  <a:lnTo>
                    <a:pt x="346" y="96"/>
                  </a:lnTo>
                  <a:lnTo>
                    <a:pt x="330" y="96"/>
                  </a:lnTo>
                  <a:lnTo>
                    <a:pt x="318" y="96"/>
                  </a:lnTo>
                  <a:lnTo>
                    <a:pt x="306" y="96"/>
                  </a:lnTo>
                  <a:lnTo>
                    <a:pt x="292" y="114"/>
                  </a:lnTo>
                  <a:lnTo>
                    <a:pt x="278" y="114"/>
                  </a:lnTo>
                  <a:lnTo>
                    <a:pt x="264" y="124"/>
                  </a:lnTo>
                  <a:lnTo>
                    <a:pt x="252" y="114"/>
                  </a:lnTo>
                  <a:lnTo>
                    <a:pt x="252" y="96"/>
                  </a:lnTo>
                  <a:lnTo>
                    <a:pt x="252" y="80"/>
                  </a:lnTo>
                  <a:lnTo>
                    <a:pt x="258" y="62"/>
                  </a:lnTo>
                  <a:lnTo>
                    <a:pt x="252" y="46"/>
                  </a:lnTo>
                  <a:lnTo>
                    <a:pt x="238" y="36"/>
                  </a:lnTo>
                  <a:lnTo>
                    <a:pt x="224" y="28"/>
                  </a:lnTo>
                  <a:lnTo>
                    <a:pt x="210" y="28"/>
                  </a:lnTo>
                  <a:lnTo>
                    <a:pt x="196" y="28"/>
                  </a:lnTo>
                  <a:lnTo>
                    <a:pt x="184" y="8"/>
                  </a:lnTo>
                  <a:lnTo>
                    <a:pt x="170" y="2"/>
                  </a:lnTo>
                  <a:lnTo>
                    <a:pt x="154" y="0"/>
                  </a:lnTo>
                  <a:lnTo>
                    <a:pt x="156" y="0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Freeform 56"/>
            <p:cNvSpPr>
              <a:spLocks/>
            </p:cNvSpPr>
            <p:nvPr/>
          </p:nvSpPr>
          <p:spPr bwMode="auto">
            <a:xfrm>
              <a:off x="6275578" y="1375634"/>
              <a:ext cx="279217" cy="405018"/>
            </a:xfrm>
            <a:custGeom>
              <a:avLst/>
              <a:gdLst>
                <a:gd name="T0" fmla="*/ 324 w 364"/>
                <a:gd name="T1" fmla="*/ 372 h 528"/>
                <a:gd name="T2" fmla="*/ 350 w 364"/>
                <a:gd name="T3" fmla="*/ 356 h 528"/>
                <a:gd name="T4" fmla="*/ 350 w 364"/>
                <a:gd name="T5" fmla="*/ 320 h 528"/>
                <a:gd name="T6" fmla="*/ 364 w 364"/>
                <a:gd name="T7" fmla="*/ 302 h 528"/>
                <a:gd name="T8" fmla="*/ 356 w 364"/>
                <a:gd name="T9" fmla="*/ 268 h 528"/>
                <a:gd name="T10" fmla="*/ 342 w 364"/>
                <a:gd name="T11" fmla="*/ 242 h 528"/>
                <a:gd name="T12" fmla="*/ 328 w 364"/>
                <a:gd name="T13" fmla="*/ 208 h 528"/>
                <a:gd name="T14" fmla="*/ 328 w 364"/>
                <a:gd name="T15" fmla="*/ 172 h 528"/>
                <a:gd name="T16" fmla="*/ 338 w 364"/>
                <a:gd name="T17" fmla="*/ 138 h 528"/>
                <a:gd name="T18" fmla="*/ 324 w 364"/>
                <a:gd name="T19" fmla="*/ 104 h 528"/>
                <a:gd name="T20" fmla="*/ 324 w 364"/>
                <a:gd name="T21" fmla="*/ 70 h 528"/>
                <a:gd name="T22" fmla="*/ 316 w 364"/>
                <a:gd name="T23" fmla="*/ 34 h 528"/>
                <a:gd name="T24" fmla="*/ 326 w 364"/>
                <a:gd name="T25" fmla="*/ 6 h 528"/>
                <a:gd name="T26" fmla="*/ 316 w 364"/>
                <a:gd name="T27" fmla="*/ 8 h 528"/>
                <a:gd name="T28" fmla="*/ 288 w 364"/>
                <a:gd name="T29" fmla="*/ 0 h 528"/>
                <a:gd name="T30" fmla="*/ 278 w 364"/>
                <a:gd name="T31" fmla="*/ 8 h 528"/>
                <a:gd name="T32" fmla="*/ 260 w 364"/>
                <a:gd name="T33" fmla="*/ 34 h 528"/>
                <a:gd name="T34" fmla="*/ 236 w 364"/>
                <a:gd name="T35" fmla="*/ 42 h 528"/>
                <a:gd name="T36" fmla="*/ 216 w 364"/>
                <a:gd name="T37" fmla="*/ 78 h 528"/>
                <a:gd name="T38" fmla="*/ 216 w 364"/>
                <a:gd name="T39" fmla="*/ 104 h 528"/>
                <a:gd name="T40" fmla="*/ 216 w 364"/>
                <a:gd name="T41" fmla="*/ 138 h 528"/>
                <a:gd name="T42" fmla="*/ 216 w 364"/>
                <a:gd name="T43" fmla="*/ 172 h 528"/>
                <a:gd name="T44" fmla="*/ 194 w 364"/>
                <a:gd name="T45" fmla="*/ 208 h 528"/>
                <a:gd name="T46" fmla="*/ 216 w 364"/>
                <a:gd name="T47" fmla="*/ 234 h 528"/>
                <a:gd name="T48" fmla="*/ 202 w 364"/>
                <a:gd name="T49" fmla="*/ 260 h 528"/>
                <a:gd name="T50" fmla="*/ 174 w 364"/>
                <a:gd name="T51" fmla="*/ 268 h 528"/>
                <a:gd name="T52" fmla="*/ 142 w 364"/>
                <a:gd name="T53" fmla="*/ 260 h 528"/>
                <a:gd name="T54" fmla="*/ 114 w 364"/>
                <a:gd name="T55" fmla="*/ 278 h 528"/>
                <a:gd name="T56" fmla="*/ 88 w 364"/>
                <a:gd name="T57" fmla="*/ 294 h 528"/>
                <a:gd name="T58" fmla="*/ 60 w 364"/>
                <a:gd name="T59" fmla="*/ 302 h 528"/>
                <a:gd name="T60" fmla="*/ 34 w 364"/>
                <a:gd name="T61" fmla="*/ 328 h 528"/>
                <a:gd name="T62" fmla="*/ 26 w 364"/>
                <a:gd name="T63" fmla="*/ 372 h 528"/>
                <a:gd name="T64" fmla="*/ 6 w 364"/>
                <a:gd name="T65" fmla="*/ 406 h 528"/>
                <a:gd name="T66" fmla="*/ 12 w 364"/>
                <a:gd name="T67" fmla="*/ 440 h 528"/>
                <a:gd name="T68" fmla="*/ 12 w 364"/>
                <a:gd name="T69" fmla="*/ 478 h 528"/>
                <a:gd name="T70" fmla="*/ 6 w 364"/>
                <a:gd name="T71" fmla="*/ 494 h 528"/>
                <a:gd name="T72" fmla="*/ 34 w 364"/>
                <a:gd name="T73" fmla="*/ 512 h 528"/>
                <a:gd name="T74" fmla="*/ 60 w 364"/>
                <a:gd name="T75" fmla="*/ 528 h 528"/>
                <a:gd name="T76" fmla="*/ 88 w 364"/>
                <a:gd name="T77" fmla="*/ 520 h 528"/>
                <a:gd name="T78" fmla="*/ 114 w 364"/>
                <a:gd name="T79" fmla="*/ 502 h 528"/>
                <a:gd name="T80" fmla="*/ 142 w 364"/>
                <a:gd name="T81" fmla="*/ 486 h 528"/>
                <a:gd name="T82" fmla="*/ 136 w 364"/>
                <a:gd name="T83" fmla="*/ 450 h 528"/>
                <a:gd name="T84" fmla="*/ 154 w 364"/>
                <a:gd name="T85" fmla="*/ 432 h 528"/>
                <a:gd name="T86" fmla="*/ 182 w 364"/>
                <a:gd name="T87" fmla="*/ 432 h 528"/>
                <a:gd name="T88" fmla="*/ 208 w 364"/>
                <a:gd name="T89" fmla="*/ 440 h 528"/>
                <a:gd name="T90" fmla="*/ 236 w 364"/>
                <a:gd name="T91" fmla="*/ 432 h 528"/>
                <a:gd name="T92" fmla="*/ 268 w 364"/>
                <a:gd name="T93" fmla="*/ 416 h 528"/>
                <a:gd name="T94" fmla="*/ 292 w 364"/>
                <a:gd name="T95" fmla="*/ 400 h 528"/>
                <a:gd name="T96" fmla="*/ 304 w 364"/>
                <a:gd name="T97" fmla="*/ 3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4" h="528">
                  <a:moveTo>
                    <a:pt x="310" y="390"/>
                  </a:moveTo>
                  <a:lnTo>
                    <a:pt x="324" y="372"/>
                  </a:lnTo>
                  <a:lnTo>
                    <a:pt x="338" y="372"/>
                  </a:lnTo>
                  <a:lnTo>
                    <a:pt x="350" y="356"/>
                  </a:lnTo>
                  <a:lnTo>
                    <a:pt x="350" y="338"/>
                  </a:lnTo>
                  <a:lnTo>
                    <a:pt x="350" y="320"/>
                  </a:lnTo>
                  <a:lnTo>
                    <a:pt x="362" y="302"/>
                  </a:lnTo>
                  <a:lnTo>
                    <a:pt x="364" y="302"/>
                  </a:lnTo>
                  <a:lnTo>
                    <a:pt x="356" y="286"/>
                  </a:lnTo>
                  <a:lnTo>
                    <a:pt x="356" y="268"/>
                  </a:lnTo>
                  <a:lnTo>
                    <a:pt x="356" y="250"/>
                  </a:lnTo>
                  <a:lnTo>
                    <a:pt x="342" y="242"/>
                  </a:lnTo>
                  <a:lnTo>
                    <a:pt x="338" y="226"/>
                  </a:lnTo>
                  <a:lnTo>
                    <a:pt x="328" y="208"/>
                  </a:lnTo>
                  <a:lnTo>
                    <a:pt x="324" y="190"/>
                  </a:lnTo>
                  <a:lnTo>
                    <a:pt x="328" y="172"/>
                  </a:lnTo>
                  <a:lnTo>
                    <a:pt x="328" y="156"/>
                  </a:lnTo>
                  <a:lnTo>
                    <a:pt x="338" y="138"/>
                  </a:lnTo>
                  <a:lnTo>
                    <a:pt x="324" y="122"/>
                  </a:lnTo>
                  <a:lnTo>
                    <a:pt x="324" y="104"/>
                  </a:lnTo>
                  <a:lnTo>
                    <a:pt x="324" y="86"/>
                  </a:lnTo>
                  <a:lnTo>
                    <a:pt x="324" y="70"/>
                  </a:lnTo>
                  <a:lnTo>
                    <a:pt x="316" y="52"/>
                  </a:lnTo>
                  <a:lnTo>
                    <a:pt x="316" y="34"/>
                  </a:lnTo>
                  <a:lnTo>
                    <a:pt x="324" y="18"/>
                  </a:lnTo>
                  <a:lnTo>
                    <a:pt x="326" y="6"/>
                  </a:lnTo>
                  <a:lnTo>
                    <a:pt x="324" y="6"/>
                  </a:lnTo>
                  <a:lnTo>
                    <a:pt x="316" y="8"/>
                  </a:lnTo>
                  <a:lnTo>
                    <a:pt x="304" y="0"/>
                  </a:lnTo>
                  <a:lnTo>
                    <a:pt x="288" y="0"/>
                  </a:lnTo>
                  <a:lnTo>
                    <a:pt x="278" y="0"/>
                  </a:lnTo>
                  <a:lnTo>
                    <a:pt x="278" y="8"/>
                  </a:lnTo>
                  <a:lnTo>
                    <a:pt x="278" y="26"/>
                  </a:lnTo>
                  <a:lnTo>
                    <a:pt x="260" y="34"/>
                  </a:lnTo>
                  <a:lnTo>
                    <a:pt x="250" y="34"/>
                  </a:lnTo>
                  <a:lnTo>
                    <a:pt x="236" y="42"/>
                  </a:lnTo>
                  <a:lnTo>
                    <a:pt x="222" y="60"/>
                  </a:lnTo>
                  <a:lnTo>
                    <a:pt x="216" y="78"/>
                  </a:lnTo>
                  <a:lnTo>
                    <a:pt x="202" y="96"/>
                  </a:lnTo>
                  <a:lnTo>
                    <a:pt x="216" y="104"/>
                  </a:lnTo>
                  <a:lnTo>
                    <a:pt x="216" y="122"/>
                  </a:lnTo>
                  <a:lnTo>
                    <a:pt x="216" y="138"/>
                  </a:lnTo>
                  <a:lnTo>
                    <a:pt x="216" y="156"/>
                  </a:lnTo>
                  <a:lnTo>
                    <a:pt x="216" y="172"/>
                  </a:lnTo>
                  <a:lnTo>
                    <a:pt x="202" y="190"/>
                  </a:lnTo>
                  <a:lnTo>
                    <a:pt x="194" y="208"/>
                  </a:lnTo>
                  <a:lnTo>
                    <a:pt x="208" y="216"/>
                  </a:lnTo>
                  <a:lnTo>
                    <a:pt x="216" y="234"/>
                  </a:lnTo>
                  <a:lnTo>
                    <a:pt x="216" y="250"/>
                  </a:lnTo>
                  <a:lnTo>
                    <a:pt x="202" y="260"/>
                  </a:lnTo>
                  <a:lnTo>
                    <a:pt x="188" y="260"/>
                  </a:lnTo>
                  <a:lnTo>
                    <a:pt x="174" y="268"/>
                  </a:lnTo>
                  <a:lnTo>
                    <a:pt x="154" y="260"/>
                  </a:lnTo>
                  <a:lnTo>
                    <a:pt x="142" y="260"/>
                  </a:lnTo>
                  <a:lnTo>
                    <a:pt x="128" y="268"/>
                  </a:lnTo>
                  <a:lnTo>
                    <a:pt x="114" y="278"/>
                  </a:lnTo>
                  <a:lnTo>
                    <a:pt x="100" y="294"/>
                  </a:lnTo>
                  <a:lnTo>
                    <a:pt x="88" y="294"/>
                  </a:lnTo>
                  <a:lnTo>
                    <a:pt x="74" y="302"/>
                  </a:lnTo>
                  <a:lnTo>
                    <a:pt x="60" y="302"/>
                  </a:lnTo>
                  <a:lnTo>
                    <a:pt x="46" y="312"/>
                  </a:lnTo>
                  <a:lnTo>
                    <a:pt x="34" y="328"/>
                  </a:lnTo>
                  <a:lnTo>
                    <a:pt x="34" y="356"/>
                  </a:lnTo>
                  <a:lnTo>
                    <a:pt x="26" y="372"/>
                  </a:lnTo>
                  <a:lnTo>
                    <a:pt x="20" y="390"/>
                  </a:lnTo>
                  <a:lnTo>
                    <a:pt x="6" y="406"/>
                  </a:lnTo>
                  <a:lnTo>
                    <a:pt x="12" y="424"/>
                  </a:lnTo>
                  <a:lnTo>
                    <a:pt x="12" y="440"/>
                  </a:lnTo>
                  <a:lnTo>
                    <a:pt x="20" y="458"/>
                  </a:lnTo>
                  <a:lnTo>
                    <a:pt x="12" y="478"/>
                  </a:lnTo>
                  <a:lnTo>
                    <a:pt x="0" y="494"/>
                  </a:lnTo>
                  <a:lnTo>
                    <a:pt x="6" y="494"/>
                  </a:lnTo>
                  <a:lnTo>
                    <a:pt x="20" y="502"/>
                  </a:lnTo>
                  <a:lnTo>
                    <a:pt x="34" y="512"/>
                  </a:lnTo>
                  <a:lnTo>
                    <a:pt x="46" y="520"/>
                  </a:lnTo>
                  <a:lnTo>
                    <a:pt x="60" y="528"/>
                  </a:lnTo>
                  <a:lnTo>
                    <a:pt x="74" y="528"/>
                  </a:lnTo>
                  <a:lnTo>
                    <a:pt x="88" y="520"/>
                  </a:lnTo>
                  <a:lnTo>
                    <a:pt x="100" y="502"/>
                  </a:lnTo>
                  <a:lnTo>
                    <a:pt x="114" y="502"/>
                  </a:lnTo>
                  <a:lnTo>
                    <a:pt x="136" y="502"/>
                  </a:lnTo>
                  <a:lnTo>
                    <a:pt x="142" y="486"/>
                  </a:lnTo>
                  <a:lnTo>
                    <a:pt x="142" y="468"/>
                  </a:lnTo>
                  <a:lnTo>
                    <a:pt x="136" y="450"/>
                  </a:lnTo>
                  <a:lnTo>
                    <a:pt x="142" y="432"/>
                  </a:lnTo>
                  <a:lnTo>
                    <a:pt x="154" y="432"/>
                  </a:lnTo>
                  <a:lnTo>
                    <a:pt x="168" y="432"/>
                  </a:lnTo>
                  <a:lnTo>
                    <a:pt x="182" y="432"/>
                  </a:lnTo>
                  <a:lnTo>
                    <a:pt x="194" y="432"/>
                  </a:lnTo>
                  <a:lnTo>
                    <a:pt x="208" y="440"/>
                  </a:lnTo>
                  <a:lnTo>
                    <a:pt x="222" y="440"/>
                  </a:lnTo>
                  <a:lnTo>
                    <a:pt x="236" y="432"/>
                  </a:lnTo>
                  <a:lnTo>
                    <a:pt x="250" y="416"/>
                  </a:lnTo>
                  <a:lnTo>
                    <a:pt x="268" y="416"/>
                  </a:lnTo>
                  <a:lnTo>
                    <a:pt x="282" y="406"/>
                  </a:lnTo>
                  <a:lnTo>
                    <a:pt x="292" y="400"/>
                  </a:lnTo>
                  <a:lnTo>
                    <a:pt x="306" y="390"/>
                  </a:lnTo>
                  <a:lnTo>
                    <a:pt x="304" y="390"/>
                  </a:lnTo>
                  <a:lnTo>
                    <a:pt x="310" y="390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Freeform 60"/>
            <p:cNvSpPr>
              <a:spLocks/>
            </p:cNvSpPr>
            <p:nvPr/>
          </p:nvSpPr>
          <p:spPr bwMode="auto">
            <a:xfrm>
              <a:off x="6519511" y="1367963"/>
              <a:ext cx="197907" cy="262341"/>
            </a:xfrm>
            <a:custGeom>
              <a:avLst/>
              <a:gdLst>
                <a:gd name="T0" fmla="*/ 170 w 258"/>
                <a:gd name="T1" fmla="*/ 224 h 342"/>
                <a:gd name="T2" fmla="*/ 196 w 258"/>
                <a:gd name="T3" fmla="*/ 198 h 342"/>
                <a:gd name="T4" fmla="*/ 216 w 258"/>
                <a:gd name="T5" fmla="*/ 182 h 342"/>
                <a:gd name="T6" fmla="*/ 230 w 258"/>
                <a:gd name="T7" fmla="*/ 146 h 342"/>
                <a:gd name="T8" fmla="*/ 258 w 258"/>
                <a:gd name="T9" fmla="*/ 130 h 342"/>
                <a:gd name="T10" fmla="*/ 236 w 258"/>
                <a:gd name="T11" fmla="*/ 122 h 342"/>
                <a:gd name="T12" fmla="*/ 210 w 258"/>
                <a:gd name="T13" fmla="*/ 104 h 342"/>
                <a:gd name="T14" fmla="*/ 190 w 258"/>
                <a:gd name="T15" fmla="*/ 80 h 342"/>
                <a:gd name="T16" fmla="*/ 162 w 258"/>
                <a:gd name="T17" fmla="*/ 50 h 342"/>
                <a:gd name="T18" fmla="*/ 130 w 258"/>
                <a:gd name="T19" fmla="*/ 26 h 342"/>
                <a:gd name="T20" fmla="*/ 94 w 258"/>
                <a:gd name="T21" fmla="*/ 8 h 342"/>
                <a:gd name="T22" fmla="*/ 68 w 258"/>
                <a:gd name="T23" fmla="*/ 0 h 342"/>
                <a:gd name="T24" fmla="*/ 42 w 258"/>
                <a:gd name="T25" fmla="*/ 8 h 342"/>
                <a:gd name="T26" fmla="*/ 14 w 258"/>
                <a:gd name="T27" fmla="*/ 8 h 342"/>
                <a:gd name="T28" fmla="*/ 10 w 258"/>
                <a:gd name="T29" fmla="*/ 6 h 342"/>
                <a:gd name="T30" fmla="*/ 0 w 258"/>
                <a:gd name="T31" fmla="*/ 34 h 342"/>
                <a:gd name="T32" fmla="*/ 6 w 258"/>
                <a:gd name="T33" fmla="*/ 70 h 342"/>
                <a:gd name="T34" fmla="*/ 6 w 258"/>
                <a:gd name="T35" fmla="*/ 104 h 342"/>
                <a:gd name="T36" fmla="*/ 22 w 258"/>
                <a:gd name="T37" fmla="*/ 140 h 342"/>
                <a:gd name="T38" fmla="*/ 14 w 258"/>
                <a:gd name="T39" fmla="*/ 174 h 342"/>
                <a:gd name="T40" fmla="*/ 14 w 258"/>
                <a:gd name="T41" fmla="*/ 208 h 342"/>
                <a:gd name="T42" fmla="*/ 28 w 258"/>
                <a:gd name="T43" fmla="*/ 242 h 342"/>
                <a:gd name="T44" fmla="*/ 42 w 258"/>
                <a:gd name="T45" fmla="*/ 268 h 342"/>
                <a:gd name="T46" fmla="*/ 48 w 258"/>
                <a:gd name="T47" fmla="*/ 304 h 342"/>
                <a:gd name="T48" fmla="*/ 46 w 258"/>
                <a:gd name="T49" fmla="*/ 300 h 342"/>
                <a:gd name="T50" fmla="*/ 68 w 258"/>
                <a:gd name="T51" fmla="*/ 312 h 342"/>
                <a:gd name="T52" fmla="*/ 94 w 258"/>
                <a:gd name="T53" fmla="*/ 304 h 342"/>
                <a:gd name="T54" fmla="*/ 122 w 258"/>
                <a:gd name="T55" fmla="*/ 328 h 342"/>
                <a:gd name="T56" fmla="*/ 142 w 258"/>
                <a:gd name="T57" fmla="*/ 336 h 342"/>
                <a:gd name="T58" fmla="*/ 168 w 258"/>
                <a:gd name="T59" fmla="*/ 316 h 342"/>
                <a:gd name="T60" fmla="*/ 170 w 258"/>
                <a:gd name="T61" fmla="*/ 286 h 342"/>
                <a:gd name="T62" fmla="*/ 176 w 258"/>
                <a:gd name="T63" fmla="*/ 250 h 342"/>
                <a:gd name="T64" fmla="*/ 184 w 258"/>
                <a:gd name="T65" fmla="*/ 24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8" h="342">
                  <a:moveTo>
                    <a:pt x="184" y="242"/>
                  </a:moveTo>
                  <a:lnTo>
                    <a:pt x="170" y="224"/>
                  </a:lnTo>
                  <a:lnTo>
                    <a:pt x="184" y="208"/>
                  </a:lnTo>
                  <a:lnTo>
                    <a:pt x="196" y="198"/>
                  </a:lnTo>
                  <a:lnTo>
                    <a:pt x="210" y="198"/>
                  </a:lnTo>
                  <a:lnTo>
                    <a:pt x="216" y="182"/>
                  </a:lnTo>
                  <a:lnTo>
                    <a:pt x="222" y="164"/>
                  </a:lnTo>
                  <a:lnTo>
                    <a:pt x="230" y="146"/>
                  </a:lnTo>
                  <a:lnTo>
                    <a:pt x="244" y="140"/>
                  </a:lnTo>
                  <a:lnTo>
                    <a:pt x="258" y="130"/>
                  </a:lnTo>
                  <a:lnTo>
                    <a:pt x="250" y="122"/>
                  </a:lnTo>
                  <a:lnTo>
                    <a:pt x="236" y="122"/>
                  </a:lnTo>
                  <a:lnTo>
                    <a:pt x="222" y="112"/>
                  </a:lnTo>
                  <a:lnTo>
                    <a:pt x="210" y="104"/>
                  </a:lnTo>
                  <a:lnTo>
                    <a:pt x="204" y="86"/>
                  </a:lnTo>
                  <a:lnTo>
                    <a:pt x="190" y="80"/>
                  </a:lnTo>
                  <a:lnTo>
                    <a:pt x="176" y="60"/>
                  </a:lnTo>
                  <a:lnTo>
                    <a:pt x="162" y="50"/>
                  </a:lnTo>
                  <a:lnTo>
                    <a:pt x="148" y="42"/>
                  </a:lnTo>
                  <a:lnTo>
                    <a:pt x="130" y="26"/>
                  </a:lnTo>
                  <a:lnTo>
                    <a:pt x="108" y="16"/>
                  </a:lnTo>
                  <a:lnTo>
                    <a:pt x="94" y="8"/>
                  </a:lnTo>
                  <a:lnTo>
                    <a:pt x="82" y="0"/>
                  </a:lnTo>
                  <a:lnTo>
                    <a:pt x="68" y="0"/>
                  </a:lnTo>
                  <a:lnTo>
                    <a:pt x="54" y="8"/>
                  </a:lnTo>
                  <a:lnTo>
                    <a:pt x="42" y="8"/>
                  </a:lnTo>
                  <a:lnTo>
                    <a:pt x="28" y="8"/>
                  </a:lnTo>
                  <a:lnTo>
                    <a:pt x="14" y="8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6" y="16"/>
                  </a:lnTo>
                  <a:lnTo>
                    <a:pt x="0" y="34"/>
                  </a:lnTo>
                  <a:lnTo>
                    <a:pt x="0" y="50"/>
                  </a:lnTo>
                  <a:lnTo>
                    <a:pt x="6" y="70"/>
                  </a:lnTo>
                  <a:lnTo>
                    <a:pt x="6" y="86"/>
                  </a:lnTo>
                  <a:lnTo>
                    <a:pt x="6" y="104"/>
                  </a:lnTo>
                  <a:lnTo>
                    <a:pt x="6" y="122"/>
                  </a:lnTo>
                  <a:lnTo>
                    <a:pt x="22" y="140"/>
                  </a:lnTo>
                  <a:lnTo>
                    <a:pt x="14" y="156"/>
                  </a:lnTo>
                  <a:lnTo>
                    <a:pt x="14" y="174"/>
                  </a:lnTo>
                  <a:lnTo>
                    <a:pt x="6" y="190"/>
                  </a:lnTo>
                  <a:lnTo>
                    <a:pt x="14" y="208"/>
                  </a:lnTo>
                  <a:lnTo>
                    <a:pt x="22" y="224"/>
                  </a:lnTo>
                  <a:lnTo>
                    <a:pt x="28" y="242"/>
                  </a:lnTo>
                  <a:lnTo>
                    <a:pt x="42" y="250"/>
                  </a:lnTo>
                  <a:lnTo>
                    <a:pt x="42" y="268"/>
                  </a:lnTo>
                  <a:lnTo>
                    <a:pt x="42" y="286"/>
                  </a:lnTo>
                  <a:lnTo>
                    <a:pt x="48" y="304"/>
                  </a:lnTo>
                  <a:lnTo>
                    <a:pt x="42" y="304"/>
                  </a:lnTo>
                  <a:lnTo>
                    <a:pt x="46" y="300"/>
                  </a:lnTo>
                  <a:lnTo>
                    <a:pt x="54" y="312"/>
                  </a:lnTo>
                  <a:lnTo>
                    <a:pt x="68" y="312"/>
                  </a:lnTo>
                  <a:lnTo>
                    <a:pt x="82" y="304"/>
                  </a:lnTo>
                  <a:lnTo>
                    <a:pt x="94" y="304"/>
                  </a:lnTo>
                  <a:lnTo>
                    <a:pt x="108" y="312"/>
                  </a:lnTo>
                  <a:lnTo>
                    <a:pt x="122" y="328"/>
                  </a:lnTo>
                  <a:lnTo>
                    <a:pt x="136" y="342"/>
                  </a:lnTo>
                  <a:lnTo>
                    <a:pt x="142" y="336"/>
                  </a:lnTo>
                  <a:lnTo>
                    <a:pt x="152" y="316"/>
                  </a:lnTo>
                  <a:lnTo>
                    <a:pt x="168" y="316"/>
                  </a:lnTo>
                  <a:lnTo>
                    <a:pt x="170" y="304"/>
                  </a:lnTo>
                  <a:lnTo>
                    <a:pt x="170" y="286"/>
                  </a:lnTo>
                  <a:lnTo>
                    <a:pt x="176" y="268"/>
                  </a:lnTo>
                  <a:lnTo>
                    <a:pt x="176" y="250"/>
                  </a:lnTo>
                  <a:lnTo>
                    <a:pt x="180" y="242"/>
                  </a:lnTo>
                  <a:lnTo>
                    <a:pt x="184" y="242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5614360" y="1082610"/>
              <a:ext cx="661222" cy="638209"/>
            </a:xfrm>
            <a:custGeom>
              <a:avLst/>
              <a:gdLst>
                <a:gd name="T0" fmla="*/ 546 w 862"/>
                <a:gd name="T1" fmla="*/ 174 h 832"/>
                <a:gd name="T2" fmla="*/ 592 w 862"/>
                <a:gd name="T3" fmla="*/ 182 h 832"/>
                <a:gd name="T4" fmla="*/ 648 w 862"/>
                <a:gd name="T5" fmla="*/ 192 h 832"/>
                <a:gd name="T6" fmla="*/ 700 w 862"/>
                <a:gd name="T7" fmla="*/ 192 h 832"/>
                <a:gd name="T8" fmla="*/ 680 w 862"/>
                <a:gd name="T9" fmla="*/ 260 h 832"/>
                <a:gd name="T10" fmla="*/ 712 w 862"/>
                <a:gd name="T11" fmla="*/ 252 h 832"/>
                <a:gd name="T12" fmla="*/ 768 w 862"/>
                <a:gd name="T13" fmla="*/ 216 h 832"/>
                <a:gd name="T14" fmla="*/ 822 w 862"/>
                <a:gd name="T15" fmla="*/ 244 h 832"/>
                <a:gd name="T16" fmla="*/ 862 w 862"/>
                <a:gd name="T17" fmla="*/ 250 h 832"/>
                <a:gd name="T18" fmla="*/ 850 w 862"/>
                <a:gd name="T19" fmla="*/ 322 h 832"/>
                <a:gd name="T20" fmla="*/ 822 w 862"/>
                <a:gd name="T21" fmla="*/ 382 h 832"/>
                <a:gd name="T22" fmla="*/ 782 w 862"/>
                <a:gd name="T23" fmla="*/ 442 h 832"/>
                <a:gd name="T24" fmla="*/ 740 w 862"/>
                <a:gd name="T25" fmla="*/ 484 h 832"/>
                <a:gd name="T26" fmla="*/ 688 w 862"/>
                <a:gd name="T27" fmla="*/ 512 h 832"/>
                <a:gd name="T28" fmla="*/ 726 w 862"/>
                <a:gd name="T29" fmla="*/ 546 h 832"/>
                <a:gd name="T30" fmla="*/ 694 w 862"/>
                <a:gd name="T31" fmla="*/ 606 h 832"/>
                <a:gd name="T32" fmla="*/ 648 w 862"/>
                <a:gd name="T33" fmla="*/ 640 h 832"/>
                <a:gd name="T34" fmla="*/ 648 w 862"/>
                <a:gd name="T35" fmla="*/ 710 h 832"/>
                <a:gd name="T36" fmla="*/ 612 w 862"/>
                <a:gd name="T37" fmla="*/ 772 h 832"/>
                <a:gd name="T38" fmla="*/ 574 w 862"/>
                <a:gd name="T39" fmla="*/ 822 h 832"/>
                <a:gd name="T40" fmla="*/ 492 w 862"/>
                <a:gd name="T41" fmla="*/ 832 h 832"/>
                <a:gd name="T42" fmla="*/ 404 w 862"/>
                <a:gd name="T43" fmla="*/ 822 h 832"/>
                <a:gd name="T44" fmla="*/ 330 w 862"/>
                <a:gd name="T45" fmla="*/ 822 h 832"/>
                <a:gd name="T46" fmla="*/ 242 w 862"/>
                <a:gd name="T47" fmla="*/ 822 h 832"/>
                <a:gd name="T48" fmla="*/ 174 w 862"/>
                <a:gd name="T49" fmla="*/ 822 h 832"/>
                <a:gd name="T50" fmla="*/ 136 w 862"/>
                <a:gd name="T51" fmla="*/ 780 h 832"/>
                <a:gd name="T52" fmla="*/ 100 w 862"/>
                <a:gd name="T53" fmla="*/ 728 h 832"/>
                <a:gd name="T54" fmla="*/ 80 w 862"/>
                <a:gd name="T55" fmla="*/ 676 h 832"/>
                <a:gd name="T56" fmla="*/ 60 w 862"/>
                <a:gd name="T57" fmla="*/ 616 h 832"/>
                <a:gd name="T58" fmla="*/ 94 w 862"/>
                <a:gd name="T59" fmla="*/ 520 h 832"/>
                <a:gd name="T60" fmla="*/ 140 w 862"/>
                <a:gd name="T61" fmla="*/ 424 h 832"/>
                <a:gd name="T62" fmla="*/ 180 w 862"/>
                <a:gd name="T63" fmla="*/ 322 h 832"/>
                <a:gd name="T64" fmla="*/ 126 w 862"/>
                <a:gd name="T65" fmla="*/ 304 h 832"/>
                <a:gd name="T66" fmla="*/ 88 w 862"/>
                <a:gd name="T67" fmla="*/ 278 h 832"/>
                <a:gd name="T68" fmla="*/ 38 w 862"/>
                <a:gd name="T69" fmla="*/ 244 h 832"/>
                <a:gd name="T70" fmla="*/ 6 w 862"/>
                <a:gd name="T71" fmla="*/ 174 h 832"/>
                <a:gd name="T72" fmla="*/ 8 w 862"/>
                <a:gd name="T73" fmla="*/ 130 h 832"/>
                <a:gd name="T74" fmla="*/ 8 w 862"/>
                <a:gd name="T75" fmla="*/ 94 h 832"/>
                <a:gd name="T76" fmla="*/ 60 w 862"/>
                <a:gd name="T77" fmla="*/ 70 h 832"/>
                <a:gd name="T78" fmla="*/ 114 w 862"/>
                <a:gd name="T79" fmla="*/ 42 h 832"/>
                <a:gd name="T80" fmla="*/ 170 w 862"/>
                <a:gd name="T81" fmla="*/ 50 h 832"/>
                <a:gd name="T82" fmla="*/ 202 w 862"/>
                <a:gd name="T83" fmla="*/ 28 h 832"/>
                <a:gd name="T84" fmla="*/ 242 w 862"/>
                <a:gd name="T85" fmla="*/ 10 h 832"/>
                <a:gd name="T86" fmla="*/ 278 w 862"/>
                <a:gd name="T87" fmla="*/ 16 h 832"/>
                <a:gd name="T88" fmla="*/ 324 w 862"/>
                <a:gd name="T89" fmla="*/ 62 h 832"/>
                <a:gd name="T90" fmla="*/ 370 w 862"/>
                <a:gd name="T91" fmla="*/ 88 h 832"/>
                <a:gd name="T92" fmla="*/ 404 w 862"/>
                <a:gd name="T93" fmla="*/ 148 h 832"/>
                <a:gd name="T94" fmla="*/ 436 w 862"/>
                <a:gd name="T95" fmla="*/ 210 h 832"/>
                <a:gd name="T96" fmla="*/ 484 w 862"/>
                <a:gd name="T97" fmla="*/ 234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2" h="832">
                  <a:moveTo>
                    <a:pt x="502" y="208"/>
                  </a:moveTo>
                  <a:lnTo>
                    <a:pt x="520" y="200"/>
                  </a:lnTo>
                  <a:lnTo>
                    <a:pt x="534" y="192"/>
                  </a:lnTo>
                  <a:lnTo>
                    <a:pt x="546" y="174"/>
                  </a:lnTo>
                  <a:lnTo>
                    <a:pt x="558" y="174"/>
                  </a:lnTo>
                  <a:lnTo>
                    <a:pt x="564" y="192"/>
                  </a:lnTo>
                  <a:lnTo>
                    <a:pt x="578" y="192"/>
                  </a:lnTo>
                  <a:lnTo>
                    <a:pt x="592" y="182"/>
                  </a:lnTo>
                  <a:lnTo>
                    <a:pt x="606" y="182"/>
                  </a:lnTo>
                  <a:lnTo>
                    <a:pt x="620" y="192"/>
                  </a:lnTo>
                  <a:lnTo>
                    <a:pt x="634" y="200"/>
                  </a:lnTo>
                  <a:lnTo>
                    <a:pt x="648" y="192"/>
                  </a:lnTo>
                  <a:lnTo>
                    <a:pt x="660" y="182"/>
                  </a:lnTo>
                  <a:lnTo>
                    <a:pt x="674" y="192"/>
                  </a:lnTo>
                  <a:lnTo>
                    <a:pt x="688" y="192"/>
                  </a:lnTo>
                  <a:lnTo>
                    <a:pt x="700" y="192"/>
                  </a:lnTo>
                  <a:lnTo>
                    <a:pt x="708" y="210"/>
                  </a:lnTo>
                  <a:lnTo>
                    <a:pt x="694" y="226"/>
                  </a:lnTo>
                  <a:lnTo>
                    <a:pt x="688" y="244"/>
                  </a:lnTo>
                  <a:lnTo>
                    <a:pt x="680" y="260"/>
                  </a:lnTo>
                  <a:lnTo>
                    <a:pt x="680" y="278"/>
                  </a:lnTo>
                  <a:lnTo>
                    <a:pt x="694" y="278"/>
                  </a:lnTo>
                  <a:lnTo>
                    <a:pt x="708" y="268"/>
                  </a:lnTo>
                  <a:lnTo>
                    <a:pt x="712" y="252"/>
                  </a:lnTo>
                  <a:lnTo>
                    <a:pt x="720" y="234"/>
                  </a:lnTo>
                  <a:lnTo>
                    <a:pt x="734" y="226"/>
                  </a:lnTo>
                  <a:lnTo>
                    <a:pt x="748" y="216"/>
                  </a:lnTo>
                  <a:lnTo>
                    <a:pt x="768" y="216"/>
                  </a:lnTo>
                  <a:lnTo>
                    <a:pt x="782" y="226"/>
                  </a:lnTo>
                  <a:lnTo>
                    <a:pt x="796" y="234"/>
                  </a:lnTo>
                  <a:lnTo>
                    <a:pt x="810" y="234"/>
                  </a:lnTo>
                  <a:lnTo>
                    <a:pt x="822" y="244"/>
                  </a:lnTo>
                  <a:lnTo>
                    <a:pt x="836" y="244"/>
                  </a:lnTo>
                  <a:lnTo>
                    <a:pt x="850" y="244"/>
                  </a:lnTo>
                  <a:lnTo>
                    <a:pt x="862" y="252"/>
                  </a:lnTo>
                  <a:lnTo>
                    <a:pt x="862" y="250"/>
                  </a:lnTo>
                  <a:lnTo>
                    <a:pt x="862" y="260"/>
                  </a:lnTo>
                  <a:lnTo>
                    <a:pt x="856" y="278"/>
                  </a:lnTo>
                  <a:lnTo>
                    <a:pt x="856" y="304"/>
                  </a:lnTo>
                  <a:lnTo>
                    <a:pt x="850" y="322"/>
                  </a:lnTo>
                  <a:lnTo>
                    <a:pt x="842" y="338"/>
                  </a:lnTo>
                  <a:lnTo>
                    <a:pt x="828" y="346"/>
                  </a:lnTo>
                  <a:lnTo>
                    <a:pt x="822" y="366"/>
                  </a:lnTo>
                  <a:lnTo>
                    <a:pt x="822" y="382"/>
                  </a:lnTo>
                  <a:lnTo>
                    <a:pt x="814" y="400"/>
                  </a:lnTo>
                  <a:lnTo>
                    <a:pt x="810" y="416"/>
                  </a:lnTo>
                  <a:lnTo>
                    <a:pt x="796" y="434"/>
                  </a:lnTo>
                  <a:lnTo>
                    <a:pt x="782" y="442"/>
                  </a:lnTo>
                  <a:lnTo>
                    <a:pt x="774" y="458"/>
                  </a:lnTo>
                  <a:lnTo>
                    <a:pt x="768" y="476"/>
                  </a:lnTo>
                  <a:lnTo>
                    <a:pt x="756" y="476"/>
                  </a:lnTo>
                  <a:lnTo>
                    <a:pt x="740" y="484"/>
                  </a:lnTo>
                  <a:lnTo>
                    <a:pt x="726" y="484"/>
                  </a:lnTo>
                  <a:lnTo>
                    <a:pt x="712" y="502"/>
                  </a:lnTo>
                  <a:lnTo>
                    <a:pt x="708" y="512"/>
                  </a:lnTo>
                  <a:lnTo>
                    <a:pt x="688" y="512"/>
                  </a:lnTo>
                  <a:lnTo>
                    <a:pt x="688" y="530"/>
                  </a:lnTo>
                  <a:lnTo>
                    <a:pt x="700" y="538"/>
                  </a:lnTo>
                  <a:lnTo>
                    <a:pt x="712" y="538"/>
                  </a:lnTo>
                  <a:lnTo>
                    <a:pt x="726" y="546"/>
                  </a:lnTo>
                  <a:lnTo>
                    <a:pt x="712" y="562"/>
                  </a:lnTo>
                  <a:lnTo>
                    <a:pt x="712" y="582"/>
                  </a:lnTo>
                  <a:lnTo>
                    <a:pt x="700" y="590"/>
                  </a:lnTo>
                  <a:lnTo>
                    <a:pt x="694" y="606"/>
                  </a:lnTo>
                  <a:lnTo>
                    <a:pt x="680" y="622"/>
                  </a:lnTo>
                  <a:lnTo>
                    <a:pt x="666" y="622"/>
                  </a:lnTo>
                  <a:lnTo>
                    <a:pt x="654" y="622"/>
                  </a:lnTo>
                  <a:lnTo>
                    <a:pt x="648" y="640"/>
                  </a:lnTo>
                  <a:lnTo>
                    <a:pt x="654" y="660"/>
                  </a:lnTo>
                  <a:lnTo>
                    <a:pt x="648" y="676"/>
                  </a:lnTo>
                  <a:lnTo>
                    <a:pt x="648" y="692"/>
                  </a:lnTo>
                  <a:lnTo>
                    <a:pt x="648" y="710"/>
                  </a:lnTo>
                  <a:lnTo>
                    <a:pt x="640" y="728"/>
                  </a:lnTo>
                  <a:lnTo>
                    <a:pt x="634" y="744"/>
                  </a:lnTo>
                  <a:lnTo>
                    <a:pt x="626" y="760"/>
                  </a:lnTo>
                  <a:lnTo>
                    <a:pt x="612" y="772"/>
                  </a:lnTo>
                  <a:lnTo>
                    <a:pt x="598" y="788"/>
                  </a:lnTo>
                  <a:lnTo>
                    <a:pt x="592" y="804"/>
                  </a:lnTo>
                  <a:lnTo>
                    <a:pt x="586" y="822"/>
                  </a:lnTo>
                  <a:lnTo>
                    <a:pt x="574" y="822"/>
                  </a:lnTo>
                  <a:lnTo>
                    <a:pt x="552" y="822"/>
                  </a:lnTo>
                  <a:lnTo>
                    <a:pt x="534" y="832"/>
                  </a:lnTo>
                  <a:lnTo>
                    <a:pt x="510" y="832"/>
                  </a:lnTo>
                  <a:lnTo>
                    <a:pt x="492" y="832"/>
                  </a:lnTo>
                  <a:lnTo>
                    <a:pt x="472" y="832"/>
                  </a:lnTo>
                  <a:lnTo>
                    <a:pt x="452" y="822"/>
                  </a:lnTo>
                  <a:lnTo>
                    <a:pt x="432" y="822"/>
                  </a:lnTo>
                  <a:lnTo>
                    <a:pt x="404" y="822"/>
                  </a:lnTo>
                  <a:lnTo>
                    <a:pt x="384" y="822"/>
                  </a:lnTo>
                  <a:lnTo>
                    <a:pt x="362" y="822"/>
                  </a:lnTo>
                  <a:lnTo>
                    <a:pt x="350" y="822"/>
                  </a:lnTo>
                  <a:lnTo>
                    <a:pt x="330" y="822"/>
                  </a:lnTo>
                  <a:lnTo>
                    <a:pt x="308" y="822"/>
                  </a:lnTo>
                  <a:lnTo>
                    <a:pt x="282" y="822"/>
                  </a:lnTo>
                  <a:lnTo>
                    <a:pt x="264" y="822"/>
                  </a:lnTo>
                  <a:lnTo>
                    <a:pt x="242" y="822"/>
                  </a:lnTo>
                  <a:lnTo>
                    <a:pt x="222" y="822"/>
                  </a:lnTo>
                  <a:lnTo>
                    <a:pt x="202" y="814"/>
                  </a:lnTo>
                  <a:lnTo>
                    <a:pt x="188" y="814"/>
                  </a:lnTo>
                  <a:lnTo>
                    <a:pt x="174" y="822"/>
                  </a:lnTo>
                  <a:lnTo>
                    <a:pt x="162" y="814"/>
                  </a:lnTo>
                  <a:lnTo>
                    <a:pt x="154" y="798"/>
                  </a:lnTo>
                  <a:lnTo>
                    <a:pt x="140" y="798"/>
                  </a:lnTo>
                  <a:lnTo>
                    <a:pt x="136" y="780"/>
                  </a:lnTo>
                  <a:lnTo>
                    <a:pt x="122" y="760"/>
                  </a:lnTo>
                  <a:lnTo>
                    <a:pt x="106" y="760"/>
                  </a:lnTo>
                  <a:lnTo>
                    <a:pt x="100" y="744"/>
                  </a:lnTo>
                  <a:lnTo>
                    <a:pt x="100" y="728"/>
                  </a:lnTo>
                  <a:lnTo>
                    <a:pt x="94" y="710"/>
                  </a:lnTo>
                  <a:lnTo>
                    <a:pt x="88" y="692"/>
                  </a:lnTo>
                  <a:lnTo>
                    <a:pt x="80" y="684"/>
                  </a:lnTo>
                  <a:lnTo>
                    <a:pt x="80" y="676"/>
                  </a:lnTo>
                  <a:lnTo>
                    <a:pt x="80" y="668"/>
                  </a:lnTo>
                  <a:lnTo>
                    <a:pt x="74" y="650"/>
                  </a:lnTo>
                  <a:lnTo>
                    <a:pt x="60" y="632"/>
                  </a:lnTo>
                  <a:lnTo>
                    <a:pt x="60" y="616"/>
                  </a:lnTo>
                  <a:lnTo>
                    <a:pt x="68" y="598"/>
                  </a:lnTo>
                  <a:lnTo>
                    <a:pt x="74" y="582"/>
                  </a:lnTo>
                  <a:lnTo>
                    <a:pt x="88" y="546"/>
                  </a:lnTo>
                  <a:lnTo>
                    <a:pt x="94" y="520"/>
                  </a:lnTo>
                  <a:lnTo>
                    <a:pt x="106" y="496"/>
                  </a:lnTo>
                  <a:lnTo>
                    <a:pt x="114" y="476"/>
                  </a:lnTo>
                  <a:lnTo>
                    <a:pt x="126" y="452"/>
                  </a:lnTo>
                  <a:lnTo>
                    <a:pt x="140" y="424"/>
                  </a:lnTo>
                  <a:lnTo>
                    <a:pt x="154" y="390"/>
                  </a:lnTo>
                  <a:lnTo>
                    <a:pt x="162" y="374"/>
                  </a:lnTo>
                  <a:lnTo>
                    <a:pt x="168" y="346"/>
                  </a:lnTo>
                  <a:lnTo>
                    <a:pt x="180" y="322"/>
                  </a:lnTo>
                  <a:lnTo>
                    <a:pt x="180" y="304"/>
                  </a:lnTo>
                  <a:lnTo>
                    <a:pt x="162" y="312"/>
                  </a:lnTo>
                  <a:lnTo>
                    <a:pt x="140" y="312"/>
                  </a:lnTo>
                  <a:lnTo>
                    <a:pt x="126" y="304"/>
                  </a:lnTo>
                  <a:lnTo>
                    <a:pt x="122" y="288"/>
                  </a:lnTo>
                  <a:lnTo>
                    <a:pt x="114" y="278"/>
                  </a:lnTo>
                  <a:lnTo>
                    <a:pt x="100" y="278"/>
                  </a:lnTo>
                  <a:lnTo>
                    <a:pt x="88" y="278"/>
                  </a:lnTo>
                  <a:lnTo>
                    <a:pt x="74" y="278"/>
                  </a:lnTo>
                  <a:lnTo>
                    <a:pt x="52" y="268"/>
                  </a:lnTo>
                  <a:lnTo>
                    <a:pt x="38" y="260"/>
                  </a:lnTo>
                  <a:lnTo>
                    <a:pt x="38" y="244"/>
                  </a:lnTo>
                  <a:lnTo>
                    <a:pt x="26" y="226"/>
                  </a:lnTo>
                  <a:lnTo>
                    <a:pt x="20" y="210"/>
                  </a:lnTo>
                  <a:lnTo>
                    <a:pt x="14" y="192"/>
                  </a:lnTo>
                  <a:lnTo>
                    <a:pt x="6" y="174"/>
                  </a:lnTo>
                  <a:lnTo>
                    <a:pt x="6" y="156"/>
                  </a:lnTo>
                  <a:lnTo>
                    <a:pt x="8" y="156"/>
                  </a:lnTo>
                  <a:lnTo>
                    <a:pt x="14" y="148"/>
                  </a:lnTo>
                  <a:lnTo>
                    <a:pt x="8" y="130"/>
                  </a:lnTo>
                  <a:lnTo>
                    <a:pt x="14" y="122"/>
                  </a:lnTo>
                  <a:lnTo>
                    <a:pt x="8" y="104"/>
                  </a:lnTo>
                  <a:lnTo>
                    <a:pt x="0" y="94"/>
                  </a:lnTo>
                  <a:lnTo>
                    <a:pt x="8" y="94"/>
                  </a:lnTo>
                  <a:lnTo>
                    <a:pt x="20" y="94"/>
                  </a:lnTo>
                  <a:lnTo>
                    <a:pt x="34" y="94"/>
                  </a:lnTo>
                  <a:lnTo>
                    <a:pt x="48" y="88"/>
                  </a:lnTo>
                  <a:lnTo>
                    <a:pt x="60" y="70"/>
                  </a:lnTo>
                  <a:lnTo>
                    <a:pt x="76" y="60"/>
                  </a:lnTo>
                  <a:lnTo>
                    <a:pt x="88" y="60"/>
                  </a:lnTo>
                  <a:lnTo>
                    <a:pt x="100" y="60"/>
                  </a:lnTo>
                  <a:lnTo>
                    <a:pt x="114" y="42"/>
                  </a:lnTo>
                  <a:lnTo>
                    <a:pt x="126" y="42"/>
                  </a:lnTo>
                  <a:lnTo>
                    <a:pt x="142" y="42"/>
                  </a:lnTo>
                  <a:lnTo>
                    <a:pt x="154" y="50"/>
                  </a:lnTo>
                  <a:lnTo>
                    <a:pt x="170" y="50"/>
                  </a:lnTo>
                  <a:lnTo>
                    <a:pt x="182" y="50"/>
                  </a:lnTo>
                  <a:lnTo>
                    <a:pt x="198" y="50"/>
                  </a:lnTo>
                  <a:lnTo>
                    <a:pt x="210" y="42"/>
                  </a:lnTo>
                  <a:lnTo>
                    <a:pt x="202" y="28"/>
                  </a:lnTo>
                  <a:lnTo>
                    <a:pt x="202" y="10"/>
                  </a:lnTo>
                  <a:lnTo>
                    <a:pt x="214" y="10"/>
                  </a:lnTo>
                  <a:lnTo>
                    <a:pt x="230" y="10"/>
                  </a:lnTo>
                  <a:lnTo>
                    <a:pt x="242" y="10"/>
                  </a:lnTo>
                  <a:lnTo>
                    <a:pt x="256" y="0"/>
                  </a:lnTo>
                  <a:lnTo>
                    <a:pt x="270" y="10"/>
                  </a:lnTo>
                  <a:lnTo>
                    <a:pt x="282" y="16"/>
                  </a:lnTo>
                  <a:lnTo>
                    <a:pt x="278" y="16"/>
                  </a:lnTo>
                  <a:lnTo>
                    <a:pt x="296" y="36"/>
                  </a:lnTo>
                  <a:lnTo>
                    <a:pt x="296" y="54"/>
                  </a:lnTo>
                  <a:lnTo>
                    <a:pt x="308" y="54"/>
                  </a:lnTo>
                  <a:lnTo>
                    <a:pt x="324" y="62"/>
                  </a:lnTo>
                  <a:lnTo>
                    <a:pt x="336" y="72"/>
                  </a:lnTo>
                  <a:lnTo>
                    <a:pt x="348" y="72"/>
                  </a:lnTo>
                  <a:lnTo>
                    <a:pt x="356" y="88"/>
                  </a:lnTo>
                  <a:lnTo>
                    <a:pt x="370" y="88"/>
                  </a:lnTo>
                  <a:lnTo>
                    <a:pt x="376" y="106"/>
                  </a:lnTo>
                  <a:lnTo>
                    <a:pt x="390" y="124"/>
                  </a:lnTo>
                  <a:lnTo>
                    <a:pt x="404" y="132"/>
                  </a:lnTo>
                  <a:lnTo>
                    <a:pt x="404" y="148"/>
                  </a:lnTo>
                  <a:lnTo>
                    <a:pt x="404" y="166"/>
                  </a:lnTo>
                  <a:lnTo>
                    <a:pt x="416" y="182"/>
                  </a:lnTo>
                  <a:lnTo>
                    <a:pt x="430" y="192"/>
                  </a:lnTo>
                  <a:lnTo>
                    <a:pt x="436" y="210"/>
                  </a:lnTo>
                  <a:lnTo>
                    <a:pt x="442" y="226"/>
                  </a:lnTo>
                  <a:lnTo>
                    <a:pt x="458" y="244"/>
                  </a:lnTo>
                  <a:lnTo>
                    <a:pt x="470" y="244"/>
                  </a:lnTo>
                  <a:lnTo>
                    <a:pt x="484" y="234"/>
                  </a:lnTo>
                  <a:lnTo>
                    <a:pt x="502" y="208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92"/>
            <p:cNvSpPr>
              <a:spLocks/>
            </p:cNvSpPr>
            <p:nvPr/>
          </p:nvSpPr>
          <p:spPr bwMode="auto">
            <a:xfrm>
              <a:off x="6037790" y="1475356"/>
              <a:ext cx="236260" cy="434167"/>
            </a:xfrm>
            <a:custGeom>
              <a:avLst/>
              <a:gdLst>
                <a:gd name="T0" fmla="*/ 8 w 308"/>
                <a:gd name="T1" fmla="*/ 512 h 566"/>
                <a:gd name="T2" fmla="*/ 92 w 308"/>
                <a:gd name="T3" fmla="*/ 528 h 566"/>
                <a:gd name="T4" fmla="*/ 126 w 308"/>
                <a:gd name="T5" fmla="*/ 554 h 566"/>
                <a:gd name="T6" fmla="*/ 202 w 308"/>
                <a:gd name="T7" fmla="*/ 546 h 566"/>
                <a:gd name="T8" fmla="*/ 284 w 308"/>
                <a:gd name="T9" fmla="*/ 566 h 566"/>
                <a:gd name="T10" fmla="*/ 284 w 308"/>
                <a:gd name="T11" fmla="*/ 562 h 566"/>
                <a:gd name="T12" fmla="*/ 300 w 308"/>
                <a:gd name="T13" fmla="*/ 536 h 566"/>
                <a:gd name="T14" fmla="*/ 292 w 308"/>
                <a:gd name="T15" fmla="*/ 500 h 566"/>
                <a:gd name="T16" fmla="*/ 292 w 308"/>
                <a:gd name="T17" fmla="*/ 474 h 566"/>
                <a:gd name="T18" fmla="*/ 300 w 308"/>
                <a:gd name="T19" fmla="*/ 448 h 566"/>
                <a:gd name="T20" fmla="*/ 292 w 308"/>
                <a:gd name="T21" fmla="*/ 432 h 566"/>
                <a:gd name="T22" fmla="*/ 278 w 308"/>
                <a:gd name="T23" fmla="*/ 414 h 566"/>
                <a:gd name="T24" fmla="*/ 292 w 308"/>
                <a:gd name="T25" fmla="*/ 380 h 566"/>
                <a:gd name="T26" fmla="*/ 308 w 308"/>
                <a:gd name="T27" fmla="*/ 362 h 566"/>
                <a:gd name="T28" fmla="*/ 290 w 308"/>
                <a:gd name="T29" fmla="*/ 362 h 566"/>
                <a:gd name="T30" fmla="*/ 270 w 308"/>
                <a:gd name="T31" fmla="*/ 336 h 566"/>
                <a:gd name="T32" fmla="*/ 264 w 308"/>
                <a:gd name="T33" fmla="*/ 300 h 566"/>
                <a:gd name="T34" fmla="*/ 244 w 308"/>
                <a:gd name="T35" fmla="*/ 276 h 566"/>
                <a:gd name="T36" fmla="*/ 252 w 308"/>
                <a:gd name="T37" fmla="*/ 240 h 566"/>
                <a:gd name="T38" fmla="*/ 276 w 308"/>
                <a:gd name="T39" fmla="*/ 214 h 566"/>
                <a:gd name="T40" fmla="*/ 258 w 308"/>
                <a:gd name="T41" fmla="*/ 196 h 566"/>
                <a:gd name="T42" fmla="*/ 230 w 308"/>
                <a:gd name="T43" fmla="*/ 188 h 566"/>
                <a:gd name="T44" fmla="*/ 210 w 308"/>
                <a:gd name="T45" fmla="*/ 162 h 566"/>
                <a:gd name="T46" fmla="*/ 202 w 308"/>
                <a:gd name="T47" fmla="*/ 136 h 566"/>
                <a:gd name="T48" fmla="*/ 216 w 308"/>
                <a:gd name="T49" fmla="*/ 102 h 566"/>
                <a:gd name="T50" fmla="*/ 216 w 308"/>
                <a:gd name="T51" fmla="*/ 68 h 566"/>
                <a:gd name="T52" fmla="*/ 210 w 308"/>
                <a:gd name="T53" fmla="*/ 32 h 566"/>
                <a:gd name="T54" fmla="*/ 182 w 308"/>
                <a:gd name="T55" fmla="*/ 24 h 566"/>
                <a:gd name="T56" fmla="*/ 162 w 308"/>
                <a:gd name="T57" fmla="*/ 8 h 566"/>
                <a:gd name="T58" fmla="*/ 148 w 308"/>
                <a:gd name="T59" fmla="*/ 8 h 566"/>
                <a:gd name="T60" fmla="*/ 136 w 308"/>
                <a:gd name="T61" fmla="*/ 0 h 566"/>
                <a:gd name="T62" fmla="*/ 148 w 308"/>
                <a:gd name="T63" fmla="*/ 26 h 566"/>
                <a:gd name="T64" fmla="*/ 174 w 308"/>
                <a:gd name="T65" fmla="*/ 34 h 566"/>
                <a:gd name="T66" fmla="*/ 160 w 308"/>
                <a:gd name="T67" fmla="*/ 70 h 566"/>
                <a:gd name="T68" fmla="*/ 142 w 308"/>
                <a:gd name="T69" fmla="*/ 94 h 566"/>
                <a:gd name="T70" fmla="*/ 114 w 308"/>
                <a:gd name="T71" fmla="*/ 110 h 566"/>
                <a:gd name="T72" fmla="*/ 96 w 308"/>
                <a:gd name="T73" fmla="*/ 128 h 566"/>
                <a:gd name="T74" fmla="*/ 96 w 308"/>
                <a:gd name="T75" fmla="*/ 164 h 566"/>
                <a:gd name="T76" fmla="*/ 96 w 308"/>
                <a:gd name="T77" fmla="*/ 198 h 566"/>
                <a:gd name="T78" fmla="*/ 82 w 308"/>
                <a:gd name="T79" fmla="*/ 232 h 566"/>
                <a:gd name="T80" fmla="*/ 60 w 308"/>
                <a:gd name="T81" fmla="*/ 260 h 566"/>
                <a:gd name="T82" fmla="*/ 44 w 308"/>
                <a:gd name="T83" fmla="*/ 282 h 566"/>
                <a:gd name="T84" fmla="*/ 20 w 308"/>
                <a:gd name="T85" fmla="*/ 328 h 566"/>
                <a:gd name="T86" fmla="*/ 6 w 308"/>
                <a:gd name="T87" fmla="*/ 362 h 566"/>
                <a:gd name="T88" fmla="*/ 0 w 308"/>
                <a:gd name="T89" fmla="*/ 388 h 566"/>
                <a:gd name="T90" fmla="*/ 6 w 308"/>
                <a:gd name="T91" fmla="*/ 422 h 566"/>
                <a:gd name="T92" fmla="*/ 0 w 308"/>
                <a:gd name="T93" fmla="*/ 458 h 566"/>
                <a:gd name="T94" fmla="*/ 0 w 308"/>
                <a:gd name="T95" fmla="*/ 492 h 566"/>
                <a:gd name="T96" fmla="*/ 6 w 308"/>
                <a:gd name="T97" fmla="*/ 512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8" h="566">
                  <a:moveTo>
                    <a:pt x="6" y="512"/>
                  </a:moveTo>
                  <a:lnTo>
                    <a:pt x="8" y="512"/>
                  </a:lnTo>
                  <a:lnTo>
                    <a:pt x="44" y="512"/>
                  </a:lnTo>
                  <a:lnTo>
                    <a:pt x="92" y="528"/>
                  </a:lnTo>
                  <a:lnTo>
                    <a:pt x="122" y="500"/>
                  </a:lnTo>
                  <a:lnTo>
                    <a:pt x="126" y="554"/>
                  </a:lnTo>
                  <a:lnTo>
                    <a:pt x="158" y="528"/>
                  </a:lnTo>
                  <a:lnTo>
                    <a:pt x="202" y="546"/>
                  </a:lnTo>
                  <a:lnTo>
                    <a:pt x="244" y="542"/>
                  </a:lnTo>
                  <a:lnTo>
                    <a:pt x="284" y="566"/>
                  </a:lnTo>
                  <a:lnTo>
                    <a:pt x="284" y="566"/>
                  </a:lnTo>
                  <a:lnTo>
                    <a:pt x="284" y="562"/>
                  </a:lnTo>
                  <a:lnTo>
                    <a:pt x="300" y="552"/>
                  </a:lnTo>
                  <a:lnTo>
                    <a:pt x="300" y="536"/>
                  </a:lnTo>
                  <a:lnTo>
                    <a:pt x="300" y="518"/>
                  </a:lnTo>
                  <a:lnTo>
                    <a:pt x="292" y="500"/>
                  </a:lnTo>
                  <a:lnTo>
                    <a:pt x="278" y="492"/>
                  </a:lnTo>
                  <a:lnTo>
                    <a:pt x="292" y="474"/>
                  </a:lnTo>
                  <a:lnTo>
                    <a:pt x="284" y="458"/>
                  </a:lnTo>
                  <a:lnTo>
                    <a:pt x="300" y="448"/>
                  </a:lnTo>
                  <a:lnTo>
                    <a:pt x="306" y="432"/>
                  </a:lnTo>
                  <a:lnTo>
                    <a:pt x="292" y="432"/>
                  </a:lnTo>
                  <a:lnTo>
                    <a:pt x="278" y="432"/>
                  </a:lnTo>
                  <a:lnTo>
                    <a:pt x="278" y="414"/>
                  </a:lnTo>
                  <a:lnTo>
                    <a:pt x="284" y="396"/>
                  </a:lnTo>
                  <a:lnTo>
                    <a:pt x="292" y="380"/>
                  </a:lnTo>
                  <a:lnTo>
                    <a:pt x="306" y="370"/>
                  </a:lnTo>
                  <a:lnTo>
                    <a:pt x="308" y="362"/>
                  </a:lnTo>
                  <a:lnTo>
                    <a:pt x="304" y="362"/>
                  </a:lnTo>
                  <a:lnTo>
                    <a:pt x="290" y="362"/>
                  </a:lnTo>
                  <a:lnTo>
                    <a:pt x="284" y="346"/>
                  </a:lnTo>
                  <a:lnTo>
                    <a:pt x="270" y="336"/>
                  </a:lnTo>
                  <a:lnTo>
                    <a:pt x="270" y="318"/>
                  </a:lnTo>
                  <a:lnTo>
                    <a:pt x="264" y="300"/>
                  </a:lnTo>
                  <a:lnTo>
                    <a:pt x="252" y="292"/>
                  </a:lnTo>
                  <a:lnTo>
                    <a:pt x="244" y="276"/>
                  </a:lnTo>
                  <a:lnTo>
                    <a:pt x="252" y="256"/>
                  </a:lnTo>
                  <a:lnTo>
                    <a:pt x="252" y="240"/>
                  </a:lnTo>
                  <a:lnTo>
                    <a:pt x="264" y="232"/>
                  </a:lnTo>
                  <a:lnTo>
                    <a:pt x="276" y="214"/>
                  </a:lnTo>
                  <a:lnTo>
                    <a:pt x="270" y="196"/>
                  </a:lnTo>
                  <a:lnTo>
                    <a:pt x="258" y="196"/>
                  </a:lnTo>
                  <a:lnTo>
                    <a:pt x="244" y="196"/>
                  </a:lnTo>
                  <a:lnTo>
                    <a:pt x="230" y="188"/>
                  </a:lnTo>
                  <a:lnTo>
                    <a:pt x="224" y="172"/>
                  </a:lnTo>
                  <a:lnTo>
                    <a:pt x="210" y="162"/>
                  </a:lnTo>
                  <a:lnTo>
                    <a:pt x="196" y="154"/>
                  </a:lnTo>
                  <a:lnTo>
                    <a:pt x="202" y="136"/>
                  </a:lnTo>
                  <a:lnTo>
                    <a:pt x="210" y="118"/>
                  </a:lnTo>
                  <a:lnTo>
                    <a:pt x="216" y="102"/>
                  </a:lnTo>
                  <a:lnTo>
                    <a:pt x="216" y="86"/>
                  </a:lnTo>
                  <a:lnTo>
                    <a:pt x="216" y="68"/>
                  </a:lnTo>
                  <a:lnTo>
                    <a:pt x="216" y="50"/>
                  </a:lnTo>
                  <a:lnTo>
                    <a:pt x="210" y="32"/>
                  </a:lnTo>
                  <a:lnTo>
                    <a:pt x="196" y="24"/>
                  </a:lnTo>
                  <a:lnTo>
                    <a:pt x="182" y="24"/>
                  </a:lnTo>
                  <a:lnTo>
                    <a:pt x="176" y="8"/>
                  </a:lnTo>
                  <a:lnTo>
                    <a:pt x="162" y="8"/>
                  </a:lnTo>
                  <a:lnTo>
                    <a:pt x="154" y="8"/>
                  </a:lnTo>
                  <a:lnTo>
                    <a:pt x="148" y="8"/>
                  </a:lnTo>
                  <a:lnTo>
                    <a:pt x="154" y="0"/>
                  </a:lnTo>
                  <a:lnTo>
                    <a:pt x="136" y="0"/>
                  </a:lnTo>
                  <a:lnTo>
                    <a:pt x="136" y="18"/>
                  </a:lnTo>
                  <a:lnTo>
                    <a:pt x="148" y="26"/>
                  </a:lnTo>
                  <a:lnTo>
                    <a:pt x="160" y="26"/>
                  </a:lnTo>
                  <a:lnTo>
                    <a:pt x="174" y="34"/>
                  </a:lnTo>
                  <a:lnTo>
                    <a:pt x="160" y="50"/>
                  </a:lnTo>
                  <a:lnTo>
                    <a:pt x="160" y="70"/>
                  </a:lnTo>
                  <a:lnTo>
                    <a:pt x="148" y="78"/>
                  </a:lnTo>
                  <a:lnTo>
                    <a:pt x="142" y="94"/>
                  </a:lnTo>
                  <a:lnTo>
                    <a:pt x="128" y="110"/>
                  </a:lnTo>
                  <a:lnTo>
                    <a:pt x="114" y="110"/>
                  </a:lnTo>
                  <a:lnTo>
                    <a:pt x="102" y="110"/>
                  </a:lnTo>
                  <a:lnTo>
                    <a:pt x="96" y="128"/>
                  </a:lnTo>
                  <a:lnTo>
                    <a:pt x="102" y="148"/>
                  </a:lnTo>
                  <a:lnTo>
                    <a:pt x="96" y="164"/>
                  </a:lnTo>
                  <a:lnTo>
                    <a:pt x="96" y="180"/>
                  </a:lnTo>
                  <a:lnTo>
                    <a:pt x="96" y="198"/>
                  </a:lnTo>
                  <a:lnTo>
                    <a:pt x="88" y="216"/>
                  </a:lnTo>
                  <a:lnTo>
                    <a:pt x="82" y="232"/>
                  </a:lnTo>
                  <a:lnTo>
                    <a:pt x="74" y="248"/>
                  </a:lnTo>
                  <a:lnTo>
                    <a:pt x="60" y="260"/>
                  </a:lnTo>
                  <a:lnTo>
                    <a:pt x="46" y="276"/>
                  </a:lnTo>
                  <a:lnTo>
                    <a:pt x="44" y="282"/>
                  </a:lnTo>
                  <a:lnTo>
                    <a:pt x="36" y="310"/>
                  </a:lnTo>
                  <a:lnTo>
                    <a:pt x="20" y="328"/>
                  </a:lnTo>
                  <a:lnTo>
                    <a:pt x="14" y="344"/>
                  </a:lnTo>
                  <a:lnTo>
                    <a:pt x="6" y="362"/>
                  </a:lnTo>
                  <a:lnTo>
                    <a:pt x="0" y="370"/>
                  </a:lnTo>
                  <a:lnTo>
                    <a:pt x="0" y="388"/>
                  </a:lnTo>
                  <a:lnTo>
                    <a:pt x="0" y="406"/>
                  </a:lnTo>
                  <a:lnTo>
                    <a:pt x="6" y="422"/>
                  </a:lnTo>
                  <a:lnTo>
                    <a:pt x="0" y="442"/>
                  </a:lnTo>
                  <a:lnTo>
                    <a:pt x="0" y="458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6" y="510"/>
                  </a:lnTo>
                  <a:lnTo>
                    <a:pt x="6" y="512"/>
                  </a:lnTo>
                  <a:close/>
                </a:path>
              </a:pathLst>
            </a:custGeom>
            <a:grpFill/>
            <a:ln w="6350">
              <a:solidFill>
                <a:srgbClr val="E6E6E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pt-BR" sz="18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659830" y="2200847"/>
            <a:ext cx="153095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8"/>
            <a:r>
              <a:rPr lang="pt-BR" sz="800" kern="0" dirty="0">
                <a:solidFill>
                  <a:sysClr val="windowText" lastClr="000000"/>
                </a:solidFill>
              </a:rPr>
              <a:t>2.600 MHz ~ 46</a:t>
            </a:r>
            <a:r>
              <a:rPr lang="pt-BR" sz="1000" kern="0" dirty="0">
                <a:solidFill>
                  <a:sysClr val="windowText" lastClr="000000"/>
                </a:solidFill>
              </a:rPr>
              <a:t>% cob. Indoor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97823" y="2200847"/>
            <a:ext cx="167152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8"/>
            <a:r>
              <a:rPr lang="pt-BR" sz="800" kern="0" dirty="0">
                <a:solidFill>
                  <a:sysClr val="windowText" lastClr="000000"/>
                </a:solidFill>
              </a:rPr>
              <a:t>700 MHz</a:t>
            </a:r>
            <a:r>
              <a:rPr lang="pt-BR" sz="1000" kern="0" dirty="0">
                <a:solidFill>
                  <a:sysClr val="windowText" lastClr="000000"/>
                </a:solidFill>
              </a:rPr>
              <a:t> ~ 100% cob. Indoor</a:t>
            </a:r>
            <a:endParaRPr lang="pt-BR" sz="1000" kern="0" dirty="0">
              <a:solidFill>
                <a:srgbClr val="00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487166" y="685848"/>
            <a:ext cx="2066574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 defTabSz="914378"/>
            <a:r>
              <a:rPr lang="pt-BR" sz="1100" b="1" kern="0" dirty="0">
                <a:solidFill>
                  <a:srgbClr val="004691"/>
                </a:solidFill>
                <a:latin typeface="TIM Sans" panose="00000500000000000000" pitchFamily="50" charset="0"/>
              </a:rPr>
              <a:t>Efeito da Propagação do Sinal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032682" y="567772"/>
            <a:ext cx="1047853" cy="925830"/>
            <a:chOff x="465207" y="776402"/>
            <a:chExt cx="1047853" cy="925830"/>
          </a:xfrm>
        </p:grpSpPr>
        <p:sp>
          <p:nvSpPr>
            <p:cNvPr id="53" name="Freeform 52"/>
            <p:cNvSpPr>
              <a:spLocks noChangeAspect="1"/>
            </p:cNvSpPr>
            <p:nvPr/>
          </p:nvSpPr>
          <p:spPr>
            <a:xfrm>
              <a:off x="577653" y="776402"/>
              <a:ext cx="822960" cy="925830"/>
            </a:xfrm>
            <a:custGeom>
              <a:avLst/>
              <a:gdLst>
                <a:gd name="connsiteX0" fmla="*/ 0 w 1144322"/>
                <a:gd name="connsiteY0" fmla="*/ 497780 h 995560"/>
                <a:gd name="connsiteX1" fmla="*/ 248890 w 1144322"/>
                <a:gd name="connsiteY1" fmla="*/ 0 h 995560"/>
                <a:gd name="connsiteX2" fmla="*/ 895432 w 1144322"/>
                <a:gd name="connsiteY2" fmla="*/ 0 h 995560"/>
                <a:gd name="connsiteX3" fmla="*/ 1144322 w 1144322"/>
                <a:gd name="connsiteY3" fmla="*/ 497780 h 995560"/>
                <a:gd name="connsiteX4" fmla="*/ 895432 w 1144322"/>
                <a:gd name="connsiteY4" fmla="*/ 995560 h 995560"/>
                <a:gd name="connsiteX5" fmla="*/ 248890 w 1144322"/>
                <a:gd name="connsiteY5" fmla="*/ 995560 h 995560"/>
                <a:gd name="connsiteX6" fmla="*/ 0 w 1144322"/>
                <a:gd name="connsiteY6" fmla="*/ 497780 h 99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4322" h="995560">
                  <a:moveTo>
                    <a:pt x="572161" y="0"/>
                  </a:moveTo>
                  <a:lnTo>
                    <a:pt x="1144322" y="216534"/>
                  </a:lnTo>
                  <a:lnTo>
                    <a:pt x="1144322" y="779026"/>
                  </a:lnTo>
                  <a:lnTo>
                    <a:pt x="572161" y="995560"/>
                  </a:lnTo>
                  <a:lnTo>
                    <a:pt x="0" y="779026"/>
                  </a:lnTo>
                  <a:lnTo>
                    <a:pt x="0" y="216534"/>
                  </a:lnTo>
                  <a:lnTo>
                    <a:pt x="572161" y="0"/>
                  </a:lnTo>
                  <a:close/>
                </a:path>
              </a:pathLst>
            </a:custGeom>
            <a:solidFill>
              <a:srgbClr val="00518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811" tIns="204995" rIns="181811" bIns="204992" numCol="1" spcCol="1270" anchor="ctr" anchorCtr="0">
              <a:noAutofit/>
            </a:bodyPr>
            <a:lstStyle/>
            <a:p>
              <a:pPr algn="ctr" defTabSz="31114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0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65207" y="943852"/>
              <a:ext cx="1047853" cy="5909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11142">
                <a:lnSpc>
                  <a:spcPct val="90000"/>
                </a:lnSpc>
                <a:spcBef>
                  <a:spcPct val="0"/>
                </a:spcBef>
              </a:pPr>
              <a:r>
                <a:rPr lang="pt-BR" sz="1200" b="1" kern="0" dirty="0">
                  <a:solidFill>
                    <a:schemeClr val="bg1"/>
                  </a:solidFill>
                </a:rPr>
                <a:t>Antes x Após 700 MHz</a:t>
              </a:r>
              <a:endParaRPr lang="pt-BR" sz="300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852492" y="2485565"/>
            <a:ext cx="5076433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it-IT"/>
            </a:defPPr>
            <a:lvl1pPr>
              <a:defRPr sz="1100" b="1">
                <a:solidFill>
                  <a:srgbClr val="004691"/>
                </a:solidFill>
                <a:latin typeface="TIM Sans" panose="00000500000000000000" pitchFamily="50" charset="0"/>
              </a:defRPr>
            </a:lvl1pPr>
          </a:lstStyle>
          <a:p>
            <a:pPr defTabSz="914378"/>
            <a:r>
              <a:rPr lang="pt-BR" sz="1050" b="0" kern="0" dirty="0"/>
              <a:t>Tráfego 4G em </a:t>
            </a:r>
            <a:r>
              <a:rPr lang="pt-BR" sz="1050" kern="0" dirty="0"/>
              <a:t>São Luis </a:t>
            </a:r>
            <a:r>
              <a:rPr lang="pt-BR" sz="1050" b="0" kern="0" dirty="0"/>
              <a:t>mais que dobrou após pleno funcionamento do </a:t>
            </a:r>
            <a:r>
              <a:rPr lang="pt-BR" sz="1050" kern="0" dirty="0"/>
              <a:t>700 MHz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994582" y="2530088"/>
            <a:ext cx="1047853" cy="925830"/>
            <a:chOff x="465207" y="776402"/>
            <a:chExt cx="1047853" cy="925830"/>
          </a:xfrm>
        </p:grpSpPr>
        <p:sp>
          <p:nvSpPr>
            <p:cNvPr id="59" name="Freeform 61"/>
            <p:cNvSpPr>
              <a:spLocks noChangeAspect="1"/>
            </p:cNvSpPr>
            <p:nvPr/>
          </p:nvSpPr>
          <p:spPr>
            <a:xfrm>
              <a:off x="577653" y="776402"/>
              <a:ext cx="822960" cy="925830"/>
            </a:xfrm>
            <a:custGeom>
              <a:avLst/>
              <a:gdLst>
                <a:gd name="connsiteX0" fmla="*/ 0 w 1144322"/>
                <a:gd name="connsiteY0" fmla="*/ 497780 h 995560"/>
                <a:gd name="connsiteX1" fmla="*/ 248890 w 1144322"/>
                <a:gd name="connsiteY1" fmla="*/ 0 h 995560"/>
                <a:gd name="connsiteX2" fmla="*/ 895432 w 1144322"/>
                <a:gd name="connsiteY2" fmla="*/ 0 h 995560"/>
                <a:gd name="connsiteX3" fmla="*/ 1144322 w 1144322"/>
                <a:gd name="connsiteY3" fmla="*/ 497780 h 995560"/>
                <a:gd name="connsiteX4" fmla="*/ 895432 w 1144322"/>
                <a:gd name="connsiteY4" fmla="*/ 995560 h 995560"/>
                <a:gd name="connsiteX5" fmla="*/ 248890 w 1144322"/>
                <a:gd name="connsiteY5" fmla="*/ 995560 h 995560"/>
                <a:gd name="connsiteX6" fmla="*/ 0 w 1144322"/>
                <a:gd name="connsiteY6" fmla="*/ 497780 h 99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4322" h="995560">
                  <a:moveTo>
                    <a:pt x="572161" y="0"/>
                  </a:moveTo>
                  <a:lnTo>
                    <a:pt x="1144322" y="216534"/>
                  </a:lnTo>
                  <a:lnTo>
                    <a:pt x="1144322" y="779026"/>
                  </a:lnTo>
                  <a:lnTo>
                    <a:pt x="572161" y="995560"/>
                  </a:lnTo>
                  <a:lnTo>
                    <a:pt x="0" y="779026"/>
                  </a:lnTo>
                  <a:lnTo>
                    <a:pt x="0" y="216534"/>
                  </a:lnTo>
                  <a:lnTo>
                    <a:pt x="572161" y="0"/>
                  </a:lnTo>
                  <a:close/>
                </a:path>
              </a:pathLst>
            </a:custGeom>
            <a:solidFill>
              <a:srgbClr val="00518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811" tIns="204995" rIns="181811" bIns="204992" numCol="1" spcCol="1270" anchor="ctr" anchorCtr="0">
              <a:noAutofit/>
            </a:bodyPr>
            <a:lstStyle/>
            <a:p>
              <a:pPr algn="ctr" defTabSz="31114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0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65207" y="1032083"/>
              <a:ext cx="1047853" cy="397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11142">
                <a:lnSpc>
                  <a:spcPct val="90000"/>
                </a:lnSpc>
                <a:spcBef>
                  <a:spcPct val="0"/>
                </a:spcBef>
              </a:pPr>
              <a:r>
                <a:rPr lang="pt-BR" sz="1100" b="1" kern="0" dirty="0">
                  <a:solidFill>
                    <a:schemeClr val="bg1"/>
                  </a:solidFill>
                </a:rPr>
                <a:t>Crescimento Tráfego</a:t>
              </a:r>
              <a:endParaRPr lang="pt-BR" sz="200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62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29392"/>
            <a:ext cx="4267200" cy="158353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2"/>
                </a:solidFill>
              </a:defRPr>
            </a:lvl1pPr>
          </a:lstStyle>
          <a:p>
            <a:pPr defTabSz="914378">
              <a:defRPr/>
            </a:pPr>
            <a:r>
              <a:rPr lang="en-US" kern="0" dirty="0">
                <a:solidFill>
                  <a:srgbClr val="005187"/>
                </a:solidFill>
              </a:rPr>
              <a:t>TIM Brasil</a:t>
            </a:r>
          </a:p>
        </p:txBody>
      </p:sp>
      <p:sp>
        <p:nvSpPr>
          <p:cNvPr id="63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37738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3"/>
                </a:solidFill>
              </a:defRPr>
            </a:lvl1pPr>
          </a:lstStyle>
          <a:p>
            <a:pPr defTabSz="914378"/>
            <a:r>
              <a:rPr lang="pt-BR" kern="0" dirty="0">
                <a:solidFill>
                  <a:srgbClr val="C5BDC1">
                    <a:lumMod val="75000"/>
                  </a:srgbClr>
                </a:solidFill>
              </a:rPr>
              <a:t>Setembro, 2017</a:t>
            </a:r>
            <a:endParaRPr lang="en-US" kern="0" dirty="0">
              <a:solidFill>
                <a:srgbClr val="C5BDC1">
                  <a:lumMod val="75000"/>
                </a:srgb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4357" y="1205533"/>
            <a:ext cx="271213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pt-BR" sz="1050" b="1" kern="0" dirty="0">
                <a:solidFill>
                  <a:srgbClr val="005187"/>
                </a:solidFill>
              </a:rPr>
              <a:t>COBERTURA LTE 700MHz</a:t>
            </a:r>
          </a:p>
          <a:p>
            <a:pPr algn="ctr" defTabSz="914378"/>
            <a:r>
              <a:rPr lang="pt-BR" sz="1050" kern="0" dirty="0">
                <a:solidFill>
                  <a:srgbClr val="005187"/>
                </a:solidFill>
              </a:rPr>
              <a:t>20 capitais</a:t>
            </a:r>
          </a:p>
          <a:p>
            <a:pPr algn="ctr" defTabSz="914378"/>
            <a:r>
              <a:rPr lang="pt-BR" sz="1050" kern="0" dirty="0">
                <a:solidFill>
                  <a:srgbClr val="005187"/>
                </a:solidFill>
              </a:rPr>
              <a:t>986 municípios</a:t>
            </a:r>
          </a:p>
          <a:p>
            <a:pPr algn="ctr" defTabSz="914378"/>
            <a:endParaRPr lang="pt-BR" sz="1050" kern="0" dirty="0">
              <a:solidFill>
                <a:srgbClr val="005187"/>
              </a:solidFill>
            </a:endParaRPr>
          </a:p>
          <a:p>
            <a:pPr algn="ctr" defTabSz="914378"/>
            <a:r>
              <a:rPr lang="pt-BR" sz="1050" kern="0" dirty="0">
                <a:solidFill>
                  <a:srgbClr val="005187"/>
                </a:solidFill>
              </a:rPr>
              <a:t> + de 1.500 municípios até fim de 2018</a:t>
            </a:r>
          </a:p>
        </p:txBody>
      </p:sp>
      <p:sp>
        <p:nvSpPr>
          <p:cNvPr id="65" name="Titolo 3"/>
          <p:cNvSpPr>
            <a:spLocks noGrp="1"/>
          </p:cNvSpPr>
          <p:nvPr>
            <p:ph type="title"/>
          </p:nvPr>
        </p:nvSpPr>
        <p:spPr>
          <a:xfrm>
            <a:off x="309564" y="270272"/>
            <a:ext cx="8459788" cy="266700"/>
          </a:xfrm>
        </p:spPr>
        <p:txBody>
          <a:bodyPr/>
          <a:lstStyle/>
          <a:p>
            <a:r>
              <a:rPr lang="pt-BR" sz="1600" dirty="0"/>
              <a:t>Infraestrutura </a:t>
            </a:r>
            <a:r>
              <a:rPr lang="pt-BR" dirty="0"/>
              <a:t>|</a:t>
            </a:r>
            <a:r>
              <a:rPr lang="pt-BR" dirty="0">
                <a:solidFill>
                  <a:schemeClr val="accent5"/>
                </a:solidFill>
              </a:rPr>
              <a:t> 700 MHz amplia cobertura e capacidade do 4G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336" y="967263"/>
            <a:ext cx="1699193" cy="12150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909" y="958216"/>
            <a:ext cx="1699193" cy="1215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3" y="3234640"/>
            <a:ext cx="1850231" cy="1385888"/>
          </a:xfrm>
          <a:prstGeom prst="rect">
            <a:avLst/>
          </a:prstGeom>
        </p:spPr>
      </p:pic>
      <p:sp>
        <p:nvSpPr>
          <p:cNvPr id="56" name="TextBox 63"/>
          <p:cNvSpPr txBox="1"/>
          <p:nvPr/>
        </p:nvSpPr>
        <p:spPr>
          <a:xfrm>
            <a:off x="72507" y="3003719"/>
            <a:ext cx="27121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pt-BR" sz="1050" b="1" kern="0" dirty="0">
                <a:solidFill>
                  <a:srgbClr val="005187"/>
                </a:solidFill>
              </a:rPr>
              <a:t>Ex. Nunes Freire (set/17)</a:t>
            </a:r>
            <a:endParaRPr lang="pt-BR" sz="1050" kern="0" dirty="0">
              <a:solidFill>
                <a:srgbClr val="005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79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9563" y="238741"/>
            <a:ext cx="8459788" cy="266700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it-IT" dirty="0" err="1">
                <a:solidFill>
                  <a:schemeClr val="tx2"/>
                </a:solidFill>
              </a:rPr>
              <a:t>Principais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causas</a:t>
            </a:r>
            <a:r>
              <a:rPr lang="it-IT" dirty="0">
                <a:solidFill>
                  <a:schemeClr val="tx2"/>
                </a:solidFill>
              </a:rPr>
              <a:t> de </a:t>
            </a:r>
            <a:r>
              <a:rPr lang="it-IT" dirty="0" err="1">
                <a:solidFill>
                  <a:schemeClr val="tx2"/>
                </a:solidFill>
              </a:rPr>
              <a:t>interrupção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>
                <a:solidFill>
                  <a:schemeClr val="tx2"/>
                </a:solidFill>
              </a:rPr>
              <a:t>sistêmica</a:t>
            </a:r>
            <a:r>
              <a:rPr lang="it-IT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5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70" y="2134607"/>
            <a:ext cx="527643" cy="139700"/>
          </a:xfrm>
        </p:spPr>
      </p:pic>
      <p:sp>
        <p:nvSpPr>
          <p:cNvPr id="7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993723"/>
            <a:ext cx="4267200" cy="158353"/>
          </a:xfrm>
          <a:prstGeom prst="rect">
            <a:avLst/>
          </a:prstGeom>
        </p:spPr>
        <p:txBody>
          <a:bodyPr/>
          <a:lstStyle/>
          <a:p>
            <a:r>
              <a:rPr lang="it-IT" dirty="0" err="1"/>
              <a:t>Audiência</a:t>
            </a:r>
            <a:r>
              <a:rPr lang="it-IT" dirty="0"/>
              <a:t> CFFC</a:t>
            </a: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5102069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Leandro Guerra,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Diretor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Relações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Instituticonais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TIM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Brasil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14"/>
          <p:cNvSpPr/>
          <p:nvPr/>
        </p:nvSpPr>
        <p:spPr>
          <a:xfrm>
            <a:off x="562055" y="2667598"/>
            <a:ext cx="59392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endParaRPr lang="pt-BR" sz="1800" kern="0" dirty="0">
              <a:solidFill>
                <a:srgbClr val="000714"/>
              </a:solidFill>
            </a:endParaRPr>
          </a:p>
          <a:p>
            <a:pPr marL="0" lvl="1" algn="just"/>
            <a:endParaRPr lang="pt-BR" sz="1800" kern="0" dirty="0">
              <a:solidFill>
                <a:srgbClr val="000714"/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pt-BR" sz="1800" b="1" kern="0" dirty="0">
                <a:solidFill>
                  <a:srgbClr val="000714"/>
                </a:solidFill>
              </a:rPr>
              <a:t>Furto ou vandalismo de equipamentos </a:t>
            </a:r>
          </a:p>
          <a:p>
            <a:pPr marL="0" lvl="1" algn="just"/>
            <a:endParaRPr lang="pt-BR" sz="1800" kern="0" dirty="0">
              <a:solidFill>
                <a:srgbClr val="000714"/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pt-BR" sz="1800" kern="0" dirty="0">
              <a:solidFill>
                <a:srgbClr val="000714"/>
              </a:solidFill>
            </a:endParaRPr>
          </a:p>
        </p:txBody>
      </p:sp>
      <p:sp>
        <p:nvSpPr>
          <p:cNvPr id="13" name="Rectangle 14"/>
          <p:cNvSpPr/>
          <p:nvPr/>
        </p:nvSpPr>
        <p:spPr>
          <a:xfrm>
            <a:off x="550625" y="1951110"/>
            <a:ext cx="59392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pt-BR" sz="1800" kern="0" dirty="0">
              <a:solidFill>
                <a:srgbClr val="000714"/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pt-BR" sz="1800" kern="0" dirty="0">
              <a:solidFill>
                <a:srgbClr val="000714"/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pt-BR" sz="1800" kern="0" dirty="0">
                <a:solidFill>
                  <a:srgbClr val="000714"/>
                </a:solidFill>
              </a:rPr>
              <a:t>Falta no fornecimento de energia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pt-BR" sz="1800" kern="0" dirty="0">
              <a:solidFill>
                <a:srgbClr val="000714"/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pt-BR" sz="1800" kern="0" dirty="0">
              <a:solidFill>
                <a:srgbClr val="000714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385" y="897981"/>
            <a:ext cx="5939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pt-BR" sz="1800" kern="0" dirty="0">
              <a:solidFill>
                <a:srgbClr val="000714"/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pt-BR" sz="1800" kern="0" dirty="0">
                <a:solidFill>
                  <a:srgbClr val="000714"/>
                </a:solidFill>
              </a:rPr>
              <a:t>Rompimento de fibra ótica afetando o </a:t>
            </a:r>
            <a:r>
              <a:rPr lang="pt-BR" sz="1800" i="1" kern="0" dirty="0" err="1">
                <a:solidFill>
                  <a:srgbClr val="000714"/>
                </a:solidFill>
              </a:rPr>
              <a:t>backhaul</a:t>
            </a:r>
            <a:endParaRPr lang="pt-BR" sz="1800" i="1" kern="0" dirty="0">
              <a:solidFill>
                <a:srgbClr val="000714"/>
              </a:solidFill>
            </a:endParaRPr>
          </a:p>
          <a:p>
            <a:pPr marL="0" lvl="1" algn="just"/>
            <a:endParaRPr lang="pt-BR" sz="1800" kern="0" dirty="0">
              <a:solidFill>
                <a:srgbClr val="000714"/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pt-BR" sz="1800" kern="0" dirty="0">
              <a:solidFill>
                <a:srgbClr val="000714"/>
              </a:solidFill>
            </a:endParaRPr>
          </a:p>
        </p:txBody>
      </p:sp>
      <p:sp>
        <p:nvSpPr>
          <p:cNvPr id="16" name="Rectangle 14"/>
          <p:cNvSpPr/>
          <p:nvPr/>
        </p:nvSpPr>
        <p:spPr>
          <a:xfrm>
            <a:off x="535385" y="1549491"/>
            <a:ext cx="5939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endParaRPr lang="pt-BR" sz="1800" i="1" kern="0" dirty="0">
              <a:solidFill>
                <a:srgbClr val="000714"/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pt-BR" sz="1800" kern="0" dirty="0">
                <a:solidFill>
                  <a:srgbClr val="000714"/>
                </a:solidFill>
              </a:rPr>
              <a:t>Falha no enlace radio afetando o </a:t>
            </a:r>
            <a:r>
              <a:rPr lang="pt-BR" sz="1800" i="1" kern="0" dirty="0" err="1">
                <a:solidFill>
                  <a:srgbClr val="000714"/>
                </a:solidFill>
              </a:rPr>
              <a:t>backhaul</a:t>
            </a:r>
            <a:r>
              <a:rPr lang="pt-BR" sz="1800" i="1" kern="0" dirty="0">
                <a:solidFill>
                  <a:srgbClr val="000714"/>
                </a:solidFill>
              </a:rPr>
              <a:t> </a:t>
            </a:r>
            <a:endParaRPr lang="pt-BR" sz="1800" kern="0" dirty="0">
              <a:solidFill>
                <a:srgbClr val="000714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753293" y="3903632"/>
            <a:ext cx="5016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kern="0" dirty="0">
                <a:solidFill>
                  <a:srgbClr val="000714"/>
                </a:solidFill>
              </a:rPr>
              <a:t>Combate a Roubos/furtos/receptação </a:t>
            </a:r>
            <a:r>
              <a:rPr lang="pt-BR" kern="0" dirty="0">
                <a:solidFill>
                  <a:srgbClr val="000714"/>
                </a:solidFill>
              </a:rPr>
              <a:t>de cabos e equipamentos de telecomunicações e energia: </a:t>
            </a:r>
            <a:r>
              <a:rPr lang="pt-BR" sz="1200" b="1" kern="0" dirty="0">
                <a:solidFill>
                  <a:srgbClr val="000714"/>
                </a:solidFill>
              </a:rPr>
              <a:t>PL 5.845/2016, PL 5.846/2016, PL 5.852/2016 e PL 5.853/2016</a:t>
            </a:r>
            <a:endParaRPr lang="pt-BR" b="1" dirty="0"/>
          </a:p>
        </p:txBody>
      </p:sp>
      <p:sp>
        <p:nvSpPr>
          <p:cNvPr id="12" name="Oval 151"/>
          <p:cNvSpPr/>
          <p:nvPr/>
        </p:nvSpPr>
        <p:spPr>
          <a:xfrm>
            <a:off x="3402419" y="3596941"/>
            <a:ext cx="5366932" cy="1277166"/>
          </a:xfrm>
          <a:prstGeom prst="ellipse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100"/>
          </a:p>
        </p:txBody>
      </p:sp>
      <p:cxnSp>
        <p:nvCxnSpPr>
          <p:cNvPr id="14" name="Straight Connector 152"/>
          <p:cNvCxnSpPr>
            <a:endCxn id="12" idx="1"/>
          </p:cNvCxnSpPr>
          <p:nvPr/>
        </p:nvCxnSpPr>
        <p:spPr>
          <a:xfrm>
            <a:off x="3274828" y="3596941"/>
            <a:ext cx="913560" cy="187037"/>
          </a:xfrm>
          <a:prstGeom prst="line">
            <a:avLst/>
          </a:prstGeom>
          <a:ln w="254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24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6" grpId="0"/>
      <p:bldP spid="3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"/>
          <p:cNvSpPr>
            <a:spLocks noGrp="1"/>
          </p:cNvSpPr>
          <p:nvPr>
            <p:ph type="title"/>
          </p:nvPr>
        </p:nvSpPr>
        <p:spPr>
          <a:xfrm>
            <a:off x="309563" y="184208"/>
            <a:ext cx="8459788" cy="266700"/>
          </a:xfrm>
        </p:spPr>
        <p:txBody>
          <a:bodyPr/>
          <a:lstStyle/>
          <a:p>
            <a:r>
              <a:rPr lang="pt-BR" sz="1600" dirty="0"/>
              <a:t>Principais Desafios </a:t>
            </a:r>
            <a:r>
              <a:rPr lang="pt-BR" sz="1600" dirty="0">
                <a:solidFill>
                  <a:srgbClr val="004691"/>
                </a:solidFill>
              </a:rPr>
              <a:t>Regulatórios | </a:t>
            </a:r>
            <a:r>
              <a:rPr lang="pt-BR" dirty="0">
                <a:solidFill>
                  <a:srgbClr val="004691"/>
                </a:solidFill>
              </a:rPr>
              <a:t>Diagnóstico   </a:t>
            </a:r>
          </a:p>
        </p:txBody>
      </p:sp>
      <p:pic>
        <p:nvPicPr>
          <p:cNvPr id="13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8" y="1100265"/>
            <a:ext cx="469469" cy="1389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4330" y="1005091"/>
            <a:ext cx="82599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sz="1300" kern="0" dirty="0">
                <a:solidFill>
                  <a:schemeClr val="accent5"/>
                </a:solidFill>
              </a:rPr>
              <a:t>Considerar telecomunicações como tema realmente estratégico e fundamental para o desenvolvimento do país e da sociedade brasileira</a:t>
            </a:r>
          </a:p>
        </p:txBody>
      </p:sp>
      <p:pic>
        <p:nvPicPr>
          <p:cNvPr id="19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0" y="1715434"/>
            <a:ext cx="469469" cy="138946"/>
          </a:xfrm>
          <a:prstGeom prst="rect">
            <a:avLst/>
          </a:prstGeom>
        </p:spPr>
      </p:pic>
      <p:pic>
        <p:nvPicPr>
          <p:cNvPr id="12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0" y="2123337"/>
            <a:ext cx="469469" cy="138946"/>
          </a:xfrm>
          <a:prstGeom prst="rect">
            <a:avLst/>
          </a:prstGeom>
        </p:spPr>
      </p:pic>
      <p:pic>
        <p:nvPicPr>
          <p:cNvPr id="15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2" y="2587183"/>
            <a:ext cx="469469" cy="138946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0" y="3120239"/>
            <a:ext cx="469469" cy="138946"/>
          </a:xfrm>
          <a:prstGeom prst="rect">
            <a:avLst/>
          </a:prstGeom>
        </p:spPr>
      </p:pic>
      <p:pic>
        <p:nvPicPr>
          <p:cNvPr id="17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6" y="3557317"/>
            <a:ext cx="469469" cy="138946"/>
          </a:xfrm>
          <a:prstGeom prst="rect">
            <a:avLst/>
          </a:prstGeom>
        </p:spPr>
      </p:pic>
      <p:pic>
        <p:nvPicPr>
          <p:cNvPr id="18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2" y="4074111"/>
            <a:ext cx="469469" cy="138946"/>
          </a:xfrm>
          <a:prstGeom prst="rect">
            <a:avLst/>
          </a:prstGeom>
        </p:spPr>
      </p:pic>
      <p:sp>
        <p:nvSpPr>
          <p:cNvPr id="11" name="Rectangle 13"/>
          <p:cNvSpPr/>
          <p:nvPr/>
        </p:nvSpPr>
        <p:spPr>
          <a:xfrm>
            <a:off x="595361" y="1623653"/>
            <a:ext cx="825997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sz="1300" kern="0" dirty="0">
                <a:solidFill>
                  <a:schemeClr val="accent5"/>
                </a:solidFill>
              </a:rPr>
              <a:t>Atualização do Marco Regulatório: voz / cobre </a:t>
            </a:r>
            <a:r>
              <a:rPr lang="pt-BR" sz="1300" kern="0" dirty="0">
                <a:solidFill>
                  <a:schemeClr val="accent5"/>
                </a:solidFill>
                <a:sym typeface="Wingdings" panose="05000000000000000000" pitchFamily="2" charset="2"/>
              </a:rPr>
              <a:t></a:t>
            </a:r>
            <a:r>
              <a:rPr lang="pt-BR" sz="1300" kern="0" dirty="0">
                <a:solidFill>
                  <a:schemeClr val="accent5"/>
                </a:solidFill>
              </a:rPr>
              <a:t> dados / espectro / fibra</a:t>
            </a:r>
          </a:p>
        </p:txBody>
      </p:sp>
      <p:sp>
        <p:nvSpPr>
          <p:cNvPr id="20" name="Rectangle 13"/>
          <p:cNvSpPr/>
          <p:nvPr/>
        </p:nvSpPr>
        <p:spPr>
          <a:xfrm>
            <a:off x="604330" y="2040510"/>
            <a:ext cx="825997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sz="1300" kern="0" dirty="0">
                <a:solidFill>
                  <a:schemeClr val="accent5"/>
                </a:solidFill>
              </a:rPr>
              <a:t>Desenvolvimento de Politicas Públicas que garantam a conectividade e a massificação da banda larga</a:t>
            </a:r>
          </a:p>
        </p:txBody>
      </p:sp>
      <p:sp>
        <p:nvSpPr>
          <p:cNvPr id="21" name="Rectangle 13"/>
          <p:cNvSpPr/>
          <p:nvPr/>
        </p:nvSpPr>
        <p:spPr>
          <a:xfrm>
            <a:off x="611176" y="2496415"/>
            <a:ext cx="82599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sz="1300" kern="0" dirty="0">
                <a:solidFill>
                  <a:schemeClr val="accent5"/>
                </a:solidFill>
              </a:rPr>
              <a:t>Garantia de um Ambiente Regulatório estável que desonere a prestação dos serviços e estimule os investimentos</a:t>
            </a:r>
          </a:p>
        </p:txBody>
      </p:sp>
      <p:sp>
        <p:nvSpPr>
          <p:cNvPr id="22" name="Rectangle 13"/>
          <p:cNvSpPr/>
          <p:nvPr/>
        </p:nvSpPr>
        <p:spPr>
          <a:xfrm>
            <a:off x="617777" y="3049035"/>
            <a:ext cx="825997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sz="1300" kern="0" dirty="0">
                <a:solidFill>
                  <a:schemeClr val="accent5"/>
                </a:solidFill>
              </a:rPr>
              <a:t>Redução da Carga Tributária e Uso efetivo dos Fundos Setoriais</a:t>
            </a:r>
          </a:p>
        </p:txBody>
      </p:sp>
      <p:sp>
        <p:nvSpPr>
          <p:cNvPr id="23" name="Rectangle 13"/>
          <p:cNvSpPr/>
          <p:nvPr/>
        </p:nvSpPr>
        <p:spPr>
          <a:xfrm>
            <a:off x="604330" y="3465901"/>
            <a:ext cx="82599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sz="1300" kern="0" dirty="0">
                <a:solidFill>
                  <a:schemeClr val="accent5"/>
                </a:solidFill>
              </a:rPr>
              <a:t>Atualização das Leis Municipais Restritivas inibidoras do licenciamento e desenvolvimento da infraestrutura de telecomunicações</a:t>
            </a:r>
          </a:p>
        </p:txBody>
      </p:sp>
      <p:sp>
        <p:nvSpPr>
          <p:cNvPr id="24" name="Rectangle 13"/>
          <p:cNvSpPr/>
          <p:nvPr/>
        </p:nvSpPr>
        <p:spPr>
          <a:xfrm>
            <a:off x="604330" y="3976888"/>
            <a:ext cx="825997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sz="1300" kern="0" dirty="0">
                <a:solidFill>
                  <a:schemeClr val="accent5"/>
                </a:solidFill>
              </a:rPr>
              <a:t>Aperfeiçoar o compartilhamento da infraestrutura intra e </a:t>
            </a:r>
            <a:r>
              <a:rPr lang="pt-BR" sz="1300" kern="0" dirty="0" err="1">
                <a:solidFill>
                  <a:schemeClr val="accent5"/>
                </a:solidFill>
              </a:rPr>
              <a:t>intersetorial</a:t>
            </a:r>
            <a:endParaRPr lang="pt-BR" sz="1300" kern="0" dirty="0">
              <a:solidFill>
                <a:schemeClr val="accent5"/>
              </a:solidFill>
            </a:endParaRPr>
          </a:p>
        </p:txBody>
      </p:sp>
      <p:sp>
        <p:nvSpPr>
          <p:cNvPr id="27" name="Segnaposto data 7"/>
          <p:cNvSpPr txBox="1">
            <a:spLocks/>
          </p:cNvSpPr>
          <p:nvPr/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700" dirty="0" err="1"/>
              <a:t>Audiência</a:t>
            </a:r>
            <a:r>
              <a:rPr lang="it-IT" sz="700" dirty="0"/>
              <a:t> CFFC</a:t>
            </a:r>
          </a:p>
        </p:txBody>
      </p:sp>
      <p:sp>
        <p:nvSpPr>
          <p:cNvPr id="28" name="Segnaposto piè di pagina 8"/>
          <p:cNvSpPr txBox="1">
            <a:spLocks/>
          </p:cNvSpPr>
          <p:nvPr/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685783" rtl="0" eaLnBrk="1" latinLnBrk="0" hangingPunct="1">
              <a:defRPr sz="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Leandro Guerra,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Diretor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Relações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Instituticonais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TIM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Brasil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7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"/>
          <p:cNvSpPr>
            <a:spLocks noGrp="1"/>
          </p:cNvSpPr>
          <p:nvPr>
            <p:ph type="title"/>
          </p:nvPr>
        </p:nvSpPr>
        <p:spPr>
          <a:xfrm>
            <a:off x="309563" y="184208"/>
            <a:ext cx="8459788" cy="266700"/>
          </a:xfrm>
        </p:spPr>
        <p:txBody>
          <a:bodyPr/>
          <a:lstStyle/>
          <a:p>
            <a:r>
              <a:rPr lang="en-US" dirty="0"/>
              <a:t>Banda </a:t>
            </a:r>
            <a:r>
              <a:rPr lang="en-US" dirty="0" err="1">
                <a:solidFill>
                  <a:srgbClr val="004691"/>
                </a:solidFill>
              </a:rPr>
              <a:t>Larga</a:t>
            </a:r>
            <a:r>
              <a:rPr lang="en-US" dirty="0">
                <a:solidFill>
                  <a:srgbClr val="004691"/>
                </a:solidFill>
              </a:rPr>
              <a:t> no </a:t>
            </a:r>
            <a:r>
              <a:rPr lang="en-US" dirty="0" err="1">
                <a:solidFill>
                  <a:srgbClr val="004691"/>
                </a:solidFill>
              </a:rPr>
              <a:t>Brasil</a:t>
            </a:r>
            <a:r>
              <a:rPr lang="en-US" dirty="0">
                <a:solidFill>
                  <a:srgbClr val="004691"/>
                </a:solidFill>
              </a:rPr>
              <a:t> </a:t>
            </a:r>
            <a:r>
              <a:rPr lang="pt-BR" sz="2000" dirty="0">
                <a:solidFill>
                  <a:srgbClr val="004691"/>
                </a:solidFill>
              </a:rPr>
              <a:t>| </a:t>
            </a:r>
            <a:r>
              <a:rPr lang="pt-BR" dirty="0">
                <a:solidFill>
                  <a:srgbClr val="004691"/>
                </a:solidFill>
              </a:rPr>
              <a:t>Como avançar...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3717" y="653330"/>
            <a:ext cx="82083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sz="1300" kern="0" dirty="0">
                <a:solidFill>
                  <a:srgbClr val="000714"/>
                </a:solidFill>
              </a:rPr>
              <a:t>I </a:t>
            </a:r>
            <a:r>
              <a:rPr lang="pt-BR" sz="1300" kern="0" dirty="0">
                <a:solidFill>
                  <a:schemeClr val="accent5"/>
                </a:solidFill>
              </a:rPr>
              <a:t>– </a:t>
            </a:r>
            <a:r>
              <a:rPr lang="pt-BR" sz="1600" kern="0" dirty="0">
                <a:solidFill>
                  <a:schemeClr val="accent5"/>
                </a:solidFill>
              </a:rPr>
              <a:t>Com um </a:t>
            </a:r>
            <a:r>
              <a:rPr lang="pt-BR" sz="1600" b="1" kern="0" dirty="0">
                <a:solidFill>
                  <a:schemeClr val="accent5"/>
                </a:solidFill>
              </a:rPr>
              <a:t>Novo Marco Regulatório </a:t>
            </a:r>
          </a:p>
          <a:p>
            <a:pPr marL="0" lvl="1" algn="just"/>
            <a:endParaRPr lang="pt-BR" sz="1300" kern="0" dirty="0">
              <a:solidFill>
                <a:srgbClr val="000714"/>
              </a:solidFill>
            </a:endParaRPr>
          </a:p>
          <a:p>
            <a:pPr marL="0" lvl="1" algn="just"/>
            <a:r>
              <a:rPr lang="pt-BR" sz="1300" kern="0" dirty="0">
                <a:solidFill>
                  <a:srgbClr val="000714"/>
                </a:solidFill>
              </a:rPr>
              <a:t>Aprovação do </a:t>
            </a:r>
            <a:r>
              <a:rPr lang="pt-BR" sz="1300" b="1" kern="0" dirty="0">
                <a:solidFill>
                  <a:srgbClr val="000714"/>
                </a:solidFill>
              </a:rPr>
              <a:t>PLC 79/2016 na íntegra, </a:t>
            </a:r>
            <a:r>
              <a:rPr lang="pt-BR" sz="1300" kern="0" dirty="0">
                <a:solidFill>
                  <a:srgbClr val="000714"/>
                </a:solidFill>
              </a:rPr>
              <a:t>com foco na Banda Larga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927847" y="2120360"/>
            <a:ext cx="77186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 fontAlgn="base">
              <a:spcBef>
                <a:spcPct val="0"/>
              </a:spcBef>
              <a:spcAft>
                <a:spcPct val="0"/>
              </a:spcAft>
            </a:pPr>
            <a:endParaRPr lang="pt-BR" sz="1000" kern="0" dirty="0">
              <a:solidFill>
                <a:srgbClr val="000714"/>
              </a:solidFill>
            </a:endParaRPr>
          </a:p>
          <a:p>
            <a:pPr lvl="0"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pt-BR" sz="1000" kern="0" dirty="0">
                <a:solidFill>
                  <a:srgbClr val="000714"/>
                </a:solidFill>
              </a:rPr>
              <a:t>I - Implantação de redes de transporte de alta capacidade – atendimento de todos os municípios com </a:t>
            </a:r>
            <a:r>
              <a:rPr lang="pt-BR" sz="1000" i="1" kern="0" dirty="0" err="1">
                <a:solidFill>
                  <a:srgbClr val="000714"/>
                </a:solidFill>
              </a:rPr>
              <a:t>backhaul</a:t>
            </a:r>
            <a:r>
              <a:rPr lang="pt-BR" sz="1000" kern="0" dirty="0">
                <a:solidFill>
                  <a:srgbClr val="000714"/>
                </a:solidFill>
              </a:rPr>
              <a:t> de alta capacidade </a:t>
            </a:r>
          </a:p>
          <a:p>
            <a:pPr lvl="0" algn="just" defTabSz="1219170" fontAlgn="base">
              <a:spcBef>
                <a:spcPct val="0"/>
              </a:spcBef>
              <a:spcAft>
                <a:spcPct val="0"/>
              </a:spcAft>
            </a:pPr>
            <a:endParaRPr lang="pt-BR" sz="1000" kern="0" dirty="0">
              <a:solidFill>
                <a:srgbClr val="000714"/>
              </a:solidFill>
            </a:endParaRP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pt-BR" sz="1000" kern="0" dirty="0">
                <a:solidFill>
                  <a:srgbClr val="000714"/>
                </a:solidFill>
              </a:rPr>
              <a:t>II - implantação de cobertura 4G na sede dos municípios com menos de 30.000 habitantes</a:t>
            </a:r>
          </a:p>
          <a:p>
            <a:pPr lvl="0" algn="just" defTabSz="1219170" fontAlgn="base">
              <a:spcBef>
                <a:spcPct val="0"/>
              </a:spcBef>
              <a:spcAft>
                <a:spcPct val="0"/>
              </a:spcAft>
            </a:pPr>
            <a:endParaRPr lang="pt-BR" sz="1000" kern="0" dirty="0">
              <a:solidFill>
                <a:srgbClr val="000714"/>
              </a:solidFill>
            </a:endParaRPr>
          </a:p>
          <a:p>
            <a:pPr lvl="0"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pt-BR" sz="1000" kern="0" dirty="0">
                <a:solidFill>
                  <a:srgbClr val="000714"/>
                </a:solidFill>
              </a:rPr>
              <a:t>III - Implantação de cobertura 3G (ou superior) em distritos fora da sede dos municípios</a:t>
            </a:r>
          </a:p>
          <a:p>
            <a:pPr lvl="0" algn="just" defTabSz="1219170" fontAlgn="base">
              <a:spcBef>
                <a:spcPct val="0"/>
              </a:spcBef>
              <a:spcAft>
                <a:spcPct val="0"/>
              </a:spcAft>
            </a:pPr>
            <a:endParaRPr lang="pt-BR" sz="1000" kern="0" dirty="0">
              <a:solidFill>
                <a:srgbClr val="000714"/>
              </a:solidFill>
            </a:endParaRPr>
          </a:p>
          <a:p>
            <a:pPr lvl="0"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pt-BR" sz="1000" kern="0" dirty="0">
                <a:solidFill>
                  <a:srgbClr val="000714"/>
                </a:solidFill>
              </a:rPr>
              <a:t>IV - ampliação a proporção de domicílios urbanos cobertos por redes de fibra ótica (FTTH) capazes de garantir a entrega de acessos com pelo menos 30 Mbps</a:t>
            </a:r>
            <a:endParaRPr lang="pt-BR" sz="1000" kern="0" dirty="0">
              <a:solidFill>
                <a:schemeClr val="accent5"/>
              </a:solidFill>
            </a:endParaRPr>
          </a:p>
          <a:p>
            <a:endParaRPr lang="pt-BR" sz="1000" dirty="0"/>
          </a:p>
        </p:txBody>
      </p:sp>
      <p:pic>
        <p:nvPicPr>
          <p:cNvPr id="6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6" y="1211135"/>
            <a:ext cx="469469" cy="138946"/>
          </a:xfrm>
          <a:prstGeom prst="rect">
            <a:avLst/>
          </a:prstGeom>
        </p:spPr>
      </p:pic>
      <p:pic>
        <p:nvPicPr>
          <p:cNvPr id="7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5" y="1671072"/>
            <a:ext cx="469469" cy="138946"/>
          </a:xfrm>
          <a:prstGeom prst="rect">
            <a:avLst/>
          </a:prstGeom>
        </p:spPr>
      </p:pic>
      <p:pic>
        <p:nvPicPr>
          <p:cNvPr id="8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00" y="3964127"/>
            <a:ext cx="469469" cy="138946"/>
          </a:xfrm>
          <a:prstGeom prst="rect">
            <a:avLst/>
          </a:prstGeom>
        </p:spPr>
      </p:pic>
      <p:sp>
        <p:nvSpPr>
          <p:cNvPr id="13" name="Rectangle 14"/>
          <p:cNvSpPr/>
          <p:nvPr/>
        </p:nvSpPr>
        <p:spPr>
          <a:xfrm>
            <a:off x="781069" y="3856394"/>
            <a:ext cx="820836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sz="1300" kern="0" dirty="0">
                <a:solidFill>
                  <a:srgbClr val="000714"/>
                </a:solidFill>
              </a:rPr>
              <a:t>Simplificação da regulamentação que, entre outros, deve garantir o </a:t>
            </a:r>
            <a:r>
              <a:rPr lang="pt-BR" sz="1300" b="1" kern="0" dirty="0">
                <a:solidFill>
                  <a:srgbClr val="000714"/>
                </a:solidFill>
              </a:rPr>
              <a:t>compartilhamento da infraestrutura, </a:t>
            </a:r>
            <a:r>
              <a:rPr lang="pt-BR" sz="1300" kern="0" dirty="0">
                <a:solidFill>
                  <a:srgbClr val="000714"/>
                </a:solidFill>
              </a:rPr>
              <a:t>em especial o </a:t>
            </a:r>
            <a:r>
              <a:rPr lang="pt-BR" sz="1300" i="1" kern="0" dirty="0" err="1">
                <a:solidFill>
                  <a:srgbClr val="000714"/>
                </a:solidFill>
              </a:rPr>
              <a:t>backhau</a:t>
            </a:r>
            <a:r>
              <a:rPr lang="pt-BR" sz="1300" kern="0" dirty="0" err="1">
                <a:solidFill>
                  <a:srgbClr val="000714"/>
                </a:solidFill>
              </a:rPr>
              <a:t>l</a:t>
            </a:r>
            <a:r>
              <a:rPr lang="pt-BR" sz="1300" kern="0" dirty="0">
                <a:solidFill>
                  <a:srgbClr val="000714"/>
                </a:solidFill>
              </a:rPr>
              <a:t> regulado com base em modelos de custos, especialmente para atendimento às áreas remotas e menos favorecidas</a:t>
            </a:r>
          </a:p>
        </p:txBody>
      </p:sp>
      <p:sp>
        <p:nvSpPr>
          <p:cNvPr id="16" name="Rectangle 14"/>
          <p:cNvSpPr/>
          <p:nvPr/>
        </p:nvSpPr>
        <p:spPr>
          <a:xfrm>
            <a:off x="838200" y="1533149"/>
            <a:ext cx="820836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sz="1300" b="1" kern="0" dirty="0">
                <a:solidFill>
                  <a:srgbClr val="000714"/>
                </a:solidFill>
              </a:rPr>
              <a:t>Coordenação</a:t>
            </a:r>
            <a:r>
              <a:rPr lang="pt-BR" sz="1300" kern="0" dirty="0">
                <a:solidFill>
                  <a:srgbClr val="000714"/>
                </a:solidFill>
              </a:rPr>
              <a:t> e alinhamento de todas as esferas e áreas do Governo em torno das </a:t>
            </a:r>
            <a:r>
              <a:rPr lang="pt-BR" sz="1300" b="1" kern="0" dirty="0">
                <a:solidFill>
                  <a:srgbClr val="000714"/>
                </a:solidFill>
              </a:rPr>
              <a:t>Políticas Públicas </a:t>
            </a:r>
            <a:r>
              <a:rPr lang="pt-BR" sz="1300" kern="0" dirty="0">
                <a:solidFill>
                  <a:srgbClr val="000714"/>
                </a:solidFill>
              </a:rPr>
              <a:t>do setor, em especial com o novo “Decreto de Politicas Publicas de Telecomunicações” (incluindo medidas que promovam a integridade da infraestrutura de telecomunicações):</a:t>
            </a:r>
          </a:p>
        </p:txBody>
      </p:sp>
      <p:sp>
        <p:nvSpPr>
          <p:cNvPr id="12" name="Segnaposto data 7"/>
          <p:cNvSpPr txBox="1">
            <a:spLocks/>
          </p:cNvSpPr>
          <p:nvPr/>
        </p:nvSpPr>
        <p:spPr>
          <a:xfrm>
            <a:off x="4118317" y="4707973"/>
            <a:ext cx="4267200" cy="158353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700" dirty="0" err="1"/>
              <a:t>Audiência</a:t>
            </a:r>
            <a:r>
              <a:rPr lang="it-IT" sz="700" dirty="0"/>
              <a:t> CFFC</a:t>
            </a:r>
          </a:p>
        </p:txBody>
      </p:sp>
      <p:sp>
        <p:nvSpPr>
          <p:cNvPr id="17" name="Segnaposto piè di pagina 8"/>
          <p:cNvSpPr txBox="1">
            <a:spLocks/>
          </p:cNvSpPr>
          <p:nvPr/>
        </p:nvSpPr>
        <p:spPr>
          <a:xfrm>
            <a:off x="4118317" y="4816319"/>
            <a:ext cx="4267200" cy="16549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685783" rtl="0" eaLnBrk="1" latinLnBrk="0" hangingPunct="1">
              <a:defRPr sz="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Leandro Guerra,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Diretor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Relações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Instituticonais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TIM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Brasil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51"/>
          <p:cNvSpPr/>
          <p:nvPr/>
        </p:nvSpPr>
        <p:spPr>
          <a:xfrm>
            <a:off x="446567" y="2216977"/>
            <a:ext cx="8344049" cy="353297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100"/>
          </a:p>
        </p:txBody>
      </p:sp>
    </p:spTree>
    <p:extLst>
      <p:ext uri="{BB962C8B-B14F-4D97-AF65-F5344CB8AC3E}">
        <p14:creationId xmlns:p14="http://schemas.microsoft.com/office/powerpoint/2010/main" val="171646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13" grpId="0"/>
      <p:bldP spid="16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"/>
          <p:cNvSpPr>
            <a:spLocks noGrp="1"/>
          </p:cNvSpPr>
          <p:nvPr>
            <p:ph type="title"/>
          </p:nvPr>
        </p:nvSpPr>
        <p:spPr>
          <a:xfrm>
            <a:off x="309563" y="184208"/>
            <a:ext cx="8459788" cy="266700"/>
          </a:xfrm>
        </p:spPr>
        <p:txBody>
          <a:bodyPr/>
          <a:lstStyle/>
          <a:p>
            <a:r>
              <a:rPr lang="en-US" dirty="0"/>
              <a:t>Banda </a:t>
            </a:r>
            <a:r>
              <a:rPr lang="en-US" dirty="0" err="1">
                <a:solidFill>
                  <a:srgbClr val="004691"/>
                </a:solidFill>
              </a:rPr>
              <a:t>Larga</a:t>
            </a:r>
            <a:r>
              <a:rPr lang="en-US" dirty="0">
                <a:solidFill>
                  <a:srgbClr val="004691"/>
                </a:solidFill>
              </a:rPr>
              <a:t> no </a:t>
            </a:r>
            <a:r>
              <a:rPr lang="en-US" dirty="0" err="1">
                <a:solidFill>
                  <a:srgbClr val="004691"/>
                </a:solidFill>
              </a:rPr>
              <a:t>Brasil</a:t>
            </a:r>
            <a:r>
              <a:rPr lang="en-US" dirty="0">
                <a:solidFill>
                  <a:srgbClr val="004691"/>
                </a:solidFill>
              </a:rPr>
              <a:t> </a:t>
            </a:r>
            <a:r>
              <a:rPr lang="pt-BR" sz="2000" dirty="0">
                <a:solidFill>
                  <a:srgbClr val="004691"/>
                </a:solidFill>
              </a:rPr>
              <a:t>| </a:t>
            </a:r>
            <a:r>
              <a:rPr lang="pt-BR" dirty="0">
                <a:solidFill>
                  <a:srgbClr val="004691"/>
                </a:solidFill>
              </a:rPr>
              <a:t>Como avançar...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0081" y="664760"/>
            <a:ext cx="8329388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sz="1600" kern="0" dirty="0">
                <a:solidFill>
                  <a:srgbClr val="000714"/>
                </a:solidFill>
              </a:rPr>
              <a:t>II </a:t>
            </a:r>
            <a:r>
              <a:rPr lang="pt-BR" sz="1600" kern="0" dirty="0">
                <a:solidFill>
                  <a:schemeClr val="accent5"/>
                </a:solidFill>
              </a:rPr>
              <a:t>– Com mais </a:t>
            </a:r>
            <a:r>
              <a:rPr lang="pt-BR" sz="1600" b="1" kern="0" dirty="0">
                <a:solidFill>
                  <a:schemeClr val="accent5"/>
                </a:solidFill>
              </a:rPr>
              <a:t>OFERTA ou </a:t>
            </a:r>
            <a:r>
              <a:rPr lang="pt-BR" sz="1600" b="1" u="sng" kern="0" dirty="0">
                <a:solidFill>
                  <a:schemeClr val="accent5"/>
                </a:solidFill>
              </a:rPr>
              <a:t>COBERTURA </a:t>
            </a:r>
            <a:endParaRPr lang="pt-BR" sz="1600" b="1" u="sng" kern="0" dirty="0">
              <a:solidFill>
                <a:srgbClr val="000714"/>
              </a:solidFill>
            </a:endParaRPr>
          </a:p>
          <a:p>
            <a:pPr marL="0" lvl="1" algn="just"/>
            <a:endParaRPr lang="pt-BR" sz="1300" kern="0" dirty="0">
              <a:solidFill>
                <a:schemeClr val="accent5"/>
              </a:solidFill>
            </a:endParaRPr>
          </a:p>
          <a:p>
            <a:pPr marL="0" lvl="1" algn="just"/>
            <a:r>
              <a:rPr lang="pt-BR" kern="0" dirty="0">
                <a:solidFill>
                  <a:srgbClr val="000714"/>
                </a:solidFill>
              </a:rPr>
              <a:t>Desenvolvimento do </a:t>
            </a:r>
            <a:r>
              <a:rPr lang="pt-BR" b="1" i="1" kern="0" dirty="0" err="1">
                <a:solidFill>
                  <a:srgbClr val="000714"/>
                </a:solidFill>
              </a:rPr>
              <a:t>backhaul</a:t>
            </a:r>
            <a:r>
              <a:rPr lang="pt-BR" b="1" kern="0" dirty="0">
                <a:solidFill>
                  <a:srgbClr val="000714"/>
                </a:solidFill>
              </a:rPr>
              <a:t> </a:t>
            </a:r>
            <a:r>
              <a:rPr lang="pt-BR" kern="0" dirty="0">
                <a:solidFill>
                  <a:srgbClr val="000714"/>
                </a:solidFill>
              </a:rPr>
              <a:t>em áreas com menor atratividade econômica, financiado pelos recursos originados pelas inovações regulatórias, como as obrigações decorrentes de:</a:t>
            </a:r>
          </a:p>
          <a:p>
            <a:pPr marL="0" lvl="1" algn="just"/>
            <a:endParaRPr lang="pt-BR" kern="0" dirty="0">
              <a:solidFill>
                <a:srgbClr val="000714"/>
              </a:solidFill>
            </a:endParaRPr>
          </a:p>
          <a:p>
            <a:pPr marL="0" lvl="1" algn="just"/>
            <a:endParaRPr lang="pt-BR" kern="0" dirty="0">
              <a:solidFill>
                <a:srgbClr val="000714"/>
              </a:solidFill>
            </a:endParaRPr>
          </a:p>
          <a:p>
            <a:pPr marL="0" lvl="1" algn="just"/>
            <a:endParaRPr lang="pt-BR" kern="0" dirty="0">
              <a:solidFill>
                <a:srgbClr val="000714"/>
              </a:solidFill>
            </a:endParaRPr>
          </a:p>
          <a:p>
            <a:pPr marL="0" lvl="1" algn="just"/>
            <a:endParaRPr lang="pt-BR" kern="0" dirty="0">
              <a:solidFill>
                <a:srgbClr val="000714"/>
              </a:solidFill>
            </a:endParaRPr>
          </a:p>
          <a:p>
            <a:pPr marL="0" lvl="1" algn="just"/>
            <a:endParaRPr lang="pt-BR" kern="0" dirty="0">
              <a:solidFill>
                <a:srgbClr val="000714"/>
              </a:solidFill>
            </a:endParaRPr>
          </a:p>
          <a:p>
            <a:pPr marL="0" lvl="1" algn="just"/>
            <a:endParaRPr lang="pt-BR" kern="0" dirty="0">
              <a:solidFill>
                <a:srgbClr val="000714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56450" y="1613649"/>
            <a:ext cx="516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pt-BR" sz="1200" kern="0" dirty="0">
                <a:solidFill>
                  <a:srgbClr val="000714"/>
                </a:solidFill>
              </a:rPr>
              <a:t>- obrigações de migração da concessão para autorização (PLC 79); </a:t>
            </a:r>
          </a:p>
          <a:p>
            <a:pPr marL="0" lvl="1"/>
            <a:r>
              <a:rPr lang="pt-BR" sz="1200" kern="0" dirty="0">
                <a:solidFill>
                  <a:srgbClr val="000714"/>
                </a:solidFill>
              </a:rPr>
              <a:t>- bens reversíveis (PLC 79);</a:t>
            </a:r>
          </a:p>
          <a:p>
            <a:pPr marL="0" lvl="1"/>
            <a:r>
              <a:rPr lang="pt-BR" sz="1200" kern="0" dirty="0">
                <a:solidFill>
                  <a:srgbClr val="000714"/>
                </a:solidFill>
              </a:rPr>
              <a:t>- renovações das outorgas de RF (PLC 79);</a:t>
            </a:r>
          </a:p>
          <a:p>
            <a:pPr marL="0" lvl="1"/>
            <a:r>
              <a:rPr lang="pt-BR" sz="1200" kern="0" dirty="0">
                <a:solidFill>
                  <a:srgbClr val="000714"/>
                </a:solidFill>
              </a:rPr>
              <a:t>- </a:t>
            </a:r>
            <a:r>
              <a:rPr lang="pt-BR" sz="1200" kern="0" dirty="0" err="1">
                <a:solidFill>
                  <a:srgbClr val="000714"/>
                </a:solidFill>
              </a:rPr>
              <a:t>TACs</a:t>
            </a:r>
            <a:r>
              <a:rPr lang="pt-BR" sz="1200" kern="0" dirty="0">
                <a:solidFill>
                  <a:srgbClr val="000714"/>
                </a:solidFill>
              </a:rPr>
              <a:t>, </a:t>
            </a:r>
          </a:p>
          <a:p>
            <a:pPr marL="0" lvl="1"/>
            <a:r>
              <a:rPr lang="pt-BR" sz="1200" kern="0" dirty="0">
                <a:solidFill>
                  <a:srgbClr val="000714"/>
                </a:solidFill>
              </a:rPr>
              <a:t>- PGMU, etc.</a:t>
            </a:r>
          </a:p>
          <a:p>
            <a:endParaRPr lang="pt-BR" sz="1200" dirty="0"/>
          </a:p>
        </p:txBody>
      </p:sp>
      <p:pic>
        <p:nvPicPr>
          <p:cNvPr id="6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2" y="1221289"/>
            <a:ext cx="469469" cy="138946"/>
          </a:xfrm>
          <a:prstGeom prst="rect">
            <a:avLst/>
          </a:prstGeom>
        </p:spPr>
      </p:pic>
      <p:pic>
        <p:nvPicPr>
          <p:cNvPr id="7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3" y="2950847"/>
            <a:ext cx="469469" cy="138946"/>
          </a:xfrm>
          <a:prstGeom prst="rect">
            <a:avLst/>
          </a:prstGeom>
        </p:spPr>
      </p:pic>
      <p:pic>
        <p:nvPicPr>
          <p:cNvPr id="8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12" y="3597658"/>
            <a:ext cx="469469" cy="138946"/>
          </a:xfrm>
          <a:prstGeom prst="rect">
            <a:avLst/>
          </a:prstGeom>
        </p:spPr>
      </p:pic>
      <p:sp>
        <p:nvSpPr>
          <p:cNvPr id="13" name="Rectangle 14"/>
          <p:cNvSpPr/>
          <p:nvPr/>
        </p:nvSpPr>
        <p:spPr>
          <a:xfrm>
            <a:off x="658011" y="2820767"/>
            <a:ext cx="8329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kern="0" dirty="0">
                <a:solidFill>
                  <a:srgbClr val="000714"/>
                </a:solidFill>
              </a:rPr>
              <a:t>Atualização da Lei do </a:t>
            </a:r>
            <a:r>
              <a:rPr lang="pt-BR" b="1" kern="0" dirty="0">
                <a:solidFill>
                  <a:srgbClr val="000714"/>
                </a:solidFill>
              </a:rPr>
              <a:t>FUST</a:t>
            </a:r>
            <a:r>
              <a:rPr lang="pt-BR" kern="0" dirty="0">
                <a:solidFill>
                  <a:srgbClr val="000714"/>
                </a:solidFill>
              </a:rPr>
              <a:t> para uso do recurso no desenvolvimento de redes de banda larga em áreas carente ou remotas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40081" y="3506475"/>
            <a:ext cx="82397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just"/>
            <a:r>
              <a:rPr lang="pt-BR" kern="0" dirty="0">
                <a:solidFill>
                  <a:srgbClr val="000714"/>
                </a:solidFill>
              </a:rPr>
              <a:t>Destinação de </a:t>
            </a:r>
            <a:r>
              <a:rPr lang="pt-BR" b="1" kern="0" dirty="0">
                <a:solidFill>
                  <a:srgbClr val="000714"/>
                </a:solidFill>
              </a:rPr>
              <a:t>mais espectro </a:t>
            </a:r>
            <a:r>
              <a:rPr lang="pt-BR" kern="0" dirty="0">
                <a:solidFill>
                  <a:srgbClr val="000714"/>
                </a:solidFill>
              </a:rPr>
              <a:t>de frequência para o SMP, criando um ambiente propicio para a </a:t>
            </a:r>
          </a:p>
          <a:p>
            <a:pPr marL="0" lvl="1" algn="just"/>
            <a:r>
              <a:rPr lang="pt-BR" kern="0" dirty="0">
                <a:solidFill>
                  <a:srgbClr val="000714"/>
                </a:solidFill>
              </a:rPr>
              <a:t>massificação e maior cobertura da Banda Larga por meio de redes FWA </a:t>
            </a:r>
            <a:r>
              <a:rPr lang="pt-BR" kern="0" dirty="0" err="1">
                <a:solidFill>
                  <a:srgbClr val="000714"/>
                </a:solidFill>
              </a:rPr>
              <a:t>Fixed</a:t>
            </a:r>
            <a:r>
              <a:rPr lang="pt-BR" kern="0" dirty="0">
                <a:solidFill>
                  <a:srgbClr val="000714"/>
                </a:solidFill>
              </a:rPr>
              <a:t> </a:t>
            </a:r>
            <a:r>
              <a:rPr lang="pt-BR" kern="0" dirty="0" err="1">
                <a:solidFill>
                  <a:srgbClr val="000714"/>
                </a:solidFill>
              </a:rPr>
              <a:t>Wired</a:t>
            </a:r>
            <a:r>
              <a:rPr lang="pt-BR" kern="0" dirty="0">
                <a:solidFill>
                  <a:srgbClr val="000714"/>
                </a:solidFill>
              </a:rPr>
              <a:t> </a:t>
            </a:r>
            <a:r>
              <a:rPr lang="pt-BR" kern="0" dirty="0" err="1">
                <a:solidFill>
                  <a:srgbClr val="000714"/>
                </a:solidFill>
              </a:rPr>
              <a:t>Acess</a:t>
            </a:r>
            <a:r>
              <a:rPr lang="pt-BR" kern="0" dirty="0">
                <a:solidFill>
                  <a:srgbClr val="000714"/>
                </a:solidFill>
              </a:rPr>
              <a:t> (WTTX)</a:t>
            </a:r>
          </a:p>
          <a:p>
            <a:endParaRPr lang="pt-BR" dirty="0"/>
          </a:p>
        </p:txBody>
      </p:sp>
      <p:sp>
        <p:nvSpPr>
          <p:cNvPr id="10" name="Segnaposto data 7"/>
          <p:cNvSpPr txBox="1">
            <a:spLocks/>
          </p:cNvSpPr>
          <p:nvPr/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700" dirty="0" err="1"/>
              <a:t>Audiência</a:t>
            </a:r>
            <a:r>
              <a:rPr lang="it-IT" sz="700" dirty="0"/>
              <a:t> CFFC</a:t>
            </a:r>
          </a:p>
        </p:txBody>
      </p:sp>
      <p:sp>
        <p:nvSpPr>
          <p:cNvPr id="11" name="Segnaposto piè di pagina 8"/>
          <p:cNvSpPr txBox="1">
            <a:spLocks/>
          </p:cNvSpPr>
          <p:nvPr/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685783" rtl="0" eaLnBrk="1" latinLnBrk="0" hangingPunct="1">
              <a:defRPr sz="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Leandro Guerra,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Diretor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Relações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Instituticonais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TIM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Brasil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4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1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"/>
          <p:cNvSpPr>
            <a:spLocks noGrp="1"/>
          </p:cNvSpPr>
          <p:nvPr>
            <p:ph type="title"/>
          </p:nvPr>
        </p:nvSpPr>
        <p:spPr>
          <a:xfrm>
            <a:off x="309563" y="184208"/>
            <a:ext cx="8459788" cy="266700"/>
          </a:xfrm>
        </p:spPr>
        <p:txBody>
          <a:bodyPr/>
          <a:lstStyle/>
          <a:p>
            <a:r>
              <a:rPr lang="en-US" dirty="0"/>
              <a:t>Banda </a:t>
            </a:r>
            <a:r>
              <a:rPr lang="en-US" dirty="0" err="1"/>
              <a:t>Larga</a:t>
            </a:r>
            <a:r>
              <a:rPr lang="en-US" dirty="0"/>
              <a:t> no </a:t>
            </a:r>
            <a:r>
              <a:rPr lang="en-US" dirty="0" err="1">
                <a:solidFill>
                  <a:srgbClr val="004691"/>
                </a:solidFill>
              </a:rPr>
              <a:t>Brasil</a:t>
            </a:r>
            <a:r>
              <a:rPr lang="en-US" dirty="0">
                <a:solidFill>
                  <a:srgbClr val="004691"/>
                </a:solidFill>
              </a:rPr>
              <a:t> </a:t>
            </a:r>
            <a:r>
              <a:rPr lang="pt-BR" sz="2000" dirty="0">
                <a:solidFill>
                  <a:srgbClr val="004691"/>
                </a:solidFill>
              </a:rPr>
              <a:t>| </a:t>
            </a:r>
            <a:r>
              <a:rPr lang="pt-BR" dirty="0">
                <a:solidFill>
                  <a:srgbClr val="004691"/>
                </a:solidFill>
              </a:rPr>
              <a:t>Como avançar...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3718" y="799230"/>
            <a:ext cx="8127682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sz="1600" kern="0" dirty="0">
                <a:solidFill>
                  <a:srgbClr val="000714"/>
                </a:solidFill>
              </a:rPr>
              <a:t>III </a:t>
            </a:r>
            <a:r>
              <a:rPr lang="pt-BR" sz="1600" kern="0" dirty="0">
                <a:solidFill>
                  <a:schemeClr val="accent5"/>
                </a:solidFill>
              </a:rPr>
              <a:t>– Com </a:t>
            </a:r>
            <a:r>
              <a:rPr lang="pt-BR" sz="1600" b="1" kern="0" dirty="0">
                <a:solidFill>
                  <a:schemeClr val="accent5"/>
                </a:solidFill>
              </a:rPr>
              <a:t>INCENTIVO à DEMANDA</a:t>
            </a:r>
          </a:p>
          <a:p>
            <a:pPr marL="0" lvl="1" algn="just"/>
            <a:endParaRPr lang="pt-BR" sz="1300" kern="0" dirty="0">
              <a:solidFill>
                <a:schemeClr val="accent5"/>
              </a:solidFill>
            </a:endParaRPr>
          </a:p>
          <a:p>
            <a:pPr marL="0" lvl="1" algn="just"/>
            <a:endParaRPr lang="pt-BR" kern="0" dirty="0">
              <a:solidFill>
                <a:srgbClr val="000714"/>
              </a:solidFill>
            </a:endParaRPr>
          </a:p>
          <a:p>
            <a:pPr marL="0" lvl="1" algn="just"/>
            <a:r>
              <a:rPr lang="pt-BR" kern="0" dirty="0">
                <a:solidFill>
                  <a:srgbClr val="000714"/>
                </a:solidFill>
              </a:rPr>
              <a:t>Isenção/redução de Tributos (em especial o </a:t>
            </a:r>
            <a:r>
              <a:rPr lang="pt-BR" b="1" kern="0" dirty="0">
                <a:solidFill>
                  <a:srgbClr val="000714"/>
                </a:solidFill>
              </a:rPr>
              <a:t>ICMS</a:t>
            </a:r>
            <a:r>
              <a:rPr lang="pt-BR" kern="0" dirty="0">
                <a:solidFill>
                  <a:srgbClr val="000714"/>
                </a:solidFill>
              </a:rPr>
              <a:t>) em áreas remotas e/ou carentes </a:t>
            </a:r>
          </a:p>
          <a:p>
            <a:pPr marL="0" lvl="1" algn="just"/>
            <a:endParaRPr lang="pt-BR" sz="1000" dirty="0">
              <a:solidFill>
                <a:srgbClr val="000714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304362" y="3953433"/>
            <a:ext cx="6494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300" kern="0" dirty="0">
                <a:solidFill>
                  <a:srgbClr val="000714"/>
                </a:solidFill>
              </a:rPr>
              <a:t>Redução da taxas (TFI e TFF) para estações em áreas remotas</a:t>
            </a:r>
          </a:p>
          <a:p>
            <a:pPr marL="285750" indent="-285750">
              <a:buFontTx/>
              <a:buChar char="-"/>
            </a:pPr>
            <a:r>
              <a:rPr lang="pt-BR" sz="1300" kern="0" dirty="0">
                <a:solidFill>
                  <a:srgbClr val="000714"/>
                </a:solidFill>
              </a:rPr>
              <a:t>Redução das taxas para o usuário pré-pago</a:t>
            </a:r>
          </a:p>
          <a:p>
            <a:pPr marL="285750" indent="-285750">
              <a:buFontTx/>
              <a:buChar char="-"/>
            </a:pPr>
            <a:r>
              <a:rPr lang="pt-BR" sz="1300" kern="0" dirty="0">
                <a:solidFill>
                  <a:srgbClr val="000714"/>
                </a:solidFill>
              </a:rPr>
              <a:t>Isenção das taxas para acessos</a:t>
            </a:r>
            <a:r>
              <a:rPr lang="pt-BR" sz="1300" b="1" kern="0" dirty="0">
                <a:solidFill>
                  <a:srgbClr val="000714"/>
                </a:solidFill>
              </a:rPr>
              <a:t> M2M </a:t>
            </a:r>
            <a:r>
              <a:rPr lang="pt-BR" sz="1000" kern="0" dirty="0">
                <a:solidFill>
                  <a:srgbClr val="000714"/>
                </a:solidFill>
              </a:rPr>
              <a:t>(PL 7.656/2017) </a:t>
            </a:r>
          </a:p>
        </p:txBody>
      </p:sp>
      <p:pic>
        <p:nvPicPr>
          <p:cNvPr id="13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1563041"/>
            <a:ext cx="469469" cy="138946"/>
          </a:xfrm>
          <a:prstGeom prst="rect">
            <a:avLst/>
          </a:prstGeom>
        </p:spPr>
      </p:pic>
      <p:pic>
        <p:nvPicPr>
          <p:cNvPr id="14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2229599"/>
            <a:ext cx="469469" cy="138946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2826684"/>
            <a:ext cx="469469" cy="138946"/>
          </a:xfrm>
          <a:prstGeom prst="rect">
            <a:avLst/>
          </a:prstGeom>
        </p:spPr>
      </p:pic>
      <p:pic>
        <p:nvPicPr>
          <p:cNvPr id="17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9" y="3688164"/>
            <a:ext cx="469469" cy="138946"/>
          </a:xfrm>
          <a:prstGeom prst="rect">
            <a:avLst/>
          </a:prstGeom>
        </p:spPr>
      </p:pic>
      <p:sp>
        <p:nvSpPr>
          <p:cNvPr id="21" name="Rectangle 14"/>
          <p:cNvSpPr/>
          <p:nvPr/>
        </p:nvSpPr>
        <p:spPr>
          <a:xfrm>
            <a:off x="833718" y="2130483"/>
            <a:ext cx="81276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kern="0" dirty="0">
                <a:solidFill>
                  <a:srgbClr val="000714"/>
                </a:solidFill>
              </a:rPr>
              <a:t>Redução de tributos para aquisição de </a:t>
            </a:r>
            <a:r>
              <a:rPr lang="pt-BR" b="1" kern="0" dirty="0">
                <a:solidFill>
                  <a:srgbClr val="000714"/>
                </a:solidFill>
              </a:rPr>
              <a:t>smartphones </a:t>
            </a:r>
            <a:r>
              <a:rPr lang="pt-BR" b="1" kern="0" dirty="0" err="1">
                <a:solidFill>
                  <a:srgbClr val="000714"/>
                </a:solidFill>
              </a:rPr>
              <a:t>low</a:t>
            </a:r>
            <a:r>
              <a:rPr lang="pt-BR" b="1" kern="0" dirty="0">
                <a:solidFill>
                  <a:srgbClr val="000714"/>
                </a:solidFill>
              </a:rPr>
              <a:t> </a:t>
            </a:r>
            <a:r>
              <a:rPr lang="pt-BR" b="1" kern="0" dirty="0" err="1">
                <a:solidFill>
                  <a:srgbClr val="000714"/>
                </a:solidFill>
              </a:rPr>
              <a:t>end</a:t>
            </a:r>
            <a:endParaRPr lang="pt-BR" b="1" kern="0" dirty="0">
              <a:solidFill>
                <a:srgbClr val="000714"/>
              </a:solidFill>
            </a:endParaRPr>
          </a:p>
        </p:txBody>
      </p:sp>
      <p:sp>
        <p:nvSpPr>
          <p:cNvPr id="22" name="Rectangle 14"/>
          <p:cNvSpPr/>
          <p:nvPr/>
        </p:nvSpPr>
        <p:spPr>
          <a:xfrm>
            <a:off x="833718" y="2681810"/>
            <a:ext cx="81276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kern="0" dirty="0">
                <a:solidFill>
                  <a:srgbClr val="000714"/>
                </a:solidFill>
              </a:rPr>
              <a:t>Uso do </a:t>
            </a:r>
            <a:r>
              <a:rPr lang="pt-BR" b="1" kern="0" dirty="0">
                <a:solidFill>
                  <a:srgbClr val="000714"/>
                </a:solidFill>
              </a:rPr>
              <a:t>FUST</a:t>
            </a:r>
            <a:r>
              <a:rPr lang="pt-BR" kern="0" dirty="0">
                <a:solidFill>
                  <a:srgbClr val="000714"/>
                </a:solidFill>
              </a:rPr>
              <a:t> para subsidiar a contratação do serviço em áreas remotas por usuários de baixa renda</a:t>
            </a:r>
          </a:p>
        </p:txBody>
      </p:sp>
      <p:sp>
        <p:nvSpPr>
          <p:cNvPr id="23" name="Rectangle 14"/>
          <p:cNvSpPr/>
          <p:nvPr/>
        </p:nvSpPr>
        <p:spPr>
          <a:xfrm>
            <a:off x="833718" y="3555871"/>
            <a:ext cx="81276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kern="0" dirty="0">
                <a:solidFill>
                  <a:srgbClr val="000714"/>
                </a:solidFill>
              </a:rPr>
              <a:t>Alteração da Lei do </a:t>
            </a:r>
            <a:r>
              <a:rPr lang="pt-BR" b="1" kern="0" dirty="0">
                <a:solidFill>
                  <a:srgbClr val="000714"/>
                </a:solidFill>
              </a:rPr>
              <a:t>FISTEL</a:t>
            </a:r>
            <a:r>
              <a:rPr lang="pt-BR" kern="0" dirty="0">
                <a:solidFill>
                  <a:srgbClr val="000714"/>
                </a:solidFill>
              </a:rPr>
              <a:t> para permitir:</a:t>
            </a:r>
          </a:p>
        </p:txBody>
      </p:sp>
      <p:sp>
        <p:nvSpPr>
          <p:cNvPr id="12" name="Segnaposto data 7"/>
          <p:cNvSpPr txBox="1">
            <a:spLocks/>
          </p:cNvSpPr>
          <p:nvPr/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700" dirty="0" err="1"/>
              <a:t>Audiência</a:t>
            </a:r>
            <a:r>
              <a:rPr lang="it-IT" sz="700" dirty="0"/>
              <a:t> CFFC</a:t>
            </a:r>
          </a:p>
        </p:txBody>
      </p:sp>
      <p:sp>
        <p:nvSpPr>
          <p:cNvPr id="18" name="Segnaposto piè di pagina 8"/>
          <p:cNvSpPr txBox="1">
            <a:spLocks/>
          </p:cNvSpPr>
          <p:nvPr/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685783" rtl="0" eaLnBrk="1" latinLnBrk="0" hangingPunct="1">
              <a:defRPr sz="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Leandro Guerra,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Diretor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Relações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Instituticonais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TIM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Brasil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2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"/>
          <p:cNvSpPr>
            <a:spLocks noGrp="1"/>
          </p:cNvSpPr>
          <p:nvPr>
            <p:ph type="title"/>
          </p:nvPr>
        </p:nvSpPr>
        <p:spPr>
          <a:xfrm>
            <a:off x="309563" y="184208"/>
            <a:ext cx="8459788" cy="266700"/>
          </a:xfrm>
        </p:spPr>
        <p:txBody>
          <a:bodyPr/>
          <a:lstStyle/>
          <a:p>
            <a:r>
              <a:rPr lang="en-US" dirty="0"/>
              <a:t>Banda </a:t>
            </a:r>
            <a:r>
              <a:rPr lang="en-US" dirty="0" err="1"/>
              <a:t>Larga</a:t>
            </a:r>
            <a:r>
              <a:rPr lang="en-US" dirty="0"/>
              <a:t> </a:t>
            </a:r>
            <a:r>
              <a:rPr lang="en-US" dirty="0">
                <a:solidFill>
                  <a:srgbClr val="004691"/>
                </a:solidFill>
              </a:rPr>
              <a:t>no </a:t>
            </a:r>
            <a:r>
              <a:rPr lang="en-US" dirty="0" err="1">
                <a:solidFill>
                  <a:srgbClr val="004691"/>
                </a:solidFill>
              </a:rPr>
              <a:t>Brasil</a:t>
            </a:r>
            <a:r>
              <a:rPr lang="en-US" dirty="0">
                <a:solidFill>
                  <a:srgbClr val="004691"/>
                </a:solidFill>
              </a:rPr>
              <a:t> </a:t>
            </a:r>
            <a:r>
              <a:rPr lang="pt-BR" sz="2000" dirty="0">
                <a:solidFill>
                  <a:srgbClr val="004691"/>
                </a:solidFill>
              </a:rPr>
              <a:t>| </a:t>
            </a:r>
            <a:r>
              <a:rPr lang="pt-BR" dirty="0">
                <a:solidFill>
                  <a:srgbClr val="004691"/>
                </a:solidFill>
              </a:rPr>
              <a:t>Como avançar...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4400" y="664760"/>
            <a:ext cx="804700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sz="1600" kern="0" dirty="0">
                <a:solidFill>
                  <a:srgbClr val="000714"/>
                </a:solidFill>
              </a:rPr>
              <a:t>IV </a:t>
            </a:r>
            <a:r>
              <a:rPr lang="pt-BR" sz="1600" kern="0" dirty="0">
                <a:solidFill>
                  <a:schemeClr val="accent5"/>
                </a:solidFill>
              </a:rPr>
              <a:t>– Com mais </a:t>
            </a:r>
            <a:r>
              <a:rPr lang="pt-BR" sz="1600" b="1" u="sng" kern="0" dirty="0">
                <a:solidFill>
                  <a:schemeClr val="accent5"/>
                </a:solidFill>
              </a:rPr>
              <a:t>CAPACIDADE</a:t>
            </a:r>
          </a:p>
          <a:p>
            <a:pPr marL="0" lvl="1" algn="just"/>
            <a:endParaRPr lang="pt-BR" sz="1300" kern="0" dirty="0">
              <a:solidFill>
                <a:schemeClr val="accent5"/>
              </a:solidFill>
            </a:endParaRPr>
          </a:p>
          <a:p>
            <a:pPr marL="0" lvl="1" algn="just"/>
            <a:r>
              <a:rPr lang="pt-BR" kern="0" dirty="0">
                <a:solidFill>
                  <a:srgbClr val="000714"/>
                </a:solidFill>
              </a:rPr>
              <a:t>Aumentar ou </a:t>
            </a:r>
            <a:r>
              <a:rPr lang="pt-BR" b="1" kern="0" dirty="0" err="1">
                <a:solidFill>
                  <a:srgbClr val="000714"/>
                </a:solidFill>
              </a:rPr>
              <a:t>Densificar</a:t>
            </a:r>
            <a:r>
              <a:rPr lang="pt-BR" b="1" kern="0" dirty="0">
                <a:solidFill>
                  <a:srgbClr val="000714"/>
                </a:solidFill>
              </a:rPr>
              <a:t> a quantidade de estações</a:t>
            </a:r>
            <a:r>
              <a:rPr lang="pt-BR" kern="0" dirty="0">
                <a:solidFill>
                  <a:srgbClr val="000714"/>
                </a:solidFill>
              </a:rPr>
              <a:t>/ antenas nos grandes centros urbano</a:t>
            </a:r>
          </a:p>
        </p:txBody>
      </p:sp>
      <p:pic>
        <p:nvPicPr>
          <p:cNvPr id="6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1234736"/>
            <a:ext cx="469469" cy="138946"/>
          </a:xfrm>
          <a:prstGeom prst="rect">
            <a:avLst/>
          </a:prstGeom>
        </p:spPr>
      </p:pic>
      <p:pic>
        <p:nvPicPr>
          <p:cNvPr id="7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" y="1675094"/>
            <a:ext cx="469469" cy="138946"/>
          </a:xfrm>
          <a:prstGeom prst="rect">
            <a:avLst/>
          </a:prstGeom>
        </p:spPr>
      </p:pic>
      <p:pic>
        <p:nvPicPr>
          <p:cNvPr id="8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7" y="2127601"/>
            <a:ext cx="469469" cy="138946"/>
          </a:xfrm>
          <a:prstGeom prst="rect">
            <a:avLst/>
          </a:prstGeom>
        </p:spPr>
      </p:pic>
      <p:pic>
        <p:nvPicPr>
          <p:cNvPr id="9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6" y="2716653"/>
            <a:ext cx="469469" cy="138946"/>
          </a:xfrm>
          <a:prstGeom prst="rect">
            <a:avLst/>
          </a:prstGeom>
        </p:spPr>
      </p:pic>
      <p:pic>
        <p:nvPicPr>
          <p:cNvPr id="10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6" y="3342165"/>
            <a:ext cx="469469" cy="138946"/>
          </a:xfrm>
          <a:prstGeom prst="rect">
            <a:avLst/>
          </a:prstGeom>
        </p:spPr>
      </p:pic>
      <p:pic>
        <p:nvPicPr>
          <p:cNvPr id="11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3" y="3839358"/>
            <a:ext cx="469469" cy="138946"/>
          </a:xfrm>
          <a:prstGeom prst="rect">
            <a:avLst/>
          </a:prstGeom>
        </p:spPr>
      </p:pic>
      <p:pic>
        <p:nvPicPr>
          <p:cNvPr id="12" name="Immagine 1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4" y="4410288"/>
            <a:ext cx="469469" cy="138946"/>
          </a:xfrm>
          <a:prstGeom prst="rect">
            <a:avLst/>
          </a:prstGeom>
        </p:spPr>
      </p:pic>
      <p:sp>
        <p:nvSpPr>
          <p:cNvPr id="13" name="Rectangle 14"/>
          <p:cNvSpPr/>
          <p:nvPr/>
        </p:nvSpPr>
        <p:spPr>
          <a:xfrm>
            <a:off x="914400" y="1565709"/>
            <a:ext cx="8047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b="1" kern="0" dirty="0">
                <a:solidFill>
                  <a:srgbClr val="000714"/>
                </a:solidFill>
              </a:rPr>
              <a:t>Incrementar</a:t>
            </a:r>
            <a:r>
              <a:rPr lang="pt-BR" kern="0" dirty="0">
                <a:solidFill>
                  <a:srgbClr val="000714"/>
                </a:solidFill>
              </a:rPr>
              <a:t> as redes de fibra ótica </a:t>
            </a:r>
          </a:p>
        </p:txBody>
      </p:sp>
      <p:sp>
        <p:nvSpPr>
          <p:cNvPr id="14" name="Rectangle 14"/>
          <p:cNvSpPr/>
          <p:nvPr/>
        </p:nvSpPr>
        <p:spPr>
          <a:xfrm>
            <a:off x="914400" y="1996013"/>
            <a:ext cx="804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kern="0" dirty="0">
                <a:solidFill>
                  <a:srgbClr val="000714"/>
                </a:solidFill>
              </a:rPr>
              <a:t>Aderência das leis municipais à </a:t>
            </a:r>
            <a:r>
              <a:rPr lang="pt-BR" b="1" kern="0" dirty="0">
                <a:solidFill>
                  <a:srgbClr val="000714"/>
                </a:solidFill>
              </a:rPr>
              <a:t>LGA</a:t>
            </a:r>
            <a:r>
              <a:rPr lang="pt-BR" kern="0" dirty="0">
                <a:solidFill>
                  <a:srgbClr val="000714"/>
                </a:solidFill>
              </a:rPr>
              <a:t> - Lei Geral de Antenas (Lei Federal nº 13.116/15) para garantir condições favoráveis à ampliação da infraestrutura</a:t>
            </a:r>
          </a:p>
        </p:txBody>
      </p:sp>
      <p:sp>
        <p:nvSpPr>
          <p:cNvPr id="16" name="Rectangle 14"/>
          <p:cNvSpPr/>
          <p:nvPr/>
        </p:nvSpPr>
        <p:spPr>
          <a:xfrm>
            <a:off x="914400" y="2601863"/>
            <a:ext cx="804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kern="0" dirty="0">
                <a:solidFill>
                  <a:srgbClr val="000714"/>
                </a:solidFill>
              </a:rPr>
              <a:t>Maior agilidade das Administrações Publicas Municipais no </a:t>
            </a:r>
            <a:r>
              <a:rPr lang="pt-BR" b="1" kern="0" dirty="0">
                <a:solidFill>
                  <a:srgbClr val="000714"/>
                </a:solidFill>
              </a:rPr>
              <a:t>licenciamento </a:t>
            </a:r>
            <a:r>
              <a:rPr lang="pt-BR" kern="0" dirty="0">
                <a:solidFill>
                  <a:srgbClr val="000714"/>
                </a:solidFill>
              </a:rPr>
              <a:t>dos elementos de rede móvel (antenas) e fixa (fibra ótica) </a:t>
            </a:r>
          </a:p>
        </p:txBody>
      </p:sp>
      <p:sp>
        <p:nvSpPr>
          <p:cNvPr id="17" name="Rectangle 14"/>
          <p:cNvSpPr/>
          <p:nvPr/>
        </p:nvSpPr>
        <p:spPr>
          <a:xfrm>
            <a:off x="914400" y="3219697"/>
            <a:ext cx="804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kern="0" dirty="0">
                <a:solidFill>
                  <a:srgbClr val="000714"/>
                </a:solidFill>
              </a:rPr>
              <a:t>Aplicação efetiva do art. 12 da LGA, com o </a:t>
            </a:r>
            <a:r>
              <a:rPr lang="pt-BR" b="1" kern="0" dirty="0">
                <a:solidFill>
                  <a:srgbClr val="000714"/>
                </a:solidFill>
              </a:rPr>
              <a:t>direito de passagem</a:t>
            </a:r>
            <a:r>
              <a:rPr lang="pt-BR" kern="0" dirty="0">
                <a:solidFill>
                  <a:srgbClr val="000714"/>
                </a:solidFill>
              </a:rPr>
              <a:t> sem ônus </a:t>
            </a:r>
            <a:r>
              <a:rPr lang="pt-BR" i="1" dirty="0">
                <a:solidFill>
                  <a:schemeClr val="accent5"/>
                </a:solidFill>
                <a:latin typeface="TIM Sans "/>
              </a:rPr>
              <a:t>em vias públicas, em faixas de domínio e em outros bens públicos de uso comum do povo</a:t>
            </a:r>
            <a:endParaRPr lang="pt-BR" kern="0" dirty="0">
              <a:solidFill>
                <a:srgbClr val="000714"/>
              </a:solidFill>
            </a:endParaRPr>
          </a:p>
        </p:txBody>
      </p:sp>
      <p:sp>
        <p:nvSpPr>
          <p:cNvPr id="18" name="Rectangle 14"/>
          <p:cNvSpPr/>
          <p:nvPr/>
        </p:nvSpPr>
        <p:spPr>
          <a:xfrm>
            <a:off x="914400" y="3771029"/>
            <a:ext cx="804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kern="0" dirty="0">
                <a:solidFill>
                  <a:srgbClr val="000714"/>
                </a:solidFill>
              </a:rPr>
              <a:t>Avanço no </a:t>
            </a:r>
            <a:r>
              <a:rPr lang="pt-BR" b="1" kern="0" dirty="0">
                <a:solidFill>
                  <a:srgbClr val="000714"/>
                </a:solidFill>
              </a:rPr>
              <a:t>compartilhamento da infraestrutura passiva </a:t>
            </a:r>
            <a:r>
              <a:rPr lang="pt-BR" b="1" kern="0" dirty="0" err="1">
                <a:solidFill>
                  <a:srgbClr val="000714"/>
                </a:solidFill>
              </a:rPr>
              <a:t>intersetorial</a:t>
            </a:r>
            <a:r>
              <a:rPr lang="pt-BR" b="1" kern="0" dirty="0">
                <a:solidFill>
                  <a:srgbClr val="000714"/>
                </a:solidFill>
              </a:rPr>
              <a:t> </a:t>
            </a:r>
            <a:r>
              <a:rPr lang="pt-BR" kern="0" dirty="0">
                <a:solidFill>
                  <a:srgbClr val="000714"/>
                </a:solidFill>
              </a:rPr>
              <a:t>(uso de postes, dutos, rodovias, ferrovias, </a:t>
            </a:r>
            <a:r>
              <a:rPr lang="pt-BR" kern="0" dirty="0" err="1">
                <a:solidFill>
                  <a:srgbClr val="000714"/>
                </a:solidFill>
              </a:rPr>
              <a:t>etc</a:t>
            </a:r>
            <a:r>
              <a:rPr lang="pt-BR" kern="0" dirty="0">
                <a:solidFill>
                  <a:srgbClr val="000714"/>
                </a:solidFill>
              </a:rPr>
              <a:t>)</a:t>
            </a:r>
          </a:p>
        </p:txBody>
      </p:sp>
      <p:sp>
        <p:nvSpPr>
          <p:cNvPr id="19" name="Rectangle 14"/>
          <p:cNvSpPr/>
          <p:nvPr/>
        </p:nvSpPr>
        <p:spPr>
          <a:xfrm>
            <a:off x="914400" y="4308910"/>
            <a:ext cx="8047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b="1" kern="0" dirty="0">
                <a:solidFill>
                  <a:srgbClr val="000714"/>
                </a:solidFill>
              </a:rPr>
              <a:t>Inovação, </a:t>
            </a:r>
            <a:r>
              <a:rPr lang="pt-BR" kern="0" dirty="0">
                <a:solidFill>
                  <a:srgbClr val="000714"/>
                </a:solidFill>
              </a:rPr>
              <a:t>por meio de estações harmonicamente mimetizadas incorporadas  (</a:t>
            </a:r>
            <a:r>
              <a:rPr lang="pt-BR" kern="0" dirty="0" err="1">
                <a:solidFill>
                  <a:srgbClr val="000714"/>
                </a:solidFill>
              </a:rPr>
              <a:t>Biosite</a:t>
            </a:r>
            <a:r>
              <a:rPr lang="pt-BR" kern="0" dirty="0">
                <a:solidFill>
                  <a:srgbClr val="000714"/>
                </a:solidFill>
              </a:rPr>
              <a:t>)</a:t>
            </a:r>
          </a:p>
        </p:txBody>
      </p:sp>
      <p:sp>
        <p:nvSpPr>
          <p:cNvPr id="20" name="Segnaposto data 7"/>
          <p:cNvSpPr txBox="1">
            <a:spLocks/>
          </p:cNvSpPr>
          <p:nvPr/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700" dirty="0" err="1"/>
              <a:t>Audiência</a:t>
            </a:r>
            <a:r>
              <a:rPr lang="it-IT" sz="700" dirty="0"/>
              <a:t> CFFC</a:t>
            </a:r>
          </a:p>
        </p:txBody>
      </p:sp>
      <p:sp>
        <p:nvSpPr>
          <p:cNvPr id="21" name="Segnaposto piè di pagina 8"/>
          <p:cNvSpPr txBox="1">
            <a:spLocks/>
          </p:cNvSpPr>
          <p:nvPr/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685783" rtl="0" eaLnBrk="1" latinLnBrk="0" hangingPunct="1">
              <a:defRPr sz="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Leandro Guerra,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Diretor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Relações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Instituticonais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TIM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Brasil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9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t-BR" dirty="0"/>
            </a:br>
            <a:br>
              <a:rPr lang="pt-BR" dirty="0"/>
            </a:br>
            <a:br>
              <a:rPr lang="pt-BR" dirty="0"/>
            </a:b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73" y="675172"/>
            <a:ext cx="644333" cy="11068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10261" r="51728" b="6074"/>
          <a:stretch/>
        </p:blipFill>
        <p:spPr bwMode="auto">
          <a:xfrm>
            <a:off x="6792467" y="2144934"/>
            <a:ext cx="1690113" cy="117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3" t="9333" r="1957" b="7001"/>
          <a:stretch/>
        </p:blipFill>
        <p:spPr bwMode="auto">
          <a:xfrm>
            <a:off x="6794335" y="3466328"/>
            <a:ext cx="1688326" cy="117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4" t="27814" r="40690" b="42948"/>
          <a:stretch/>
        </p:blipFill>
        <p:spPr bwMode="auto">
          <a:xfrm>
            <a:off x="4424290" y="219573"/>
            <a:ext cx="1525682" cy="131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1" t="33929" r="37480" b="13149"/>
          <a:stretch/>
        </p:blipFill>
        <p:spPr bwMode="auto">
          <a:xfrm>
            <a:off x="4645801" y="1033925"/>
            <a:ext cx="1335956" cy="131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3" t="47256" r="42335" b="32234"/>
          <a:stretch/>
        </p:blipFill>
        <p:spPr bwMode="auto">
          <a:xfrm>
            <a:off x="6290404" y="185929"/>
            <a:ext cx="1624170" cy="103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8" t="19606" r="32095" b="32306"/>
          <a:stretch/>
        </p:blipFill>
        <p:spPr bwMode="auto">
          <a:xfrm>
            <a:off x="5861571" y="478821"/>
            <a:ext cx="1533134" cy="1138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35656" r="35033" b="11192"/>
          <a:stretch/>
        </p:blipFill>
        <p:spPr bwMode="auto">
          <a:xfrm>
            <a:off x="5780011" y="771377"/>
            <a:ext cx="2332523" cy="125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853" y="2657989"/>
            <a:ext cx="2603158" cy="198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https://encrypted-tbn1.gstatic.com/images?q=tbn:ANd9GcQsihWZGkGm7JZNrvF085JtBs92xmMstM17zCQVnUsI5EUiubg54nB0l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011" y="2383167"/>
            <a:ext cx="482790" cy="46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621342" y="4515769"/>
            <a:ext cx="2220022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126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itchFamily="34" charset="0"/>
              </a:rPr>
              <a:t>média capacidade  </a:t>
            </a:r>
            <a:endParaRPr lang="pt-BR" sz="126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39901" y="4515769"/>
            <a:ext cx="2220022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126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itchFamily="34" charset="0"/>
              </a:rPr>
              <a:t>alta capacidade  </a:t>
            </a:r>
            <a:endParaRPr lang="pt-BR" sz="1260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  <p:pic>
        <p:nvPicPr>
          <p:cNvPr id="26" name="Picture 3" descr="C:\Users\F8065649\Documents\2 - 2017\Solicitacao janilson\fotos biosite\RJ (1) v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9447" y="1782010"/>
            <a:ext cx="1990356" cy="29048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olo 3"/>
          <p:cNvSpPr txBox="1">
            <a:spLocks/>
          </p:cNvSpPr>
          <p:nvPr/>
        </p:nvSpPr>
        <p:spPr bwMode="auto">
          <a:xfrm>
            <a:off x="309563" y="270271"/>
            <a:ext cx="4168869" cy="27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00" b="0" kern="1200">
                <a:solidFill>
                  <a:schemeClr val="tx1"/>
                </a:solidFill>
                <a:latin typeface="TIM Sans Medium" panose="02020503040602060503" pitchFamily="18" charset="0"/>
                <a:ea typeface="+mj-ea"/>
                <a:cs typeface="+mj-cs"/>
              </a:defRPr>
            </a:lvl1pPr>
          </a:lstStyle>
          <a:p>
            <a:r>
              <a:rPr lang="en-US" sz="1600" dirty="0"/>
              <a:t>Banda </a:t>
            </a:r>
            <a:r>
              <a:rPr lang="en-US" sz="1600" dirty="0" err="1"/>
              <a:t>Larga</a:t>
            </a:r>
            <a:r>
              <a:rPr lang="en-US" sz="1600" dirty="0"/>
              <a:t> no </a:t>
            </a:r>
            <a:r>
              <a:rPr lang="en-US" sz="1600" dirty="0" err="1">
                <a:solidFill>
                  <a:srgbClr val="004691"/>
                </a:solidFill>
              </a:rPr>
              <a:t>Brasil</a:t>
            </a:r>
            <a:r>
              <a:rPr lang="en-US" sz="1600" dirty="0">
                <a:solidFill>
                  <a:srgbClr val="004691"/>
                </a:solidFill>
              </a:rPr>
              <a:t> </a:t>
            </a:r>
            <a:r>
              <a:rPr lang="pt-BR" sz="1800" dirty="0">
                <a:solidFill>
                  <a:srgbClr val="004691"/>
                </a:solidFill>
              </a:rPr>
              <a:t>| </a:t>
            </a:r>
            <a:r>
              <a:rPr lang="pt-BR" sz="1600" dirty="0">
                <a:solidFill>
                  <a:srgbClr val="004691"/>
                </a:solidFill>
              </a:rPr>
              <a:t>Como avançar...</a:t>
            </a:r>
          </a:p>
        </p:txBody>
      </p:sp>
      <p:sp>
        <p:nvSpPr>
          <p:cNvPr id="28" name="Retângulo 41"/>
          <p:cNvSpPr/>
          <p:nvPr/>
        </p:nvSpPr>
        <p:spPr>
          <a:xfrm>
            <a:off x="85064" y="878360"/>
            <a:ext cx="39738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pt-BR" kern="0" dirty="0">
                <a:solidFill>
                  <a:schemeClr val="accent5"/>
                </a:solidFill>
              </a:rPr>
              <a:t>Com</a:t>
            </a:r>
            <a:r>
              <a:rPr lang="pt-BR" b="1" kern="0" dirty="0">
                <a:solidFill>
                  <a:schemeClr val="accent5"/>
                </a:solidFill>
              </a:rPr>
              <a:t> INOVAÇÂO </a:t>
            </a:r>
          </a:p>
          <a:p>
            <a:pPr marL="0" lvl="1" algn="just"/>
            <a:endParaRPr lang="pt-BR" b="1" kern="0" dirty="0">
              <a:solidFill>
                <a:schemeClr val="accent5"/>
              </a:solidFill>
            </a:endParaRPr>
          </a:p>
          <a:p>
            <a:pPr marL="0" lvl="1" algn="just"/>
            <a:r>
              <a:rPr lang="pt-BR" kern="0" dirty="0">
                <a:solidFill>
                  <a:schemeClr val="accent5"/>
                </a:solidFill>
              </a:rPr>
              <a:t>Mais de </a:t>
            </a:r>
            <a:r>
              <a:rPr lang="pt-BR" b="1" kern="0" dirty="0">
                <a:solidFill>
                  <a:schemeClr val="accent5"/>
                </a:solidFill>
              </a:rPr>
              <a:t>600 BIOSITES </a:t>
            </a:r>
            <a:r>
              <a:rPr lang="pt-BR" kern="0" dirty="0">
                <a:solidFill>
                  <a:schemeClr val="accent5"/>
                </a:solidFill>
              </a:rPr>
              <a:t>instalados</a:t>
            </a:r>
          </a:p>
        </p:txBody>
      </p:sp>
      <p:sp>
        <p:nvSpPr>
          <p:cNvPr id="33" name="Segnaposto data 7"/>
          <p:cNvSpPr txBox="1">
            <a:spLocks/>
          </p:cNvSpPr>
          <p:nvPr/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700" dirty="0" err="1"/>
              <a:t>Audiência</a:t>
            </a:r>
            <a:r>
              <a:rPr lang="it-IT" sz="700" dirty="0"/>
              <a:t> CFFC</a:t>
            </a:r>
          </a:p>
        </p:txBody>
      </p:sp>
      <p:sp>
        <p:nvSpPr>
          <p:cNvPr id="36" name="Segnaposto piè di pagina 8"/>
          <p:cNvSpPr txBox="1">
            <a:spLocks/>
          </p:cNvSpPr>
          <p:nvPr/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685783" rtl="0" eaLnBrk="1" latinLnBrk="0" hangingPunct="1">
              <a:defRPr sz="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Leandro Guerra,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Diretor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Relações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Instituticonais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TIM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Brasil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27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974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312820" y="1897512"/>
            <a:ext cx="816707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12820" y="2469593"/>
            <a:ext cx="816707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12820" y="3041674"/>
            <a:ext cx="816707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12820" y="3613754"/>
            <a:ext cx="816707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597151" y="1025542"/>
            <a:ext cx="1679138" cy="293797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056" name="Picture 8" descr="Resultado de imagem para iphone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09" y="519446"/>
            <a:ext cx="2265823" cy="38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9"/>
          <p:cNvSpPr txBox="1"/>
          <p:nvPr/>
        </p:nvSpPr>
        <p:spPr>
          <a:xfrm>
            <a:off x="4175602" y="2051126"/>
            <a:ext cx="1147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Líder </a:t>
            </a:r>
            <a:r>
              <a:rPr lang="pt-BR" sz="1200" dirty="0">
                <a:solidFill>
                  <a:schemeClr val="bg1"/>
                </a:solidFill>
              </a:rPr>
              <a:t>no segmento pré-pago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5447615" y="2566177"/>
            <a:ext cx="1103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87,2%</a:t>
            </a:r>
            <a:endParaRPr lang="en-US" sz="2000" b="1" dirty="0"/>
          </a:p>
        </p:txBody>
      </p:sp>
      <p:sp>
        <p:nvSpPr>
          <p:cNvPr id="29" name="TextBox 19"/>
          <p:cNvSpPr txBox="1"/>
          <p:nvPr/>
        </p:nvSpPr>
        <p:spPr>
          <a:xfrm>
            <a:off x="287413" y="2543156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~ 10.000 </a:t>
            </a:r>
            <a:endParaRPr lang="en-US" sz="2000" b="1" dirty="0"/>
          </a:p>
        </p:txBody>
      </p:sp>
      <p:sp>
        <p:nvSpPr>
          <p:cNvPr id="33" name="TextBox 19"/>
          <p:cNvSpPr txBox="1"/>
          <p:nvPr/>
        </p:nvSpPr>
        <p:spPr>
          <a:xfrm>
            <a:off x="197643" y="1340198"/>
            <a:ext cx="3031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~ 58 milhões </a:t>
            </a:r>
            <a:r>
              <a:rPr lang="pt-BR" dirty="0"/>
              <a:t>clientes - móvel</a:t>
            </a:r>
          </a:p>
        </p:txBody>
      </p:sp>
      <p:sp>
        <p:nvSpPr>
          <p:cNvPr id="34" name="TextBox 19"/>
          <p:cNvSpPr txBox="1"/>
          <p:nvPr/>
        </p:nvSpPr>
        <p:spPr>
          <a:xfrm>
            <a:off x="287413" y="1980042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~ 410 mil</a:t>
            </a:r>
            <a:endParaRPr lang="en-US" sz="2000" b="1" dirty="0"/>
          </a:p>
        </p:txBody>
      </p:sp>
      <p:pic>
        <p:nvPicPr>
          <p:cNvPr id="2062" name="Picture 14" descr="Resultado de imagem para logo tim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42" y="1440107"/>
            <a:ext cx="1222110" cy="32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19"/>
          <p:cNvSpPr txBox="1"/>
          <p:nvPr/>
        </p:nvSpPr>
        <p:spPr>
          <a:xfrm>
            <a:off x="3759753" y="2612276"/>
            <a:ext cx="1333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600" b="1" dirty="0">
              <a:solidFill>
                <a:schemeClr val="bg1"/>
              </a:solidFill>
            </a:endParaRP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3ª </a:t>
            </a:r>
            <a:r>
              <a:rPr lang="pt-BR" sz="1200" dirty="0">
                <a:solidFill>
                  <a:schemeClr val="bg1"/>
                </a:solidFill>
              </a:rPr>
              <a:t>em </a:t>
            </a:r>
            <a:r>
              <a:rPr lang="pt-BR" sz="1200" dirty="0" err="1">
                <a:solidFill>
                  <a:schemeClr val="bg1"/>
                </a:solidFill>
              </a:rPr>
              <a:t>market</a:t>
            </a:r>
            <a:r>
              <a:rPr lang="pt-BR" sz="1200" dirty="0">
                <a:solidFill>
                  <a:schemeClr val="bg1"/>
                </a:solidFill>
              </a:rPr>
              <a:t> </a:t>
            </a:r>
            <a:r>
              <a:rPr lang="pt-BR" sz="1200" dirty="0" err="1">
                <a:solidFill>
                  <a:schemeClr val="bg1"/>
                </a:solidFill>
              </a:rPr>
              <a:t>share</a:t>
            </a:r>
            <a:r>
              <a:rPr lang="pt-BR" sz="1200" dirty="0">
                <a:solidFill>
                  <a:schemeClr val="bg1"/>
                </a:solidFill>
              </a:rPr>
              <a:t>  </a:t>
            </a:r>
            <a:r>
              <a:rPr lang="pt-BR" sz="1200" dirty="0" err="1">
                <a:solidFill>
                  <a:schemeClr val="bg1"/>
                </a:solidFill>
              </a:rPr>
              <a:t>movel</a:t>
            </a:r>
            <a:r>
              <a:rPr lang="pt-BR" sz="1200" dirty="0">
                <a:solidFill>
                  <a:schemeClr val="bg1"/>
                </a:solidFill>
              </a:rPr>
              <a:t> (~24,5%)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TextBox 19"/>
          <p:cNvSpPr txBox="1"/>
          <p:nvPr/>
        </p:nvSpPr>
        <p:spPr>
          <a:xfrm>
            <a:off x="1656863" y="1963522"/>
            <a:ext cx="1588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clientes banda larga fixa</a:t>
            </a:r>
            <a:endParaRPr lang="en-US" dirty="0"/>
          </a:p>
        </p:txBody>
      </p:sp>
      <p:pic>
        <p:nvPicPr>
          <p:cNvPr id="2050" name="Imagem 1" descr="imag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586" y="4694443"/>
            <a:ext cx="5294268" cy="38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8543" y="2180097"/>
            <a:ext cx="496983" cy="4276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0245" y="3248406"/>
            <a:ext cx="595645" cy="330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32034" y="2525650"/>
            <a:ext cx="1846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População urbana  coberta com </a:t>
            </a:r>
            <a:endParaRPr lang="en-US" dirty="0"/>
          </a:p>
        </p:txBody>
      </p:sp>
      <p:sp>
        <p:nvSpPr>
          <p:cNvPr id="51" name="TextBox 19"/>
          <p:cNvSpPr txBox="1"/>
          <p:nvPr/>
        </p:nvSpPr>
        <p:spPr>
          <a:xfrm>
            <a:off x="5555606" y="3103376"/>
            <a:ext cx="3139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3.120</a:t>
            </a:r>
            <a:endParaRPr lang="en-US" sz="2000" b="1" dirty="0"/>
          </a:p>
        </p:txBody>
      </p:sp>
      <p:sp>
        <p:nvSpPr>
          <p:cNvPr id="52" name="TextBox 19"/>
          <p:cNvSpPr txBox="1"/>
          <p:nvPr/>
        </p:nvSpPr>
        <p:spPr>
          <a:xfrm>
            <a:off x="6341345" y="3086488"/>
            <a:ext cx="1588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municípios cobertos com</a:t>
            </a:r>
            <a:endParaRPr lang="en-US" dirty="0"/>
          </a:p>
        </p:txBody>
      </p:sp>
      <p:sp>
        <p:nvSpPr>
          <p:cNvPr id="56" name="TextBox 19"/>
          <p:cNvSpPr txBox="1"/>
          <p:nvPr/>
        </p:nvSpPr>
        <p:spPr>
          <a:xfrm>
            <a:off x="5584573" y="1939502"/>
            <a:ext cx="2039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1º</a:t>
            </a:r>
            <a:r>
              <a:rPr lang="en-US" sz="1800" b="1" dirty="0"/>
              <a:t> </a:t>
            </a:r>
            <a:r>
              <a:rPr lang="en-US" dirty="0"/>
              <a:t>lugar em cobertura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0240" y="2005007"/>
            <a:ext cx="595645" cy="3306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8390" y="2677974"/>
            <a:ext cx="595645" cy="330653"/>
          </a:xfrm>
          <a:prstGeom prst="rect">
            <a:avLst/>
          </a:prstGeom>
        </p:spPr>
      </p:pic>
      <p:sp>
        <p:nvSpPr>
          <p:cNvPr id="59" name="TextBox 19"/>
          <p:cNvSpPr txBox="1"/>
          <p:nvPr/>
        </p:nvSpPr>
        <p:spPr>
          <a:xfrm>
            <a:off x="5584573" y="1339909"/>
            <a:ext cx="2486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3.687 </a:t>
            </a:r>
            <a:r>
              <a:rPr lang="en-US" dirty="0"/>
              <a:t>municípios cobertos</a:t>
            </a:r>
          </a:p>
        </p:txBody>
      </p:sp>
      <p:sp>
        <p:nvSpPr>
          <p:cNvPr id="60" name="TextBox 19"/>
          <p:cNvSpPr txBox="1"/>
          <p:nvPr/>
        </p:nvSpPr>
        <p:spPr>
          <a:xfrm>
            <a:off x="299229" y="3117394"/>
            <a:ext cx="2898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~ 27%  </a:t>
            </a:r>
            <a:r>
              <a:rPr lang="en-US" dirty="0"/>
              <a:t>market share </a:t>
            </a:r>
            <a:r>
              <a:rPr lang="en-US" dirty="0" err="1"/>
              <a:t>pré-pago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22337" y="4404070"/>
            <a:ext cx="62381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Primeira operadora listada no </a:t>
            </a:r>
            <a:r>
              <a:rPr lang="pt-BR" b="1" dirty="0"/>
              <a:t>Novo Mercado da B</a:t>
            </a:r>
            <a:r>
              <a:rPr lang="pt-BR" sz="1200" b="1" dirty="0"/>
              <a:t>M&amp;F</a:t>
            </a:r>
            <a:r>
              <a:rPr lang="pt-BR" b="1" dirty="0"/>
              <a:t> Bovespa</a:t>
            </a:r>
          </a:p>
        </p:txBody>
      </p:sp>
      <p:sp>
        <p:nvSpPr>
          <p:cNvPr id="37" name="Titolo 1"/>
          <p:cNvSpPr txBox="1">
            <a:spLocks/>
          </p:cNvSpPr>
          <p:nvPr/>
        </p:nvSpPr>
        <p:spPr>
          <a:xfrm>
            <a:off x="309563" y="238741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defTabSz="514337">
              <a:lnSpc>
                <a:spcPct val="90000"/>
              </a:lnSpc>
              <a:spcBef>
                <a:spcPct val="0"/>
              </a:spcBef>
              <a:buNone/>
              <a:defRPr sz="1700" b="0">
                <a:latin typeface="TIM Sans Medium" panose="02020503040602060503" pitchFamily="18" charset="0"/>
                <a:ea typeface="+mj-ea"/>
                <a:cs typeface="+mj-cs"/>
              </a:defRPr>
            </a:lvl1pPr>
          </a:lstStyle>
          <a:p>
            <a:r>
              <a:rPr lang="it-IT" sz="2400" dirty="0"/>
              <a:t>A TIM no </a:t>
            </a:r>
            <a:r>
              <a:rPr lang="it-IT" sz="2400" dirty="0" err="1"/>
              <a:t>Brasil</a:t>
            </a:r>
            <a:endParaRPr lang="it-IT" sz="2400" dirty="0"/>
          </a:p>
        </p:txBody>
      </p:sp>
      <p:sp>
        <p:nvSpPr>
          <p:cNvPr id="31" name="TextBox 19"/>
          <p:cNvSpPr txBox="1"/>
          <p:nvPr/>
        </p:nvSpPr>
        <p:spPr>
          <a:xfrm>
            <a:off x="1668459" y="2580284"/>
            <a:ext cx="1345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colaboradores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119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5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0" y="2786117"/>
            <a:ext cx="527643" cy="139700"/>
          </a:xfrm>
        </p:spPr>
      </p:pic>
      <p:sp>
        <p:nvSpPr>
          <p:cNvPr id="15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/>
          <a:p>
            <a:r>
              <a:rPr lang="it-IT" dirty="0" err="1"/>
              <a:t>Audiência</a:t>
            </a:r>
            <a:r>
              <a:rPr lang="it-IT" dirty="0"/>
              <a:t> CFFC</a:t>
            </a:r>
          </a:p>
        </p:txBody>
      </p:sp>
      <p:sp>
        <p:nvSpPr>
          <p:cNvPr id="16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Leandro Guerra,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Diretor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Relações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Instituticonais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TIM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Brasil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58049" y="109842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00" b="0" kern="1200">
                <a:solidFill>
                  <a:schemeClr val="tx1"/>
                </a:solidFill>
                <a:latin typeface="TIM Sans Medium" panose="02020503040602060503" pitchFamily="18" charset="0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004691"/>
                </a:solidFill>
              </a:rPr>
              <a:t>Diagnóstico</a:t>
            </a:r>
            <a:r>
              <a:rPr lang="en-US" dirty="0">
                <a:solidFill>
                  <a:srgbClr val="004691"/>
                </a:solidFill>
              </a:rPr>
              <a:t> do </a:t>
            </a:r>
            <a:r>
              <a:rPr lang="en-US" dirty="0" err="1">
                <a:solidFill>
                  <a:srgbClr val="004691"/>
                </a:solidFill>
              </a:rPr>
              <a:t>Setor</a:t>
            </a:r>
            <a:r>
              <a:rPr lang="en-US" dirty="0">
                <a:solidFill>
                  <a:srgbClr val="004691"/>
                </a:solidFill>
              </a:rPr>
              <a:t> de </a:t>
            </a:r>
            <a:r>
              <a:rPr lang="en-US" dirty="0" err="1">
                <a:solidFill>
                  <a:srgbClr val="004691"/>
                </a:solidFill>
              </a:rPr>
              <a:t>Telecomunicações</a:t>
            </a:r>
            <a:endParaRPr lang="en-US" dirty="0">
              <a:solidFill>
                <a:srgbClr val="00469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5" y="381000"/>
            <a:ext cx="424815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81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Desempenho de rede – Visão Estadual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44" y="562174"/>
            <a:ext cx="3326546" cy="189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948" y="562174"/>
            <a:ext cx="3326546" cy="189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44" y="2614321"/>
            <a:ext cx="3326546" cy="189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948" y="2659201"/>
            <a:ext cx="3326546" cy="1890000"/>
          </a:xfrm>
          <a:prstGeom prst="rect">
            <a:avLst/>
          </a:prstGeom>
        </p:spPr>
      </p:pic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9568" y="606850"/>
            <a:ext cx="8474397" cy="297749"/>
          </a:xfrm>
        </p:spPr>
        <p:txBody>
          <a:bodyPr/>
          <a:lstStyle/>
          <a:p>
            <a:r>
              <a:rPr lang="pt-BR" dirty="0" err="1"/>
              <a:t>SMPs</a:t>
            </a:r>
            <a:endParaRPr lang="pt-BR" dirty="0"/>
          </a:p>
        </p:txBody>
      </p:sp>
      <p:sp>
        <p:nvSpPr>
          <p:cNvPr id="11" name="TextBox 10"/>
          <p:cNvSpPr txBox="1"/>
          <p:nvPr/>
        </p:nvSpPr>
        <p:spPr>
          <a:xfrm>
            <a:off x="2789539" y="4658530"/>
            <a:ext cx="62580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pt-BR" sz="1050" dirty="0"/>
              <a:t>Os indicadores de desempenho de rede estão dentro da meta.</a:t>
            </a:r>
          </a:p>
          <a:p>
            <a:pPr algn="just">
              <a:buClr>
                <a:srgbClr val="FF0000"/>
              </a:buClr>
            </a:pP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4197738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Percentual de Utilização de Tráfego de Voz e Dados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09" y="1776245"/>
            <a:ext cx="8813133" cy="1512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11372" y="1807418"/>
            <a:ext cx="425520" cy="281155"/>
          </a:xfrm>
          <a:prstGeom prst="ellipse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>
                <a:solidFill>
                  <a:schemeClr val="tx1"/>
                </a:solidFill>
              </a:rPr>
              <a:t>42%</a:t>
            </a:r>
          </a:p>
        </p:txBody>
      </p:sp>
      <p:sp>
        <p:nvSpPr>
          <p:cNvPr id="9" name="Oval 8"/>
          <p:cNvSpPr/>
          <p:nvPr/>
        </p:nvSpPr>
        <p:spPr>
          <a:xfrm>
            <a:off x="8617118" y="1807418"/>
            <a:ext cx="425520" cy="281155"/>
          </a:xfrm>
          <a:prstGeom prst="ellipse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>
                <a:solidFill>
                  <a:schemeClr val="tx1"/>
                </a:solidFill>
              </a:rPr>
              <a:t>66%</a:t>
            </a:r>
          </a:p>
        </p:txBody>
      </p:sp>
    </p:spTree>
    <p:extLst>
      <p:ext uri="{BB962C8B-B14F-4D97-AF65-F5344CB8AC3E}">
        <p14:creationId xmlns:p14="http://schemas.microsoft.com/office/powerpoint/2010/main" val="2039688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quarter" idx="52"/>
            <p:extLst>
              <p:ext uri="{D42A27DB-BD31-4B8C-83A1-F6EECF244321}">
                <p14:modId xmlns:p14="http://schemas.microsoft.com/office/powerpoint/2010/main" val="98781976"/>
              </p:ext>
            </p:extLst>
          </p:nvPr>
        </p:nvGraphicFramePr>
        <p:xfrm>
          <a:off x="286455" y="456574"/>
          <a:ext cx="2467255" cy="4179099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406038">
                  <a:extLst>
                    <a:ext uri="{9D8B030D-6E8A-4147-A177-3AD203B41FA5}">
                      <a16:colId xmlns:a16="http://schemas.microsoft.com/office/drawing/2014/main" val="2223613620"/>
                    </a:ext>
                  </a:extLst>
                </a:gridCol>
                <a:gridCol w="843103">
                  <a:extLst>
                    <a:ext uri="{9D8B030D-6E8A-4147-A177-3AD203B41FA5}">
                      <a16:colId xmlns:a16="http://schemas.microsoft.com/office/drawing/2014/main" val="3365313744"/>
                    </a:ext>
                  </a:extLst>
                </a:gridCol>
                <a:gridCol w="406038">
                  <a:extLst>
                    <a:ext uri="{9D8B030D-6E8A-4147-A177-3AD203B41FA5}">
                      <a16:colId xmlns:a16="http://schemas.microsoft.com/office/drawing/2014/main" val="3051591245"/>
                    </a:ext>
                  </a:extLst>
                </a:gridCol>
                <a:gridCol w="406038">
                  <a:extLst>
                    <a:ext uri="{9D8B030D-6E8A-4147-A177-3AD203B41FA5}">
                      <a16:colId xmlns:a16="http://schemas.microsoft.com/office/drawing/2014/main" val="3007204164"/>
                    </a:ext>
                  </a:extLst>
                </a:gridCol>
                <a:gridCol w="406038">
                  <a:extLst>
                    <a:ext uri="{9D8B030D-6E8A-4147-A177-3AD203B41FA5}">
                      <a16:colId xmlns:a16="http://schemas.microsoft.com/office/drawing/2014/main" val="2592822434"/>
                    </a:ext>
                  </a:extLst>
                </a:gridCol>
              </a:tblGrid>
              <a:tr h="153026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UF</a:t>
                      </a:r>
                      <a:endParaRPr lang="pt-B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MUNICÍPIO</a:t>
                      </a:r>
                      <a:endParaRPr lang="pt-B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2G</a:t>
                      </a:r>
                      <a:endParaRPr lang="pt-B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3G</a:t>
                      </a:r>
                      <a:endParaRPr lang="pt-B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4G</a:t>
                      </a:r>
                      <a:endParaRPr lang="pt-B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2448504863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ACAILANDIA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4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3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5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2495354100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ARARI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2880339454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BACABAL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5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5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9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593753055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BALSAS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4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6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1986183084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BEQUIMAO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3691005809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BOM JARDIM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 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 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546441230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CAXIAS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5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5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7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1202161749"/>
                  </a:ext>
                </a:extLst>
              </a:tr>
              <a:tr h="2298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CENTRAL DO MARANHAO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1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721211767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CODO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4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4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2684030014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COLINAS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3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 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2652894409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COROATA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2727344890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CURURUPU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2967699927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GONCALVES DIAS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4186412822"/>
                  </a:ext>
                </a:extLst>
              </a:tr>
              <a:tr h="2298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GOVERNADOR ARCHER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2917806936"/>
                  </a:ext>
                </a:extLst>
              </a:tr>
              <a:tr h="2298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GOVERNADOR EUGENIO BARROS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2563510461"/>
                  </a:ext>
                </a:extLst>
              </a:tr>
              <a:tr h="2298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GOVERNADOR NEWTON BELLO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153622301"/>
                  </a:ext>
                </a:extLst>
              </a:tr>
              <a:tr h="2298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GOVERNADOR NUNES FREIRE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 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3200438306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GUIMARAES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2846393549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IGARAPE GRANDE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3240247360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IMPERATRIZ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19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27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27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216708631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ITAPECURU MIRIM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2493443676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JOAO LISBOA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3402946937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LAGO DA PEDRA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2889361685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LIMA CAMPOS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484883729"/>
                  </a:ext>
                </a:extLst>
              </a:tr>
              <a:tr h="2298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MIRANDA DO NORTE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3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3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1008431714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MONCAO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 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 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3684775079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PACO DO LUMIAR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6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7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1303325552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PALMEIRANDIA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3394871818"/>
                  </a:ext>
                </a:extLst>
              </a:tr>
              <a:tr h="11507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PAULO RAMOS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2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9" marR="229" marT="229" marB="0" anchor="b"/>
                </a:tc>
                <a:extLst>
                  <a:ext uri="{0D108BD9-81ED-4DB2-BD59-A6C34878D82A}">
                    <a16:rowId xmlns:a16="http://schemas.microsoft.com/office/drawing/2014/main" val="3877162738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728374"/>
              </p:ext>
            </p:extLst>
          </p:nvPr>
        </p:nvGraphicFramePr>
        <p:xfrm>
          <a:off x="6074980" y="456574"/>
          <a:ext cx="2690650" cy="1573171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538130">
                  <a:extLst>
                    <a:ext uri="{9D8B030D-6E8A-4147-A177-3AD203B41FA5}">
                      <a16:colId xmlns:a16="http://schemas.microsoft.com/office/drawing/2014/main" val="1960304960"/>
                    </a:ext>
                  </a:extLst>
                </a:gridCol>
                <a:gridCol w="538130">
                  <a:extLst>
                    <a:ext uri="{9D8B030D-6E8A-4147-A177-3AD203B41FA5}">
                      <a16:colId xmlns:a16="http://schemas.microsoft.com/office/drawing/2014/main" val="516592242"/>
                    </a:ext>
                  </a:extLst>
                </a:gridCol>
                <a:gridCol w="538130">
                  <a:extLst>
                    <a:ext uri="{9D8B030D-6E8A-4147-A177-3AD203B41FA5}">
                      <a16:colId xmlns:a16="http://schemas.microsoft.com/office/drawing/2014/main" val="3051089418"/>
                    </a:ext>
                  </a:extLst>
                </a:gridCol>
                <a:gridCol w="538130">
                  <a:extLst>
                    <a:ext uri="{9D8B030D-6E8A-4147-A177-3AD203B41FA5}">
                      <a16:colId xmlns:a16="http://schemas.microsoft.com/office/drawing/2014/main" val="359540494"/>
                    </a:ext>
                  </a:extLst>
                </a:gridCol>
                <a:gridCol w="538130">
                  <a:extLst>
                    <a:ext uri="{9D8B030D-6E8A-4147-A177-3AD203B41FA5}">
                      <a16:colId xmlns:a16="http://schemas.microsoft.com/office/drawing/2014/main" val="623049073"/>
                    </a:ext>
                  </a:extLst>
                </a:gridCol>
              </a:tblGrid>
              <a:tr h="142516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UF</a:t>
                      </a:r>
                      <a:endParaRPr lang="pt-B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MUNICÍPIO</a:t>
                      </a:r>
                      <a:endParaRPr lang="pt-B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2G</a:t>
                      </a:r>
                      <a:endParaRPr lang="pt-B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3G</a:t>
                      </a:r>
                      <a:endParaRPr lang="pt-B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4G</a:t>
                      </a:r>
                      <a:endParaRPr lang="pt-B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5641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TIMON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3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4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6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471038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TRIZIDELA DO VALE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 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28292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TUNTUM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 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 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86277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TURILANDIA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71473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VITORIA DO MEARIM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05752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VITORINO FREIRE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3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0109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ZE DOCA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3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3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1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4777096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014515"/>
              </p:ext>
            </p:extLst>
          </p:nvPr>
        </p:nvGraphicFramePr>
        <p:xfrm>
          <a:off x="3195144" y="456575"/>
          <a:ext cx="2701160" cy="4281155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540232">
                  <a:extLst>
                    <a:ext uri="{9D8B030D-6E8A-4147-A177-3AD203B41FA5}">
                      <a16:colId xmlns:a16="http://schemas.microsoft.com/office/drawing/2014/main" val="3155099693"/>
                    </a:ext>
                  </a:extLst>
                </a:gridCol>
                <a:gridCol w="540232">
                  <a:extLst>
                    <a:ext uri="{9D8B030D-6E8A-4147-A177-3AD203B41FA5}">
                      <a16:colId xmlns:a16="http://schemas.microsoft.com/office/drawing/2014/main" val="1290959350"/>
                    </a:ext>
                  </a:extLst>
                </a:gridCol>
                <a:gridCol w="540232">
                  <a:extLst>
                    <a:ext uri="{9D8B030D-6E8A-4147-A177-3AD203B41FA5}">
                      <a16:colId xmlns:a16="http://schemas.microsoft.com/office/drawing/2014/main" val="4095522172"/>
                    </a:ext>
                  </a:extLst>
                </a:gridCol>
                <a:gridCol w="540232">
                  <a:extLst>
                    <a:ext uri="{9D8B030D-6E8A-4147-A177-3AD203B41FA5}">
                      <a16:colId xmlns:a16="http://schemas.microsoft.com/office/drawing/2014/main" val="2132895034"/>
                    </a:ext>
                  </a:extLst>
                </a:gridCol>
                <a:gridCol w="540232">
                  <a:extLst>
                    <a:ext uri="{9D8B030D-6E8A-4147-A177-3AD203B41FA5}">
                      <a16:colId xmlns:a16="http://schemas.microsoft.com/office/drawing/2014/main" val="3665780917"/>
                    </a:ext>
                  </a:extLst>
                </a:gridCol>
              </a:tblGrid>
              <a:tr h="1425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UF</a:t>
                      </a:r>
                      <a:endParaRPr lang="pt-B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MUNICÍPIO</a:t>
                      </a:r>
                      <a:endParaRPr lang="pt-B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2G</a:t>
                      </a:r>
                      <a:endParaRPr lang="pt-B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3G</a:t>
                      </a:r>
                      <a:endParaRPr lang="pt-B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4G</a:t>
                      </a:r>
                      <a:endParaRPr lang="pt-B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67695550"/>
                  </a:ext>
                </a:extLst>
              </a:tr>
              <a:tr h="1119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MA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PEDREIRAS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2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970348676"/>
                  </a:ext>
                </a:extLst>
              </a:tr>
              <a:tr h="1065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PENALVA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2251082164"/>
                  </a:ext>
                </a:extLst>
              </a:tr>
              <a:tr h="1119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PERI MIRIM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4089612635"/>
                  </a:ext>
                </a:extLst>
              </a:tr>
              <a:tr h="20984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PINDARE-MIRIM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3068848741"/>
                  </a:ext>
                </a:extLst>
              </a:tr>
              <a:tr h="1065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PINHEIRO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787515135"/>
                  </a:ext>
                </a:extLst>
              </a:tr>
              <a:tr h="1119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PIRAPEMAS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1688289917"/>
                  </a:ext>
                </a:extLst>
              </a:tr>
              <a:tr h="20984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PRESIDENTE DUTRA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3290404383"/>
                  </a:ext>
                </a:extLst>
              </a:tr>
              <a:tr h="1065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RAPOSA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4273784397"/>
                  </a:ext>
                </a:extLst>
              </a:tr>
              <a:tr h="1065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ROSARIO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2642516509"/>
                  </a:ext>
                </a:extLst>
              </a:tr>
              <a:tr h="1119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SAMBAIBA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3479453285"/>
                  </a:ext>
                </a:extLst>
              </a:tr>
              <a:tr h="1119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SANTA INES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5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5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5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3951063260"/>
                  </a:ext>
                </a:extLst>
              </a:tr>
              <a:tr h="20984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SANTA LUZIA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3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3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1017762479"/>
                  </a:ext>
                </a:extLst>
              </a:tr>
              <a:tr h="313155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SANTO ANTONIO DOS LOPES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3732832919"/>
                  </a:ext>
                </a:extLst>
              </a:tr>
              <a:tr h="1119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SAO BENTO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2037098747"/>
                  </a:ext>
                </a:extLst>
              </a:tr>
              <a:tr h="20984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SAO BERNARDO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3561949131"/>
                  </a:ext>
                </a:extLst>
              </a:tr>
              <a:tr h="416467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SAO DOMINGOS DO MARANHAO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 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 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966890279"/>
                  </a:ext>
                </a:extLst>
              </a:tr>
              <a:tr h="20984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SAO FELIX DE BALSAS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 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3286103226"/>
                  </a:ext>
                </a:extLst>
              </a:tr>
              <a:tr h="209843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SAO JOSE DE RIBAMAR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13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16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17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2493686466"/>
                  </a:ext>
                </a:extLst>
              </a:tr>
              <a:tr h="1065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SAO LUIS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76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85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115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2444490672"/>
                  </a:ext>
                </a:extLst>
              </a:tr>
              <a:tr h="416467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SAO LUIS GONZAGA DO MARANHAO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1977675006"/>
                  </a:ext>
                </a:extLst>
              </a:tr>
              <a:tr h="313155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SAO MATEUS DO MARANHAO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2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4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719627995"/>
                  </a:ext>
                </a:extLst>
              </a:tr>
              <a:tr h="1065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MA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TIMBIRAS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>
                          <a:effectLst/>
                        </a:rPr>
                        <a:t>1</a:t>
                      </a:r>
                      <a:endParaRPr lang="pt-B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u="none" strike="noStrike" dirty="0">
                          <a:effectLst/>
                        </a:rPr>
                        <a:t>2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23" marR="3323" marT="3323" marB="0" anchor="b"/>
                </a:tc>
                <a:extLst>
                  <a:ext uri="{0D108BD9-81ED-4DB2-BD59-A6C34878D82A}">
                    <a16:rowId xmlns:a16="http://schemas.microsoft.com/office/drawing/2014/main" val="32376866"/>
                  </a:ext>
                </a:extLst>
              </a:tr>
            </a:tbl>
          </a:graphicData>
        </a:graphic>
      </p:graphicFrame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315830" y="189874"/>
            <a:ext cx="8459788" cy="266700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it-IT" dirty="0">
                <a:solidFill>
                  <a:schemeClr val="tx2"/>
                </a:solidFill>
              </a:rPr>
              <a:t>TIM BRASIL – A TIM no Maranhão – </a:t>
            </a:r>
            <a:r>
              <a:rPr lang="it-IT" dirty="0" err="1">
                <a:solidFill>
                  <a:schemeClr val="tx2"/>
                </a:solidFill>
              </a:rPr>
              <a:t>Quantidade</a:t>
            </a:r>
            <a:r>
              <a:rPr lang="it-IT" dirty="0">
                <a:solidFill>
                  <a:schemeClr val="tx2"/>
                </a:solidFill>
              </a:rPr>
              <a:t> de </a:t>
            </a:r>
            <a:r>
              <a:rPr lang="it-IT" dirty="0" err="1">
                <a:solidFill>
                  <a:schemeClr val="tx2"/>
                </a:solidFill>
              </a:rPr>
              <a:t>Estações</a:t>
            </a:r>
            <a:r>
              <a:rPr lang="it-IT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4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/>
          <a:p>
            <a:r>
              <a:rPr lang="it-IT" dirty="0" err="1"/>
              <a:t>Audiência</a:t>
            </a:r>
            <a:r>
              <a:rPr lang="it-IT" dirty="0"/>
              <a:t> CFFC</a:t>
            </a:r>
          </a:p>
        </p:txBody>
      </p:sp>
      <p:sp>
        <p:nvSpPr>
          <p:cNvPr id="15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Leandro Guerra,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Diretor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Relações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Instituticonais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TIM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Brasil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20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1973523" y="783206"/>
            <a:ext cx="7841889" cy="583281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41B9EB"/>
                </a:solidFill>
                <a:latin typeface="Trebuchet MS"/>
                <a:ea typeface="ＭＳ Ｐゴシック" pitchFamily="-65" charset="-128"/>
                <a:cs typeface="Trebuchet M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41B9EB"/>
                </a:solidFill>
                <a:latin typeface="Trebuchet MS" charset="0"/>
                <a:ea typeface="ＭＳ Ｐゴシック" pitchFamily="-65" charset="-128"/>
                <a:cs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41B9EB"/>
                </a:solidFill>
                <a:latin typeface="Trebuchet MS" charset="0"/>
                <a:ea typeface="ＭＳ Ｐゴシック" pitchFamily="-65" charset="-128"/>
                <a:cs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41B9EB"/>
                </a:solidFill>
                <a:latin typeface="Trebuchet MS" charset="0"/>
                <a:ea typeface="ＭＳ Ｐゴシック" pitchFamily="-65" charset="-128"/>
                <a:cs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41B9EB"/>
                </a:solidFill>
                <a:latin typeface="Trebuchet MS" charset="0"/>
                <a:ea typeface="ＭＳ Ｐゴシック" pitchFamily="-65" charset="-128"/>
                <a:cs typeface="Trebuchet MS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pt-BR" sz="12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Desafios do Setor</a:t>
            </a:r>
            <a:endParaRPr lang="en-US" sz="12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2077" y="1227055"/>
            <a:ext cx="4531628" cy="285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spcAft>
                <a:spcPts val="1620"/>
              </a:spcAft>
              <a:buFont typeface="Wingdings" pitchFamily="2" charset="2"/>
              <a:buChar char="ü"/>
            </a:pPr>
            <a:r>
              <a:rPr lang="pt-BR" dirty="0">
                <a:latin typeface="Calibri" pitchFamily="34" charset="0"/>
                <a:cs typeface="Calibri" pitchFamily="34" charset="0"/>
              </a:rPr>
              <a:t>Abrangência: Áreas compreendidas até a distância de 30 km do limite das localidades sede de todos os municípios:</a:t>
            </a:r>
          </a:p>
          <a:p>
            <a:pPr marL="257175" indent="-257175" algn="just">
              <a:spcAft>
                <a:spcPts val="1620"/>
              </a:spcAft>
              <a:buFont typeface="Wingdings" pitchFamily="2" charset="2"/>
              <a:buChar char="ü"/>
            </a:pPr>
            <a:r>
              <a:rPr lang="pt-BR" dirty="0">
                <a:latin typeface="Calibri" pitchFamily="34" charset="0"/>
                <a:cs typeface="Calibri" pitchFamily="34" charset="0"/>
              </a:rPr>
              <a:t>30% dos municípios até 30 de junho de 2014;</a:t>
            </a:r>
          </a:p>
          <a:p>
            <a:pPr marL="257175" indent="-257175" algn="just">
              <a:spcAft>
                <a:spcPts val="1620"/>
              </a:spcAft>
              <a:buFont typeface="Wingdings" pitchFamily="2" charset="2"/>
              <a:buChar char="ü"/>
            </a:pPr>
            <a:r>
              <a:rPr lang="pt-BR" dirty="0">
                <a:latin typeface="Calibri" pitchFamily="34" charset="0"/>
                <a:cs typeface="Calibri" pitchFamily="34" charset="0"/>
              </a:rPr>
              <a:t>60% dos municípios até 31 de dezembro de 2014;</a:t>
            </a:r>
          </a:p>
          <a:p>
            <a:pPr marL="257175" indent="-257175" algn="just">
              <a:spcAft>
                <a:spcPts val="1620"/>
              </a:spcAft>
              <a:buFont typeface="Wingdings" pitchFamily="2" charset="2"/>
              <a:buChar char="ü"/>
            </a:pPr>
            <a:r>
              <a:rPr lang="pt-BR" b="1" dirty="0">
                <a:latin typeface="Calibri" pitchFamily="34" charset="0"/>
                <a:cs typeface="Calibri" pitchFamily="34" charset="0"/>
              </a:rPr>
              <a:t>100% dos municípios até 31 de dezembro de 2015. </a:t>
            </a:r>
          </a:p>
          <a:p>
            <a:pPr marL="257175" indent="-257175" algn="just">
              <a:spcAft>
                <a:spcPts val="1620"/>
              </a:spcAft>
              <a:buFont typeface="Wingdings" pitchFamily="2" charset="2"/>
              <a:buChar char="ü"/>
            </a:pPr>
            <a:r>
              <a:rPr lang="pt-BR" dirty="0">
                <a:latin typeface="Calibri" pitchFamily="34" charset="0"/>
                <a:cs typeface="Calibri" pitchFamily="34" charset="0"/>
              </a:rPr>
              <a:t>Também deverão ser atendidas, com internet banda larga, de forma gratuita, todas as escolas públicas rurais situadas nas áreas de prestação do serviço.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63" y="688167"/>
            <a:ext cx="2660851" cy="392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628201" y="212013"/>
            <a:ext cx="8459788" cy="266700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it-IT" dirty="0" err="1">
                <a:solidFill>
                  <a:schemeClr val="tx2"/>
                </a:solidFill>
              </a:rPr>
              <a:t>Compromissos</a:t>
            </a:r>
            <a:r>
              <a:rPr lang="it-IT" dirty="0">
                <a:solidFill>
                  <a:schemeClr val="tx2"/>
                </a:solidFill>
              </a:rPr>
              <a:t> de </a:t>
            </a:r>
            <a:r>
              <a:rPr lang="it-IT" dirty="0" err="1">
                <a:solidFill>
                  <a:schemeClr val="tx2"/>
                </a:solidFill>
              </a:rPr>
              <a:t>cobertura</a:t>
            </a:r>
            <a:r>
              <a:rPr lang="it-IT" dirty="0">
                <a:solidFill>
                  <a:schemeClr val="tx2"/>
                </a:solidFill>
              </a:rPr>
              <a:t> de </a:t>
            </a:r>
            <a:r>
              <a:rPr lang="it-IT" dirty="0" err="1">
                <a:solidFill>
                  <a:schemeClr val="tx2"/>
                </a:solidFill>
              </a:rPr>
              <a:t>áreas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 err="1">
                <a:solidFill>
                  <a:schemeClr val="tx2"/>
                </a:solidFill>
              </a:rPr>
              <a:t>rurais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14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/>
          <a:p>
            <a:r>
              <a:rPr lang="it-IT" dirty="0" err="1"/>
              <a:t>Audiência</a:t>
            </a:r>
            <a:r>
              <a:rPr lang="it-IT" dirty="0"/>
              <a:t> CFFC</a:t>
            </a:r>
          </a:p>
        </p:txBody>
      </p:sp>
      <p:sp>
        <p:nvSpPr>
          <p:cNvPr id="15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Leandro Guerra,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Diretor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Relações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Instituticonais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TIM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Brasil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5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0" y="2786117"/>
            <a:ext cx="527643" cy="139700"/>
          </a:xfrm>
        </p:spPr>
      </p:pic>
      <p:sp>
        <p:nvSpPr>
          <p:cNvPr id="15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/>
          <a:p>
            <a:r>
              <a:rPr lang="it-IT" dirty="0" err="1"/>
              <a:t>Audiência</a:t>
            </a:r>
            <a:r>
              <a:rPr lang="it-IT" dirty="0"/>
              <a:t> CFFC</a:t>
            </a:r>
          </a:p>
        </p:txBody>
      </p:sp>
      <p:sp>
        <p:nvSpPr>
          <p:cNvPr id="16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Leandro Guerra,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Diretor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Relações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Instituticonais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TIM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Brasil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58049" y="109842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00" b="0" kern="1200">
                <a:solidFill>
                  <a:schemeClr val="tx1"/>
                </a:solidFill>
                <a:latin typeface="TIM Sans Medium" panose="02020503040602060503" pitchFamily="18" charset="0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004691"/>
                </a:solidFill>
              </a:rPr>
              <a:t>Diagnóstico</a:t>
            </a:r>
            <a:r>
              <a:rPr lang="en-US" dirty="0">
                <a:solidFill>
                  <a:srgbClr val="004691"/>
                </a:solidFill>
              </a:rPr>
              <a:t> do </a:t>
            </a:r>
            <a:r>
              <a:rPr lang="en-US" dirty="0" err="1">
                <a:solidFill>
                  <a:srgbClr val="004691"/>
                </a:solidFill>
              </a:rPr>
              <a:t>Setor</a:t>
            </a:r>
            <a:r>
              <a:rPr lang="en-US" dirty="0">
                <a:solidFill>
                  <a:srgbClr val="004691"/>
                </a:solidFill>
              </a:rPr>
              <a:t> de </a:t>
            </a:r>
            <a:r>
              <a:rPr lang="en-US" dirty="0" err="1">
                <a:solidFill>
                  <a:srgbClr val="004691"/>
                </a:solidFill>
              </a:rPr>
              <a:t>Telecomunicações</a:t>
            </a:r>
            <a:endParaRPr lang="en-US" dirty="0">
              <a:solidFill>
                <a:srgbClr val="00469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30" y="854873"/>
            <a:ext cx="3709424" cy="359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58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3" name="Object 39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5" y="1432"/>
          <a:ext cx="1588" cy="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think-cell Slide" r:id="rId456" imgW="270" imgH="270" progId="TCLayout.ActiveDocument.1">
                  <p:embed/>
                </p:oleObj>
              </mc:Choice>
              <mc:Fallback>
                <p:oleObj name="think-cell Slide" r:id="rId456" imgW="270" imgH="270" progId="TCLayout.ActiveDocument.1">
                  <p:embed/>
                  <p:pic>
                    <p:nvPicPr>
                      <p:cNvPr id="393" name="Object 392" hidden="1"/>
                      <p:cNvPicPr/>
                      <p:nvPr/>
                    </p:nvPicPr>
                    <p:blipFill>
                      <a:blip r:embed="rId457"/>
                      <a:stretch>
                        <a:fillRect/>
                      </a:stretch>
                    </p:blipFill>
                    <p:spPr>
                      <a:xfrm>
                        <a:off x="1595" y="1432"/>
                        <a:ext cx="1588" cy="1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625531" y="411580"/>
            <a:ext cx="4383101" cy="4464435"/>
            <a:chOff x="2447211" y="277571"/>
            <a:chExt cx="5819218" cy="5952579"/>
          </a:xfrm>
        </p:grpSpPr>
        <p:sp>
          <p:nvSpPr>
            <p:cNvPr id="3" name="Freeform 165"/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5524041" y="5962263"/>
              <a:ext cx="133011" cy="205383"/>
            </a:xfrm>
            <a:custGeom>
              <a:avLst/>
              <a:gdLst/>
              <a:ahLst/>
              <a:cxnLst>
                <a:cxn ang="0">
                  <a:pos x="4" y="99"/>
                </a:cxn>
                <a:cxn ang="0">
                  <a:pos x="2" y="96"/>
                </a:cxn>
                <a:cxn ang="0">
                  <a:pos x="2" y="92"/>
                </a:cxn>
                <a:cxn ang="0">
                  <a:pos x="1" y="88"/>
                </a:cxn>
                <a:cxn ang="0">
                  <a:pos x="1" y="85"/>
                </a:cxn>
                <a:cxn ang="0">
                  <a:pos x="2" y="81"/>
                </a:cxn>
                <a:cxn ang="0">
                  <a:pos x="5" y="75"/>
                </a:cxn>
                <a:cxn ang="0">
                  <a:pos x="6" y="79"/>
                </a:cxn>
                <a:cxn ang="0">
                  <a:pos x="7" y="77"/>
                </a:cxn>
                <a:cxn ang="0">
                  <a:pos x="11" y="72"/>
                </a:cxn>
                <a:cxn ang="0">
                  <a:pos x="11" y="72"/>
                </a:cxn>
                <a:cxn ang="0">
                  <a:pos x="14" y="74"/>
                </a:cxn>
                <a:cxn ang="0">
                  <a:pos x="18" y="73"/>
                </a:cxn>
                <a:cxn ang="0">
                  <a:pos x="20" y="70"/>
                </a:cxn>
                <a:cxn ang="0">
                  <a:pos x="23" y="66"/>
                </a:cxn>
                <a:cxn ang="0">
                  <a:pos x="25" y="63"/>
                </a:cxn>
                <a:cxn ang="0">
                  <a:pos x="24" y="58"/>
                </a:cxn>
                <a:cxn ang="0">
                  <a:pos x="25" y="53"/>
                </a:cxn>
                <a:cxn ang="0">
                  <a:pos x="27" y="50"/>
                </a:cxn>
                <a:cxn ang="0">
                  <a:pos x="29" y="53"/>
                </a:cxn>
                <a:cxn ang="0">
                  <a:pos x="32" y="52"/>
                </a:cxn>
                <a:cxn ang="0">
                  <a:pos x="35" y="49"/>
                </a:cxn>
                <a:cxn ang="0">
                  <a:pos x="37" y="47"/>
                </a:cxn>
                <a:cxn ang="0">
                  <a:pos x="36" y="51"/>
                </a:cxn>
                <a:cxn ang="0">
                  <a:pos x="40" y="55"/>
                </a:cxn>
                <a:cxn ang="0">
                  <a:pos x="43" y="57"/>
                </a:cxn>
                <a:cxn ang="0">
                  <a:pos x="47" y="59"/>
                </a:cxn>
                <a:cxn ang="0">
                  <a:pos x="52" y="58"/>
                </a:cxn>
                <a:cxn ang="0">
                  <a:pos x="56" y="55"/>
                </a:cxn>
                <a:cxn ang="0">
                  <a:pos x="58" y="51"/>
                </a:cxn>
                <a:cxn ang="0">
                  <a:pos x="60" y="47"/>
                </a:cxn>
                <a:cxn ang="0">
                  <a:pos x="62" y="43"/>
                </a:cxn>
                <a:cxn ang="0">
                  <a:pos x="65" y="39"/>
                </a:cxn>
                <a:cxn ang="0">
                  <a:pos x="66" y="36"/>
                </a:cxn>
                <a:cxn ang="0">
                  <a:pos x="67" y="33"/>
                </a:cxn>
                <a:cxn ang="0">
                  <a:pos x="68" y="28"/>
                </a:cxn>
                <a:cxn ang="0">
                  <a:pos x="66" y="24"/>
                </a:cxn>
                <a:cxn ang="0">
                  <a:pos x="65" y="22"/>
                </a:cxn>
                <a:cxn ang="0">
                  <a:pos x="63" y="18"/>
                </a:cxn>
                <a:cxn ang="0">
                  <a:pos x="61" y="15"/>
                </a:cxn>
                <a:cxn ang="0">
                  <a:pos x="60" y="10"/>
                </a:cxn>
                <a:cxn ang="0">
                  <a:pos x="61" y="7"/>
                </a:cxn>
                <a:cxn ang="0">
                  <a:pos x="63" y="3"/>
                </a:cxn>
                <a:cxn ang="0">
                  <a:pos x="65" y="0"/>
                </a:cxn>
                <a:cxn ang="0">
                  <a:pos x="61" y="1"/>
                </a:cxn>
                <a:cxn ang="0">
                  <a:pos x="57" y="1"/>
                </a:cxn>
                <a:cxn ang="0">
                  <a:pos x="56" y="3"/>
                </a:cxn>
                <a:cxn ang="0">
                  <a:pos x="57" y="4"/>
                </a:cxn>
                <a:cxn ang="0">
                  <a:pos x="54" y="6"/>
                </a:cxn>
                <a:cxn ang="0">
                  <a:pos x="52" y="9"/>
                </a:cxn>
                <a:cxn ang="0">
                  <a:pos x="52" y="11"/>
                </a:cxn>
                <a:cxn ang="0">
                  <a:pos x="51" y="14"/>
                </a:cxn>
                <a:cxn ang="0">
                  <a:pos x="51" y="16"/>
                </a:cxn>
                <a:cxn ang="0">
                  <a:pos x="52" y="17"/>
                </a:cxn>
                <a:cxn ang="0">
                  <a:pos x="55" y="17"/>
                </a:cxn>
                <a:cxn ang="0">
                  <a:pos x="57" y="19"/>
                </a:cxn>
                <a:cxn ang="0">
                  <a:pos x="53" y="22"/>
                </a:cxn>
                <a:cxn ang="0">
                  <a:pos x="50" y="24"/>
                </a:cxn>
                <a:cxn ang="0">
                  <a:pos x="45" y="24"/>
                </a:cxn>
              </a:cxnLst>
              <a:rect l="0" t="0" r="r" b="b"/>
              <a:pathLst>
                <a:path w="68" h="105">
                  <a:moveTo>
                    <a:pt x="3" y="105"/>
                  </a:moveTo>
                  <a:lnTo>
                    <a:pt x="3" y="104"/>
                  </a:lnTo>
                  <a:lnTo>
                    <a:pt x="3" y="103"/>
                  </a:lnTo>
                  <a:lnTo>
                    <a:pt x="4" y="103"/>
                  </a:lnTo>
                  <a:lnTo>
                    <a:pt x="4" y="103"/>
                  </a:lnTo>
                  <a:lnTo>
                    <a:pt x="4" y="102"/>
                  </a:lnTo>
                  <a:lnTo>
                    <a:pt x="4" y="102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9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3" y="97"/>
                  </a:lnTo>
                  <a:lnTo>
                    <a:pt x="3" y="97"/>
                  </a:lnTo>
                  <a:lnTo>
                    <a:pt x="3" y="97"/>
                  </a:lnTo>
                  <a:lnTo>
                    <a:pt x="3" y="96"/>
                  </a:lnTo>
                  <a:lnTo>
                    <a:pt x="2" y="96"/>
                  </a:lnTo>
                  <a:lnTo>
                    <a:pt x="2" y="95"/>
                  </a:lnTo>
                  <a:lnTo>
                    <a:pt x="2" y="95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93"/>
                  </a:lnTo>
                  <a:lnTo>
                    <a:pt x="2" y="93"/>
                  </a:lnTo>
                  <a:lnTo>
                    <a:pt x="2" y="92"/>
                  </a:lnTo>
                  <a:lnTo>
                    <a:pt x="2" y="92"/>
                  </a:lnTo>
                  <a:lnTo>
                    <a:pt x="2" y="92"/>
                  </a:lnTo>
                  <a:lnTo>
                    <a:pt x="2" y="92"/>
                  </a:lnTo>
                  <a:lnTo>
                    <a:pt x="2" y="91"/>
                  </a:lnTo>
                  <a:lnTo>
                    <a:pt x="2" y="91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89"/>
                  </a:lnTo>
                  <a:lnTo>
                    <a:pt x="1" y="89"/>
                  </a:lnTo>
                  <a:lnTo>
                    <a:pt x="1" y="88"/>
                  </a:lnTo>
                  <a:lnTo>
                    <a:pt x="1" y="88"/>
                  </a:lnTo>
                  <a:lnTo>
                    <a:pt x="1" y="88"/>
                  </a:lnTo>
                  <a:lnTo>
                    <a:pt x="1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1" y="86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5"/>
                  </a:lnTo>
                  <a:lnTo>
                    <a:pt x="1" y="85"/>
                  </a:lnTo>
                  <a:lnTo>
                    <a:pt x="1" y="84"/>
                  </a:lnTo>
                  <a:lnTo>
                    <a:pt x="2" y="84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2" y="81"/>
                  </a:lnTo>
                  <a:lnTo>
                    <a:pt x="2" y="81"/>
                  </a:lnTo>
                  <a:lnTo>
                    <a:pt x="3" y="81"/>
                  </a:lnTo>
                  <a:lnTo>
                    <a:pt x="3" y="80"/>
                  </a:lnTo>
                  <a:lnTo>
                    <a:pt x="3" y="80"/>
                  </a:lnTo>
                  <a:lnTo>
                    <a:pt x="3" y="79"/>
                  </a:lnTo>
                  <a:lnTo>
                    <a:pt x="3" y="79"/>
                  </a:lnTo>
                  <a:lnTo>
                    <a:pt x="4" y="78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5" y="75"/>
                  </a:lnTo>
                  <a:lnTo>
                    <a:pt x="5" y="75"/>
                  </a:lnTo>
                  <a:lnTo>
                    <a:pt x="5" y="76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4" y="79"/>
                  </a:lnTo>
                  <a:lnTo>
                    <a:pt x="5" y="79"/>
                  </a:lnTo>
                  <a:lnTo>
                    <a:pt x="6" y="79"/>
                  </a:lnTo>
                  <a:lnTo>
                    <a:pt x="6" y="79"/>
                  </a:lnTo>
                  <a:lnTo>
                    <a:pt x="6" y="79"/>
                  </a:lnTo>
                  <a:lnTo>
                    <a:pt x="6" y="78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4"/>
                  </a:lnTo>
                  <a:lnTo>
                    <a:pt x="10" y="74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3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2" y="74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7" y="73"/>
                  </a:lnTo>
                  <a:lnTo>
                    <a:pt x="18" y="73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19" y="70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1" y="69"/>
                  </a:lnTo>
                  <a:lnTo>
                    <a:pt x="21" y="69"/>
                  </a:lnTo>
                  <a:lnTo>
                    <a:pt x="21" y="68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67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4" y="65"/>
                  </a:lnTo>
                  <a:lnTo>
                    <a:pt x="24" y="65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25" y="62"/>
                  </a:lnTo>
                  <a:lnTo>
                    <a:pt x="24" y="62"/>
                  </a:lnTo>
                  <a:lnTo>
                    <a:pt x="24" y="61"/>
                  </a:lnTo>
                  <a:lnTo>
                    <a:pt x="24" y="61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4" y="57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4" y="55"/>
                  </a:lnTo>
                  <a:lnTo>
                    <a:pt x="25" y="55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5" y="53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1"/>
                  </a:lnTo>
                  <a:lnTo>
                    <a:pt x="26" y="51"/>
                  </a:lnTo>
                  <a:lnTo>
                    <a:pt x="26" y="51"/>
                  </a:lnTo>
                  <a:lnTo>
                    <a:pt x="26" y="50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2" y="53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33" y="50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7" y="48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6" y="51"/>
                  </a:lnTo>
                  <a:lnTo>
                    <a:pt x="37" y="51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38" y="52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40" y="54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2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49" y="59"/>
                  </a:lnTo>
                  <a:lnTo>
                    <a:pt x="49" y="59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51" y="59"/>
                  </a:lnTo>
                  <a:lnTo>
                    <a:pt x="51" y="59"/>
                  </a:lnTo>
                  <a:lnTo>
                    <a:pt x="52" y="59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7"/>
                  </a:lnTo>
                  <a:lnTo>
                    <a:pt x="54" y="57"/>
                  </a:lnTo>
                  <a:lnTo>
                    <a:pt x="54" y="57"/>
                  </a:lnTo>
                  <a:lnTo>
                    <a:pt x="54" y="57"/>
                  </a:lnTo>
                  <a:lnTo>
                    <a:pt x="54" y="57"/>
                  </a:lnTo>
                  <a:lnTo>
                    <a:pt x="55" y="56"/>
                  </a:lnTo>
                  <a:lnTo>
                    <a:pt x="55" y="56"/>
                  </a:lnTo>
                  <a:lnTo>
                    <a:pt x="55" y="55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9" y="50"/>
                  </a:lnTo>
                  <a:lnTo>
                    <a:pt x="59" y="50"/>
                  </a:lnTo>
                  <a:lnTo>
                    <a:pt x="59" y="49"/>
                  </a:lnTo>
                  <a:lnTo>
                    <a:pt x="59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6"/>
                  </a:lnTo>
                  <a:lnTo>
                    <a:pt x="61" y="46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2" y="44"/>
                  </a:lnTo>
                  <a:lnTo>
                    <a:pt x="62" y="44"/>
                  </a:lnTo>
                  <a:lnTo>
                    <a:pt x="62" y="43"/>
                  </a:lnTo>
                  <a:lnTo>
                    <a:pt x="62" y="43"/>
                  </a:lnTo>
                  <a:lnTo>
                    <a:pt x="63" y="43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4" y="41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5" y="38"/>
                  </a:lnTo>
                  <a:lnTo>
                    <a:pt x="66" y="38"/>
                  </a:lnTo>
                  <a:lnTo>
                    <a:pt x="66" y="37"/>
                  </a:lnTo>
                  <a:lnTo>
                    <a:pt x="66" y="37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7" y="32"/>
                  </a:lnTo>
                  <a:lnTo>
                    <a:pt x="67" y="32"/>
                  </a:lnTo>
                  <a:lnTo>
                    <a:pt x="67" y="32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29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7" y="28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6"/>
                  </a:lnTo>
                  <a:lnTo>
                    <a:pt x="67" y="26"/>
                  </a:lnTo>
                  <a:lnTo>
                    <a:pt x="67" y="26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5" y="23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5" y="21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4" y="20"/>
                  </a:lnTo>
                  <a:lnTo>
                    <a:pt x="63" y="20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1" y="17"/>
                  </a:lnTo>
                  <a:lnTo>
                    <a:pt x="61" y="16"/>
                  </a:lnTo>
                  <a:lnTo>
                    <a:pt x="61" y="16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0"/>
                  </a:lnTo>
                  <a:lnTo>
                    <a:pt x="64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6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3" y="6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9"/>
                  </a:lnTo>
                  <a:lnTo>
                    <a:pt x="52" y="9"/>
                  </a:lnTo>
                  <a:lnTo>
                    <a:pt x="53" y="9"/>
                  </a:lnTo>
                  <a:lnTo>
                    <a:pt x="52" y="9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2" y="12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50" y="13"/>
                  </a:lnTo>
                  <a:lnTo>
                    <a:pt x="50" y="14"/>
                  </a:lnTo>
                  <a:lnTo>
                    <a:pt x="51" y="14"/>
                  </a:lnTo>
                  <a:lnTo>
                    <a:pt x="51" y="15"/>
                  </a:lnTo>
                  <a:lnTo>
                    <a:pt x="51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2" y="16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2" y="17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57" y="19"/>
                  </a:lnTo>
                  <a:lnTo>
                    <a:pt x="57" y="19"/>
                  </a:lnTo>
                  <a:lnTo>
                    <a:pt x="57" y="19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5" y="21"/>
                  </a:lnTo>
                  <a:lnTo>
                    <a:pt x="55" y="21"/>
                  </a:lnTo>
                  <a:lnTo>
                    <a:pt x="54" y="21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3" y="22"/>
                  </a:lnTo>
                  <a:lnTo>
                    <a:pt x="53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2" y="2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4" name="Freeform 166"/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5482990" y="5954349"/>
              <a:ext cx="219076" cy="275801"/>
            </a:xfrm>
            <a:custGeom>
              <a:avLst/>
              <a:gdLst/>
              <a:ahLst/>
              <a:cxnLst>
                <a:cxn ang="0">
                  <a:pos x="110" y="4"/>
                </a:cxn>
                <a:cxn ang="0">
                  <a:pos x="112" y="7"/>
                </a:cxn>
                <a:cxn ang="0">
                  <a:pos x="110" y="10"/>
                </a:cxn>
                <a:cxn ang="0">
                  <a:pos x="109" y="14"/>
                </a:cxn>
                <a:cxn ang="0">
                  <a:pos x="109" y="17"/>
                </a:cxn>
                <a:cxn ang="0">
                  <a:pos x="105" y="19"/>
                </a:cxn>
                <a:cxn ang="0">
                  <a:pos x="102" y="22"/>
                </a:cxn>
                <a:cxn ang="0">
                  <a:pos x="99" y="25"/>
                </a:cxn>
                <a:cxn ang="0">
                  <a:pos x="97" y="28"/>
                </a:cxn>
                <a:cxn ang="0">
                  <a:pos x="95" y="32"/>
                </a:cxn>
                <a:cxn ang="0">
                  <a:pos x="92" y="36"/>
                </a:cxn>
                <a:cxn ang="0">
                  <a:pos x="91" y="39"/>
                </a:cxn>
                <a:cxn ang="0">
                  <a:pos x="89" y="42"/>
                </a:cxn>
                <a:cxn ang="0">
                  <a:pos x="88" y="46"/>
                </a:cxn>
                <a:cxn ang="0">
                  <a:pos x="86" y="49"/>
                </a:cxn>
                <a:cxn ang="0">
                  <a:pos x="85" y="54"/>
                </a:cxn>
                <a:cxn ang="0">
                  <a:pos x="84" y="58"/>
                </a:cxn>
                <a:cxn ang="0">
                  <a:pos x="83" y="62"/>
                </a:cxn>
                <a:cxn ang="0">
                  <a:pos x="82" y="65"/>
                </a:cxn>
                <a:cxn ang="0">
                  <a:pos x="81" y="69"/>
                </a:cxn>
                <a:cxn ang="0">
                  <a:pos x="79" y="73"/>
                </a:cxn>
                <a:cxn ang="0">
                  <a:pos x="77" y="77"/>
                </a:cxn>
                <a:cxn ang="0">
                  <a:pos x="75" y="81"/>
                </a:cxn>
                <a:cxn ang="0">
                  <a:pos x="73" y="84"/>
                </a:cxn>
                <a:cxn ang="0">
                  <a:pos x="71" y="88"/>
                </a:cxn>
                <a:cxn ang="0">
                  <a:pos x="69" y="92"/>
                </a:cxn>
                <a:cxn ang="0">
                  <a:pos x="67" y="95"/>
                </a:cxn>
                <a:cxn ang="0">
                  <a:pos x="64" y="99"/>
                </a:cxn>
                <a:cxn ang="0">
                  <a:pos x="61" y="102"/>
                </a:cxn>
                <a:cxn ang="0">
                  <a:pos x="58" y="105"/>
                </a:cxn>
                <a:cxn ang="0">
                  <a:pos x="54" y="108"/>
                </a:cxn>
                <a:cxn ang="0">
                  <a:pos x="50" y="111"/>
                </a:cxn>
                <a:cxn ang="0">
                  <a:pos x="46" y="115"/>
                </a:cxn>
                <a:cxn ang="0">
                  <a:pos x="43" y="117"/>
                </a:cxn>
                <a:cxn ang="0">
                  <a:pos x="39" y="121"/>
                </a:cxn>
                <a:cxn ang="0">
                  <a:pos x="35" y="123"/>
                </a:cxn>
                <a:cxn ang="0">
                  <a:pos x="32" y="126"/>
                </a:cxn>
                <a:cxn ang="0">
                  <a:pos x="29" y="129"/>
                </a:cxn>
                <a:cxn ang="0">
                  <a:pos x="24" y="133"/>
                </a:cxn>
                <a:cxn ang="0">
                  <a:pos x="21" y="135"/>
                </a:cxn>
                <a:cxn ang="0">
                  <a:pos x="17" y="138"/>
                </a:cxn>
                <a:cxn ang="0">
                  <a:pos x="13" y="140"/>
                </a:cxn>
                <a:cxn ang="0">
                  <a:pos x="10" y="139"/>
                </a:cxn>
                <a:cxn ang="0">
                  <a:pos x="14" y="137"/>
                </a:cxn>
                <a:cxn ang="0">
                  <a:pos x="17" y="134"/>
                </a:cxn>
                <a:cxn ang="0">
                  <a:pos x="16" y="132"/>
                </a:cxn>
                <a:cxn ang="0">
                  <a:pos x="14" y="130"/>
                </a:cxn>
                <a:cxn ang="0">
                  <a:pos x="13" y="127"/>
                </a:cxn>
                <a:cxn ang="0">
                  <a:pos x="9" y="127"/>
                </a:cxn>
                <a:cxn ang="0">
                  <a:pos x="5" y="130"/>
                </a:cxn>
                <a:cxn ang="0">
                  <a:pos x="3" y="133"/>
                </a:cxn>
                <a:cxn ang="0">
                  <a:pos x="1" y="135"/>
                </a:cxn>
                <a:cxn ang="0">
                  <a:pos x="1" y="132"/>
                </a:cxn>
                <a:cxn ang="0">
                  <a:pos x="1" y="130"/>
                </a:cxn>
                <a:cxn ang="0">
                  <a:pos x="3" y="126"/>
                </a:cxn>
                <a:cxn ang="0">
                  <a:pos x="3" y="125"/>
                </a:cxn>
                <a:cxn ang="0">
                  <a:pos x="5" y="127"/>
                </a:cxn>
                <a:cxn ang="0">
                  <a:pos x="7" y="126"/>
                </a:cxn>
                <a:cxn ang="0">
                  <a:pos x="7" y="123"/>
                </a:cxn>
              </a:cxnLst>
              <a:rect l="0" t="0" r="r" b="b"/>
              <a:pathLst>
                <a:path w="112" h="141">
                  <a:moveTo>
                    <a:pt x="108" y="0"/>
                  </a:moveTo>
                  <a:lnTo>
                    <a:pt x="108" y="0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109" y="1"/>
                  </a:lnTo>
                  <a:lnTo>
                    <a:pt x="109" y="1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09" y="4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10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2" y="7"/>
                  </a:lnTo>
                  <a:lnTo>
                    <a:pt x="112" y="7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10"/>
                  </a:lnTo>
                  <a:lnTo>
                    <a:pt x="110" y="10"/>
                  </a:lnTo>
                  <a:lnTo>
                    <a:pt x="110" y="10"/>
                  </a:lnTo>
                  <a:lnTo>
                    <a:pt x="110" y="11"/>
                  </a:lnTo>
                  <a:lnTo>
                    <a:pt x="110" y="11"/>
                  </a:lnTo>
                  <a:lnTo>
                    <a:pt x="109" y="11"/>
                  </a:lnTo>
                  <a:lnTo>
                    <a:pt x="109" y="12"/>
                  </a:lnTo>
                  <a:lnTo>
                    <a:pt x="109" y="12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9" y="14"/>
                  </a:lnTo>
                  <a:lnTo>
                    <a:pt x="109" y="14"/>
                  </a:lnTo>
                  <a:lnTo>
                    <a:pt x="109" y="15"/>
                  </a:lnTo>
                  <a:lnTo>
                    <a:pt x="109" y="15"/>
                  </a:lnTo>
                  <a:lnTo>
                    <a:pt x="109" y="15"/>
                  </a:lnTo>
                  <a:lnTo>
                    <a:pt x="109" y="16"/>
                  </a:lnTo>
                  <a:lnTo>
                    <a:pt x="109" y="16"/>
                  </a:lnTo>
                  <a:lnTo>
                    <a:pt x="110" y="17"/>
                  </a:lnTo>
                  <a:lnTo>
                    <a:pt x="109" y="17"/>
                  </a:lnTo>
                  <a:lnTo>
                    <a:pt x="109" y="17"/>
                  </a:lnTo>
                  <a:lnTo>
                    <a:pt x="109" y="17"/>
                  </a:lnTo>
                  <a:lnTo>
                    <a:pt x="109" y="17"/>
                  </a:lnTo>
                  <a:lnTo>
                    <a:pt x="108" y="17"/>
                  </a:lnTo>
                  <a:lnTo>
                    <a:pt x="108" y="17"/>
                  </a:lnTo>
                  <a:lnTo>
                    <a:pt x="107" y="18"/>
                  </a:lnTo>
                  <a:lnTo>
                    <a:pt x="107" y="18"/>
                  </a:lnTo>
                  <a:lnTo>
                    <a:pt x="107" y="18"/>
                  </a:lnTo>
                  <a:lnTo>
                    <a:pt x="107" y="18"/>
                  </a:lnTo>
                  <a:lnTo>
                    <a:pt x="106" y="19"/>
                  </a:lnTo>
                  <a:lnTo>
                    <a:pt x="106" y="19"/>
                  </a:lnTo>
                  <a:lnTo>
                    <a:pt x="106" y="19"/>
                  </a:lnTo>
                  <a:lnTo>
                    <a:pt x="105" y="19"/>
                  </a:lnTo>
                  <a:lnTo>
                    <a:pt x="105" y="19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1"/>
                  </a:lnTo>
                  <a:lnTo>
                    <a:pt x="103" y="21"/>
                  </a:lnTo>
                  <a:lnTo>
                    <a:pt x="103" y="22"/>
                  </a:lnTo>
                  <a:lnTo>
                    <a:pt x="102" y="22"/>
                  </a:lnTo>
                  <a:lnTo>
                    <a:pt x="102" y="22"/>
                  </a:lnTo>
                  <a:lnTo>
                    <a:pt x="102" y="22"/>
                  </a:lnTo>
                  <a:lnTo>
                    <a:pt x="101" y="23"/>
                  </a:lnTo>
                  <a:lnTo>
                    <a:pt x="101" y="23"/>
                  </a:lnTo>
                  <a:lnTo>
                    <a:pt x="100" y="23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5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8" y="27"/>
                  </a:lnTo>
                  <a:lnTo>
                    <a:pt x="98" y="27"/>
                  </a:lnTo>
                  <a:lnTo>
                    <a:pt x="98" y="27"/>
                  </a:lnTo>
                  <a:lnTo>
                    <a:pt x="97" y="28"/>
                  </a:lnTo>
                  <a:lnTo>
                    <a:pt x="97" y="28"/>
                  </a:lnTo>
                  <a:lnTo>
                    <a:pt x="97" y="28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96" y="31"/>
                  </a:lnTo>
                  <a:lnTo>
                    <a:pt x="95" y="31"/>
                  </a:lnTo>
                  <a:lnTo>
                    <a:pt x="95" y="31"/>
                  </a:lnTo>
                  <a:lnTo>
                    <a:pt x="95" y="31"/>
                  </a:lnTo>
                  <a:lnTo>
                    <a:pt x="95" y="32"/>
                  </a:lnTo>
                  <a:lnTo>
                    <a:pt x="94" y="32"/>
                  </a:lnTo>
                  <a:lnTo>
                    <a:pt x="94" y="33"/>
                  </a:lnTo>
                  <a:lnTo>
                    <a:pt x="94" y="33"/>
                  </a:lnTo>
                  <a:lnTo>
                    <a:pt x="93" y="33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93" y="35"/>
                  </a:lnTo>
                  <a:lnTo>
                    <a:pt x="93" y="35"/>
                  </a:lnTo>
                  <a:lnTo>
                    <a:pt x="93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7"/>
                  </a:lnTo>
                  <a:lnTo>
                    <a:pt x="92" y="37"/>
                  </a:lnTo>
                  <a:lnTo>
                    <a:pt x="91" y="37"/>
                  </a:lnTo>
                  <a:lnTo>
                    <a:pt x="91" y="37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91" y="39"/>
                  </a:lnTo>
                  <a:lnTo>
                    <a:pt x="91" y="39"/>
                  </a:lnTo>
                  <a:lnTo>
                    <a:pt x="91" y="39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2"/>
                  </a:lnTo>
                  <a:lnTo>
                    <a:pt x="89" y="42"/>
                  </a:lnTo>
                  <a:lnTo>
                    <a:pt x="89" y="42"/>
                  </a:lnTo>
                  <a:lnTo>
                    <a:pt x="89" y="42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5"/>
                  </a:lnTo>
                  <a:lnTo>
                    <a:pt x="88" y="45"/>
                  </a:lnTo>
                  <a:lnTo>
                    <a:pt x="88" y="45"/>
                  </a:lnTo>
                  <a:lnTo>
                    <a:pt x="88" y="46"/>
                  </a:lnTo>
                  <a:lnTo>
                    <a:pt x="87" y="46"/>
                  </a:lnTo>
                  <a:lnTo>
                    <a:pt x="87" y="46"/>
                  </a:lnTo>
                  <a:lnTo>
                    <a:pt x="87" y="47"/>
                  </a:lnTo>
                  <a:lnTo>
                    <a:pt x="87" y="47"/>
                  </a:lnTo>
                  <a:lnTo>
                    <a:pt x="87" y="48"/>
                  </a:lnTo>
                  <a:lnTo>
                    <a:pt x="87" y="48"/>
                  </a:lnTo>
                  <a:lnTo>
                    <a:pt x="86" y="48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5" y="53"/>
                  </a:lnTo>
                  <a:lnTo>
                    <a:pt x="85" y="54"/>
                  </a:lnTo>
                  <a:lnTo>
                    <a:pt x="85" y="54"/>
                  </a:lnTo>
                  <a:lnTo>
                    <a:pt x="85" y="55"/>
                  </a:lnTo>
                  <a:lnTo>
                    <a:pt x="84" y="55"/>
                  </a:lnTo>
                  <a:lnTo>
                    <a:pt x="84" y="55"/>
                  </a:lnTo>
                  <a:lnTo>
                    <a:pt x="84" y="55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57"/>
                  </a:lnTo>
                  <a:lnTo>
                    <a:pt x="84" y="57"/>
                  </a:lnTo>
                  <a:lnTo>
                    <a:pt x="84" y="57"/>
                  </a:lnTo>
                  <a:lnTo>
                    <a:pt x="84" y="58"/>
                  </a:lnTo>
                  <a:lnTo>
                    <a:pt x="84" y="58"/>
                  </a:lnTo>
                  <a:lnTo>
                    <a:pt x="84" y="58"/>
                  </a:lnTo>
                  <a:lnTo>
                    <a:pt x="84" y="59"/>
                  </a:lnTo>
                  <a:lnTo>
                    <a:pt x="84" y="59"/>
                  </a:lnTo>
                  <a:lnTo>
                    <a:pt x="83" y="59"/>
                  </a:lnTo>
                  <a:lnTo>
                    <a:pt x="83" y="60"/>
                  </a:lnTo>
                  <a:lnTo>
                    <a:pt x="83" y="60"/>
                  </a:lnTo>
                  <a:lnTo>
                    <a:pt x="83" y="61"/>
                  </a:lnTo>
                  <a:lnTo>
                    <a:pt x="83" y="61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3" y="63"/>
                  </a:lnTo>
                  <a:lnTo>
                    <a:pt x="83" y="63"/>
                  </a:lnTo>
                  <a:lnTo>
                    <a:pt x="83" y="64"/>
                  </a:lnTo>
                  <a:lnTo>
                    <a:pt x="82" y="64"/>
                  </a:lnTo>
                  <a:lnTo>
                    <a:pt x="82" y="64"/>
                  </a:lnTo>
                  <a:lnTo>
                    <a:pt x="82" y="64"/>
                  </a:lnTo>
                  <a:lnTo>
                    <a:pt x="82" y="65"/>
                  </a:lnTo>
                  <a:lnTo>
                    <a:pt x="82" y="65"/>
                  </a:lnTo>
                  <a:lnTo>
                    <a:pt x="82" y="66"/>
                  </a:lnTo>
                  <a:lnTo>
                    <a:pt x="82" y="66"/>
                  </a:lnTo>
                  <a:lnTo>
                    <a:pt x="82" y="66"/>
                  </a:lnTo>
                  <a:lnTo>
                    <a:pt x="82" y="67"/>
                  </a:lnTo>
                  <a:lnTo>
                    <a:pt x="81" y="67"/>
                  </a:lnTo>
                  <a:lnTo>
                    <a:pt x="81" y="68"/>
                  </a:lnTo>
                  <a:lnTo>
                    <a:pt x="81" y="68"/>
                  </a:lnTo>
                  <a:lnTo>
                    <a:pt x="81" y="68"/>
                  </a:lnTo>
                  <a:lnTo>
                    <a:pt x="81" y="69"/>
                  </a:lnTo>
                  <a:lnTo>
                    <a:pt x="81" y="69"/>
                  </a:lnTo>
                  <a:lnTo>
                    <a:pt x="80" y="70"/>
                  </a:lnTo>
                  <a:lnTo>
                    <a:pt x="80" y="70"/>
                  </a:lnTo>
                  <a:lnTo>
                    <a:pt x="80" y="70"/>
                  </a:lnTo>
                  <a:lnTo>
                    <a:pt x="80" y="71"/>
                  </a:lnTo>
                  <a:lnTo>
                    <a:pt x="80" y="71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3"/>
                  </a:lnTo>
                  <a:lnTo>
                    <a:pt x="79" y="73"/>
                  </a:lnTo>
                  <a:lnTo>
                    <a:pt x="79" y="73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4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7" y="76"/>
                  </a:lnTo>
                  <a:lnTo>
                    <a:pt x="77" y="76"/>
                  </a:lnTo>
                  <a:lnTo>
                    <a:pt x="77" y="77"/>
                  </a:lnTo>
                  <a:lnTo>
                    <a:pt x="77" y="77"/>
                  </a:lnTo>
                  <a:lnTo>
                    <a:pt x="77" y="77"/>
                  </a:lnTo>
                  <a:lnTo>
                    <a:pt x="77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5" y="79"/>
                  </a:lnTo>
                  <a:lnTo>
                    <a:pt x="75" y="80"/>
                  </a:lnTo>
                  <a:lnTo>
                    <a:pt x="75" y="80"/>
                  </a:lnTo>
                  <a:lnTo>
                    <a:pt x="75" y="81"/>
                  </a:lnTo>
                  <a:lnTo>
                    <a:pt x="75" y="81"/>
                  </a:lnTo>
                  <a:lnTo>
                    <a:pt x="75" y="82"/>
                  </a:lnTo>
                  <a:lnTo>
                    <a:pt x="74" y="82"/>
                  </a:lnTo>
                  <a:lnTo>
                    <a:pt x="74" y="82"/>
                  </a:lnTo>
                  <a:lnTo>
                    <a:pt x="74" y="83"/>
                  </a:lnTo>
                  <a:lnTo>
                    <a:pt x="74" y="83"/>
                  </a:lnTo>
                  <a:lnTo>
                    <a:pt x="73" y="83"/>
                  </a:lnTo>
                  <a:lnTo>
                    <a:pt x="73" y="84"/>
                  </a:lnTo>
                  <a:lnTo>
                    <a:pt x="73" y="84"/>
                  </a:lnTo>
                  <a:lnTo>
                    <a:pt x="73" y="84"/>
                  </a:lnTo>
                  <a:lnTo>
                    <a:pt x="73" y="85"/>
                  </a:lnTo>
                  <a:lnTo>
                    <a:pt x="73" y="85"/>
                  </a:lnTo>
                  <a:lnTo>
                    <a:pt x="73" y="86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1" y="88"/>
                  </a:lnTo>
                  <a:lnTo>
                    <a:pt x="71" y="88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89"/>
                  </a:lnTo>
                  <a:lnTo>
                    <a:pt x="71" y="90"/>
                  </a:lnTo>
                  <a:lnTo>
                    <a:pt x="70" y="90"/>
                  </a:lnTo>
                  <a:lnTo>
                    <a:pt x="70" y="90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69" y="91"/>
                  </a:lnTo>
                  <a:lnTo>
                    <a:pt x="69" y="92"/>
                  </a:lnTo>
                  <a:lnTo>
                    <a:pt x="69" y="92"/>
                  </a:lnTo>
                  <a:lnTo>
                    <a:pt x="69" y="92"/>
                  </a:lnTo>
                  <a:lnTo>
                    <a:pt x="68" y="93"/>
                  </a:lnTo>
                  <a:lnTo>
                    <a:pt x="68" y="93"/>
                  </a:lnTo>
                  <a:lnTo>
                    <a:pt x="68" y="93"/>
                  </a:lnTo>
                  <a:lnTo>
                    <a:pt x="68" y="93"/>
                  </a:lnTo>
                  <a:lnTo>
                    <a:pt x="68" y="94"/>
                  </a:lnTo>
                  <a:lnTo>
                    <a:pt x="67" y="94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66" y="95"/>
                  </a:lnTo>
                  <a:lnTo>
                    <a:pt x="66" y="95"/>
                  </a:lnTo>
                  <a:lnTo>
                    <a:pt x="66" y="96"/>
                  </a:lnTo>
                  <a:lnTo>
                    <a:pt x="66" y="96"/>
                  </a:lnTo>
                  <a:lnTo>
                    <a:pt x="65" y="97"/>
                  </a:lnTo>
                  <a:lnTo>
                    <a:pt x="65" y="97"/>
                  </a:lnTo>
                  <a:lnTo>
                    <a:pt x="65" y="97"/>
                  </a:lnTo>
                  <a:lnTo>
                    <a:pt x="64" y="98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99"/>
                  </a:lnTo>
                  <a:lnTo>
                    <a:pt x="63" y="99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3" y="100"/>
                  </a:lnTo>
                  <a:lnTo>
                    <a:pt x="62" y="100"/>
                  </a:lnTo>
                  <a:lnTo>
                    <a:pt x="62" y="101"/>
                  </a:lnTo>
                  <a:lnTo>
                    <a:pt x="62" y="101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60" y="102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59" y="104"/>
                  </a:lnTo>
                  <a:lnTo>
                    <a:pt x="59" y="104"/>
                  </a:lnTo>
                  <a:lnTo>
                    <a:pt x="59" y="104"/>
                  </a:lnTo>
                  <a:lnTo>
                    <a:pt x="59" y="104"/>
                  </a:lnTo>
                  <a:lnTo>
                    <a:pt x="58" y="105"/>
                  </a:lnTo>
                  <a:lnTo>
                    <a:pt x="58" y="105"/>
                  </a:lnTo>
                  <a:lnTo>
                    <a:pt x="57" y="105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6" y="106"/>
                  </a:lnTo>
                  <a:lnTo>
                    <a:pt x="56" y="107"/>
                  </a:lnTo>
                  <a:lnTo>
                    <a:pt x="55" y="107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4" y="108"/>
                  </a:lnTo>
                  <a:lnTo>
                    <a:pt x="54" y="108"/>
                  </a:lnTo>
                  <a:lnTo>
                    <a:pt x="53" y="108"/>
                  </a:lnTo>
                  <a:lnTo>
                    <a:pt x="53" y="109"/>
                  </a:lnTo>
                  <a:lnTo>
                    <a:pt x="53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0" y="111"/>
                  </a:lnTo>
                  <a:lnTo>
                    <a:pt x="50" y="111"/>
                  </a:lnTo>
                  <a:lnTo>
                    <a:pt x="50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4" y="116"/>
                  </a:lnTo>
                  <a:lnTo>
                    <a:pt x="44" y="117"/>
                  </a:lnTo>
                  <a:lnTo>
                    <a:pt x="43" y="117"/>
                  </a:lnTo>
                  <a:lnTo>
                    <a:pt x="43" y="117"/>
                  </a:lnTo>
                  <a:lnTo>
                    <a:pt x="43" y="117"/>
                  </a:lnTo>
                  <a:lnTo>
                    <a:pt x="43" y="117"/>
                  </a:lnTo>
                  <a:lnTo>
                    <a:pt x="42" y="118"/>
                  </a:lnTo>
                  <a:lnTo>
                    <a:pt x="42" y="118"/>
                  </a:lnTo>
                  <a:lnTo>
                    <a:pt x="41" y="119"/>
                  </a:lnTo>
                  <a:lnTo>
                    <a:pt x="41" y="119"/>
                  </a:lnTo>
                  <a:lnTo>
                    <a:pt x="41" y="119"/>
                  </a:lnTo>
                  <a:lnTo>
                    <a:pt x="40" y="119"/>
                  </a:lnTo>
                  <a:lnTo>
                    <a:pt x="40" y="120"/>
                  </a:lnTo>
                  <a:lnTo>
                    <a:pt x="39" y="120"/>
                  </a:lnTo>
                  <a:lnTo>
                    <a:pt x="39" y="121"/>
                  </a:lnTo>
                  <a:lnTo>
                    <a:pt x="39" y="121"/>
                  </a:lnTo>
                  <a:lnTo>
                    <a:pt x="38" y="121"/>
                  </a:lnTo>
                  <a:lnTo>
                    <a:pt x="38" y="121"/>
                  </a:lnTo>
                  <a:lnTo>
                    <a:pt x="37" y="121"/>
                  </a:lnTo>
                  <a:lnTo>
                    <a:pt x="37" y="122"/>
                  </a:lnTo>
                  <a:lnTo>
                    <a:pt x="37" y="122"/>
                  </a:lnTo>
                  <a:lnTo>
                    <a:pt x="37" y="122"/>
                  </a:lnTo>
                  <a:lnTo>
                    <a:pt x="36" y="123"/>
                  </a:lnTo>
                  <a:lnTo>
                    <a:pt x="36" y="123"/>
                  </a:lnTo>
                  <a:lnTo>
                    <a:pt x="35" y="123"/>
                  </a:lnTo>
                  <a:lnTo>
                    <a:pt x="35" y="124"/>
                  </a:lnTo>
                  <a:lnTo>
                    <a:pt x="35" y="124"/>
                  </a:lnTo>
                  <a:lnTo>
                    <a:pt x="34" y="124"/>
                  </a:lnTo>
                  <a:lnTo>
                    <a:pt x="34" y="124"/>
                  </a:lnTo>
                  <a:lnTo>
                    <a:pt x="34" y="125"/>
                  </a:lnTo>
                  <a:lnTo>
                    <a:pt x="33" y="125"/>
                  </a:lnTo>
                  <a:lnTo>
                    <a:pt x="33" y="125"/>
                  </a:lnTo>
                  <a:lnTo>
                    <a:pt x="33" y="126"/>
                  </a:lnTo>
                  <a:lnTo>
                    <a:pt x="32" y="126"/>
                  </a:lnTo>
                  <a:lnTo>
                    <a:pt x="32" y="126"/>
                  </a:lnTo>
                  <a:lnTo>
                    <a:pt x="32" y="126"/>
                  </a:lnTo>
                  <a:lnTo>
                    <a:pt x="31" y="127"/>
                  </a:lnTo>
                  <a:lnTo>
                    <a:pt x="31" y="127"/>
                  </a:lnTo>
                  <a:lnTo>
                    <a:pt x="30" y="127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29" y="128"/>
                  </a:lnTo>
                  <a:lnTo>
                    <a:pt x="29" y="129"/>
                  </a:lnTo>
                  <a:lnTo>
                    <a:pt x="29" y="129"/>
                  </a:lnTo>
                  <a:lnTo>
                    <a:pt x="28" y="129"/>
                  </a:lnTo>
                  <a:lnTo>
                    <a:pt x="28" y="130"/>
                  </a:lnTo>
                  <a:lnTo>
                    <a:pt x="27" y="130"/>
                  </a:lnTo>
                  <a:lnTo>
                    <a:pt x="27" y="130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5" y="131"/>
                  </a:lnTo>
                  <a:lnTo>
                    <a:pt x="25" y="132"/>
                  </a:lnTo>
                  <a:lnTo>
                    <a:pt x="25" y="132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3" y="133"/>
                  </a:lnTo>
                  <a:lnTo>
                    <a:pt x="23" y="133"/>
                  </a:lnTo>
                  <a:lnTo>
                    <a:pt x="23" y="134"/>
                  </a:lnTo>
                  <a:lnTo>
                    <a:pt x="22" y="134"/>
                  </a:lnTo>
                  <a:lnTo>
                    <a:pt x="22" y="134"/>
                  </a:lnTo>
                  <a:lnTo>
                    <a:pt x="21" y="135"/>
                  </a:lnTo>
                  <a:lnTo>
                    <a:pt x="21" y="135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20" y="136"/>
                  </a:lnTo>
                  <a:lnTo>
                    <a:pt x="19" y="136"/>
                  </a:lnTo>
                  <a:lnTo>
                    <a:pt x="19" y="136"/>
                  </a:lnTo>
                  <a:lnTo>
                    <a:pt x="19" y="136"/>
                  </a:lnTo>
                  <a:lnTo>
                    <a:pt x="18" y="137"/>
                  </a:lnTo>
                  <a:lnTo>
                    <a:pt x="18" y="137"/>
                  </a:lnTo>
                  <a:lnTo>
                    <a:pt x="17" y="137"/>
                  </a:lnTo>
                  <a:lnTo>
                    <a:pt x="17" y="137"/>
                  </a:lnTo>
                  <a:lnTo>
                    <a:pt x="17" y="138"/>
                  </a:lnTo>
                  <a:lnTo>
                    <a:pt x="16" y="138"/>
                  </a:lnTo>
                  <a:lnTo>
                    <a:pt x="16" y="138"/>
                  </a:lnTo>
                  <a:lnTo>
                    <a:pt x="16" y="139"/>
                  </a:lnTo>
                  <a:lnTo>
                    <a:pt x="15" y="139"/>
                  </a:lnTo>
                  <a:lnTo>
                    <a:pt x="15" y="139"/>
                  </a:lnTo>
                  <a:lnTo>
                    <a:pt x="14" y="139"/>
                  </a:lnTo>
                  <a:lnTo>
                    <a:pt x="14" y="140"/>
                  </a:lnTo>
                  <a:lnTo>
                    <a:pt x="14" y="140"/>
                  </a:lnTo>
                  <a:lnTo>
                    <a:pt x="13" y="140"/>
                  </a:lnTo>
                  <a:lnTo>
                    <a:pt x="13" y="140"/>
                  </a:lnTo>
                  <a:lnTo>
                    <a:pt x="12" y="141"/>
                  </a:lnTo>
                  <a:lnTo>
                    <a:pt x="12" y="141"/>
                  </a:lnTo>
                  <a:lnTo>
                    <a:pt x="12" y="141"/>
                  </a:lnTo>
                  <a:lnTo>
                    <a:pt x="11" y="141"/>
                  </a:lnTo>
                  <a:lnTo>
                    <a:pt x="11" y="141"/>
                  </a:lnTo>
                  <a:lnTo>
                    <a:pt x="10" y="141"/>
                  </a:lnTo>
                  <a:lnTo>
                    <a:pt x="9" y="141"/>
                  </a:lnTo>
                  <a:lnTo>
                    <a:pt x="9" y="140"/>
                  </a:lnTo>
                  <a:lnTo>
                    <a:pt x="9" y="140"/>
                  </a:lnTo>
                  <a:lnTo>
                    <a:pt x="10" y="139"/>
                  </a:lnTo>
                  <a:lnTo>
                    <a:pt x="10" y="139"/>
                  </a:lnTo>
                  <a:lnTo>
                    <a:pt x="11" y="139"/>
                  </a:lnTo>
                  <a:lnTo>
                    <a:pt x="11" y="139"/>
                  </a:lnTo>
                  <a:lnTo>
                    <a:pt x="12" y="139"/>
                  </a:lnTo>
                  <a:lnTo>
                    <a:pt x="12" y="138"/>
                  </a:lnTo>
                  <a:lnTo>
                    <a:pt x="12" y="138"/>
                  </a:lnTo>
                  <a:lnTo>
                    <a:pt x="13" y="138"/>
                  </a:lnTo>
                  <a:lnTo>
                    <a:pt x="13" y="137"/>
                  </a:lnTo>
                  <a:lnTo>
                    <a:pt x="13" y="137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5" y="136"/>
                  </a:lnTo>
                  <a:lnTo>
                    <a:pt x="15" y="136"/>
                  </a:lnTo>
                  <a:lnTo>
                    <a:pt x="16" y="135"/>
                  </a:lnTo>
                  <a:lnTo>
                    <a:pt x="16" y="135"/>
                  </a:lnTo>
                  <a:lnTo>
                    <a:pt x="16" y="135"/>
                  </a:lnTo>
                  <a:lnTo>
                    <a:pt x="16" y="135"/>
                  </a:lnTo>
                  <a:lnTo>
                    <a:pt x="17" y="135"/>
                  </a:lnTo>
                  <a:lnTo>
                    <a:pt x="17" y="134"/>
                  </a:lnTo>
                  <a:lnTo>
                    <a:pt x="17" y="134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8" y="133"/>
                  </a:lnTo>
                  <a:lnTo>
                    <a:pt x="17" y="133"/>
                  </a:lnTo>
                  <a:lnTo>
                    <a:pt x="17" y="133"/>
                  </a:lnTo>
                  <a:lnTo>
                    <a:pt x="17" y="133"/>
                  </a:lnTo>
                  <a:lnTo>
                    <a:pt x="16" y="132"/>
                  </a:lnTo>
                  <a:lnTo>
                    <a:pt x="16" y="132"/>
                  </a:lnTo>
                  <a:lnTo>
                    <a:pt x="16" y="132"/>
                  </a:lnTo>
                  <a:lnTo>
                    <a:pt x="15" y="131"/>
                  </a:lnTo>
                  <a:lnTo>
                    <a:pt x="15" y="131"/>
                  </a:lnTo>
                  <a:lnTo>
                    <a:pt x="15" y="131"/>
                  </a:lnTo>
                  <a:lnTo>
                    <a:pt x="14" y="131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4" y="129"/>
                  </a:lnTo>
                  <a:lnTo>
                    <a:pt x="13" y="129"/>
                  </a:lnTo>
                  <a:lnTo>
                    <a:pt x="13" y="128"/>
                  </a:lnTo>
                  <a:lnTo>
                    <a:pt x="13" y="128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12" y="127"/>
                  </a:lnTo>
                  <a:lnTo>
                    <a:pt x="13" y="127"/>
                  </a:lnTo>
                  <a:lnTo>
                    <a:pt x="13" y="127"/>
                  </a:lnTo>
                  <a:lnTo>
                    <a:pt x="12" y="126"/>
                  </a:lnTo>
                  <a:lnTo>
                    <a:pt x="12" y="126"/>
                  </a:lnTo>
                  <a:lnTo>
                    <a:pt x="12" y="126"/>
                  </a:lnTo>
                  <a:lnTo>
                    <a:pt x="11" y="126"/>
                  </a:lnTo>
                  <a:lnTo>
                    <a:pt x="11" y="126"/>
                  </a:lnTo>
                  <a:lnTo>
                    <a:pt x="10" y="126"/>
                  </a:lnTo>
                  <a:lnTo>
                    <a:pt x="10" y="126"/>
                  </a:lnTo>
                  <a:lnTo>
                    <a:pt x="9" y="126"/>
                  </a:lnTo>
                  <a:lnTo>
                    <a:pt x="9" y="127"/>
                  </a:lnTo>
                  <a:lnTo>
                    <a:pt x="9" y="127"/>
                  </a:lnTo>
                  <a:lnTo>
                    <a:pt x="9" y="127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7" y="128"/>
                  </a:lnTo>
                  <a:lnTo>
                    <a:pt x="7" y="128"/>
                  </a:lnTo>
                  <a:lnTo>
                    <a:pt x="7" y="129"/>
                  </a:lnTo>
                  <a:lnTo>
                    <a:pt x="6" y="129"/>
                  </a:lnTo>
                  <a:lnTo>
                    <a:pt x="6" y="130"/>
                  </a:lnTo>
                  <a:lnTo>
                    <a:pt x="6" y="130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5" y="131"/>
                  </a:lnTo>
                  <a:lnTo>
                    <a:pt x="5" y="131"/>
                  </a:lnTo>
                  <a:lnTo>
                    <a:pt x="5" y="132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3" y="133"/>
                  </a:lnTo>
                  <a:lnTo>
                    <a:pt x="3" y="133"/>
                  </a:lnTo>
                  <a:lnTo>
                    <a:pt x="3" y="133"/>
                  </a:lnTo>
                  <a:lnTo>
                    <a:pt x="3" y="134"/>
                  </a:lnTo>
                  <a:lnTo>
                    <a:pt x="3" y="134"/>
                  </a:lnTo>
                  <a:lnTo>
                    <a:pt x="3" y="135"/>
                  </a:lnTo>
                  <a:lnTo>
                    <a:pt x="2" y="135"/>
                  </a:lnTo>
                  <a:lnTo>
                    <a:pt x="2" y="135"/>
                  </a:lnTo>
                  <a:lnTo>
                    <a:pt x="2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4"/>
                  </a:lnTo>
                  <a:lnTo>
                    <a:pt x="1" y="134"/>
                  </a:lnTo>
                  <a:lnTo>
                    <a:pt x="1" y="133"/>
                  </a:lnTo>
                  <a:lnTo>
                    <a:pt x="0" y="133"/>
                  </a:lnTo>
                  <a:lnTo>
                    <a:pt x="1" y="133"/>
                  </a:lnTo>
                  <a:lnTo>
                    <a:pt x="1" y="133"/>
                  </a:lnTo>
                  <a:lnTo>
                    <a:pt x="1" y="132"/>
                  </a:lnTo>
                  <a:lnTo>
                    <a:pt x="1" y="132"/>
                  </a:lnTo>
                  <a:lnTo>
                    <a:pt x="1" y="132"/>
                  </a:lnTo>
                  <a:lnTo>
                    <a:pt x="1" y="131"/>
                  </a:lnTo>
                  <a:lnTo>
                    <a:pt x="1" y="131"/>
                  </a:lnTo>
                  <a:lnTo>
                    <a:pt x="1" y="130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1" y="130"/>
                  </a:lnTo>
                  <a:lnTo>
                    <a:pt x="1" y="130"/>
                  </a:lnTo>
                  <a:lnTo>
                    <a:pt x="1" y="130"/>
                  </a:lnTo>
                  <a:lnTo>
                    <a:pt x="1" y="130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2" y="129"/>
                  </a:lnTo>
                  <a:lnTo>
                    <a:pt x="2" y="129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3" y="127"/>
                  </a:lnTo>
                  <a:lnTo>
                    <a:pt x="3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5"/>
                  </a:lnTo>
                  <a:lnTo>
                    <a:pt x="3" y="125"/>
                  </a:lnTo>
                  <a:lnTo>
                    <a:pt x="3" y="124"/>
                  </a:lnTo>
                  <a:lnTo>
                    <a:pt x="3" y="124"/>
                  </a:lnTo>
                  <a:lnTo>
                    <a:pt x="3" y="124"/>
                  </a:lnTo>
                  <a:lnTo>
                    <a:pt x="3" y="124"/>
                  </a:lnTo>
                  <a:lnTo>
                    <a:pt x="3" y="124"/>
                  </a:lnTo>
                  <a:lnTo>
                    <a:pt x="3" y="125"/>
                  </a:lnTo>
                  <a:lnTo>
                    <a:pt x="3" y="125"/>
                  </a:lnTo>
                  <a:lnTo>
                    <a:pt x="4" y="125"/>
                  </a:lnTo>
                  <a:lnTo>
                    <a:pt x="4" y="125"/>
                  </a:lnTo>
                  <a:lnTo>
                    <a:pt x="5" y="125"/>
                  </a:lnTo>
                  <a:lnTo>
                    <a:pt x="5" y="125"/>
                  </a:lnTo>
                  <a:lnTo>
                    <a:pt x="5" y="126"/>
                  </a:lnTo>
                  <a:lnTo>
                    <a:pt x="5" y="126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5" y="127"/>
                  </a:lnTo>
                  <a:lnTo>
                    <a:pt x="5" y="127"/>
                  </a:lnTo>
                  <a:lnTo>
                    <a:pt x="5" y="127"/>
                  </a:lnTo>
                  <a:lnTo>
                    <a:pt x="5" y="127"/>
                  </a:lnTo>
                  <a:lnTo>
                    <a:pt x="6" y="127"/>
                  </a:lnTo>
                  <a:lnTo>
                    <a:pt x="7" y="127"/>
                  </a:lnTo>
                  <a:lnTo>
                    <a:pt x="7" y="127"/>
                  </a:lnTo>
                  <a:lnTo>
                    <a:pt x="7" y="127"/>
                  </a:lnTo>
                  <a:lnTo>
                    <a:pt x="7" y="126"/>
                  </a:lnTo>
                  <a:lnTo>
                    <a:pt x="7" y="126"/>
                  </a:lnTo>
                  <a:lnTo>
                    <a:pt x="7" y="126"/>
                  </a:lnTo>
                  <a:lnTo>
                    <a:pt x="7" y="125"/>
                  </a:lnTo>
                  <a:lnTo>
                    <a:pt x="6" y="125"/>
                  </a:lnTo>
                  <a:lnTo>
                    <a:pt x="6" y="126"/>
                  </a:lnTo>
                  <a:lnTo>
                    <a:pt x="6" y="125"/>
                  </a:lnTo>
                  <a:lnTo>
                    <a:pt x="6" y="125"/>
                  </a:lnTo>
                  <a:lnTo>
                    <a:pt x="6" y="125"/>
                  </a:lnTo>
                  <a:lnTo>
                    <a:pt x="7" y="124"/>
                  </a:lnTo>
                  <a:lnTo>
                    <a:pt x="7" y="124"/>
                  </a:lnTo>
                  <a:lnTo>
                    <a:pt x="7" y="124"/>
                  </a:lnTo>
                  <a:lnTo>
                    <a:pt x="7" y="123"/>
                  </a:lnTo>
                  <a:lnTo>
                    <a:pt x="7" y="122"/>
                  </a:lnTo>
                  <a:lnTo>
                    <a:pt x="7" y="122"/>
                  </a:lnTo>
                  <a:lnTo>
                    <a:pt x="7" y="123"/>
                  </a:lnTo>
                  <a:lnTo>
                    <a:pt x="8" y="123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8" y="121"/>
                  </a:lnTo>
                  <a:lnTo>
                    <a:pt x="8" y="121"/>
                  </a:lnTo>
                  <a:lnTo>
                    <a:pt x="8" y="12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5" name="Freeform 10"/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2809080" y="1713664"/>
              <a:ext cx="211252" cy="54769"/>
            </a:xfrm>
            <a:custGeom>
              <a:avLst/>
              <a:gdLst/>
              <a:ahLst/>
              <a:cxnLst>
                <a:cxn ang="0">
                  <a:pos x="2" y="26"/>
                </a:cxn>
                <a:cxn ang="0">
                  <a:pos x="4" y="28"/>
                </a:cxn>
                <a:cxn ang="0">
                  <a:pos x="4" y="25"/>
                </a:cxn>
                <a:cxn ang="0">
                  <a:pos x="7" y="24"/>
                </a:cxn>
                <a:cxn ang="0">
                  <a:pos x="9" y="26"/>
                </a:cxn>
                <a:cxn ang="0">
                  <a:pos x="12" y="24"/>
                </a:cxn>
                <a:cxn ang="0">
                  <a:pos x="16" y="24"/>
                </a:cxn>
                <a:cxn ang="0">
                  <a:pos x="18" y="26"/>
                </a:cxn>
                <a:cxn ang="0">
                  <a:pos x="18" y="24"/>
                </a:cxn>
                <a:cxn ang="0">
                  <a:pos x="19" y="24"/>
                </a:cxn>
                <a:cxn ang="0">
                  <a:pos x="22" y="23"/>
                </a:cxn>
                <a:cxn ang="0">
                  <a:pos x="22" y="20"/>
                </a:cxn>
                <a:cxn ang="0">
                  <a:pos x="25" y="22"/>
                </a:cxn>
                <a:cxn ang="0">
                  <a:pos x="26" y="20"/>
                </a:cxn>
                <a:cxn ang="0">
                  <a:pos x="27" y="23"/>
                </a:cxn>
                <a:cxn ang="0">
                  <a:pos x="28" y="21"/>
                </a:cxn>
                <a:cxn ang="0">
                  <a:pos x="30" y="22"/>
                </a:cxn>
                <a:cxn ang="0">
                  <a:pos x="31" y="20"/>
                </a:cxn>
                <a:cxn ang="0">
                  <a:pos x="34" y="21"/>
                </a:cxn>
                <a:cxn ang="0">
                  <a:pos x="36" y="21"/>
                </a:cxn>
                <a:cxn ang="0">
                  <a:pos x="38" y="19"/>
                </a:cxn>
                <a:cxn ang="0">
                  <a:pos x="39" y="21"/>
                </a:cxn>
                <a:cxn ang="0">
                  <a:pos x="42" y="20"/>
                </a:cxn>
                <a:cxn ang="0">
                  <a:pos x="42" y="18"/>
                </a:cxn>
                <a:cxn ang="0">
                  <a:pos x="44" y="19"/>
                </a:cxn>
                <a:cxn ang="0">
                  <a:pos x="47" y="19"/>
                </a:cxn>
                <a:cxn ang="0">
                  <a:pos x="49" y="17"/>
                </a:cxn>
                <a:cxn ang="0">
                  <a:pos x="51" y="15"/>
                </a:cxn>
                <a:cxn ang="0">
                  <a:pos x="53" y="12"/>
                </a:cxn>
                <a:cxn ang="0">
                  <a:pos x="53" y="9"/>
                </a:cxn>
                <a:cxn ang="0">
                  <a:pos x="55" y="8"/>
                </a:cxn>
                <a:cxn ang="0">
                  <a:pos x="56" y="4"/>
                </a:cxn>
                <a:cxn ang="0">
                  <a:pos x="59" y="3"/>
                </a:cxn>
                <a:cxn ang="0">
                  <a:pos x="62" y="4"/>
                </a:cxn>
                <a:cxn ang="0">
                  <a:pos x="65" y="6"/>
                </a:cxn>
                <a:cxn ang="0">
                  <a:pos x="67" y="3"/>
                </a:cxn>
                <a:cxn ang="0">
                  <a:pos x="68" y="3"/>
                </a:cxn>
                <a:cxn ang="0">
                  <a:pos x="69" y="0"/>
                </a:cxn>
                <a:cxn ang="0">
                  <a:pos x="70" y="3"/>
                </a:cxn>
                <a:cxn ang="0">
                  <a:pos x="72" y="5"/>
                </a:cxn>
                <a:cxn ang="0">
                  <a:pos x="75" y="3"/>
                </a:cxn>
                <a:cxn ang="0">
                  <a:pos x="77" y="1"/>
                </a:cxn>
                <a:cxn ang="0">
                  <a:pos x="79" y="4"/>
                </a:cxn>
                <a:cxn ang="0">
                  <a:pos x="80" y="4"/>
                </a:cxn>
                <a:cxn ang="0">
                  <a:pos x="82" y="4"/>
                </a:cxn>
                <a:cxn ang="0">
                  <a:pos x="85" y="2"/>
                </a:cxn>
                <a:cxn ang="0">
                  <a:pos x="87" y="1"/>
                </a:cxn>
                <a:cxn ang="0">
                  <a:pos x="90" y="2"/>
                </a:cxn>
                <a:cxn ang="0">
                  <a:pos x="93" y="4"/>
                </a:cxn>
                <a:cxn ang="0">
                  <a:pos x="95" y="3"/>
                </a:cxn>
                <a:cxn ang="0">
                  <a:pos x="95" y="6"/>
                </a:cxn>
                <a:cxn ang="0">
                  <a:pos x="95" y="9"/>
                </a:cxn>
                <a:cxn ang="0">
                  <a:pos x="96" y="12"/>
                </a:cxn>
                <a:cxn ang="0">
                  <a:pos x="98" y="12"/>
                </a:cxn>
                <a:cxn ang="0">
                  <a:pos x="98" y="15"/>
                </a:cxn>
                <a:cxn ang="0">
                  <a:pos x="102" y="15"/>
                </a:cxn>
                <a:cxn ang="0">
                  <a:pos x="103" y="19"/>
                </a:cxn>
                <a:cxn ang="0">
                  <a:pos x="106" y="17"/>
                </a:cxn>
                <a:cxn ang="0">
                  <a:pos x="105" y="14"/>
                </a:cxn>
              </a:cxnLst>
              <a:rect l="0" t="0" r="r" b="b"/>
              <a:pathLst>
                <a:path w="108" h="28">
                  <a:moveTo>
                    <a:pt x="0" y="28"/>
                  </a:moveTo>
                  <a:lnTo>
                    <a:pt x="0" y="28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5" y="20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6" y="21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0" y="21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3" y="18"/>
                  </a:lnTo>
                  <a:lnTo>
                    <a:pt x="44" y="18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49" y="16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3" y="9"/>
                  </a:lnTo>
                  <a:lnTo>
                    <a:pt x="53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5" y="10"/>
                  </a:lnTo>
                  <a:lnTo>
                    <a:pt x="55" y="9"/>
                  </a:lnTo>
                  <a:lnTo>
                    <a:pt x="55" y="9"/>
                  </a:lnTo>
                  <a:lnTo>
                    <a:pt x="55" y="8"/>
                  </a:lnTo>
                  <a:lnTo>
                    <a:pt x="56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4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5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1"/>
                  </a:lnTo>
                  <a:lnTo>
                    <a:pt x="70" y="1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1" y="5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9" y="1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3"/>
                  </a:lnTo>
                  <a:lnTo>
                    <a:pt x="79" y="3"/>
                  </a:lnTo>
                  <a:lnTo>
                    <a:pt x="79" y="3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5"/>
                  </a:lnTo>
                  <a:lnTo>
                    <a:pt x="80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95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10"/>
                  </a:lnTo>
                  <a:lnTo>
                    <a:pt x="94" y="10"/>
                  </a:lnTo>
                  <a:lnTo>
                    <a:pt x="94" y="10"/>
                  </a:lnTo>
                  <a:lnTo>
                    <a:pt x="94" y="11"/>
                  </a:lnTo>
                  <a:lnTo>
                    <a:pt x="95" y="11"/>
                  </a:lnTo>
                  <a:lnTo>
                    <a:pt x="95" y="11"/>
                  </a:lnTo>
                  <a:lnTo>
                    <a:pt x="95" y="11"/>
                  </a:lnTo>
                  <a:lnTo>
                    <a:pt x="95" y="12"/>
                  </a:lnTo>
                  <a:lnTo>
                    <a:pt x="96" y="12"/>
                  </a:lnTo>
                  <a:lnTo>
                    <a:pt x="95" y="13"/>
                  </a:lnTo>
                  <a:lnTo>
                    <a:pt x="95" y="13"/>
                  </a:lnTo>
                  <a:lnTo>
                    <a:pt x="96" y="13"/>
                  </a:lnTo>
                  <a:lnTo>
                    <a:pt x="96" y="13"/>
                  </a:lnTo>
                  <a:lnTo>
                    <a:pt x="97" y="13"/>
                  </a:lnTo>
                  <a:lnTo>
                    <a:pt x="97" y="13"/>
                  </a:lnTo>
                  <a:lnTo>
                    <a:pt x="97" y="13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9" y="12"/>
                  </a:lnTo>
                  <a:lnTo>
                    <a:pt x="99" y="12"/>
                  </a:lnTo>
                  <a:lnTo>
                    <a:pt x="99" y="13"/>
                  </a:lnTo>
                  <a:lnTo>
                    <a:pt x="99" y="13"/>
                  </a:lnTo>
                  <a:lnTo>
                    <a:pt x="98" y="13"/>
                  </a:lnTo>
                  <a:lnTo>
                    <a:pt x="98" y="13"/>
                  </a:lnTo>
                  <a:lnTo>
                    <a:pt x="97" y="13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02" y="17"/>
                  </a:lnTo>
                  <a:lnTo>
                    <a:pt x="102" y="17"/>
                  </a:lnTo>
                  <a:lnTo>
                    <a:pt x="102" y="17"/>
                  </a:lnTo>
                  <a:lnTo>
                    <a:pt x="102" y="18"/>
                  </a:lnTo>
                  <a:lnTo>
                    <a:pt x="102" y="18"/>
                  </a:lnTo>
                  <a:lnTo>
                    <a:pt x="103" y="19"/>
                  </a:lnTo>
                  <a:lnTo>
                    <a:pt x="103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4" y="17"/>
                  </a:lnTo>
                  <a:lnTo>
                    <a:pt x="104" y="17"/>
                  </a:lnTo>
                  <a:lnTo>
                    <a:pt x="105" y="17"/>
                  </a:lnTo>
                  <a:lnTo>
                    <a:pt x="105" y="17"/>
                  </a:lnTo>
                  <a:lnTo>
                    <a:pt x="106" y="17"/>
                  </a:lnTo>
                  <a:lnTo>
                    <a:pt x="106" y="17"/>
                  </a:lnTo>
                  <a:lnTo>
                    <a:pt x="106" y="16"/>
                  </a:lnTo>
                  <a:lnTo>
                    <a:pt x="106" y="16"/>
                  </a:lnTo>
                  <a:lnTo>
                    <a:pt x="106" y="16"/>
                  </a:lnTo>
                  <a:lnTo>
                    <a:pt x="106" y="15"/>
                  </a:lnTo>
                  <a:lnTo>
                    <a:pt x="106" y="15"/>
                  </a:lnTo>
                  <a:lnTo>
                    <a:pt x="106" y="15"/>
                  </a:lnTo>
                  <a:lnTo>
                    <a:pt x="105" y="15"/>
                  </a:lnTo>
                  <a:lnTo>
                    <a:pt x="105" y="14"/>
                  </a:lnTo>
                  <a:lnTo>
                    <a:pt x="105" y="14"/>
                  </a:lnTo>
                  <a:lnTo>
                    <a:pt x="106" y="14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07" y="12"/>
                  </a:lnTo>
                  <a:lnTo>
                    <a:pt x="107" y="13"/>
                  </a:lnTo>
                  <a:lnTo>
                    <a:pt x="108" y="1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6" name="Freeform 11"/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2597827" y="1766478"/>
              <a:ext cx="211252" cy="179954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" y="87"/>
                </a:cxn>
                <a:cxn ang="0">
                  <a:pos x="2" y="83"/>
                </a:cxn>
                <a:cxn ang="0">
                  <a:pos x="1" y="80"/>
                </a:cxn>
                <a:cxn ang="0">
                  <a:pos x="2" y="77"/>
                </a:cxn>
                <a:cxn ang="0">
                  <a:pos x="3" y="74"/>
                </a:cxn>
                <a:cxn ang="0">
                  <a:pos x="5" y="70"/>
                </a:cxn>
                <a:cxn ang="0">
                  <a:pos x="6" y="67"/>
                </a:cxn>
                <a:cxn ang="0">
                  <a:pos x="8" y="64"/>
                </a:cxn>
                <a:cxn ang="0">
                  <a:pos x="8" y="61"/>
                </a:cxn>
                <a:cxn ang="0">
                  <a:pos x="8" y="58"/>
                </a:cxn>
                <a:cxn ang="0">
                  <a:pos x="7" y="55"/>
                </a:cxn>
                <a:cxn ang="0">
                  <a:pos x="9" y="52"/>
                </a:cxn>
                <a:cxn ang="0">
                  <a:pos x="12" y="52"/>
                </a:cxn>
                <a:cxn ang="0">
                  <a:pos x="13" y="50"/>
                </a:cxn>
                <a:cxn ang="0">
                  <a:pos x="16" y="49"/>
                </a:cxn>
                <a:cxn ang="0">
                  <a:pos x="18" y="48"/>
                </a:cxn>
                <a:cxn ang="0">
                  <a:pos x="20" y="46"/>
                </a:cxn>
                <a:cxn ang="0">
                  <a:pos x="23" y="46"/>
                </a:cxn>
                <a:cxn ang="0">
                  <a:pos x="26" y="46"/>
                </a:cxn>
                <a:cxn ang="0">
                  <a:pos x="28" y="43"/>
                </a:cxn>
                <a:cxn ang="0">
                  <a:pos x="30" y="40"/>
                </a:cxn>
                <a:cxn ang="0">
                  <a:pos x="32" y="39"/>
                </a:cxn>
                <a:cxn ang="0">
                  <a:pos x="35" y="37"/>
                </a:cxn>
                <a:cxn ang="0">
                  <a:pos x="36" y="37"/>
                </a:cxn>
                <a:cxn ang="0">
                  <a:pos x="38" y="37"/>
                </a:cxn>
                <a:cxn ang="0">
                  <a:pos x="39" y="34"/>
                </a:cxn>
                <a:cxn ang="0">
                  <a:pos x="41" y="34"/>
                </a:cxn>
                <a:cxn ang="0">
                  <a:pos x="42" y="32"/>
                </a:cxn>
                <a:cxn ang="0">
                  <a:pos x="45" y="30"/>
                </a:cxn>
                <a:cxn ang="0">
                  <a:pos x="46" y="26"/>
                </a:cxn>
                <a:cxn ang="0">
                  <a:pos x="49" y="25"/>
                </a:cxn>
                <a:cxn ang="0">
                  <a:pos x="52" y="24"/>
                </a:cxn>
                <a:cxn ang="0">
                  <a:pos x="54" y="24"/>
                </a:cxn>
                <a:cxn ang="0">
                  <a:pos x="56" y="24"/>
                </a:cxn>
                <a:cxn ang="0">
                  <a:pos x="59" y="22"/>
                </a:cxn>
                <a:cxn ang="0">
                  <a:pos x="61" y="21"/>
                </a:cxn>
                <a:cxn ang="0">
                  <a:pos x="64" y="19"/>
                </a:cxn>
                <a:cxn ang="0">
                  <a:pos x="67" y="17"/>
                </a:cxn>
                <a:cxn ang="0">
                  <a:pos x="69" y="15"/>
                </a:cxn>
                <a:cxn ang="0">
                  <a:pos x="71" y="13"/>
                </a:cxn>
                <a:cxn ang="0">
                  <a:pos x="73" y="12"/>
                </a:cxn>
                <a:cxn ang="0">
                  <a:pos x="76" y="12"/>
                </a:cxn>
                <a:cxn ang="0">
                  <a:pos x="78" y="10"/>
                </a:cxn>
                <a:cxn ang="0">
                  <a:pos x="79" y="8"/>
                </a:cxn>
                <a:cxn ang="0">
                  <a:pos x="80" y="6"/>
                </a:cxn>
                <a:cxn ang="0">
                  <a:pos x="81" y="5"/>
                </a:cxn>
                <a:cxn ang="0">
                  <a:pos x="83" y="4"/>
                </a:cxn>
                <a:cxn ang="0">
                  <a:pos x="85" y="4"/>
                </a:cxn>
                <a:cxn ang="0">
                  <a:pos x="88" y="2"/>
                </a:cxn>
                <a:cxn ang="0">
                  <a:pos x="91" y="1"/>
                </a:cxn>
                <a:cxn ang="0">
                  <a:pos x="93" y="0"/>
                </a:cxn>
                <a:cxn ang="0">
                  <a:pos x="95" y="2"/>
                </a:cxn>
                <a:cxn ang="0">
                  <a:pos x="98" y="2"/>
                </a:cxn>
                <a:cxn ang="0">
                  <a:pos x="101" y="2"/>
                </a:cxn>
                <a:cxn ang="0">
                  <a:pos x="102" y="1"/>
                </a:cxn>
                <a:cxn ang="0">
                  <a:pos x="103" y="1"/>
                </a:cxn>
                <a:cxn ang="0">
                  <a:pos x="102" y="4"/>
                </a:cxn>
                <a:cxn ang="0">
                  <a:pos x="106" y="4"/>
                </a:cxn>
              </a:cxnLst>
              <a:rect l="0" t="0" r="r" b="b"/>
              <a:pathLst>
                <a:path w="108" h="92">
                  <a:moveTo>
                    <a:pt x="1" y="92"/>
                  </a:moveTo>
                  <a:lnTo>
                    <a:pt x="1" y="92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8"/>
                  </a:lnTo>
                  <a:lnTo>
                    <a:pt x="1" y="88"/>
                  </a:lnTo>
                  <a:lnTo>
                    <a:pt x="1" y="88"/>
                  </a:lnTo>
                  <a:lnTo>
                    <a:pt x="1" y="88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2" y="87"/>
                  </a:lnTo>
                  <a:lnTo>
                    <a:pt x="2" y="86"/>
                  </a:lnTo>
                  <a:lnTo>
                    <a:pt x="1" y="86"/>
                  </a:lnTo>
                  <a:lnTo>
                    <a:pt x="2" y="86"/>
                  </a:lnTo>
                  <a:lnTo>
                    <a:pt x="2" y="85"/>
                  </a:lnTo>
                  <a:lnTo>
                    <a:pt x="2" y="85"/>
                  </a:lnTo>
                  <a:lnTo>
                    <a:pt x="1" y="85"/>
                  </a:lnTo>
                  <a:lnTo>
                    <a:pt x="1" y="84"/>
                  </a:lnTo>
                  <a:lnTo>
                    <a:pt x="2" y="84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1" y="82"/>
                  </a:lnTo>
                  <a:lnTo>
                    <a:pt x="1" y="82"/>
                  </a:lnTo>
                  <a:lnTo>
                    <a:pt x="1" y="81"/>
                  </a:lnTo>
                  <a:lnTo>
                    <a:pt x="1" y="81"/>
                  </a:lnTo>
                  <a:lnTo>
                    <a:pt x="1" y="81"/>
                  </a:lnTo>
                  <a:lnTo>
                    <a:pt x="1" y="8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3" y="76"/>
                  </a:lnTo>
                  <a:lnTo>
                    <a:pt x="3" y="75"/>
                  </a:lnTo>
                  <a:lnTo>
                    <a:pt x="3" y="75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3" y="73"/>
                  </a:lnTo>
                  <a:lnTo>
                    <a:pt x="3" y="73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5" y="71"/>
                  </a:lnTo>
                  <a:lnTo>
                    <a:pt x="5" y="70"/>
                  </a:lnTo>
                  <a:lnTo>
                    <a:pt x="5" y="70"/>
                  </a:lnTo>
                  <a:lnTo>
                    <a:pt x="5" y="70"/>
                  </a:lnTo>
                  <a:lnTo>
                    <a:pt x="5" y="70"/>
                  </a:lnTo>
                  <a:lnTo>
                    <a:pt x="5" y="69"/>
                  </a:lnTo>
                  <a:lnTo>
                    <a:pt x="6" y="69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67"/>
                  </a:lnTo>
                  <a:lnTo>
                    <a:pt x="7" y="67"/>
                  </a:lnTo>
                  <a:lnTo>
                    <a:pt x="7" y="66"/>
                  </a:lnTo>
                  <a:lnTo>
                    <a:pt x="7" y="66"/>
                  </a:lnTo>
                  <a:lnTo>
                    <a:pt x="7" y="66"/>
                  </a:lnTo>
                  <a:lnTo>
                    <a:pt x="7" y="66"/>
                  </a:lnTo>
                  <a:lnTo>
                    <a:pt x="8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9" y="60"/>
                  </a:lnTo>
                  <a:lnTo>
                    <a:pt x="8" y="60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7" y="54"/>
                  </a:lnTo>
                  <a:lnTo>
                    <a:pt x="8" y="54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7" y="49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18" y="47"/>
                  </a:lnTo>
                  <a:lnTo>
                    <a:pt x="18" y="46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4" y="46"/>
                  </a:lnTo>
                  <a:lnTo>
                    <a:pt x="24" y="46"/>
                  </a:lnTo>
                  <a:lnTo>
                    <a:pt x="24" y="46"/>
                  </a:lnTo>
                  <a:lnTo>
                    <a:pt x="25" y="46"/>
                  </a:lnTo>
                  <a:lnTo>
                    <a:pt x="25" y="46"/>
                  </a:lnTo>
                  <a:lnTo>
                    <a:pt x="25" y="45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7" y="45"/>
                  </a:lnTo>
                  <a:lnTo>
                    <a:pt x="27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5" y="37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8" y="35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39" y="34"/>
                  </a:lnTo>
                  <a:lnTo>
                    <a:pt x="39" y="34"/>
                  </a:lnTo>
                  <a:lnTo>
                    <a:pt x="39" y="34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4"/>
                  </a:lnTo>
                  <a:lnTo>
                    <a:pt x="40" y="33"/>
                  </a:lnTo>
                  <a:lnTo>
                    <a:pt x="40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2" y="3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9" y="26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4" y="25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5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7" y="24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60" y="23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2" y="21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8" y="17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5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6" y="12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8"/>
                  </a:lnTo>
                  <a:lnTo>
                    <a:pt x="79" y="8"/>
                  </a:lnTo>
                  <a:lnTo>
                    <a:pt x="79" y="7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5"/>
                  </a:lnTo>
                  <a:lnTo>
                    <a:pt x="80" y="5"/>
                  </a:lnTo>
                  <a:lnTo>
                    <a:pt x="81" y="5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2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2" y="5"/>
                  </a:lnTo>
                  <a:lnTo>
                    <a:pt x="82" y="5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5" y="4"/>
                  </a:lnTo>
                  <a:lnTo>
                    <a:pt x="85" y="4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9" y="2"/>
                  </a:lnTo>
                  <a:lnTo>
                    <a:pt x="89" y="1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2" y="1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93" y="2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2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6" y="3"/>
                  </a:lnTo>
                  <a:lnTo>
                    <a:pt x="96" y="3"/>
                  </a:lnTo>
                  <a:lnTo>
                    <a:pt x="96" y="3"/>
                  </a:lnTo>
                  <a:lnTo>
                    <a:pt x="97" y="3"/>
                  </a:lnTo>
                  <a:lnTo>
                    <a:pt x="97" y="3"/>
                  </a:lnTo>
                  <a:lnTo>
                    <a:pt x="97" y="3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99" y="3"/>
                  </a:lnTo>
                  <a:lnTo>
                    <a:pt x="99" y="3"/>
                  </a:lnTo>
                  <a:lnTo>
                    <a:pt x="99" y="3"/>
                  </a:lnTo>
                  <a:lnTo>
                    <a:pt x="99" y="3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01" y="2"/>
                  </a:lnTo>
                  <a:lnTo>
                    <a:pt x="101" y="3"/>
                  </a:lnTo>
                  <a:lnTo>
                    <a:pt x="101" y="3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02" y="2"/>
                  </a:lnTo>
                  <a:lnTo>
                    <a:pt x="102" y="1"/>
                  </a:lnTo>
                  <a:lnTo>
                    <a:pt x="103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3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2" y="4"/>
                  </a:lnTo>
                  <a:lnTo>
                    <a:pt x="102" y="4"/>
                  </a:lnTo>
                  <a:lnTo>
                    <a:pt x="102" y="4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103" y="5"/>
                  </a:lnTo>
                  <a:lnTo>
                    <a:pt x="103" y="5"/>
                  </a:lnTo>
                  <a:lnTo>
                    <a:pt x="104" y="5"/>
                  </a:lnTo>
                  <a:lnTo>
                    <a:pt x="104" y="5"/>
                  </a:lnTo>
                  <a:lnTo>
                    <a:pt x="105" y="5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06" y="3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8" y="1"/>
                  </a:lnTo>
                  <a:lnTo>
                    <a:pt x="108" y="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>
              <p:custDataLst>
                <p:tags r:id="rId162"/>
              </p:custDataLst>
            </p:nvPr>
          </p:nvSpPr>
          <p:spPr bwMode="auto">
            <a:xfrm>
              <a:off x="2476552" y="1946435"/>
              <a:ext cx="123231" cy="267977"/>
            </a:xfrm>
            <a:custGeom>
              <a:avLst/>
              <a:gdLst/>
              <a:ahLst/>
              <a:cxnLst>
                <a:cxn ang="0">
                  <a:pos x="47" y="135"/>
                </a:cxn>
                <a:cxn ang="0">
                  <a:pos x="43" y="134"/>
                </a:cxn>
                <a:cxn ang="0">
                  <a:pos x="39" y="132"/>
                </a:cxn>
                <a:cxn ang="0">
                  <a:pos x="35" y="130"/>
                </a:cxn>
                <a:cxn ang="0">
                  <a:pos x="32" y="129"/>
                </a:cxn>
                <a:cxn ang="0">
                  <a:pos x="29" y="127"/>
                </a:cxn>
                <a:cxn ang="0">
                  <a:pos x="26" y="126"/>
                </a:cxn>
                <a:cxn ang="0">
                  <a:pos x="22" y="124"/>
                </a:cxn>
                <a:cxn ang="0">
                  <a:pos x="18" y="123"/>
                </a:cxn>
                <a:cxn ang="0">
                  <a:pos x="15" y="121"/>
                </a:cxn>
                <a:cxn ang="0">
                  <a:pos x="11" y="120"/>
                </a:cxn>
                <a:cxn ang="0">
                  <a:pos x="9" y="118"/>
                </a:cxn>
                <a:cxn ang="0">
                  <a:pos x="4" y="116"/>
                </a:cxn>
                <a:cxn ang="0">
                  <a:pos x="1" y="115"/>
                </a:cxn>
                <a:cxn ang="0">
                  <a:pos x="1" y="112"/>
                </a:cxn>
                <a:cxn ang="0">
                  <a:pos x="4" y="109"/>
                </a:cxn>
                <a:cxn ang="0">
                  <a:pos x="5" y="105"/>
                </a:cxn>
                <a:cxn ang="0">
                  <a:pos x="4" y="102"/>
                </a:cxn>
                <a:cxn ang="0">
                  <a:pos x="4" y="99"/>
                </a:cxn>
                <a:cxn ang="0">
                  <a:pos x="6" y="96"/>
                </a:cxn>
                <a:cxn ang="0">
                  <a:pos x="6" y="92"/>
                </a:cxn>
                <a:cxn ang="0">
                  <a:pos x="9" y="90"/>
                </a:cxn>
                <a:cxn ang="0">
                  <a:pos x="11" y="87"/>
                </a:cxn>
                <a:cxn ang="0">
                  <a:pos x="15" y="84"/>
                </a:cxn>
                <a:cxn ang="0">
                  <a:pos x="18" y="83"/>
                </a:cxn>
                <a:cxn ang="0">
                  <a:pos x="20" y="80"/>
                </a:cxn>
                <a:cxn ang="0">
                  <a:pos x="23" y="80"/>
                </a:cxn>
                <a:cxn ang="0">
                  <a:pos x="27" y="78"/>
                </a:cxn>
                <a:cxn ang="0">
                  <a:pos x="30" y="77"/>
                </a:cxn>
                <a:cxn ang="0">
                  <a:pos x="33" y="74"/>
                </a:cxn>
                <a:cxn ang="0">
                  <a:pos x="35" y="73"/>
                </a:cxn>
                <a:cxn ang="0">
                  <a:pos x="38" y="73"/>
                </a:cxn>
                <a:cxn ang="0">
                  <a:pos x="42" y="73"/>
                </a:cxn>
                <a:cxn ang="0">
                  <a:pos x="45" y="72"/>
                </a:cxn>
                <a:cxn ang="0">
                  <a:pos x="46" y="69"/>
                </a:cxn>
                <a:cxn ang="0">
                  <a:pos x="48" y="68"/>
                </a:cxn>
                <a:cxn ang="0">
                  <a:pos x="50" y="66"/>
                </a:cxn>
                <a:cxn ang="0">
                  <a:pos x="51" y="63"/>
                </a:cxn>
                <a:cxn ang="0">
                  <a:pos x="52" y="60"/>
                </a:cxn>
                <a:cxn ang="0">
                  <a:pos x="50" y="57"/>
                </a:cxn>
                <a:cxn ang="0">
                  <a:pos x="49" y="53"/>
                </a:cxn>
                <a:cxn ang="0">
                  <a:pos x="48" y="50"/>
                </a:cxn>
                <a:cxn ang="0">
                  <a:pos x="45" y="47"/>
                </a:cxn>
                <a:cxn ang="0">
                  <a:pos x="44" y="43"/>
                </a:cxn>
                <a:cxn ang="0">
                  <a:pos x="43" y="40"/>
                </a:cxn>
                <a:cxn ang="0">
                  <a:pos x="41" y="37"/>
                </a:cxn>
                <a:cxn ang="0">
                  <a:pos x="43" y="34"/>
                </a:cxn>
                <a:cxn ang="0">
                  <a:pos x="42" y="31"/>
                </a:cxn>
                <a:cxn ang="0">
                  <a:pos x="44" y="28"/>
                </a:cxn>
                <a:cxn ang="0">
                  <a:pos x="46" y="26"/>
                </a:cxn>
                <a:cxn ang="0">
                  <a:pos x="46" y="22"/>
                </a:cxn>
                <a:cxn ang="0">
                  <a:pos x="47" y="20"/>
                </a:cxn>
                <a:cxn ang="0">
                  <a:pos x="48" y="17"/>
                </a:cxn>
                <a:cxn ang="0">
                  <a:pos x="52" y="16"/>
                </a:cxn>
                <a:cxn ang="0">
                  <a:pos x="53" y="13"/>
                </a:cxn>
                <a:cxn ang="0">
                  <a:pos x="55" y="11"/>
                </a:cxn>
                <a:cxn ang="0">
                  <a:pos x="56" y="8"/>
                </a:cxn>
                <a:cxn ang="0">
                  <a:pos x="59" y="6"/>
                </a:cxn>
                <a:cxn ang="0">
                  <a:pos x="61" y="3"/>
                </a:cxn>
              </a:cxnLst>
              <a:rect l="0" t="0" r="r" b="b"/>
              <a:pathLst>
                <a:path w="63" h="137">
                  <a:moveTo>
                    <a:pt x="50" y="137"/>
                  </a:moveTo>
                  <a:lnTo>
                    <a:pt x="50" y="137"/>
                  </a:lnTo>
                  <a:lnTo>
                    <a:pt x="50" y="137"/>
                  </a:lnTo>
                  <a:lnTo>
                    <a:pt x="49" y="137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7" y="136"/>
                  </a:lnTo>
                  <a:lnTo>
                    <a:pt x="47" y="135"/>
                  </a:lnTo>
                  <a:lnTo>
                    <a:pt x="47" y="135"/>
                  </a:lnTo>
                  <a:lnTo>
                    <a:pt x="46" y="135"/>
                  </a:lnTo>
                  <a:lnTo>
                    <a:pt x="46" y="135"/>
                  </a:lnTo>
                  <a:lnTo>
                    <a:pt x="45" y="135"/>
                  </a:lnTo>
                  <a:lnTo>
                    <a:pt x="45" y="135"/>
                  </a:lnTo>
                  <a:lnTo>
                    <a:pt x="45" y="135"/>
                  </a:lnTo>
                  <a:lnTo>
                    <a:pt x="45" y="134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43" y="134"/>
                  </a:lnTo>
                  <a:lnTo>
                    <a:pt x="43" y="134"/>
                  </a:lnTo>
                  <a:lnTo>
                    <a:pt x="43" y="133"/>
                  </a:lnTo>
                  <a:lnTo>
                    <a:pt x="42" y="133"/>
                  </a:lnTo>
                  <a:lnTo>
                    <a:pt x="42" y="133"/>
                  </a:lnTo>
                  <a:lnTo>
                    <a:pt x="41" y="133"/>
                  </a:lnTo>
                  <a:lnTo>
                    <a:pt x="41" y="133"/>
                  </a:lnTo>
                  <a:lnTo>
                    <a:pt x="40" y="133"/>
                  </a:lnTo>
                  <a:lnTo>
                    <a:pt x="40" y="133"/>
                  </a:lnTo>
                  <a:lnTo>
                    <a:pt x="40" y="132"/>
                  </a:lnTo>
                  <a:lnTo>
                    <a:pt x="39" y="132"/>
                  </a:lnTo>
                  <a:lnTo>
                    <a:pt x="39" y="132"/>
                  </a:lnTo>
                  <a:lnTo>
                    <a:pt x="38" y="132"/>
                  </a:lnTo>
                  <a:lnTo>
                    <a:pt x="38" y="131"/>
                  </a:lnTo>
                  <a:lnTo>
                    <a:pt x="38" y="131"/>
                  </a:lnTo>
                  <a:lnTo>
                    <a:pt x="37" y="131"/>
                  </a:lnTo>
                  <a:lnTo>
                    <a:pt x="37" y="131"/>
                  </a:lnTo>
                  <a:lnTo>
                    <a:pt x="36" y="131"/>
                  </a:lnTo>
                  <a:lnTo>
                    <a:pt x="36" y="131"/>
                  </a:lnTo>
                  <a:lnTo>
                    <a:pt x="36" y="131"/>
                  </a:lnTo>
                  <a:lnTo>
                    <a:pt x="35" y="130"/>
                  </a:lnTo>
                  <a:lnTo>
                    <a:pt x="35" y="130"/>
                  </a:lnTo>
                  <a:lnTo>
                    <a:pt x="34" y="130"/>
                  </a:lnTo>
                  <a:lnTo>
                    <a:pt x="34" y="130"/>
                  </a:lnTo>
                  <a:lnTo>
                    <a:pt x="34" y="129"/>
                  </a:lnTo>
                  <a:lnTo>
                    <a:pt x="33" y="129"/>
                  </a:lnTo>
                  <a:lnTo>
                    <a:pt x="33" y="129"/>
                  </a:lnTo>
                  <a:lnTo>
                    <a:pt x="33" y="129"/>
                  </a:lnTo>
                  <a:lnTo>
                    <a:pt x="32" y="129"/>
                  </a:lnTo>
                  <a:lnTo>
                    <a:pt x="32" y="129"/>
                  </a:lnTo>
                  <a:lnTo>
                    <a:pt x="32" y="129"/>
                  </a:lnTo>
                  <a:lnTo>
                    <a:pt x="31" y="129"/>
                  </a:lnTo>
                  <a:lnTo>
                    <a:pt x="31" y="129"/>
                  </a:lnTo>
                  <a:lnTo>
                    <a:pt x="31" y="128"/>
                  </a:lnTo>
                  <a:lnTo>
                    <a:pt x="31" y="128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29" y="128"/>
                  </a:lnTo>
                  <a:lnTo>
                    <a:pt x="29" y="128"/>
                  </a:lnTo>
                  <a:lnTo>
                    <a:pt x="29" y="127"/>
                  </a:lnTo>
                  <a:lnTo>
                    <a:pt x="29" y="127"/>
                  </a:lnTo>
                  <a:lnTo>
                    <a:pt x="28" y="127"/>
                  </a:lnTo>
                  <a:lnTo>
                    <a:pt x="28" y="127"/>
                  </a:lnTo>
                  <a:lnTo>
                    <a:pt x="28" y="127"/>
                  </a:lnTo>
                  <a:lnTo>
                    <a:pt x="27" y="127"/>
                  </a:lnTo>
                  <a:lnTo>
                    <a:pt x="27" y="127"/>
                  </a:lnTo>
                  <a:lnTo>
                    <a:pt x="27" y="127"/>
                  </a:lnTo>
                  <a:lnTo>
                    <a:pt x="27" y="127"/>
                  </a:lnTo>
                  <a:lnTo>
                    <a:pt x="27" y="126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5" y="126"/>
                  </a:lnTo>
                  <a:lnTo>
                    <a:pt x="25" y="126"/>
                  </a:lnTo>
                  <a:lnTo>
                    <a:pt x="25" y="125"/>
                  </a:lnTo>
                  <a:lnTo>
                    <a:pt x="24" y="125"/>
                  </a:lnTo>
                  <a:lnTo>
                    <a:pt x="24" y="125"/>
                  </a:lnTo>
                  <a:lnTo>
                    <a:pt x="23" y="125"/>
                  </a:lnTo>
                  <a:lnTo>
                    <a:pt x="23" y="125"/>
                  </a:lnTo>
                  <a:lnTo>
                    <a:pt x="22" y="124"/>
                  </a:lnTo>
                  <a:lnTo>
                    <a:pt x="22" y="124"/>
                  </a:lnTo>
                  <a:lnTo>
                    <a:pt x="22" y="124"/>
                  </a:lnTo>
                  <a:lnTo>
                    <a:pt x="21" y="124"/>
                  </a:lnTo>
                  <a:lnTo>
                    <a:pt x="21" y="124"/>
                  </a:lnTo>
                  <a:lnTo>
                    <a:pt x="20" y="124"/>
                  </a:lnTo>
                  <a:lnTo>
                    <a:pt x="20" y="123"/>
                  </a:lnTo>
                  <a:lnTo>
                    <a:pt x="20" y="123"/>
                  </a:lnTo>
                  <a:lnTo>
                    <a:pt x="19" y="123"/>
                  </a:lnTo>
                  <a:lnTo>
                    <a:pt x="19" y="123"/>
                  </a:lnTo>
                  <a:lnTo>
                    <a:pt x="18" y="123"/>
                  </a:lnTo>
                  <a:lnTo>
                    <a:pt x="18" y="122"/>
                  </a:lnTo>
                  <a:lnTo>
                    <a:pt x="18" y="122"/>
                  </a:lnTo>
                  <a:lnTo>
                    <a:pt x="17" y="122"/>
                  </a:lnTo>
                  <a:lnTo>
                    <a:pt x="17" y="122"/>
                  </a:lnTo>
                  <a:lnTo>
                    <a:pt x="16" y="122"/>
                  </a:lnTo>
                  <a:lnTo>
                    <a:pt x="16" y="122"/>
                  </a:lnTo>
                  <a:lnTo>
                    <a:pt x="15" y="121"/>
                  </a:lnTo>
                  <a:lnTo>
                    <a:pt x="15" y="121"/>
                  </a:lnTo>
                  <a:lnTo>
                    <a:pt x="15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4" y="121"/>
                  </a:lnTo>
                  <a:lnTo>
                    <a:pt x="14" y="12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2" y="120"/>
                  </a:lnTo>
                  <a:lnTo>
                    <a:pt x="12" y="120"/>
                  </a:lnTo>
                  <a:lnTo>
                    <a:pt x="11" y="120"/>
                  </a:lnTo>
                  <a:lnTo>
                    <a:pt x="11" y="120"/>
                  </a:lnTo>
                  <a:lnTo>
                    <a:pt x="11" y="119"/>
                  </a:lnTo>
                  <a:lnTo>
                    <a:pt x="11" y="119"/>
                  </a:lnTo>
                  <a:lnTo>
                    <a:pt x="10" y="119"/>
                  </a:lnTo>
                  <a:lnTo>
                    <a:pt x="10" y="119"/>
                  </a:lnTo>
                  <a:lnTo>
                    <a:pt x="10" y="119"/>
                  </a:lnTo>
                  <a:lnTo>
                    <a:pt x="9" y="119"/>
                  </a:lnTo>
                  <a:lnTo>
                    <a:pt x="9" y="118"/>
                  </a:lnTo>
                  <a:lnTo>
                    <a:pt x="9" y="118"/>
                  </a:lnTo>
                  <a:lnTo>
                    <a:pt x="9" y="118"/>
                  </a:lnTo>
                  <a:lnTo>
                    <a:pt x="9" y="118"/>
                  </a:lnTo>
                  <a:lnTo>
                    <a:pt x="8" y="118"/>
                  </a:lnTo>
                  <a:lnTo>
                    <a:pt x="8" y="118"/>
                  </a:lnTo>
                  <a:lnTo>
                    <a:pt x="7" y="118"/>
                  </a:lnTo>
                  <a:lnTo>
                    <a:pt x="7" y="118"/>
                  </a:lnTo>
                  <a:lnTo>
                    <a:pt x="6" y="117"/>
                  </a:lnTo>
                  <a:lnTo>
                    <a:pt x="6" y="117"/>
                  </a:lnTo>
                  <a:lnTo>
                    <a:pt x="6" y="117"/>
                  </a:lnTo>
                  <a:lnTo>
                    <a:pt x="5" y="117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4" y="109"/>
                  </a:lnTo>
                  <a:lnTo>
                    <a:pt x="4" y="109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5" y="105"/>
                  </a:lnTo>
                  <a:lnTo>
                    <a:pt x="4" y="105"/>
                  </a:lnTo>
                  <a:lnTo>
                    <a:pt x="4" y="105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3"/>
                  </a:lnTo>
                  <a:lnTo>
                    <a:pt x="4" y="103"/>
                  </a:lnTo>
                  <a:lnTo>
                    <a:pt x="4" y="102"/>
                  </a:lnTo>
                  <a:lnTo>
                    <a:pt x="4" y="102"/>
                  </a:lnTo>
                  <a:lnTo>
                    <a:pt x="4" y="102"/>
                  </a:lnTo>
                  <a:lnTo>
                    <a:pt x="4" y="102"/>
                  </a:lnTo>
                  <a:lnTo>
                    <a:pt x="4" y="101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5" y="96"/>
                  </a:lnTo>
                  <a:lnTo>
                    <a:pt x="6" y="96"/>
                  </a:lnTo>
                  <a:lnTo>
                    <a:pt x="6" y="96"/>
                  </a:lnTo>
                  <a:lnTo>
                    <a:pt x="6" y="96"/>
                  </a:lnTo>
                  <a:lnTo>
                    <a:pt x="6" y="95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6" y="94"/>
                  </a:lnTo>
                  <a:lnTo>
                    <a:pt x="6" y="94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6" y="92"/>
                  </a:lnTo>
                  <a:lnTo>
                    <a:pt x="6" y="93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8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10" y="90"/>
                  </a:lnTo>
                  <a:lnTo>
                    <a:pt x="10" y="89"/>
                  </a:lnTo>
                  <a:lnTo>
                    <a:pt x="10" y="89"/>
                  </a:lnTo>
                  <a:lnTo>
                    <a:pt x="10" y="89"/>
                  </a:lnTo>
                  <a:lnTo>
                    <a:pt x="11" y="88"/>
                  </a:lnTo>
                  <a:lnTo>
                    <a:pt x="11" y="88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3" y="86"/>
                  </a:lnTo>
                  <a:lnTo>
                    <a:pt x="13" y="85"/>
                  </a:lnTo>
                  <a:lnTo>
                    <a:pt x="13" y="85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4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7" y="84"/>
                  </a:lnTo>
                  <a:lnTo>
                    <a:pt x="17" y="83"/>
                  </a:lnTo>
                  <a:lnTo>
                    <a:pt x="18" y="83"/>
                  </a:lnTo>
                  <a:lnTo>
                    <a:pt x="18" y="83"/>
                  </a:lnTo>
                  <a:lnTo>
                    <a:pt x="18" y="83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9" y="81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6" y="79"/>
                  </a:lnTo>
                  <a:lnTo>
                    <a:pt x="26" y="79"/>
                  </a:lnTo>
                  <a:lnTo>
                    <a:pt x="26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7"/>
                  </a:lnTo>
                  <a:lnTo>
                    <a:pt x="29" y="77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31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5"/>
                  </a:lnTo>
                  <a:lnTo>
                    <a:pt x="31" y="75"/>
                  </a:lnTo>
                  <a:lnTo>
                    <a:pt x="32" y="75"/>
                  </a:lnTo>
                  <a:lnTo>
                    <a:pt x="32" y="74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73"/>
                  </a:lnTo>
                  <a:lnTo>
                    <a:pt x="33" y="73"/>
                  </a:lnTo>
                  <a:lnTo>
                    <a:pt x="34" y="73"/>
                  </a:lnTo>
                  <a:lnTo>
                    <a:pt x="34" y="73"/>
                  </a:lnTo>
                  <a:lnTo>
                    <a:pt x="34" y="73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4"/>
                  </a:lnTo>
                  <a:lnTo>
                    <a:pt x="35" y="73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7" y="73"/>
                  </a:lnTo>
                  <a:lnTo>
                    <a:pt x="37" y="73"/>
                  </a:lnTo>
                  <a:lnTo>
                    <a:pt x="37" y="73"/>
                  </a:lnTo>
                  <a:lnTo>
                    <a:pt x="38" y="73"/>
                  </a:lnTo>
                  <a:lnTo>
                    <a:pt x="38" y="73"/>
                  </a:lnTo>
                  <a:lnTo>
                    <a:pt x="38" y="73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40" y="73"/>
                  </a:lnTo>
                  <a:lnTo>
                    <a:pt x="40" y="73"/>
                  </a:lnTo>
                  <a:lnTo>
                    <a:pt x="40" y="73"/>
                  </a:lnTo>
                  <a:lnTo>
                    <a:pt x="41" y="73"/>
                  </a:lnTo>
                  <a:lnTo>
                    <a:pt x="41" y="72"/>
                  </a:lnTo>
                  <a:lnTo>
                    <a:pt x="41" y="73"/>
                  </a:lnTo>
                  <a:lnTo>
                    <a:pt x="41" y="73"/>
                  </a:lnTo>
                  <a:lnTo>
                    <a:pt x="42" y="73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3" y="72"/>
                  </a:lnTo>
                  <a:lnTo>
                    <a:pt x="43" y="72"/>
                  </a:lnTo>
                  <a:lnTo>
                    <a:pt x="43" y="71"/>
                  </a:lnTo>
                  <a:lnTo>
                    <a:pt x="43" y="71"/>
                  </a:lnTo>
                  <a:lnTo>
                    <a:pt x="43" y="71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5" y="72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5" y="69"/>
                  </a:lnTo>
                  <a:lnTo>
                    <a:pt x="46" y="69"/>
                  </a:lnTo>
                  <a:lnTo>
                    <a:pt x="46" y="69"/>
                  </a:lnTo>
                  <a:lnTo>
                    <a:pt x="46" y="69"/>
                  </a:lnTo>
                  <a:lnTo>
                    <a:pt x="46" y="69"/>
                  </a:lnTo>
                  <a:lnTo>
                    <a:pt x="46" y="68"/>
                  </a:lnTo>
                  <a:lnTo>
                    <a:pt x="47" y="68"/>
                  </a:lnTo>
                  <a:lnTo>
                    <a:pt x="47" y="68"/>
                  </a:lnTo>
                  <a:lnTo>
                    <a:pt x="47" y="67"/>
                  </a:lnTo>
                  <a:lnTo>
                    <a:pt x="47" y="68"/>
                  </a:lnTo>
                  <a:lnTo>
                    <a:pt x="47" y="68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9" y="68"/>
                  </a:lnTo>
                  <a:lnTo>
                    <a:pt x="49" y="67"/>
                  </a:lnTo>
                  <a:lnTo>
                    <a:pt x="49" y="67"/>
                  </a:lnTo>
                  <a:lnTo>
                    <a:pt x="49" y="67"/>
                  </a:lnTo>
                  <a:lnTo>
                    <a:pt x="49" y="67"/>
                  </a:lnTo>
                  <a:lnTo>
                    <a:pt x="50" y="67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50" y="63"/>
                  </a:lnTo>
                  <a:lnTo>
                    <a:pt x="51" y="63"/>
                  </a:lnTo>
                  <a:lnTo>
                    <a:pt x="51" y="63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1"/>
                  </a:lnTo>
                  <a:lnTo>
                    <a:pt x="51" y="61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59"/>
                  </a:lnTo>
                  <a:lnTo>
                    <a:pt x="52" y="59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1" y="58"/>
                  </a:lnTo>
                  <a:lnTo>
                    <a:pt x="51" y="58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5"/>
                  </a:lnTo>
                  <a:lnTo>
                    <a:pt x="49" y="55"/>
                  </a:lnTo>
                  <a:lnTo>
                    <a:pt x="49" y="54"/>
                  </a:lnTo>
                  <a:lnTo>
                    <a:pt x="49" y="54"/>
                  </a:lnTo>
                  <a:lnTo>
                    <a:pt x="49" y="53"/>
                  </a:lnTo>
                  <a:lnTo>
                    <a:pt x="49" y="53"/>
                  </a:lnTo>
                  <a:lnTo>
                    <a:pt x="49" y="53"/>
                  </a:lnTo>
                  <a:lnTo>
                    <a:pt x="49" y="52"/>
                  </a:lnTo>
                  <a:lnTo>
                    <a:pt x="48" y="52"/>
                  </a:lnTo>
                  <a:lnTo>
                    <a:pt x="48" y="53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1"/>
                  </a:lnTo>
                  <a:lnTo>
                    <a:pt x="48" y="51"/>
                  </a:lnTo>
                  <a:lnTo>
                    <a:pt x="48" y="51"/>
                  </a:lnTo>
                  <a:lnTo>
                    <a:pt x="48" y="50"/>
                  </a:lnTo>
                  <a:lnTo>
                    <a:pt x="48" y="50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7" y="48"/>
                  </a:lnTo>
                  <a:lnTo>
                    <a:pt x="47" y="48"/>
                  </a:lnTo>
                  <a:lnTo>
                    <a:pt x="47" y="47"/>
                  </a:lnTo>
                  <a:lnTo>
                    <a:pt x="46" y="47"/>
                  </a:lnTo>
                  <a:lnTo>
                    <a:pt x="46" y="47"/>
                  </a:lnTo>
                  <a:lnTo>
                    <a:pt x="45" y="47"/>
                  </a:lnTo>
                  <a:lnTo>
                    <a:pt x="45" y="47"/>
                  </a:lnTo>
                  <a:lnTo>
                    <a:pt x="45" y="46"/>
                  </a:lnTo>
                  <a:lnTo>
                    <a:pt x="45" y="46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4"/>
                  </a:lnTo>
                  <a:lnTo>
                    <a:pt x="43" y="44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4" y="41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43" y="40"/>
                  </a:lnTo>
                  <a:lnTo>
                    <a:pt x="43" y="40"/>
                  </a:lnTo>
                  <a:lnTo>
                    <a:pt x="43" y="40"/>
                  </a:lnTo>
                  <a:lnTo>
                    <a:pt x="43" y="40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2" y="35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3" y="34"/>
                  </a:lnTo>
                  <a:lnTo>
                    <a:pt x="43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2" y="31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7" y="24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2" y="16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4"/>
                  </a:lnTo>
                  <a:lnTo>
                    <a:pt x="51" y="1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3" y="12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6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2574354" y="2214409"/>
              <a:ext cx="445978" cy="131053"/>
            </a:xfrm>
            <a:custGeom>
              <a:avLst/>
              <a:gdLst/>
              <a:ahLst/>
              <a:cxnLst>
                <a:cxn ang="0">
                  <a:pos x="224" y="65"/>
                </a:cxn>
                <a:cxn ang="0">
                  <a:pos x="222" y="63"/>
                </a:cxn>
                <a:cxn ang="0">
                  <a:pos x="218" y="61"/>
                </a:cxn>
                <a:cxn ang="0">
                  <a:pos x="215" y="60"/>
                </a:cxn>
                <a:cxn ang="0">
                  <a:pos x="212" y="58"/>
                </a:cxn>
                <a:cxn ang="0">
                  <a:pos x="208" y="56"/>
                </a:cxn>
                <a:cxn ang="0">
                  <a:pos x="205" y="56"/>
                </a:cxn>
                <a:cxn ang="0">
                  <a:pos x="201" y="55"/>
                </a:cxn>
                <a:cxn ang="0">
                  <a:pos x="197" y="54"/>
                </a:cxn>
                <a:cxn ang="0">
                  <a:pos x="193" y="53"/>
                </a:cxn>
                <a:cxn ang="0">
                  <a:pos x="189" y="52"/>
                </a:cxn>
                <a:cxn ang="0">
                  <a:pos x="185" y="52"/>
                </a:cxn>
                <a:cxn ang="0">
                  <a:pos x="181" y="51"/>
                </a:cxn>
                <a:cxn ang="0">
                  <a:pos x="177" y="50"/>
                </a:cxn>
                <a:cxn ang="0">
                  <a:pos x="174" y="49"/>
                </a:cxn>
                <a:cxn ang="0">
                  <a:pos x="170" y="48"/>
                </a:cxn>
                <a:cxn ang="0">
                  <a:pos x="166" y="47"/>
                </a:cxn>
                <a:cxn ang="0">
                  <a:pos x="162" y="46"/>
                </a:cxn>
                <a:cxn ang="0">
                  <a:pos x="158" y="45"/>
                </a:cxn>
                <a:cxn ang="0">
                  <a:pos x="154" y="45"/>
                </a:cxn>
                <a:cxn ang="0">
                  <a:pos x="150" y="44"/>
                </a:cxn>
                <a:cxn ang="0">
                  <a:pos x="147" y="43"/>
                </a:cxn>
                <a:cxn ang="0">
                  <a:pos x="143" y="42"/>
                </a:cxn>
                <a:cxn ang="0">
                  <a:pos x="139" y="41"/>
                </a:cxn>
                <a:cxn ang="0">
                  <a:pos x="136" y="40"/>
                </a:cxn>
                <a:cxn ang="0">
                  <a:pos x="132" y="39"/>
                </a:cxn>
                <a:cxn ang="0">
                  <a:pos x="129" y="38"/>
                </a:cxn>
                <a:cxn ang="0">
                  <a:pos x="125" y="38"/>
                </a:cxn>
                <a:cxn ang="0">
                  <a:pos x="121" y="36"/>
                </a:cxn>
                <a:cxn ang="0">
                  <a:pos x="117" y="35"/>
                </a:cxn>
                <a:cxn ang="0">
                  <a:pos x="113" y="34"/>
                </a:cxn>
                <a:cxn ang="0">
                  <a:pos x="109" y="34"/>
                </a:cxn>
                <a:cxn ang="0">
                  <a:pos x="106" y="33"/>
                </a:cxn>
                <a:cxn ang="0">
                  <a:pos x="102" y="32"/>
                </a:cxn>
                <a:cxn ang="0">
                  <a:pos x="98" y="31"/>
                </a:cxn>
                <a:cxn ang="0">
                  <a:pos x="94" y="30"/>
                </a:cxn>
                <a:cxn ang="0">
                  <a:pos x="90" y="29"/>
                </a:cxn>
                <a:cxn ang="0">
                  <a:pos x="86" y="29"/>
                </a:cxn>
                <a:cxn ang="0">
                  <a:pos x="82" y="28"/>
                </a:cxn>
                <a:cxn ang="0">
                  <a:pos x="78" y="27"/>
                </a:cxn>
                <a:cxn ang="0">
                  <a:pos x="74" y="26"/>
                </a:cxn>
                <a:cxn ang="0">
                  <a:pos x="70" y="25"/>
                </a:cxn>
                <a:cxn ang="0">
                  <a:pos x="66" y="24"/>
                </a:cxn>
                <a:cxn ang="0">
                  <a:pos x="62" y="23"/>
                </a:cxn>
                <a:cxn ang="0">
                  <a:pos x="58" y="22"/>
                </a:cxn>
                <a:cxn ang="0">
                  <a:pos x="54" y="21"/>
                </a:cxn>
                <a:cxn ang="0">
                  <a:pos x="50" y="20"/>
                </a:cxn>
                <a:cxn ang="0">
                  <a:pos x="47" y="19"/>
                </a:cxn>
                <a:cxn ang="0">
                  <a:pos x="43" y="18"/>
                </a:cxn>
                <a:cxn ang="0">
                  <a:pos x="39" y="17"/>
                </a:cxn>
                <a:cxn ang="0">
                  <a:pos x="35" y="16"/>
                </a:cxn>
                <a:cxn ang="0">
                  <a:pos x="31" y="14"/>
                </a:cxn>
                <a:cxn ang="0">
                  <a:pos x="27" y="12"/>
                </a:cxn>
                <a:cxn ang="0">
                  <a:pos x="23" y="10"/>
                </a:cxn>
                <a:cxn ang="0">
                  <a:pos x="19" y="8"/>
                </a:cxn>
                <a:cxn ang="0">
                  <a:pos x="15" y="7"/>
                </a:cxn>
                <a:cxn ang="0">
                  <a:pos x="11" y="5"/>
                </a:cxn>
                <a:cxn ang="0">
                  <a:pos x="6" y="3"/>
                </a:cxn>
                <a:cxn ang="0">
                  <a:pos x="3" y="1"/>
                </a:cxn>
              </a:cxnLst>
              <a:rect l="0" t="0" r="r" b="b"/>
              <a:pathLst>
                <a:path w="228" h="67">
                  <a:moveTo>
                    <a:pt x="228" y="67"/>
                  </a:moveTo>
                  <a:lnTo>
                    <a:pt x="227" y="67"/>
                  </a:lnTo>
                  <a:lnTo>
                    <a:pt x="227" y="66"/>
                  </a:lnTo>
                  <a:lnTo>
                    <a:pt x="227" y="66"/>
                  </a:lnTo>
                  <a:lnTo>
                    <a:pt x="226" y="66"/>
                  </a:lnTo>
                  <a:lnTo>
                    <a:pt x="226" y="66"/>
                  </a:lnTo>
                  <a:lnTo>
                    <a:pt x="226" y="65"/>
                  </a:lnTo>
                  <a:lnTo>
                    <a:pt x="225" y="65"/>
                  </a:lnTo>
                  <a:lnTo>
                    <a:pt x="225" y="65"/>
                  </a:lnTo>
                  <a:lnTo>
                    <a:pt x="224" y="65"/>
                  </a:lnTo>
                  <a:lnTo>
                    <a:pt x="224" y="65"/>
                  </a:lnTo>
                  <a:lnTo>
                    <a:pt x="224" y="65"/>
                  </a:lnTo>
                  <a:lnTo>
                    <a:pt x="224" y="65"/>
                  </a:lnTo>
                  <a:lnTo>
                    <a:pt x="224" y="64"/>
                  </a:lnTo>
                  <a:lnTo>
                    <a:pt x="223" y="64"/>
                  </a:lnTo>
                  <a:lnTo>
                    <a:pt x="223" y="64"/>
                  </a:lnTo>
                  <a:lnTo>
                    <a:pt x="222" y="64"/>
                  </a:lnTo>
                  <a:lnTo>
                    <a:pt x="222" y="63"/>
                  </a:lnTo>
                  <a:lnTo>
                    <a:pt x="222" y="63"/>
                  </a:lnTo>
                  <a:lnTo>
                    <a:pt x="222" y="63"/>
                  </a:lnTo>
                  <a:lnTo>
                    <a:pt x="221" y="63"/>
                  </a:lnTo>
                  <a:lnTo>
                    <a:pt x="221" y="63"/>
                  </a:lnTo>
                  <a:lnTo>
                    <a:pt x="221" y="63"/>
                  </a:lnTo>
                  <a:lnTo>
                    <a:pt x="220" y="63"/>
                  </a:lnTo>
                  <a:lnTo>
                    <a:pt x="220" y="62"/>
                  </a:lnTo>
                  <a:lnTo>
                    <a:pt x="220" y="62"/>
                  </a:lnTo>
                  <a:lnTo>
                    <a:pt x="219" y="62"/>
                  </a:lnTo>
                  <a:lnTo>
                    <a:pt x="219" y="62"/>
                  </a:lnTo>
                  <a:lnTo>
                    <a:pt x="219" y="62"/>
                  </a:lnTo>
                  <a:lnTo>
                    <a:pt x="218" y="61"/>
                  </a:lnTo>
                  <a:lnTo>
                    <a:pt x="218" y="61"/>
                  </a:lnTo>
                  <a:lnTo>
                    <a:pt x="218" y="61"/>
                  </a:lnTo>
                  <a:lnTo>
                    <a:pt x="217" y="61"/>
                  </a:lnTo>
                  <a:lnTo>
                    <a:pt x="217" y="61"/>
                  </a:lnTo>
                  <a:lnTo>
                    <a:pt x="217" y="61"/>
                  </a:lnTo>
                  <a:lnTo>
                    <a:pt x="216" y="61"/>
                  </a:lnTo>
                  <a:lnTo>
                    <a:pt x="216" y="60"/>
                  </a:lnTo>
                  <a:lnTo>
                    <a:pt x="216" y="60"/>
                  </a:lnTo>
                  <a:lnTo>
                    <a:pt x="215" y="60"/>
                  </a:lnTo>
                  <a:lnTo>
                    <a:pt x="215" y="60"/>
                  </a:lnTo>
                  <a:lnTo>
                    <a:pt x="215" y="60"/>
                  </a:lnTo>
                  <a:lnTo>
                    <a:pt x="215" y="59"/>
                  </a:lnTo>
                  <a:lnTo>
                    <a:pt x="214" y="59"/>
                  </a:lnTo>
                  <a:lnTo>
                    <a:pt x="214" y="59"/>
                  </a:lnTo>
                  <a:lnTo>
                    <a:pt x="213" y="59"/>
                  </a:lnTo>
                  <a:lnTo>
                    <a:pt x="213" y="58"/>
                  </a:lnTo>
                  <a:lnTo>
                    <a:pt x="213" y="58"/>
                  </a:lnTo>
                  <a:lnTo>
                    <a:pt x="213" y="58"/>
                  </a:lnTo>
                  <a:lnTo>
                    <a:pt x="213" y="58"/>
                  </a:lnTo>
                  <a:lnTo>
                    <a:pt x="212" y="58"/>
                  </a:lnTo>
                  <a:lnTo>
                    <a:pt x="212" y="58"/>
                  </a:lnTo>
                  <a:lnTo>
                    <a:pt x="212" y="58"/>
                  </a:lnTo>
                  <a:lnTo>
                    <a:pt x="211" y="58"/>
                  </a:lnTo>
                  <a:lnTo>
                    <a:pt x="211" y="57"/>
                  </a:lnTo>
                  <a:lnTo>
                    <a:pt x="210" y="57"/>
                  </a:lnTo>
                  <a:lnTo>
                    <a:pt x="210" y="57"/>
                  </a:lnTo>
                  <a:lnTo>
                    <a:pt x="210" y="57"/>
                  </a:lnTo>
                  <a:lnTo>
                    <a:pt x="209" y="57"/>
                  </a:lnTo>
                  <a:lnTo>
                    <a:pt x="209" y="56"/>
                  </a:lnTo>
                  <a:lnTo>
                    <a:pt x="208" y="56"/>
                  </a:lnTo>
                  <a:lnTo>
                    <a:pt x="208" y="56"/>
                  </a:lnTo>
                  <a:lnTo>
                    <a:pt x="208" y="56"/>
                  </a:lnTo>
                  <a:lnTo>
                    <a:pt x="207" y="56"/>
                  </a:lnTo>
                  <a:lnTo>
                    <a:pt x="207" y="56"/>
                  </a:lnTo>
                  <a:lnTo>
                    <a:pt x="207" y="56"/>
                  </a:lnTo>
                  <a:lnTo>
                    <a:pt x="206" y="56"/>
                  </a:lnTo>
                  <a:lnTo>
                    <a:pt x="206" y="56"/>
                  </a:lnTo>
                  <a:lnTo>
                    <a:pt x="206" y="56"/>
                  </a:lnTo>
                  <a:lnTo>
                    <a:pt x="205" y="56"/>
                  </a:lnTo>
                  <a:lnTo>
                    <a:pt x="205" y="56"/>
                  </a:lnTo>
                  <a:lnTo>
                    <a:pt x="204" y="56"/>
                  </a:lnTo>
                  <a:lnTo>
                    <a:pt x="204" y="56"/>
                  </a:lnTo>
                  <a:lnTo>
                    <a:pt x="204" y="56"/>
                  </a:lnTo>
                  <a:lnTo>
                    <a:pt x="204" y="55"/>
                  </a:lnTo>
                  <a:lnTo>
                    <a:pt x="203" y="55"/>
                  </a:lnTo>
                  <a:lnTo>
                    <a:pt x="203" y="55"/>
                  </a:lnTo>
                  <a:lnTo>
                    <a:pt x="202" y="55"/>
                  </a:lnTo>
                  <a:lnTo>
                    <a:pt x="202" y="55"/>
                  </a:lnTo>
                  <a:lnTo>
                    <a:pt x="201" y="55"/>
                  </a:lnTo>
                  <a:lnTo>
                    <a:pt x="201" y="55"/>
                  </a:lnTo>
                  <a:lnTo>
                    <a:pt x="201" y="55"/>
                  </a:lnTo>
                  <a:lnTo>
                    <a:pt x="200" y="55"/>
                  </a:lnTo>
                  <a:lnTo>
                    <a:pt x="200" y="54"/>
                  </a:lnTo>
                  <a:lnTo>
                    <a:pt x="199" y="54"/>
                  </a:lnTo>
                  <a:lnTo>
                    <a:pt x="199" y="54"/>
                  </a:lnTo>
                  <a:lnTo>
                    <a:pt x="199" y="54"/>
                  </a:lnTo>
                  <a:lnTo>
                    <a:pt x="198" y="54"/>
                  </a:lnTo>
                  <a:lnTo>
                    <a:pt x="198" y="54"/>
                  </a:lnTo>
                  <a:lnTo>
                    <a:pt x="197" y="54"/>
                  </a:lnTo>
                  <a:lnTo>
                    <a:pt x="197" y="54"/>
                  </a:lnTo>
                  <a:lnTo>
                    <a:pt x="197" y="54"/>
                  </a:lnTo>
                  <a:lnTo>
                    <a:pt x="196" y="54"/>
                  </a:lnTo>
                  <a:lnTo>
                    <a:pt x="196" y="54"/>
                  </a:lnTo>
                  <a:lnTo>
                    <a:pt x="195" y="54"/>
                  </a:lnTo>
                  <a:lnTo>
                    <a:pt x="195" y="54"/>
                  </a:lnTo>
                  <a:lnTo>
                    <a:pt x="195" y="54"/>
                  </a:lnTo>
                  <a:lnTo>
                    <a:pt x="194" y="53"/>
                  </a:lnTo>
                  <a:lnTo>
                    <a:pt x="194" y="53"/>
                  </a:lnTo>
                  <a:lnTo>
                    <a:pt x="193" y="53"/>
                  </a:lnTo>
                  <a:lnTo>
                    <a:pt x="193" y="53"/>
                  </a:lnTo>
                  <a:lnTo>
                    <a:pt x="192" y="53"/>
                  </a:lnTo>
                  <a:lnTo>
                    <a:pt x="192" y="53"/>
                  </a:lnTo>
                  <a:lnTo>
                    <a:pt x="192" y="53"/>
                  </a:lnTo>
                  <a:lnTo>
                    <a:pt x="191" y="53"/>
                  </a:lnTo>
                  <a:lnTo>
                    <a:pt x="191" y="53"/>
                  </a:lnTo>
                  <a:lnTo>
                    <a:pt x="190" y="53"/>
                  </a:lnTo>
                  <a:lnTo>
                    <a:pt x="190" y="52"/>
                  </a:lnTo>
                  <a:lnTo>
                    <a:pt x="190" y="52"/>
                  </a:lnTo>
                  <a:lnTo>
                    <a:pt x="190" y="52"/>
                  </a:lnTo>
                  <a:lnTo>
                    <a:pt x="189" y="52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88" y="52"/>
                  </a:lnTo>
                  <a:lnTo>
                    <a:pt x="188" y="52"/>
                  </a:lnTo>
                  <a:lnTo>
                    <a:pt x="187" y="52"/>
                  </a:lnTo>
                  <a:lnTo>
                    <a:pt x="187" y="52"/>
                  </a:lnTo>
                  <a:lnTo>
                    <a:pt x="187" y="52"/>
                  </a:lnTo>
                  <a:lnTo>
                    <a:pt x="186" y="52"/>
                  </a:lnTo>
                  <a:lnTo>
                    <a:pt x="186" y="52"/>
                  </a:lnTo>
                  <a:lnTo>
                    <a:pt x="185" y="52"/>
                  </a:lnTo>
                  <a:lnTo>
                    <a:pt x="185" y="52"/>
                  </a:lnTo>
                  <a:lnTo>
                    <a:pt x="185" y="51"/>
                  </a:lnTo>
                  <a:lnTo>
                    <a:pt x="184" y="51"/>
                  </a:lnTo>
                  <a:lnTo>
                    <a:pt x="184" y="51"/>
                  </a:lnTo>
                  <a:lnTo>
                    <a:pt x="183" y="51"/>
                  </a:lnTo>
                  <a:lnTo>
                    <a:pt x="183" y="51"/>
                  </a:lnTo>
                  <a:lnTo>
                    <a:pt x="183" y="51"/>
                  </a:lnTo>
                  <a:lnTo>
                    <a:pt x="182" y="51"/>
                  </a:lnTo>
                  <a:lnTo>
                    <a:pt x="182" y="51"/>
                  </a:lnTo>
                  <a:lnTo>
                    <a:pt x="181" y="51"/>
                  </a:lnTo>
                  <a:lnTo>
                    <a:pt x="181" y="50"/>
                  </a:lnTo>
                  <a:lnTo>
                    <a:pt x="181" y="50"/>
                  </a:lnTo>
                  <a:lnTo>
                    <a:pt x="180" y="50"/>
                  </a:lnTo>
                  <a:lnTo>
                    <a:pt x="180" y="50"/>
                  </a:lnTo>
                  <a:lnTo>
                    <a:pt x="179" y="50"/>
                  </a:lnTo>
                  <a:lnTo>
                    <a:pt x="179" y="50"/>
                  </a:lnTo>
                  <a:lnTo>
                    <a:pt x="179" y="50"/>
                  </a:lnTo>
                  <a:lnTo>
                    <a:pt x="178" y="50"/>
                  </a:lnTo>
                  <a:lnTo>
                    <a:pt x="178" y="50"/>
                  </a:lnTo>
                  <a:lnTo>
                    <a:pt x="177" y="50"/>
                  </a:lnTo>
                  <a:lnTo>
                    <a:pt x="177" y="49"/>
                  </a:lnTo>
                  <a:lnTo>
                    <a:pt x="177" y="49"/>
                  </a:lnTo>
                  <a:lnTo>
                    <a:pt x="176" y="49"/>
                  </a:lnTo>
                  <a:lnTo>
                    <a:pt x="176" y="49"/>
                  </a:lnTo>
                  <a:lnTo>
                    <a:pt x="176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74" y="49"/>
                  </a:lnTo>
                  <a:lnTo>
                    <a:pt x="174" y="49"/>
                  </a:lnTo>
                  <a:lnTo>
                    <a:pt x="174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2" y="49"/>
                  </a:lnTo>
                  <a:lnTo>
                    <a:pt x="172" y="49"/>
                  </a:lnTo>
                  <a:lnTo>
                    <a:pt x="172" y="48"/>
                  </a:lnTo>
                  <a:lnTo>
                    <a:pt x="171" y="48"/>
                  </a:lnTo>
                  <a:lnTo>
                    <a:pt x="171" y="48"/>
                  </a:lnTo>
                  <a:lnTo>
                    <a:pt x="170" y="48"/>
                  </a:lnTo>
                  <a:lnTo>
                    <a:pt x="170" y="48"/>
                  </a:lnTo>
                  <a:lnTo>
                    <a:pt x="170" y="48"/>
                  </a:lnTo>
                  <a:lnTo>
                    <a:pt x="170" y="48"/>
                  </a:lnTo>
                  <a:lnTo>
                    <a:pt x="169" y="48"/>
                  </a:lnTo>
                  <a:lnTo>
                    <a:pt x="169" y="48"/>
                  </a:lnTo>
                  <a:lnTo>
                    <a:pt x="168" y="48"/>
                  </a:lnTo>
                  <a:lnTo>
                    <a:pt x="168" y="47"/>
                  </a:lnTo>
                  <a:lnTo>
                    <a:pt x="167" y="47"/>
                  </a:lnTo>
                  <a:lnTo>
                    <a:pt x="167" y="47"/>
                  </a:lnTo>
                  <a:lnTo>
                    <a:pt x="167" y="47"/>
                  </a:lnTo>
                  <a:lnTo>
                    <a:pt x="166" y="47"/>
                  </a:lnTo>
                  <a:lnTo>
                    <a:pt x="166" y="47"/>
                  </a:lnTo>
                  <a:lnTo>
                    <a:pt x="165" y="47"/>
                  </a:lnTo>
                  <a:lnTo>
                    <a:pt x="165" y="47"/>
                  </a:lnTo>
                  <a:lnTo>
                    <a:pt x="165" y="47"/>
                  </a:lnTo>
                  <a:lnTo>
                    <a:pt x="164" y="47"/>
                  </a:lnTo>
                  <a:lnTo>
                    <a:pt x="164" y="47"/>
                  </a:lnTo>
                  <a:lnTo>
                    <a:pt x="163" y="47"/>
                  </a:lnTo>
                  <a:lnTo>
                    <a:pt x="163" y="47"/>
                  </a:lnTo>
                  <a:lnTo>
                    <a:pt x="163" y="47"/>
                  </a:lnTo>
                  <a:lnTo>
                    <a:pt x="162" y="46"/>
                  </a:lnTo>
                  <a:lnTo>
                    <a:pt x="162" y="46"/>
                  </a:lnTo>
                  <a:lnTo>
                    <a:pt x="161" y="46"/>
                  </a:lnTo>
                  <a:lnTo>
                    <a:pt x="161" y="46"/>
                  </a:lnTo>
                  <a:lnTo>
                    <a:pt x="161" y="46"/>
                  </a:lnTo>
                  <a:lnTo>
                    <a:pt x="161" y="46"/>
                  </a:lnTo>
                  <a:lnTo>
                    <a:pt x="160" y="46"/>
                  </a:lnTo>
                  <a:lnTo>
                    <a:pt x="160" y="46"/>
                  </a:lnTo>
                  <a:lnTo>
                    <a:pt x="159" y="46"/>
                  </a:lnTo>
                  <a:lnTo>
                    <a:pt x="159" y="46"/>
                  </a:lnTo>
                  <a:lnTo>
                    <a:pt x="158" y="45"/>
                  </a:lnTo>
                  <a:lnTo>
                    <a:pt x="158" y="45"/>
                  </a:lnTo>
                  <a:lnTo>
                    <a:pt x="158" y="45"/>
                  </a:lnTo>
                  <a:lnTo>
                    <a:pt x="157" y="45"/>
                  </a:lnTo>
                  <a:lnTo>
                    <a:pt x="157" y="45"/>
                  </a:lnTo>
                  <a:lnTo>
                    <a:pt x="156" y="45"/>
                  </a:lnTo>
                  <a:lnTo>
                    <a:pt x="156" y="45"/>
                  </a:lnTo>
                  <a:lnTo>
                    <a:pt x="156" y="45"/>
                  </a:lnTo>
                  <a:lnTo>
                    <a:pt x="155" y="45"/>
                  </a:lnTo>
                  <a:lnTo>
                    <a:pt x="155" y="45"/>
                  </a:lnTo>
                  <a:lnTo>
                    <a:pt x="154" y="45"/>
                  </a:lnTo>
                  <a:lnTo>
                    <a:pt x="154" y="45"/>
                  </a:lnTo>
                  <a:lnTo>
                    <a:pt x="154" y="44"/>
                  </a:lnTo>
                  <a:lnTo>
                    <a:pt x="153" y="44"/>
                  </a:lnTo>
                  <a:lnTo>
                    <a:pt x="153" y="44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51" y="44"/>
                  </a:lnTo>
                  <a:lnTo>
                    <a:pt x="151" y="44"/>
                  </a:lnTo>
                  <a:lnTo>
                    <a:pt x="151" y="44"/>
                  </a:lnTo>
                  <a:lnTo>
                    <a:pt x="150" y="44"/>
                  </a:lnTo>
                  <a:lnTo>
                    <a:pt x="150" y="43"/>
                  </a:lnTo>
                  <a:lnTo>
                    <a:pt x="150" y="43"/>
                  </a:lnTo>
                  <a:lnTo>
                    <a:pt x="149" y="43"/>
                  </a:lnTo>
                  <a:lnTo>
                    <a:pt x="149" y="43"/>
                  </a:lnTo>
                  <a:lnTo>
                    <a:pt x="149" y="43"/>
                  </a:lnTo>
                  <a:lnTo>
                    <a:pt x="149" y="43"/>
                  </a:lnTo>
                  <a:lnTo>
                    <a:pt x="148" y="43"/>
                  </a:lnTo>
                  <a:lnTo>
                    <a:pt x="148" y="43"/>
                  </a:lnTo>
                  <a:lnTo>
                    <a:pt x="147" y="43"/>
                  </a:lnTo>
                  <a:lnTo>
                    <a:pt x="147" y="43"/>
                  </a:lnTo>
                  <a:lnTo>
                    <a:pt x="147" y="43"/>
                  </a:lnTo>
                  <a:lnTo>
                    <a:pt x="146" y="43"/>
                  </a:lnTo>
                  <a:lnTo>
                    <a:pt x="146" y="43"/>
                  </a:lnTo>
                  <a:lnTo>
                    <a:pt x="145" y="43"/>
                  </a:lnTo>
                  <a:lnTo>
                    <a:pt x="145" y="42"/>
                  </a:lnTo>
                  <a:lnTo>
                    <a:pt x="145" y="42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3" y="42"/>
                  </a:lnTo>
                  <a:lnTo>
                    <a:pt x="143" y="42"/>
                  </a:lnTo>
                  <a:lnTo>
                    <a:pt x="142" y="42"/>
                  </a:lnTo>
                  <a:lnTo>
                    <a:pt x="142" y="42"/>
                  </a:lnTo>
                  <a:lnTo>
                    <a:pt x="142" y="41"/>
                  </a:lnTo>
                  <a:lnTo>
                    <a:pt x="141" y="41"/>
                  </a:lnTo>
                  <a:lnTo>
                    <a:pt x="141" y="41"/>
                  </a:lnTo>
                  <a:lnTo>
                    <a:pt x="140" y="41"/>
                  </a:lnTo>
                  <a:lnTo>
                    <a:pt x="140" y="41"/>
                  </a:lnTo>
                  <a:lnTo>
                    <a:pt x="140" y="41"/>
                  </a:lnTo>
                  <a:lnTo>
                    <a:pt x="140" y="41"/>
                  </a:lnTo>
                  <a:lnTo>
                    <a:pt x="139" y="41"/>
                  </a:lnTo>
                  <a:lnTo>
                    <a:pt x="139" y="41"/>
                  </a:lnTo>
                  <a:lnTo>
                    <a:pt x="138" y="41"/>
                  </a:lnTo>
                  <a:lnTo>
                    <a:pt x="138" y="41"/>
                  </a:lnTo>
                  <a:lnTo>
                    <a:pt x="138" y="41"/>
                  </a:lnTo>
                  <a:lnTo>
                    <a:pt x="137" y="41"/>
                  </a:lnTo>
                  <a:lnTo>
                    <a:pt x="137" y="41"/>
                  </a:lnTo>
                  <a:lnTo>
                    <a:pt x="136" y="41"/>
                  </a:lnTo>
                  <a:lnTo>
                    <a:pt x="136" y="40"/>
                  </a:lnTo>
                  <a:lnTo>
                    <a:pt x="136" y="40"/>
                  </a:lnTo>
                  <a:lnTo>
                    <a:pt x="136" y="40"/>
                  </a:lnTo>
                  <a:lnTo>
                    <a:pt x="135" y="40"/>
                  </a:lnTo>
                  <a:lnTo>
                    <a:pt x="135" y="40"/>
                  </a:lnTo>
                  <a:lnTo>
                    <a:pt x="135" y="40"/>
                  </a:lnTo>
                  <a:lnTo>
                    <a:pt x="134" y="40"/>
                  </a:lnTo>
                  <a:lnTo>
                    <a:pt x="134" y="40"/>
                  </a:lnTo>
                  <a:lnTo>
                    <a:pt x="133" y="40"/>
                  </a:lnTo>
                  <a:lnTo>
                    <a:pt x="133" y="40"/>
                  </a:lnTo>
                  <a:lnTo>
                    <a:pt x="133" y="39"/>
                  </a:lnTo>
                  <a:lnTo>
                    <a:pt x="133" y="39"/>
                  </a:lnTo>
                  <a:lnTo>
                    <a:pt x="132" y="39"/>
                  </a:lnTo>
                  <a:lnTo>
                    <a:pt x="132" y="39"/>
                  </a:lnTo>
                  <a:lnTo>
                    <a:pt x="131" y="39"/>
                  </a:lnTo>
                  <a:lnTo>
                    <a:pt x="131" y="39"/>
                  </a:lnTo>
                  <a:lnTo>
                    <a:pt x="131" y="39"/>
                  </a:lnTo>
                  <a:lnTo>
                    <a:pt x="131" y="39"/>
                  </a:lnTo>
                  <a:lnTo>
                    <a:pt x="130" y="39"/>
                  </a:lnTo>
                  <a:lnTo>
                    <a:pt x="130" y="39"/>
                  </a:lnTo>
                  <a:lnTo>
                    <a:pt x="129" y="39"/>
                  </a:lnTo>
                  <a:lnTo>
                    <a:pt x="129" y="38"/>
                  </a:lnTo>
                  <a:lnTo>
                    <a:pt x="129" y="38"/>
                  </a:lnTo>
                  <a:lnTo>
                    <a:pt x="129" y="38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27" y="38"/>
                  </a:lnTo>
                  <a:lnTo>
                    <a:pt x="127" y="38"/>
                  </a:lnTo>
                  <a:lnTo>
                    <a:pt x="127" y="38"/>
                  </a:lnTo>
                  <a:lnTo>
                    <a:pt x="126" y="38"/>
                  </a:lnTo>
                  <a:lnTo>
                    <a:pt x="126" y="38"/>
                  </a:lnTo>
                  <a:lnTo>
                    <a:pt x="125" y="38"/>
                  </a:lnTo>
                  <a:lnTo>
                    <a:pt x="125" y="38"/>
                  </a:lnTo>
                  <a:lnTo>
                    <a:pt x="124" y="37"/>
                  </a:lnTo>
                  <a:lnTo>
                    <a:pt x="124" y="37"/>
                  </a:lnTo>
                  <a:lnTo>
                    <a:pt x="124" y="37"/>
                  </a:lnTo>
                  <a:lnTo>
                    <a:pt x="123" y="36"/>
                  </a:lnTo>
                  <a:lnTo>
                    <a:pt x="123" y="36"/>
                  </a:lnTo>
                  <a:lnTo>
                    <a:pt x="122" y="36"/>
                  </a:lnTo>
                  <a:lnTo>
                    <a:pt x="122" y="36"/>
                  </a:lnTo>
                  <a:lnTo>
                    <a:pt x="122" y="36"/>
                  </a:lnTo>
                  <a:lnTo>
                    <a:pt x="122" y="36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20" y="36"/>
                  </a:lnTo>
                  <a:lnTo>
                    <a:pt x="120" y="36"/>
                  </a:lnTo>
                  <a:lnTo>
                    <a:pt x="120" y="36"/>
                  </a:lnTo>
                  <a:lnTo>
                    <a:pt x="120" y="36"/>
                  </a:lnTo>
                  <a:lnTo>
                    <a:pt x="119" y="36"/>
                  </a:lnTo>
                  <a:lnTo>
                    <a:pt x="119" y="36"/>
                  </a:lnTo>
                  <a:lnTo>
                    <a:pt x="118" y="36"/>
                  </a:lnTo>
                  <a:lnTo>
                    <a:pt x="118" y="36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16" y="35"/>
                  </a:lnTo>
                  <a:lnTo>
                    <a:pt x="116" y="35"/>
                  </a:lnTo>
                  <a:lnTo>
                    <a:pt x="115" y="35"/>
                  </a:lnTo>
                  <a:lnTo>
                    <a:pt x="115" y="35"/>
                  </a:lnTo>
                  <a:lnTo>
                    <a:pt x="115" y="35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13" y="34"/>
                  </a:lnTo>
                  <a:lnTo>
                    <a:pt x="113" y="34"/>
                  </a:lnTo>
                  <a:lnTo>
                    <a:pt x="113" y="34"/>
                  </a:lnTo>
                  <a:lnTo>
                    <a:pt x="112" y="34"/>
                  </a:lnTo>
                  <a:lnTo>
                    <a:pt x="112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0" y="34"/>
                  </a:lnTo>
                  <a:lnTo>
                    <a:pt x="110" y="34"/>
                  </a:lnTo>
                  <a:lnTo>
                    <a:pt x="109" y="34"/>
                  </a:lnTo>
                  <a:lnTo>
                    <a:pt x="109" y="34"/>
                  </a:lnTo>
                  <a:lnTo>
                    <a:pt x="108" y="34"/>
                  </a:lnTo>
                  <a:lnTo>
                    <a:pt x="108" y="34"/>
                  </a:lnTo>
                  <a:lnTo>
                    <a:pt x="108" y="33"/>
                  </a:lnTo>
                  <a:lnTo>
                    <a:pt x="108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6" y="33"/>
                  </a:lnTo>
                  <a:lnTo>
                    <a:pt x="106" y="33"/>
                  </a:lnTo>
                  <a:lnTo>
                    <a:pt x="106" y="33"/>
                  </a:lnTo>
                  <a:lnTo>
                    <a:pt x="105" y="33"/>
                  </a:lnTo>
                  <a:lnTo>
                    <a:pt x="105" y="33"/>
                  </a:lnTo>
                  <a:lnTo>
                    <a:pt x="104" y="33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3" y="32"/>
                  </a:lnTo>
                  <a:lnTo>
                    <a:pt x="103" y="32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1" y="32"/>
                  </a:lnTo>
                  <a:lnTo>
                    <a:pt x="101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99" y="32"/>
                  </a:lnTo>
                  <a:lnTo>
                    <a:pt x="99" y="32"/>
                  </a:lnTo>
                  <a:lnTo>
                    <a:pt x="99" y="32"/>
                  </a:lnTo>
                  <a:lnTo>
                    <a:pt x="98" y="31"/>
                  </a:lnTo>
                  <a:lnTo>
                    <a:pt x="98" y="31"/>
                  </a:lnTo>
                  <a:lnTo>
                    <a:pt x="97" y="31"/>
                  </a:lnTo>
                  <a:lnTo>
                    <a:pt x="97" y="31"/>
                  </a:lnTo>
                  <a:lnTo>
                    <a:pt x="97" y="31"/>
                  </a:lnTo>
                  <a:lnTo>
                    <a:pt x="96" y="31"/>
                  </a:lnTo>
                  <a:lnTo>
                    <a:pt x="96" y="31"/>
                  </a:lnTo>
                  <a:lnTo>
                    <a:pt x="95" y="31"/>
                  </a:lnTo>
                  <a:lnTo>
                    <a:pt x="95" y="31"/>
                  </a:lnTo>
                  <a:lnTo>
                    <a:pt x="95" y="30"/>
                  </a:lnTo>
                  <a:lnTo>
                    <a:pt x="94" y="30"/>
                  </a:lnTo>
                  <a:lnTo>
                    <a:pt x="94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2" y="30"/>
                  </a:lnTo>
                  <a:lnTo>
                    <a:pt x="92" y="30"/>
                  </a:lnTo>
                  <a:lnTo>
                    <a:pt x="92" y="30"/>
                  </a:lnTo>
                  <a:lnTo>
                    <a:pt x="91" y="30"/>
                  </a:lnTo>
                  <a:lnTo>
                    <a:pt x="91" y="30"/>
                  </a:lnTo>
                  <a:lnTo>
                    <a:pt x="91" y="29"/>
                  </a:lnTo>
                  <a:lnTo>
                    <a:pt x="90" y="29"/>
                  </a:lnTo>
                  <a:lnTo>
                    <a:pt x="90" y="29"/>
                  </a:lnTo>
                  <a:lnTo>
                    <a:pt x="90" y="29"/>
                  </a:lnTo>
                  <a:lnTo>
                    <a:pt x="89" y="29"/>
                  </a:lnTo>
                  <a:lnTo>
                    <a:pt x="89" y="29"/>
                  </a:lnTo>
                  <a:lnTo>
                    <a:pt x="88" y="29"/>
                  </a:lnTo>
                  <a:lnTo>
                    <a:pt x="88" y="29"/>
                  </a:lnTo>
                  <a:lnTo>
                    <a:pt x="88" y="29"/>
                  </a:lnTo>
                  <a:lnTo>
                    <a:pt x="87" y="29"/>
                  </a:lnTo>
                  <a:lnTo>
                    <a:pt x="87" y="29"/>
                  </a:lnTo>
                  <a:lnTo>
                    <a:pt x="86" y="29"/>
                  </a:lnTo>
                  <a:lnTo>
                    <a:pt x="86" y="29"/>
                  </a:lnTo>
                  <a:lnTo>
                    <a:pt x="86" y="29"/>
                  </a:lnTo>
                  <a:lnTo>
                    <a:pt x="85" y="28"/>
                  </a:lnTo>
                  <a:lnTo>
                    <a:pt x="85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3" y="28"/>
                  </a:lnTo>
                  <a:lnTo>
                    <a:pt x="83" y="28"/>
                  </a:lnTo>
                  <a:lnTo>
                    <a:pt x="83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78" y="27"/>
                  </a:lnTo>
                  <a:lnTo>
                    <a:pt x="78" y="27"/>
                  </a:lnTo>
                  <a:lnTo>
                    <a:pt x="77" y="27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4" y="26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3" y="25"/>
                  </a:lnTo>
                  <a:lnTo>
                    <a:pt x="72" y="25"/>
                  </a:lnTo>
                  <a:lnTo>
                    <a:pt x="72" y="25"/>
                  </a:lnTo>
                  <a:lnTo>
                    <a:pt x="72" y="25"/>
                  </a:lnTo>
                  <a:lnTo>
                    <a:pt x="72" y="25"/>
                  </a:lnTo>
                  <a:lnTo>
                    <a:pt x="71" y="25"/>
                  </a:lnTo>
                  <a:lnTo>
                    <a:pt x="71" y="25"/>
                  </a:lnTo>
                  <a:lnTo>
                    <a:pt x="70" y="25"/>
                  </a:lnTo>
                  <a:lnTo>
                    <a:pt x="70" y="25"/>
                  </a:lnTo>
                  <a:lnTo>
                    <a:pt x="70" y="25"/>
                  </a:lnTo>
                  <a:lnTo>
                    <a:pt x="69" y="25"/>
                  </a:lnTo>
                  <a:lnTo>
                    <a:pt x="69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5" y="24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61" y="23"/>
                  </a:lnTo>
                  <a:lnTo>
                    <a:pt x="61" y="23"/>
                  </a:lnTo>
                  <a:lnTo>
                    <a:pt x="61" y="23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5" y="21"/>
                  </a:lnTo>
                  <a:lnTo>
                    <a:pt x="55" y="21"/>
                  </a:lnTo>
                  <a:lnTo>
                    <a:pt x="55" y="21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52" y="21"/>
                  </a:lnTo>
                  <a:lnTo>
                    <a:pt x="52" y="21"/>
                  </a:lnTo>
                  <a:lnTo>
                    <a:pt x="52" y="20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8" y="20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8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>
              <p:custDataLst>
                <p:tags r:id="rId164"/>
              </p:custDataLst>
            </p:nvPr>
          </p:nvSpPr>
          <p:spPr bwMode="auto">
            <a:xfrm>
              <a:off x="3020331" y="2345464"/>
              <a:ext cx="412724" cy="199516"/>
            </a:xfrm>
            <a:custGeom>
              <a:avLst/>
              <a:gdLst/>
              <a:ahLst/>
              <a:cxnLst>
                <a:cxn ang="0">
                  <a:pos x="208" y="101"/>
                </a:cxn>
                <a:cxn ang="0">
                  <a:pos x="204" y="100"/>
                </a:cxn>
                <a:cxn ang="0">
                  <a:pos x="201" y="98"/>
                </a:cxn>
                <a:cxn ang="0">
                  <a:pos x="197" y="96"/>
                </a:cxn>
                <a:cxn ang="0">
                  <a:pos x="194" y="95"/>
                </a:cxn>
                <a:cxn ang="0">
                  <a:pos x="190" y="93"/>
                </a:cxn>
                <a:cxn ang="0">
                  <a:pos x="187" y="92"/>
                </a:cxn>
                <a:cxn ang="0">
                  <a:pos x="183" y="90"/>
                </a:cxn>
                <a:cxn ang="0">
                  <a:pos x="180" y="89"/>
                </a:cxn>
                <a:cxn ang="0">
                  <a:pos x="176" y="87"/>
                </a:cxn>
                <a:cxn ang="0">
                  <a:pos x="173" y="86"/>
                </a:cxn>
                <a:cxn ang="0">
                  <a:pos x="169" y="84"/>
                </a:cxn>
                <a:cxn ang="0">
                  <a:pos x="164" y="82"/>
                </a:cxn>
                <a:cxn ang="0">
                  <a:pos x="160" y="80"/>
                </a:cxn>
                <a:cxn ang="0">
                  <a:pos x="157" y="79"/>
                </a:cxn>
                <a:cxn ang="0">
                  <a:pos x="154" y="78"/>
                </a:cxn>
                <a:cxn ang="0">
                  <a:pos x="150" y="76"/>
                </a:cxn>
                <a:cxn ang="0">
                  <a:pos x="146" y="74"/>
                </a:cxn>
                <a:cxn ang="0">
                  <a:pos x="142" y="73"/>
                </a:cxn>
                <a:cxn ang="0">
                  <a:pos x="138" y="71"/>
                </a:cxn>
                <a:cxn ang="0">
                  <a:pos x="134" y="69"/>
                </a:cxn>
                <a:cxn ang="0">
                  <a:pos x="130" y="67"/>
                </a:cxn>
                <a:cxn ang="0">
                  <a:pos x="127" y="66"/>
                </a:cxn>
                <a:cxn ang="0">
                  <a:pos x="123" y="64"/>
                </a:cxn>
                <a:cxn ang="0">
                  <a:pos x="119" y="63"/>
                </a:cxn>
                <a:cxn ang="0">
                  <a:pos x="116" y="61"/>
                </a:cxn>
                <a:cxn ang="0">
                  <a:pos x="113" y="60"/>
                </a:cxn>
                <a:cxn ang="0">
                  <a:pos x="109" y="58"/>
                </a:cxn>
                <a:cxn ang="0">
                  <a:pos x="105" y="56"/>
                </a:cxn>
                <a:cxn ang="0">
                  <a:pos x="100" y="54"/>
                </a:cxn>
                <a:cxn ang="0">
                  <a:pos x="97" y="53"/>
                </a:cxn>
                <a:cxn ang="0">
                  <a:pos x="95" y="51"/>
                </a:cxn>
                <a:cxn ang="0">
                  <a:pos x="91" y="50"/>
                </a:cxn>
                <a:cxn ang="0">
                  <a:pos x="87" y="48"/>
                </a:cxn>
                <a:cxn ang="0">
                  <a:pos x="83" y="45"/>
                </a:cxn>
                <a:cxn ang="0">
                  <a:pos x="80" y="44"/>
                </a:cxn>
                <a:cxn ang="0">
                  <a:pos x="77" y="42"/>
                </a:cxn>
                <a:cxn ang="0">
                  <a:pos x="74" y="40"/>
                </a:cxn>
                <a:cxn ang="0">
                  <a:pos x="71" y="38"/>
                </a:cxn>
                <a:cxn ang="0">
                  <a:pos x="67" y="37"/>
                </a:cxn>
                <a:cxn ang="0">
                  <a:pos x="64" y="35"/>
                </a:cxn>
                <a:cxn ang="0">
                  <a:pos x="60" y="33"/>
                </a:cxn>
                <a:cxn ang="0">
                  <a:pos x="57" y="31"/>
                </a:cxn>
                <a:cxn ang="0">
                  <a:pos x="54" y="29"/>
                </a:cxn>
                <a:cxn ang="0">
                  <a:pos x="50" y="28"/>
                </a:cxn>
                <a:cxn ang="0">
                  <a:pos x="47" y="25"/>
                </a:cxn>
                <a:cxn ang="0">
                  <a:pos x="44" y="24"/>
                </a:cxn>
                <a:cxn ang="0">
                  <a:pos x="41" y="22"/>
                </a:cxn>
                <a:cxn ang="0">
                  <a:pos x="37" y="20"/>
                </a:cxn>
                <a:cxn ang="0">
                  <a:pos x="33" y="18"/>
                </a:cxn>
                <a:cxn ang="0">
                  <a:pos x="30" y="16"/>
                </a:cxn>
                <a:cxn ang="0">
                  <a:pos x="26" y="14"/>
                </a:cxn>
                <a:cxn ang="0">
                  <a:pos x="23" y="12"/>
                </a:cxn>
                <a:cxn ang="0">
                  <a:pos x="19" y="10"/>
                </a:cxn>
                <a:cxn ang="0">
                  <a:pos x="16" y="9"/>
                </a:cxn>
                <a:cxn ang="0">
                  <a:pos x="13" y="7"/>
                </a:cxn>
                <a:cxn ang="0">
                  <a:pos x="10" y="5"/>
                </a:cxn>
                <a:cxn ang="0">
                  <a:pos x="6" y="3"/>
                </a:cxn>
                <a:cxn ang="0">
                  <a:pos x="3" y="1"/>
                </a:cxn>
              </a:cxnLst>
              <a:rect l="0" t="0" r="r" b="b"/>
              <a:pathLst>
                <a:path w="211" h="102">
                  <a:moveTo>
                    <a:pt x="211" y="102"/>
                  </a:moveTo>
                  <a:lnTo>
                    <a:pt x="210" y="102"/>
                  </a:lnTo>
                  <a:lnTo>
                    <a:pt x="210" y="102"/>
                  </a:lnTo>
                  <a:lnTo>
                    <a:pt x="209" y="102"/>
                  </a:lnTo>
                  <a:lnTo>
                    <a:pt x="209" y="102"/>
                  </a:lnTo>
                  <a:lnTo>
                    <a:pt x="209" y="102"/>
                  </a:lnTo>
                  <a:lnTo>
                    <a:pt x="209" y="101"/>
                  </a:lnTo>
                  <a:lnTo>
                    <a:pt x="208" y="101"/>
                  </a:lnTo>
                  <a:lnTo>
                    <a:pt x="208" y="101"/>
                  </a:lnTo>
                  <a:lnTo>
                    <a:pt x="208" y="101"/>
                  </a:lnTo>
                  <a:lnTo>
                    <a:pt x="207" y="101"/>
                  </a:lnTo>
                  <a:lnTo>
                    <a:pt x="207" y="101"/>
                  </a:lnTo>
                  <a:lnTo>
                    <a:pt x="207" y="100"/>
                  </a:lnTo>
                  <a:lnTo>
                    <a:pt x="206" y="100"/>
                  </a:lnTo>
                  <a:lnTo>
                    <a:pt x="206" y="100"/>
                  </a:lnTo>
                  <a:lnTo>
                    <a:pt x="205" y="100"/>
                  </a:lnTo>
                  <a:lnTo>
                    <a:pt x="205" y="100"/>
                  </a:lnTo>
                  <a:lnTo>
                    <a:pt x="205" y="100"/>
                  </a:lnTo>
                  <a:lnTo>
                    <a:pt x="205" y="100"/>
                  </a:lnTo>
                  <a:lnTo>
                    <a:pt x="204" y="100"/>
                  </a:lnTo>
                  <a:lnTo>
                    <a:pt x="204" y="99"/>
                  </a:lnTo>
                  <a:lnTo>
                    <a:pt x="203" y="99"/>
                  </a:lnTo>
                  <a:lnTo>
                    <a:pt x="203" y="99"/>
                  </a:lnTo>
                  <a:lnTo>
                    <a:pt x="202" y="99"/>
                  </a:lnTo>
                  <a:lnTo>
                    <a:pt x="202" y="99"/>
                  </a:lnTo>
                  <a:lnTo>
                    <a:pt x="202" y="98"/>
                  </a:lnTo>
                  <a:lnTo>
                    <a:pt x="202" y="98"/>
                  </a:lnTo>
                  <a:lnTo>
                    <a:pt x="201" y="98"/>
                  </a:lnTo>
                  <a:lnTo>
                    <a:pt x="201" y="98"/>
                  </a:lnTo>
                  <a:lnTo>
                    <a:pt x="201" y="98"/>
                  </a:lnTo>
                  <a:lnTo>
                    <a:pt x="200" y="98"/>
                  </a:lnTo>
                  <a:lnTo>
                    <a:pt x="200" y="98"/>
                  </a:lnTo>
                  <a:lnTo>
                    <a:pt x="200" y="98"/>
                  </a:lnTo>
                  <a:lnTo>
                    <a:pt x="199" y="97"/>
                  </a:lnTo>
                  <a:lnTo>
                    <a:pt x="199" y="97"/>
                  </a:lnTo>
                  <a:lnTo>
                    <a:pt x="198" y="97"/>
                  </a:lnTo>
                  <a:lnTo>
                    <a:pt x="198" y="97"/>
                  </a:lnTo>
                  <a:lnTo>
                    <a:pt x="198" y="97"/>
                  </a:lnTo>
                  <a:lnTo>
                    <a:pt x="198" y="97"/>
                  </a:lnTo>
                  <a:lnTo>
                    <a:pt x="197" y="96"/>
                  </a:lnTo>
                  <a:lnTo>
                    <a:pt x="197" y="96"/>
                  </a:lnTo>
                  <a:lnTo>
                    <a:pt x="196" y="96"/>
                  </a:lnTo>
                  <a:lnTo>
                    <a:pt x="196" y="96"/>
                  </a:lnTo>
                  <a:lnTo>
                    <a:pt x="196" y="96"/>
                  </a:lnTo>
                  <a:lnTo>
                    <a:pt x="196" y="96"/>
                  </a:lnTo>
                  <a:lnTo>
                    <a:pt x="195" y="95"/>
                  </a:lnTo>
                  <a:lnTo>
                    <a:pt x="195" y="95"/>
                  </a:lnTo>
                  <a:lnTo>
                    <a:pt x="195" y="95"/>
                  </a:lnTo>
                  <a:lnTo>
                    <a:pt x="194" y="95"/>
                  </a:lnTo>
                  <a:lnTo>
                    <a:pt x="194" y="95"/>
                  </a:lnTo>
                  <a:lnTo>
                    <a:pt x="193" y="95"/>
                  </a:lnTo>
                  <a:lnTo>
                    <a:pt x="193" y="95"/>
                  </a:lnTo>
                  <a:lnTo>
                    <a:pt x="193" y="95"/>
                  </a:lnTo>
                  <a:lnTo>
                    <a:pt x="193" y="94"/>
                  </a:lnTo>
                  <a:lnTo>
                    <a:pt x="192" y="94"/>
                  </a:lnTo>
                  <a:lnTo>
                    <a:pt x="192" y="94"/>
                  </a:lnTo>
                  <a:lnTo>
                    <a:pt x="191" y="94"/>
                  </a:lnTo>
                  <a:lnTo>
                    <a:pt x="191" y="94"/>
                  </a:lnTo>
                  <a:lnTo>
                    <a:pt x="191" y="93"/>
                  </a:lnTo>
                  <a:lnTo>
                    <a:pt x="190" y="93"/>
                  </a:lnTo>
                  <a:lnTo>
                    <a:pt x="190" y="93"/>
                  </a:lnTo>
                  <a:lnTo>
                    <a:pt x="190" y="93"/>
                  </a:lnTo>
                  <a:lnTo>
                    <a:pt x="189" y="93"/>
                  </a:lnTo>
                  <a:lnTo>
                    <a:pt x="189" y="93"/>
                  </a:lnTo>
                  <a:lnTo>
                    <a:pt x="189" y="93"/>
                  </a:lnTo>
                  <a:lnTo>
                    <a:pt x="188" y="93"/>
                  </a:lnTo>
                  <a:lnTo>
                    <a:pt x="188" y="92"/>
                  </a:lnTo>
                  <a:lnTo>
                    <a:pt x="187" y="92"/>
                  </a:lnTo>
                  <a:lnTo>
                    <a:pt x="187" y="92"/>
                  </a:lnTo>
                  <a:lnTo>
                    <a:pt x="187" y="92"/>
                  </a:lnTo>
                  <a:lnTo>
                    <a:pt x="186" y="92"/>
                  </a:lnTo>
                  <a:lnTo>
                    <a:pt x="186" y="91"/>
                  </a:lnTo>
                  <a:lnTo>
                    <a:pt x="186" y="91"/>
                  </a:lnTo>
                  <a:lnTo>
                    <a:pt x="185" y="91"/>
                  </a:lnTo>
                  <a:lnTo>
                    <a:pt x="185" y="91"/>
                  </a:lnTo>
                  <a:lnTo>
                    <a:pt x="184" y="91"/>
                  </a:lnTo>
                  <a:lnTo>
                    <a:pt x="184" y="91"/>
                  </a:lnTo>
                  <a:lnTo>
                    <a:pt x="184" y="91"/>
                  </a:lnTo>
                  <a:lnTo>
                    <a:pt x="183" y="91"/>
                  </a:lnTo>
                  <a:lnTo>
                    <a:pt x="183" y="90"/>
                  </a:lnTo>
                  <a:lnTo>
                    <a:pt x="183" y="90"/>
                  </a:lnTo>
                  <a:lnTo>
                    <a:pt x="182" y="90"/>
                  </a:lnTo>
                  <a:lnTo>
                    <a:pt x="182" y="90"/>
                  </a:lnTo>
                  <a:lnTo>
                    <a:pt x="182" y="90"/>
                  </a:lnTo>
                  <a:lnTo>
                    <a:pt x="181" y="90"/>
                  </a:lnTo>
                  <a:lnTo>
                    <a:pt x="181" y="89"/>
                  </a:lnTo>
                  <a:lnTo>
                    <a:pt x="181" y="89"/>
                  </a:lnTo>
                  <a:lnTo>
                    <a:pt x="180" y="89"/>
                  </a:lnTo>
                  <a:lnTo>
                    <a:pt x="180" y="89"/>
                  </a:lnTo>
                  <a:lnTo>
                    <a:pt x="180" y="89"/>
                  </a:lnTo>
                  <a:lnTo>
                    <a:pt x="180" y="89"/>
                  </a:lnTo>
                  <a:lnTo>
                    <a:pt x="179" y="89"/>
                  </a:lnTo>
                  <a:lnTo>
                    <a:pt x="179" y="89"/>
                  </a:lnTo>
                  <a:lnTo>
                    <a:pt x="178" y="88"/>
                  </a:lnTo>
                  <a:lnTo>
                    <a:pt x="178" y="88"/>
                  </a:lnTo>
                  <a:lnTo>
                    <a:pt x="177" y="88"/>
                  </a:lnTo>
                  <a:lnTo>
                    <a:pt x="177" y="88"/>
                  </a:lnTo>
                  <a:lnTo>
                    <a:pt x="177" y="88"/>
                  </a:lnTo>
                  <a:lnTo>
                    <a:pt x="177" y="88"/>
                  </a:lnTo>
                  <a:lnTo>
                    <a:pt x="176" y="87"/>
                  </a:lnTo>
                  <a:lnTo>
                    <a:pt x="176" y="87"/>
                  </a:lnTo>
                  <a:lnTo>
                    <a:pt x="175" y="87"/>
                  </a:lnTo>
                  <a:lnTo>
                    <a:pt x="175" y="87"/>
                  </a:lnTo>
                  <a:lnTo>
                    <a:pt x="175" y="87"/>
                  </a:lnTo>
                  <a:lnTo>
                    <a:pt x="175" y="87"/>
                  </a:lnTo>
                  <a:lnTo>
                    <a:pt x="174" y="87"/>
                  </a:lnTo>
                  <a:lnTo>
                    <a:pt x="174" y="87"/>
                  </a:lnTo>
                  <a:lnTo>
                    <a:pt x="173" y="86"/>
                  </a:lnTo>
                  <a:lnTo>
                    <a:pt x="173" y="86"/>
                  </a:lnTo>
                  <a:lnTo>
                    <a:pt x="173" y="86"/>
                  </a:lnTo>
                  <a:lnTo>
                    <a:pt x="172" y="86"/>
                  </a:lnTo>
                  <a:lnTo>
                    <a:pt x="172" y="85"/>
                  </a:lnTo>
                  <a:lnTo>
                    <a:pt x="171" y="85"/>
                  </a:lnTo>
                  <a:lnTo>
                    <a:pt x="171" y="85"/>
                  </a:lnTo>
                  <a:lnTo>
                    <a:pt x="171" y="85"/>
                  </a:lnTo>
                  <a:lnTo>
                    <a:pt x="171" y="85"/>
                  </a:lnTo>
                  <a:lnTo>
                    <a:pt x="170" y="85"/>
                  </a:lnTo>
                  <a:lnTo>
                    <a:pt x="170" y="84"/>
                  </a:lnTo>
                  <a:lnTo>
                    <a:pt x="169" y="84"/>
                  </a:lnTo>
                  <a:lnTo>
                    <a:pt x="169" y="84"/>
                  </a:lnTo>
                  <a:lnTo>
                    <a:pt x="169" y="84"/>
                  </a:lnTo>
                  <a:lnTo>
                    <a:pt x="168" y="84"/>
                  </a:lnTo>
                  <a:lnTo>
                    <a:pt x="168" y="84"/>
                  </a:lnTo>
                  <a:lnTo>
                    <a:pt x="167" y="83"/>
                  </a:lnTo>
                  <a:lnTo>
                    <a:pt x="166" y="83"/>
                  </a:lnTo>
                  <a:lnTo>
                    <a:pt x="166" y="83"/>
                  </a:lnTo>
                  <a:lnTo>
                    <a:pt x="165" y="82"/>
                  </a:lnTo>
                  <a:lnTo>
                    <a:pt x="165" y="82"/>
                  </a:lnTo>
                  <a:lnTo>
                    <a:pt x="164" y="82"/>
                  </a:lnTo>
                  <a:lnTo>
                    <a:pt x="164" y="82"/>
                  </a:lnTo>
                  <a:lnTo>
                    <a:pt x="164" y="82"/>
                  </a:lnTo>
                  <a:lnTo>
                    <a:pt x="163" y="82"/>
                  </a:lnTo>
                  <a:lnTo>
                    <a:pt x="163" y="82"/>
                  </a:lnTo>
                  <a:lnTo>
                    <a:pt x="162" y="81"/>
                  </a:lnTo>
                  <a:lnTo>
                    <a:pt x="162" y="81"/>
                  </a:lnTo>
                  <a:lnTo>
                    <a:pt x="162" y="81"/>
                  </a:lnTo>
                  <a:lnTo>
                    <a:pt x="161" y="81"/>
                  </a:lnTo>
                  <a:lnTo>
                    <a:pt x="161" y="81"/>
                  </a:lnTo>
                  <a:lnTo>
                    <a:pt x="160" y="80"/>
                  </a:lnTo>
                  <a:lnTo>
                    <a:pt x="160" y="80"/>
                  </a:lnTo>
                  <a:lnTo>
                    <a:pt x="159" y="80"/>
                  </a:lnTo>
                  <a:lnTo>
                    <a:pt x="159" y="80"/>
                  </a:lnTo>
                  <a:lnTo>
                    <a:pt x="159" y="80"/>
                  </a:lnTo>
                  <a:lnTo>
                    <a:pt x="159" y="80"/>
                  </a:lnTo>
                  <a:lnTo>
                    <a:pt x="159" y="80"/>
                  </a:lnTo>
                  <a:lnTo>
                    <a:pt x="158" y="80"/>
                  </a:lnTo>
                  <a:lnTo>
                    <a:pt x="158" y="80"/>
                  </a:lnTo>
                  <a:lnTo>
                    <a:pt x="157" y="79"/>
                  </a:lnTo>
                  <a:lnTo>
                    <a:pt x="157" y="79"/>
                  </a:lnTo>
                  <a:lnTo>
                    <a:pt x="157" y="79"/>
                  </a:lnTo>
                  <a:lnTo>
                    <a:pt x="157" y="79"/>
                  </a:lnTo>
                  <a:lnTo>
                    <a:pt x="156" y="79"/>
                  </a:lnTo>
                  <a:lnTo>
                    <a:pt x="156" y="79"/>
                  </a:lnTo>
                  <a:lnTo>
                    <a:pt x="156" y="78"/>
                  </a:lnTo>
                  <a:lnTo>
                    <a:pt x="155" y="78"/>
                  </a:lnTo>
                  <a:lnTo>
                    <a:pt x="155" y="78"/>
                  </a:lnTo>
                  <a:lnTo>
                    <a:pt x="155" y="78"/>
                  </a:lnTo>
                  <a:lnTo>
                    <a:pt x="155" y="78"/>
                  </a:lnTo>
                  <a:lnTo>
                    <a:pt x="154" y="78"/>
                  </a:lnTo>
                  <a:lnTo>
                    <a:pt x="154" y="78"/>
                  </a:lnTo>
                  <a:lnTo>
                    <a:pt x="153" y="78"/>
                  </a:lnTo>
                  <a:lnTo>
                    <a:pt x="153" y="77"/>
                  </a:lnTo>
                  <a:lnTo>
                    <a:pt x="153" y="77"/>
                  </a:lnTo>
                  <a:lnTo>
                    <a:pt x="152" y="77"/>
                  </a:lnTo>
                  <a:lnTo>
                    <a:pt x="152" y="77"/>
                  </a:lnTo>
                  <a:lnTo>
                    <a:pt x="151" y="77"/>
                  </a:lnTo>
                  <a:lnTo>
                    <a:pt x="151" y="76"/>
                  </a:lnTo>
                  <a:lnTo>
                    <a:pt x="150" y="76"/>
                  </a:lnTo>
                  <a:lnTo>
                    <a:pt x="150" y="76"/>
                  </a:lnTo>
                  <a:lnTo>
                    <a:pt x="150" y="76"/>
                  </a:lnTo>
                  <a:lnTo>
                    <a:pt x="149" y="76"/>
                  </a:lnTo>
                  <a:lnTo>
                    <a:pt x="149" y="76"/>
                  </a:lnTo>
                  <a:lnTo>
                    <a:pt x="148" y="76"/>
                  </a:lnTo>
                  <a:lnTo>
                    <a:pt x="148" y="75"/>
                  </a:lnTo>
                  <a:lnTo>
                    <a:pt x="147" y="75"/>
                  </a:lnTo>
                  <a:lnTo>
                    <a:pt x="146" y="75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45" y="74"/>
                  </a:lnTo>
                  <a:lnTo>
                    <a:pt x="145" y="74"/>
                  </a:lnTo>
                  <a:lnTo>
                    <a:pt x="144" y="73"/>
                  </a:lnTo>
                  <a:lnTo>
                    <a:pt x="144" y="73"/>
                  </a:lnTo>
                  <a:lnTo>
                    <a:pt x="143" y="73"/>
                  </a:lnTo>
                  <a:lnTo>
                    <a:pt x="143" y="73"/>
                  </a:lnTo>
                  <a:lnTo>
                    <a:pt x="143" y="73"/>
                  </a:lnTo>
                  <a:lnTo>
                    <a:pt x="143" y="73"/>
                  </a:lnTo>
                  <a:lnTo>
                    <a:pt x="142" y="73"/>
                  </a:lnTo>
                  <a:lnTo>
                    <a:pt x="142" y="73"/>
                  </a:lnTo>
                  <a:lnTo>
                    <a:pt x="141" y="72"/>
                  </a:lnTo>
                  <a:lnTo>
                    <a:pt x="141" y="72"/>
                  </a:lnTo>
                  <a:lnTo>
                    <a:pt x="141" y="72"/>
                  </a:lnTo>
                  <a:lnTo>
                    <a:pt x="140" y="72"/>
                  </a:lnTo>
                  <a:lnTo>
                    <a:pt x="140" y="71"/>
                  </a:lnTo>
                  <a:lnTo>
                    <a:pt x="139" y="71"/>
                  </a:lnTo>
                  <a:lnTo>
                    <a:pt x="139" y="71"/>
                  </a:lnTo>
                  <a:lnTo>
                    <a:pt x="139" y="71"/>
                  </a:lnTo>
                  <a:lnTo>
                    <a:pt x="138" y="71"/>
                  </a:lnTo>
                  <a:lnTo>
                    <a:pt x="138" y="71"/>
                  </a:lnTo>
                  <a:lnTo>
                    <a:pt x="137" y="71"/>
                  </a:lnTo>
                  <a:lnTo>
                    <a:pt x="137" y="70"/>
                  </a:lnTo>
                  <a:lnTo>
                    <a:pt x="137" y="70"/>
                  </a:lnTo>
                  <a:lnTo>
                    <a:pt x="136" y="70"/>
                  </a:lnTo>
                  <a:lnTo>
                    <a:pt x="136" y="70"/>
                  </a:lnTo>
                  <a:lnTo>
                    <a:pt x="135" y="70"/>
                  </a:lnTo>
                  <a:lnTo>
                    <a:pt x="135" y="69"/>
                  </a:lnTo>
                  <a:lnTo>
                    <a:pt x="134" y="69"/>
                  </a:lnTo>
                  <a:lnTo>
                    <a:pt x="134" y="69"/>
                  </a:lnTo>
                  <a:lnTo>
                    <a:pt x="134" y="69"/>
                  </a:lnTo>
                  <a:lnTo>
                    <a:pt x="133" y="69"/>
                  </a:lnTo>
                  <a:lnTo>
                    <a:pt x="133" y="69"/>
                  </a:lnTo>
                  <a:lnTo>
                    <a:pt x="132" y="69"/>
                  </a:lnTo>
                  <a:lnTo>
                    <a:pt x="132" y="68"/>
                  </a:lnTo>
                  <a:lnTo>
                    <a:pt x="132" y="68"/>
                  </a:lnTo>
                  <a:lnTo>
                    <a:pt x="132" y="68"/>
                  </a:lnTo>
                  <a:lnTo>
                    <a:pt x="131" y="68"/>
                  </a:lnTo>
                  <a:lnTo>
                    <a:pt x="131" y="68"/>
                  </a:lnTo>
                  <a:lnTo>
                    <a:pt x="130" y="68"/>
                  </a:lnTo>
                  <a:lnTo>
                    <a:pt x="130" y="67"/>
                  </a:lnTo>
                  <a:lnTo>
                    <a:pt x="130" y="67"/>
                  </a:lnTo>
                  <a:lnTo>
                    <a:pt x="130" y="67"/>
                  </a:lnTo>
                  <a:lnTo>
                    <a:pt x="130" y="67"/>
                  </a:lnTo>
                  <a:lnTo>
                    <a:pt x="129" y="67"/>
                  </a:lnTo>
                  <a:lnTo>
                    <a:pt x="129" y="67"/>
                  </a:lnTo>
                  <a:lnTo>
                    <a:pt x="129" y="67"/>
                  </a:lnTo>
                  <a:lnTo>
                    <a:pt x="128" y="67"/>
                  </a:lnTo>
                  <a:lnTo>
                    <a:pt x="128" y="67"/>
                  </a:lnTo>
                  <a:lnTo>
                    <a:pt x="128" y="66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6" y="66"/>
                  </a:lnTo>
                  <a:lnTo>
                    <a:pt x="126" y="65"/>
                  </a:lnTo>
                  <a:lnTo>
                    <a:pt x="125" y="65"/>
                  </a:lnTo>
                  <a:lnTo>
                    <a:pt x="125" y="65"/>
                  </a:lnTo>
                  <a:lnTo>
                    <a:pt x="125" y="65"/>
                  </a:lnTo>
                  <a:lnTo>
                    <a:pt x="124" y="65"/>
                  </a:lnTo>
                  <a:lnTo>
                    <a:pt x="124" y="64"/>
                  </a:lnTo>
                  <a:lnTo>
                    <a:pt x="123" y="64"/>
                  </a:lnTo>
                  <a:lnTo>
                    <a:pt x="123" y="64"/>
                  </a:lnTo>
                  <a:lnTo>
                    <a:pt x="123" y="64"/>
                  </a:lnTo>
                  <a:lnTo>
                    <a:pt x="122" y="64"/>
                  </a:lnTo>
                  <a:lnTo>
                    <a:pt x="122" y="64"/>
                  </a:lnTo>
                  <a:lnTo>
                    <a:pt x="121" y="64"/>
                  </a:lnTo>
                  <a:lnTo>
                    <a:pt x="121" y="63"/>
                  </a:lnTo>
                  <a:lnTo>
                    <a:pt x="121" y="63"/>
                  </a:lnTo>
                  <a:lnTo>
                    <a:pt x="120" y="63"/>
                  </a:lnTo>
                  <a:lnTo>
                    <a:pt x="120" y="63"/>
                  </a:lnTo>
                  <a:lnTo>
                    <a:pt x="120" y="63"/>
                  </a:lnTo>
                  <a:lnTo>
                    <a:pt x="119" y="63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18" y="62"/>
                  </a:lnTo>
                  <a:lnTo>
                    <a:pt x="118" y="62"/>
                  </a:lnTo>
                  <a:lnTo>
                    <a:pt x="117" y="62"/>
                  </a:lnTo>
                  <a:lnTo>
                    <a:pt x="117" y="62"/>
                  </a:lnTo>
                  <a:lnTo>
                    <a:pt x="116" y="62"/>
                  </a:lnTo>
                  <a:lnTo>
                    <a:pt x="116" y="61"/>
                  </a:lnTo>
                  <a:lnTo>
                    <a:pt x="116" y="61"/>
                  </a:lnTo>
                  <a:lnTo>
                    <a:pt x="116" y="61"/>
                  </a:lnTo>
                  <a:lnTo>
                    <a:pt x="116" y="61"/>
                  </a:lnTo>
                  <a:lnTo>
                    <a:pt x="115" y="61"/>
                  </a:lnTo>
                  <a:lnTo>
                    <a:pt x="115" y="61"/>
                  </a:lnTo>
                  <a:lnTo>
                    <a:pt x="114" y="60"/>
                  </a:lnTo>
                  <a:lnTo>
                    <a:pt x="114" y="60"/>
                  </a:lnTo>
                  <a:lnTo>
                    <a:pt x="114" y="60"/>
                  </a:lnTo>
                  <a:lnTo>
                    <a:pt x="114" y="60"/>
                  </a:lnTo>
                  <a:lnTo>
                    <a:pt x="113" y="60"/>
                  </a:lnTo>
                  <a:lnTo>
                    <a:pt x="113" y="60"/>
                  </a:lnTo>
                  <a:lnTo>
                    <a:pt x="113" y="60"/>
                  </a:lnTo>
                  <a:lnTo>
                    <a:pt x="112" y="60"/>
                  </a:lnTo>
                  <a:lnTo>
                    <a:pt x="112" y="60"/>
                  </a:lnTo>
                  <a:lnTo>
                    <a:pt x="112" y="59"/>
                  </a:lnTo>
                  <a:lnTo>
                    <a:pt x="111" y="59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110" y="58"/>
                  </a:lnTo>
                  <a:lnTo>
                    <a:pt x="109" y="58"/>
                  </a:lnTo>
                  <a:lnTo>
                    <a:pt x="109" y="58"/>
                  </a:lnTo>
                  <a:lnTo>
                    <a:pt x="109" y="58"/>
                  </a:lnTo>
                  <a:lnTo>
                    <a:pt x="108" y="58"/>
                  </a:lnTo>
                  <a:lnTo>
                    <a:pt x="108" y="58"/>
                  </a:lnTo>
                  <a:lnTo>
                    <a:pt x="107" y="58"/>
                  </a:lnTo>
                  <a:lnTo>
                    <a:pt x="107" y="58"/>
                  </a:lnTo>
                  <a:lnTo>
                    <a:pt x="107" y="57"/>
                  </a:lnTo>
                  <a:lnTo>
                    <a:pt x="106" y="57"/>
                  </a:lnTo>
                  <a:lnTo>
                    <a:pt x="106" y="57"/>
                  </a:lnTo>
                  <a:lnTo>
                    <a:pt x="105" y="57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3" y="56"/>
                  </a:lnTo>
                  <a:lnTo>
                    <a:pt x="103" y="56"/>
                  </a:lnTo>
                  <a:lnTo>
                    <a:pt x="103" y="55"/>
                  </a:lnTo>
                  <a:lnTo>
                    <a:pt x="102" y="55"/>
                  </a:lnTo>
                  <a:lnTo>
                    <a:pt x="102" y="55"/>
                  </a:lnTo>
                  <a:lnTo>
                    <a:pt x="101" y="54"/>
                  </a:lnTo>
                  <a:lnTo>
                    <a:pt x="101" y="54"/>
                  </a:lnTo>
                  <a:lnTo>
                    <a:pt x="100" y="54"/>
                  </a:lnTo>
                  <a:lnTo>
                    <a:pt x="100" y="54"/>
                  </a:lnTo>
                  <a:lnTo>
                    <a:pt x="100" y="53"/>
                  </a:lnTo>
                  <a:lnTo>
                    <a:pt x="99" y="53"/>
                  </a:lnTo>
                  <a:lnTo>
                    <a:pt x="99" y="53"/>
                  </a:lnTo>
                  <a:lnTo>
                    <a:pt x="99" y="53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97" y="53"/>
                  </a:lnTo>
                  <a:lnTo>
                    <a:pt x="97" y="52"/>
                  </a:lnTo>
                  <a:lnTo>
                    <a:pt x="97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1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4" y="51"/>
                  </a:lnTo>
                  <a:lnTo>
                    <a:pt x="94" y="51"/>
                  </a:lnTo>
                  <a:lnTo>
                    <a:pt x="94" y="51"/>
                  </a:lnTo>
                  <a:lnTo>
                    <a:pt x="94" y="51"/>
                  </a:lnTo>
                  <a:lnTo>
                    <a:pt x="93" y="51"/>
                  </a:lnTo>
                  <a:lnTo>
                    <a:pt x="93" y="50"/>
                  </a:lnTo>
                  <a:lnTo>
                    <a:pt x="93" y="50"/>
                  </a:lnTo>
                  <a:lnTo>
                    <a:pt x="92" y="50"/>
                  </a:lnTo>
                  <a:lnTo>
                    <a:pt x="92" y="50"/>
                  </a:lnTo>
                  <a:lnTo>
                    <a:pt x="91" y="50"/>
                  </a:lnTo>
                  <a:lnTo>
                    <a:pt x="91" y="49"/>
                  </a:lnTo>
                  <a:lnTo>
                    <a:pt x="91" y="49"/>
                  </a:lnTo>
                  <a:lnTo>
                    <a:pt x="90" y="49"/>
                  </a:lnTo>
                  <a:lnTo>
                    <a:pt x="90" y="49"/>
                  </a:lnTo>
                  <a:lnTo>
                    <a:pt x="89" y="49"/>
                  </a:lnTo>
                  <a:lnTo>
                    <a:pt x="89" y="49"/>
                  </a:lnTo>
                  <a:lnTo>
                    <a:pt x="89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7" y="48"/>
                  </a:lnTo>
                  <a:lnTo>
                    <a:pt x="87" y="47"/>
                  </a:lnTo>
                  <a:lnTo>
                    <a:pt x="87" y="47"/>
                  </a:lnTo>
                  <a:lnTo>
                    <a:pt x="86" y="47"/>
                  </a:lnTo>
                  <a:lnTo>
                    <a:pt x="85" y="47"/>
                  </a:lnTo>
                  <a:lnTo>
                    <a:pt x="85" y="47"/>
                  </a:lnTo>
                  <a:lnTo>
                    <a:pt x="85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3" y="45"/>
                  </a:lnTo>
                  <a:lnTo>
                    <a:pt x="83" y="45"/>
                  </a:lnTo>
                  <a:lnTo>
                    <a:pt x="83" y="45"/>
                  </a:lnTo>
                  <a:lnTo>
                    <a:pt x="82" y="45"/>
                  </a:lnTo>
                  <a:lnTo>
                    <a:pt x="82" y="45"/>
                  </a:lnTo>
                  <a:lnTo>
                    <a:pt x="82" y="45"/>
                  </a:lnTo>
                  <a:lnTo>
                    <a:pt x="82" y="45"/>
                  </a:lnTo>
                  <a:lnTo>
                    <a:pt x="81" y="44"/>
                  </a:lnTo>
                  <a:lnTo>
                    <a:pt x="81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3"/>
                  </a:lnTo>
                  <a:lnTo>
                    <a:pt x="79" y="43"/>
                  </a:lnTo>
                  <a:lnTo>
                    <a:pt x="79" y="43"/>
                  </a:lnTo>
                  <a:lnTo>
                    <a:pt x="78" y="43"/>
                  </a:lnTo>
                  <a:lnTo>
                    <a:pt x="78" y="42"/>
                  </a:lnTo>
                  <a:lnTo>
                    <a:pt x="78" y="42"/>
                  </a:lnTo>
                  <a:lnTo>
                    <a:pt x="78" y="42"/>
                  </a:lnTo>
                  <a:lnTo>
                    <a:pt x="77" y="42"/>
                  </a:lnTo>
                  <a:lnTo>
                    <a:pt x="77" y="42"/>
                  </a:lnTo>
                  <a:lnTo>
                    <a:pt x="77" y="42"/>
                  </a:lnTo>
                  <a:lnTo>
                    <a:pt x="76" y="42"/>
                  </a:lnTo>
                  <a:lnTo>
                    <a:pt x="76" y="41"/>
                  </a:lnTo>
                  <a:lnTo>
                    <a:pt x="75" y="41"/>
                  </a:lnTo>
                  <a:lnTo>
                    <a:pt x="75" y="41"/>
                  </a:lnTo>
                  <a:lnTo>
                    <a:pt x="75" y="41"/>
                  </a:lnTo>
                  <a:lnTo>
                    <a:pt x="74" y="40"/>
                  </a:lnTo>
                  <a:lnTo>
                    <a:pt x="74" y="40"/>
                  </a:lnTo>
                  <a:lnTo>
                    <a:pt x="74" y="40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2" y="40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1" y="39"/>
                  </a:lnTo>
                  <a:lnTo>
                    <a:pt x="71" y="39"/>
                  </a:lnTo>
                  <a:lnTo>
                    <a:pt x="71" y="39"/>
                  </a:lnTo>
                  <a:lnTo>
                    <a:pt x="71" y="38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69" y="37"/>
                  </a:lnTo>
                  <a:lnTo>
                    <a:pt x="68" y="37"/>
                  </a:lnTo>
                  <a:lnTo>
                    <a:pt x="68" y="37"/>
                  </a:lnTo>
                  <a:lnTo>
                    <a:pt x="68" y="37"/>
                  </a:lnTo>
                  <a:lnTo>
                    <a:pt x="67" y="37"/>
                  </a:lnTo>
                  <a:lnTo>
                    <a:pt x="67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3" y="35"/>
                  </a:lnTo>
                  <a:lnTo>
                    <a:pt x="63" y="34"/>
                  </a:lnTo>
                  <a:lnTo>
                    <a:pt x="63" y="34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2" y="33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2"/>
                  </a:lnTo>
                  <a:lnTo>
                    <a:pt x="59" y="32"/>
                  </a:lnTo>
                  <a:lnTo>
                    <a:pt x="59" y="32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8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5" y="30"/>
                  </a:lnTo>
                  <a:lnTo>
                    <a:pt x="55" y="30"/>
                  </a:lnTo>
                  <a:lnTo>
                    <a:pt x="55" y="30"/>
                  </a:lnTo>
                  <a:lnTo>
                    <a:pt x="54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3" y="2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7" y="15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>
              <p:custDataLst>
                <p:tags r:id="rId165"/>
              </p:custDataLst>
            </p:nvPr>
          </p:nvSpPr>
          <p:spPr bwMode="auto">
            <a:xfrm>
              <a:off x="3433057" y="2501948"/>
              <a:ext cx="301230" cy="78242"/>
            </a:xfrm>
            <a:custGeom>
              <a:avLst/>
              <a:gdLst/>
              <a:ahLst/>
              <a:cxnLst>
                <a:cxn ang="0">
                  <a:pos x="152" y="2"/>
                </a:cxn>
                <a:cxn ang="0">
                  <a:pos x="149" y="3"/>
                </a:cxn>
                <a:cxn ang="0">
                  <a:pos x="146" y="2"/>
                </a:cxn>
                <a:cxn ang="0">
                  <a:pos x="145" y="4"/>
                </a:cxn>
                <a:cxn ang="0">
                  <a:pos x="144" y="7"/>
                </a:cxn>
                <a:cxn ang="0">
                  <a:pos x="145" y="11"/>
                </a:cxn>
                <a:cxn ang="0">
                  <a:pos x="144" y="13"/>
                </a:cxn>
                <a:cxn ang="0">
                  <a:pos x="141" y="14"/>
                </a:cxn>
                <a:cxn ang="0">
                  <a:pos x="139" y="11"/>
                </a:cxn>
                <a:cxn ang="0">
                  <a:pos x="136" y="9"/>
                </a:cxn>
                <a:cxn ang="0">
                  <a:pos x="132" y="10"/>
                </a:cxn>
                <a:cxn ang="0">
                  <a:pos x="129" y="11"/>
                </a:cxn>
                <a:cxn ang="0">
                  <a:pos x="127" y="12"/>
                </a:cxn>
                <a:cxn ang="0">
                  <a:pos x="126" y="16"/>
                </a:cxn>
                <a:cxn ang="0">
                  <a:pos x="124" y="20"/>
                </a:cxn>
                <a:cxn ang="0">
                  <a:pos x="121" y="20"/>
                </a:cxn>
                <a:cxn ang="0">
                  <a:pos x="119" y="22"/>
                </a:cxn>
                <a:cxn ang="0">
                  <a:pos x="117" y="21"/>
                </a:cxn>
                <a:cxn ang="0">
                  <a:pos x="116" y="18"/>
                </a:cxn>
                <a:cxn ang="0">
                  <a:pos x="114" y="17"/>
                </a:cxn>
                <a:cxn ang="0">
                  <a:pos x="112" y="15"/>
                </a:cxn>
                <a:cxn ang="0">
                  <a:pos x="109" y="13"/>
                </a:cxn>
                <a:cxn ang="0">
                  <a:pos x="107" y="11"/>
                </a:cxn>
                <a:cxn ang="0">
                  <a:pos x="104" y="9"/>
                </a:cxn>
                <a:cxn ang="0">
                  <a:pos x="100" y="8"/>
                </a:cxn>
                <a:cxn ang="0">
                  <a:pos x="97" y="9"/>
                </a:cxn>
                <a:cxn ang="0">
                  <a:pos x="93" y="9"/>
                </a:cxn>
                <a:cxn ang="0">
                  <a:pos x="89" y="11"/>
                </a:cxn>
                <a:cxn ang="0">
                  <a:pos x="86" y="10"/>
                </a:cxn>
                <a:cxn ang="0">
                  <a:pos x="83" y="9"/>
                </a:cxn>
                <a:cxn ang="0">
                  <a:pos x="81" y="11"/>
                </a:cxn>
                <a:cxn ang="0">
                  <a:pos x="78" y="10"/>
                </a:cxn>
                <a:cxn ang="0">
                  <a:pos x="75" y="9"/>
                </a:cxn>
                <a:cxn ang="0">
                  <a:pos x="72" y="9"/>
                </a:cxn>
                <a:cxn ang="0">
                  <a:pos x="72" y="11"/>
                </a:cxn>
                <a:cxn ang="0">
                  <a:pos x="73" y="14"/>
                </a:cxn>
                <a:cxn ang="0">
                  <a:pos x="71" y="18"/>
                </a:cxn>
                <a:cxn ang="0">
                  <a:pos x="69" y="20"/>
                </a:cxn>
                <a:cxn ang="0">
                  <a:pos x="66" y="22"/>
                </a:cxn>
                <a:cxn ang="0">
                  <a:pos x="65" y="26"/>
                </a:cxn>
                <a:cxn ang="0">
                  <a:pos x="61" y="28"/>
                </a:cxn>
                <a:cxn ang="0">
                  <a:pos x="58" y="29"/>
                </a:cxn>
                <a:cxn ang="0">
                  <a:pos x="55" y="30"/>
                </a:cxn>
                <a:cxn ang="0">
                  <a:pos x="53" y="31"/>
                </a:cxn>
                <a:cxn ang="0">
                  <a:pos x="50" y="34"/>
                </a:cxn>
                <a:cxn ang="0">
                  <a:pos x="47" y="36"/>
                </a:cxn>
                <a:cxn ang="0">
                  <a:pos x="43" y="36"/>
                </a:cxn>
                <a:cxn ang="0">
                  <a:pos x="43" y="39"/>
                </a:cxn>
                <a:cxn ang="0">
                  <a:pos x="40" y="40"/>
                </a:cxn>
                <a:cxn ang="0">
                  <a:pos x="37" y="38"/>
                </a:cxn>
                <a:cxn ang="0">
                  <a:pos x="34" y="37"/>
                </a:cxn>
                <a:cxn ang="0">
                  <a:pos x="30" y="35"/>
                </a:cxn>
                <a:cxn ang="0">
                  <a:pos x="27" y="34"/>
                </a:cxn>
                <a:cxn ang="0">
                  <a:pos x="23" y="33"/>
                </a:cxn>
                <a:cxn ang="0">
                  <a:pos x="20" y="31"/>
                </a:cxn>
                <a:cxn ang="0">
                  <a:pos x="15" y="29"/>
                </a:cxn>
                <a:cxn ang="0">
                  <a:pos x="12" y="27"/>
                </a:cxn>
                <a:cxn ang="0">
                  <a:pos x="8" y="26"/>
                </a:cxn>
                <a:cxn ang="0">
                  <a:pos x="4" y="24"/>
                </a:cxn>
              </a:cxnLst>
              <a:rect l="0" t="0" r="r" b="b"/>
              <a:pathLst>
                <a:path w="154" h="40">
                  <a:moveTo>
                    <a:pt x="154" y="0"/>
                  </a:moveTo>
                  <a:lnTo>
                    <a:pt x="154" y="0"/>
                  </a:lnTo>
                  <a:lnTo>
                    <a:pt x="154" y="0"/>
                  </a:lnTo>
                  <a:lnTo>
                    <a:pt x="153" y="0"/>
                  </a:lnTo>
                  <a:lnTo>
                    <a:pt x="153" y="1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1" y="2"/>
                  </a:lnTo>
                  <a:lnTo>
                    <a:pt x="151" y="2"/>
                  </a:lnTo>
                  <a:lnTo>
                    <a:pt x="150" y="2"/>
                  </a:lnTo>
                  <a:lnTo>
                    <a:pt x="150" y="2"/>
                  </a:lnTo>
                  <a:lnTo>
                    <a:pt x="150" y="2"/>
                  </a:lnTo>
                  <a:lnTo>
                    <a:pt x="150" y="2"/>
                  </a:lnTo>
                  <a:lnTo>
                    <a:pt x="150" y="3"/>
                  </a:lnTo>
                  <a:lnTo>
                    <a:pt x="149" y="3"/>
                  </a:lnTo>
                  <a:lnTo>
                    <a:pt x="149" y="3"/>
                  </a:lnTo>
                  <a:lnTo>
                    <a:pt x="149" y="3"/>
                  </a:lnTo>
                  <a:lnTo>
                    <a:pt x="148" y="3"/>
                  </a:lnTo>
                  <a:lnTo>
                    <a:pt x="148" y="3"/>
                  </a:lnTo>
                  <a:lnTo>
                    <a:pt x="148" y="2"/>
                  </a:lnTo>
                  <a:lnTo>
                    <a:pt x="148" y="2"/>
                  </a:lnTo>
                  <a:lnTo>
                    <a:pt x="148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6" y="1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2"/>
                  </a:lnTo>
                  <a:lnTo>
                    <a:pt x="144" y="2"/>
                  </a:lnTo>
                  <a:lnTo>
                    <a:pt x="145" y="2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5"/>
                  </a:lnTo>
                  <a:lnTo>
                    <a:pt x="145" y="5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5" y="9"/>
                  </a:lnTo>
                  <a:lnTo>
                    <a:pt x="145" y="10"/>
                  </a:lnTo>
                  <a:lnTo>
                    <a:pt x="145" y="10"/>
                  </a:lnTo>
                  <a:lnTo>
                    <a:pt x="145" y="11"/>
                  </a:lnTo>
                  <a:lnTo>
                    <a:pt x="145" y="11"/>
                  </a:lnTo>
                  <a:lnTo>
                    <a:pt x="145" y="11"/>
                  </a:lnTo>
                  <a:lnTo>
                    <a:pt x="145" y="12"/>
                  </a:lnTo>
                  <a:lnTo>
                    <a:pt x="146" y="12"/>
                  </a:lnTo>
                  <a:lnTo>
                    <a:pt x="146" y="12"/>
                  </a:lnTo>
                  <a:lnTo>
                    <a:pt x="146" y="13"/>
                  </a:lnTo>
                  <a:lnTo>
                    <a:pt x="146" y="13"/>
                  </a:lnTo>
                  <a:lnTo>
                    <a:pt x="145" y="13"/>
                  </a:lnTo>
                  <a:lnTo>
                    <a:pt x="145" y="13"/>
                  </a:lnTo>
                  <a:lnTo>
                    <a:pt x="144" y="13"/>
                  </a:lnTo>
                  <a:lnTo>
                    <a:pt x="144" y="13"/>
                  </a:lnTo>
                  <a:lnTo>
                    <a:pt x="144" y="13"/>
                  </a:lnTo>
                  <a:lnTo>
                    <a:pt x="143" y="13"/>
                  </a:lnTo>
                  <a:lnTo>
                    <a:pt x="143" y="13"/>
                  </a:lnTo>
                  <a:lnTo>
                    <a:pt x="143" y="13"/>
                  </a:lnTo>
                  <a:lnTo>
                    <a:pt x="143" y="13"/>
                  </a:lnTo>
                  <a:lnTo>
                    <a:pt x="143" y="13"/>
                  </a:lnTo>
                  <a:lnTo>
                    <a:pt x="143" y="13"/>
                  </a:lnTo>
                  <a:lnTo>
                    <a:pt x="142" y="13"/>
                  </a:lnTo>
                  <a:lnTo>
                    <a:pt x="142" y="14"/>
                  </a:lnTo>
                  <a:lnTo>
                    <a:pt x="141" y="14"/>
                  </a:lnTo>
                  <a:lnTo>
                    <a:pt x="141" y="14"/>
                  </a:lnTo>
                  <a:lnTo>
                    <a:pt x="141" y="13"/>
                  </a:lnTo>
                  <a:lnTo>
                    <a:pt x="140" y="13"/>
                  </a:lnTo>
                  <a:lnTo>
                    <a:pt x="140" y="13"/>
                  </a:lnTo>
                  <a:lnTo>
                    <a:pt x="140" y="13"/>
                  </a:lnTo>
                  <a:lnTo>
                    <a:pt x="140" y="12"/>
                  </a:lnTo>
                  <a:lnTo>
                    <a:pt x="140" y="12"/>
                  </a:lnTo>
                  <a:lnTo>
                    <a:pt x="140" y="12"/>
                  </a:lnTo>
                  <a:lnTo>
                    <a:pt x="139" y="12"/>
                  </a:lnTo>
                  <a:lnTo>
                    <a:pt x="139" y="12"/>
                  </a:lnTo>
                  <a:lnTo>
                    <a:pt x="139" y="11"/>
                  </a:lnTo>
                  <a:lnTo>
                    <a:pt x="139" y="11"/>
                  </a:lnTo>
                  <a:lnTo>
                    <a:pt x="138" y="11"/>
                  </a:lnTo>
                  <a:lnTo>
                    <a:pt x="138" y="11"/>
                  </a:lnTo>
                  <a:lnTo>
                    <a:pt x="137" y="11"/>
                  </a:lnTo>
                  <a:lnTo>
                    <a:pt x="137" y="10"/>
                  </a:lnTo>
                  <a:lnTo>
                    <a:pt x="137" y="10"/>
                  </a:lnTo>
                  <a:lnTo>
                    <a:pt x="137" y="10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6" y="9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4" y="9"/>
                  </a:lnTo>
                  <a:lnTo>
                    <a:pt x="134" y="9"/>
                  </a:lnTo>
                  <a:lnTo>
                    <a:pt x="134" y="9"/>
                  </a:lnTo>
                  <a:lnTo>
                    <a:pt x="134" y="9"/>
                  </a:lnTo>
                  <a:lnTo>
                    <a:pt x="133" y="9"/>
                  </a:lnTo>
                  <a:lnTo>
                    <a:pt x="133" y="9"/>
                  </a:lnTo>
                  <a:lnTo>
                    <a:pt x="132" y="9"/>
                  </a:lnTo>
                  <a:lnTo>
                    <a:pt x="132" y="10"/>
                  </a:lnTo>
                  <a:lnTo>
                    <a:pt x="132" y="10"/>
                  </a:lnTo>
                  <a:lnTo>
                    <a:pt x="132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0" y="10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9" y="11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28" y="11"/>
                  </a:lnTo>
                  <a:lnTo>
                    <a:pt x="128" y="12"/>
                  </a:lnTo>
                  <a:lnTo>
                    <a:pt x="127" y="12"/>
                  </a:lnTo>
                  <a:lnTo>
                    <a:pt x="127" y="12"/>
                  </a:lnTo>
                  <a:lnTo>
                    <a:pt x="127" y="12"/>
                  </a:lnTo>
                  <a:lnTo>
                    <a:pt x="127" y="13"/>
                  </a:lnTo>
                  <a:lnTo>
                    <a:pt x="127" y="13"/>
                  </a:lnTo>
                  <a:lnTo>
                    <a:pt x="127" y="13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5" y="16"/>
                  </a:lnTo>
                  <a:lnTo>
                    <a:pt x="125" y="17"/>
                  </a:lnTo>
                  <a:lnTo>
                    <a:pt x="125" y="17"/>
                  </a:lnTo>
                  <a:lnTo>
                    <a:pt x="125" y="18"/>
                  </a:lnTo>
                  <a:lnTo>
                    <a:pt x="125" y="18"/>
                  </a:lnTo>
                  <a:lnTo>
                    <a:pt x="125" y="18"/>
                  </a:lnTo>
                  <a:lnTo>
                    <a:pt x="125" y="19"/>
                  </a:lnTo>
                  <a:lnTo>
                    <a:pt x="124" y="19"/>
                  </a:lnTo>
                  <a:lnTo>
                    <a:pt x="124" y="20"/>
                  </a:lnTo>
                  <a:lnTo>
                    <a:pt x="124" y="20"/>
                  </a:lnTo>
                  <a:lnTo>
                    <a:pt x="124" y="20"/>
                  </a:lnTo>
                  <a:lnTo>
                    <a:pt x="123" y="20"/>
                  </a:lnTo>
                  <a:lnTo>
                    <a:pt x="123" y="21"/>
                  </a:lnTo>
                  <a:lnTo>
                    <a:pt x="123" y="20"/>
                  </a:lnTo>
                  <a:lnTo>
                    <a:pt x="123" y="20"/>
                  </a:lnTo>
                  <a:lnTo>
                    <a:pt x="122" y="20"/>
                  </a:lnTo>
                  <a:lnTo>
                    <a:pt x="122" y="20"/>
                  </a:lnTo>
                  <a:lnTo>
                    <a:pt x="121" y="20"/>
                  </a:lnTo>
                  <a:lnTo>
                    <a:pt x="121" y="20"/>
                  </a:lnTo>
                  <a:lnTo>
                    <a:pt x="121" y="20"/>
                  </a:lnTo>
                  <a:lnTo>
                    <a:pt x="121" y="21"/>
                  </a:lnTo>
                  <a:lnTo>
                    <a:pt x="121" y="21"/>
                  </a:lnTo>
                  <a:lnTo>
                    <a:pt x="121" y="21"/>
                  </a:lnTo>
                  <a:lnTo>
                    <a:pt x="121" y="21"/>
                  </a:lnTo>
                  <a:lnTo>
                    <a:pt x="120" y="21"/>
                  </a:lnTo>
                  <a:lnTo>
                    <a:pt x="120" y="21"/>
                  </a:lnTo>
                  <a:lnTo>
                    <a:pt x="120" y="22"/>
                  </a:lnTo>
                  <a:lnTo>
                    <a:pt x="119" y="22"/>
                  </a:lnTo>
                  <a:lnTo>
                    <a:pt x="119" y="22"/>
                  </a:lnTo>
                  <a:lnTo>
                    <a:pt x="119" y="22"/>
                  </a:lnTo>
                  <a:lnTo>
                    <a:pt x="119" y="22"/>
                  </a:lnTo>
                  <a:lnTo>
                    <a:pt x="118" y="22"/>
                  </a:lnTo>
                  <a:lnTo>
                    <a:pt x="118" y="22"/>
                  </a:lnTo>
                  <a:lnTo>
                    <a:pt x="118" y="22"/>
                  </a:lnTo>
                  <a:lnTo>
                    <a:pt x="118" y="22"/>
                  </a:lnTo>
                  <a:lnTo>
                    <a:pt x="117" y="22"/>
                  </a:lnTo>
                  <a:lnTo>
                    <a:pt x="117" y="22"/>
                  </a:lnTo>
                  <a:lnTo>
                    <a:pt x="117" y="21"/>
                  </a:lnTo>
                  <a:lnTo>
                    <a:pt x="117" y="21"/>
                  </a:lnTo>
                  <a:lnTo>
                    <a:pt x="117" y="21"/>
                  </a:lnTo>
                  <a:lnTo>
                    <a:pt x="116" y="21"/>
                  </a:lnTo>
                  <a:lnTo>
                    <a:pt x="116" y="20"/>
                  </a:lnTo>
                  <a:lnTo>
                    <a:pt x="116" y="20"/>
                  </a:lnTo>
                  <a:lnTo>
                    <a:pt x="116" y="20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8"/>
                  </a:lnTo>
                  <a:lnTo>
                    <a:pt x="116" y="18"/>
                  </a:lnTo>
                  <a:lnTo>
                    <a:pt x="116" y="18"/>
                  </a:lnTo>
                  <a:lnTo>
                    <a:pt x="116" y="18"/>
                  </a:lnTo>
                  <a:lnTo>
                    <a:pt x="116" y="18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4" y="17"/>
                  </a:lnTo>
                  <a:lnTo>
                    <a:pt x="114" y="17"/>
                  </a:lnTo>
                  <a:lnTo>
                    <a:pt x="114" y="17"/>
                  </a:lnTo>
                  <a:lnTo>
                    <a:pt x="113" y="17"/>
                  </a:lnTo>
                  <a:lnTo>
                    <a:pt x="113" y="16"/>
                  </a:lnTo>
                  <a:lnTo>
                    <a:pt x="113" y="16"/>
                  </a:lnTo>
                  <a:lnTo>
                    <a:pt x="112" y="16"/>
                  </a:lnTo>
                  <a:lnTo>
                    <a:pt x="112" y="15"/>
                  </a:lnTo>
                  <a:lnTo>
                    <a:pt x="112" y="15"/>
                  </a:lnTo>
                  <a:lnTo>
                    <a:pt x="112" y="15"/>
                  </a:lnTo>
                  <a:lnTo>
                    <a:pt x="112" y="15"/>
                  </a:lnTo>
                  <a:lnTo>
                    <a:pt x="112" y="15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0" y="15"/>
                  </a:lnTo>
                  <a:lnTo>
                    <a:pt x="110" y="15"/>
                  </a:lnTo>
                  <a:lnTo>
                    <a:pt x="109" y="15"/>
                  </a:lnTo>
                  <a:lnTo>
                    <a:pt x="109" y="15"/>
                  </a:lnTo>
                  <a:lnTo>
                    <a:pt x="109" y="14"/>
                  </a:lnTo>
                  <a:lnTo>
                    <a:pt x="109" y="14"/>
                  </a:lnTo>
                  <a:lnTo>
                    <a:pt x="109" y="14"/>
                  </a:lnTo>
                  <a:lnTo>
                    <a:pt x="109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7" y="11"/>
                  </a:lnTo>
                  <a:lnTo>
                    <a:pt x="107" y="11"/>
                  </a:lnTo>
                  <a:lnTo>
                    <a:pt x="107" y="11"/>
                  </a:lnTo>
                  <a:lnTo>
                    <a:pt x="107" y="11"/>
                  </a:lnTo>
                  <a:lnTo>
                    <a:pt x="106" y="11"/>
                  </a:lnTo>
                  <a:lnTo>
                    <a:pt x="106" y="11"/>
                  </a:lnTo>
                  <a:lnTo>
                    <a:pt x="106" y="10"/>
                  </a:lnTo>
                  <a:lnTo>
                    <a:pt x="106" y="10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4" y="9"/>
                  </a:lnTo>
                  <a:lnTo>
                    <a:pt x="104" y="9"/>
                  </a:lnTo>
                  <a:lnTo>
                    <a:pt x="103" y="9"/>
                  </a:lnTo>
                  <a:lnTo>
                    <a:pt x="103" y="9"/>
                  </a:lnTo>
                  <a:lnTo>
                    <a:pt x="103" y="9"/>
                  </a:lnTo>
                  <a:lnTo>
                    <a:pt x="103" y="9"/>
                  </a:lnTo>
                  <a:lnTo>
                    <a:pt x="103" y="8"/>
                  </a:lnTo>
                  <a:lnTo>
                    <a:pt x="102" y="8"/>
                  </a:lnTo>
                  <a:lnTo>
                    <a:pt x="102" y="8"/>
                  </a:lnTo>
                  <a:lnTo>
                    <a:pt x="101" y="8"/>
                  </a:lnTo>
                  <a:lnTo>
                    <a:pt x="101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99" y="8"/>
                  </a:lnTo>
                  <a:lnTo>
                    <a:pt x="99" y="9"/>
                  </a:lnTo>
                  <a:lnTo>
                    <a:pt x="99" y="9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4" y="9"/>
                  </a:lnTo>
                  <a:lnTo>
                    <a:pt x="94" y="9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10"/>
                  </a:lnTo>
                  <a:lnTo>
                    <a:pt x="90" y="10"/>
                  </a:lnTo>
                  <a:lnTo>
                    <a:pt x="90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8" y="11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5" y="10"/>
                  </a:lnTo>
                  <a:lnTo>
                    <a:pt x="85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82" y="9"/>
                  </a:lnTo>
                  <a:lnTo>
                    <a:pt x="82" y="9"/>
                  </a:lnTo>
                  <a:lnTo>
                    <a:pt x="82" y="9"/>
                  </a:lnTo>
                  <a:lnTo>
                    <a:pt x="82" y="9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1" y="10"/>
                  </a:lnTo>
                  <a:lnTo>
                    <a:pt x="81" y="10"/>
                  </a:lnTo>
                  <a:lnTo>
                    <a:pt x="81" y="11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6" y="10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5" y="9"/>
                  </a:lnTo>
                  <a:lnTo>
                    <a:pt x="75" y="9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2" y="10"/>
                  </a:lnTo>
                  <a:lnTo>
                    <a:pt x="72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5"/>
                  </a:lnTo>
                  <a:lnTo>
                    <a:pt x="73" y="15"/>
                  </a:lnTo>
                  <a:lnTo>
                    <a:pt x="73" y="15"/>
                  </a:lnTo>
                  <a:lnTo>
                    <a:pt x="73" y="16"/>
                  </a:lnTo>
                  <a:lnTo>
                    <a:pt x="72" y="16"/>
                  </a:lnTo>
                  <a:lnTo>
                    <a:pt x="72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70" y="20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21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68" y="22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6" y="22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5"/>
                  </a:lnTo>
                  <a:lnTo>
                    <a:pt x="65" y="25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30"/>
                  </a:lnTo>
                  <a:lnTo>
                    <a:pt x="55" y="30"/>
                  </a:lnTo>
                  <a:lnTo>
                    <a:pt x="55" y="30"/>
                  </a:lnTo>
                  <a:lnTo>
                    <a:pt x="54" y="30"/>
                  </a:lnTo>
                  <a:lnTo>
                    <a:pt x="54" y="31"/>
                  </a:lnTo>
                  <a:lnTo>
                    <a:pt x="54" y="31"/>
                  </a:lnTo>
                  <a:lnTo>
                    <a:pt x="54" y="31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8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3" y="36"/>
                  </a:lnTo>
                  <a:lnTo>
                    <a:pt x="44" y="36"/>
                  </a:lnTo>
                  <a:lnTo>
                    <a:pt x="44" y="37"/>
                  </a:lnTo>
                  <a:lnTo>
                    <a:pt x="44" y="37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3" y="38"/>
                  </a:lnTo>
                  <a:lnTo>
                    <a:pt x="44" y="38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2" y="39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39" y="40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7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8" y="35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6" y="34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19" y="31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7" y="30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3" y="23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0" y="2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3734287" y="2347420"/>
              <a:ext cx="224946" cy="178000"/>
            </a:xfrm>
            <a:custGeom>
              <a:avLst/>
              <a:gdLst/>
              <a:ahLst/>
              <a:cxnLst>
                <a:cxn ang="0">
                  <a:pos x="113" y="1"/>
                </a:cxn>
                <a:cxn ang="0">
                  <a:pos x="110" y="1"/>
                </a:cxn>
                <a:cxn ang="0">
                  <a:pos x="107" y="4"/>
                </a:cxn>
                <a:cxn ang="0">
                  <a:pos x="105" y="4"/>
                </a:cxn>
                <a:cxn ang="0">
                  <a:pos x="104" y="8"/>
                </a:cxn>
                <a:cxn ang="0">
                  <a:pos x="103" y="11"/>
                </a:cxn>
                <a:cxn ang="0">
                  <a:pos x="105" y="13"/>
                </a:cxn>
                <a:cxn ang="0">
                  <a:pos x="103" y="16"/>
                </a:cxn>
                <a:cxn ang="0">
                  <a:pos x="104" y="19"/>
                </a:cxn>
                <a:cxn ang="0">
                  <a:pos x="106" y="21"/>
                </a:cxn>
                <a:cxn ang="0">
                  <a:pos x="104" y="25"/>
                </a:cxn>
                <a:cxn ang="0">
                  <a:pos x="101" y="24"/>
                </a:cxn>
                <a:cxn ang="0">
                  <a:pos x="100" y="28"/>
                </a:cxn>
                <a:cxn ang="0">
                  <a:pos x="99" y="30"/>
                </a:cxn>
                <a:cxn ang="0">
                  <a:pos x="98" y="33"/>
                </a:cxn>
                <a:cxn ang="0">
                  <a:pos x="94" y="34"/>
                </a:cxn>
                <a:cxn ang="0">
                  <a:pos x="91" y="34"/>
                </a:cxn>
                <a:cxn ang="0">
                  <a:pos x="89" y="37"/>
                </a:cxn>
                <a:cxn ang="0">
                  <a:pos x="90" y="41"/>
                </a:cxn>
                <a:cxn ang="0">
                  <a:pos x="89" y="45"/>
                </a:cxn>
                <a:cxn ang="0">
                  <a:pos x="89" y="49"/>
                </a:cxn>
                <a:cxn ang="0">
                  <a:pos x="89" y="52"/>
                </a:cxn>
                <a:cxn ang="0">
                  <a:pos x="86" y="53"/>
                </a:cxn>
                <a:cxn ang="0">
                  <a:pos x="82" y="55"/>
                </a:cxn>
                <a:cxn ang="0">
                  <a:pos x="79" y="55"/>
                </a:cxn>
                <a:cxn ang="0">
                  <a:pos x="76" y="55"/>
                </a:cxn>
                <a:cxn ang="0">
                  <a:pos x="77" y="51"/>
                </a:cxn>
                <a:cxn ang="0">
                  <a:pos x="73" y="51"/>
                </a:cxn>
                <a:cxn ang="0">
                  <a:pos x="70" y="52"/>
                </a:cxn>
                <a:cxn ang="0">
                  <a:pos x="66" y="54"/>
                </a:cxn>
                <a:cxn ang="0">
                  <a:pos x="63" y="54"/>
                </a:cxn>
                <a:cxn ang="0">
                  <a:pos x="59" y="54"/>
                </a:cxn>
                <a:cxn ang="0">
                  <a:pos x="56" y="56"/>
                </a:cxn>
                <a:cxn ang="0">
                  <a:pos x="53" y="57"/>
                </a:cxn>
                <a:cxn ang="0">
                  <a:pos x="50" y="57"/>
                </a:cxn>
                <a:cxn ang="0">
                  <a:pos x="47" y="55"/>
                </a:cxn>
                <a:cxn ang="0">
                  <a:pos x="45" y="57"/>
                </a:cxn>
                <a:cxn ang="0">
                  <a:pos x="42" y="56"/>
                </a:cxn>
                <a:cxn ang="0">
                  <a:pos x="39" y="55"/>
                </a:cxn>
                <a:cxn ang="0">
                  <a:pos x="35" y="57"/>
                </a:cxn>
                <a:cxn ang="0">
                  <a:pos x="32" y="59"/>
                </a:cxn>
                <a:cxn ang="0">
                  <a:pos x="31" y="61"/>
                </a:cxn>
                <a:cxn ang="0">
                  <a:pos x="30" y="65"/>
                </a:cxn>
                <a:cxn ang="0">
                  <a:pos x="30" y="68"/>
                </a:cxn>
                <a:cxn ang="0">
                  <a:pos x="30" y="72"/>
                </a:cxn>
                <a:cxn ang="0">
                  <a:pos x="29" y="76"/>
                </a:cxn>
                <a:cxn ang="0">
                  <a:pos x="28" y="79"/>
                </a:cxn>
                <a:cxn ang="0">
                  <a:pos x="24" y="80"/>
                </a:cxn>
                <a:cxn ang="0">
                  <a:pos x="23" y="83"/>
                </a:cxn>
                <a:cxn ang="0">
                  <a:pos x="21" y="86"/>
                </a:cxn>
                <a:cxn ang="0">
                  <a:pos x="18" y="87"/>
                </a:cxn>
                <a:cxn ang="0">
                  <a:pos x="17" y="90"/>
                </a:cxn>
                <a:cxn ang="0">
                  <a:pos x="14" y="91"/>
                </a:cxn>
                <a:cxn ang="0">
                  <a:pos x="10" y="89"/>
                </a:cxn>
                <a:cxn ang="0">
                  <a:pos x="10" y="86"/>
                </a:cxn>
                <a:cxn ang="0">
                  <a:pos x="10" y="82"/>
                </a:cxn>
                <a:cxn ang="0">
                  <a:pos x="9" y="79"/>
                </a:cxn>
                <a:cxn ang="0">
                  <a:pos x="6" y="76"/>
                </a:cxn>
                <a:cxn ang="0">
                  <a:pos x="3" y="77"/>
                </a:cxn>
              </a:cxnLst>
              <a:rect l="0" t="0" r="r" b="b"/>
              <a:pathLst>
                <a:path w="115" h="91">
                  <a:moveTo>
                    <a:pt x="115" y="4"/>
                  </a:moveTo>
                  <a:lnTo>
                    <a:pt x="115" y="3"/>
                  </a:lnTo>
                  <a:lnTo>
                    <a:pt x="115" y="3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1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10" y="1"/>
                  </a:lnTo>
                  <a:lnTo>
                    <a:pt x="109" y="1"/>
                  </a:lnTo>
                  <a:lnTo>
                    <a:pt x="109" y="1"/>
                  </a:lnTo>
                  <a:lnTo>
                    <a:pt x="108" y="1"/>
                  </a:lnTo>
                  <a:lnTo>
                    <a:pt x="108" y="2"/>
                  </a:lnTo>
                  <a:lnTo>
                    <a:pt x="108" y="2"/>
                  </a:lnTo>
                  <a:lnTo>
                    <a:pt x="108" y="2"/>
                  </a:lnTo>
                  <a:lnTo>
                    <a:pt x="108" y="3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7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6" y="3"/>
                  </a:lnTo>
                  <a:lnTo>
                    <a:pt x="106" y="3"/>
                  </a:lnTo>
                  <a:lnTo>
                    <a:pt x="105" y="3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05" y="5"/>
                  </a:lnTo>
                  <a:lnTo>
                    <a:pt x="105" y="5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5" y="7"/>
                  </a:lnTo>
                  <a:lnTo>
                    <a:pt x="105" y="7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4" y="9"/>
                  </a:lnTo>
                  <a:lnTo>
                    <a:pt x="103" y="9"/>
                  </a:lnTo>
                  <a:lnTo>
                    <a:pt x="103" y="9"/>
                  </a:lnTo>
                  <a:lnTo>
                    <a:pt x="103" y="9"/>
                  </a:lnTo>
                  <a:lnTo>
                    <a:pt x="103" y="10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4" y="11"/>
                  </a:lnTo>
                  <a:lnTo>
                    <a:pt x="104" y="11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3" y="14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3" y="16"/>
                  </a:lnTo>
                  <a:lnTo>
                    <a:pt x="102" y="16"/>
                  </a:lnTo>
                  <a:lnTo>
                    <a:pt x="103" y="16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3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4" y="19"/>
                  </a:lnTo>
                  <a:lnTo>
                    <a:pt x="105" y="19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6" y="21"/>
                  </a:lnTo>
                  <a:lnTo>
                    <a:pt x="106" y="21"/>
                  </a:lnTo>
                  <a:lnTo>
                    <a:pt x="106" y="22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5" y="24"/>
                  </a:lnTo>
                  <a:lnTo>
                    <a:pt x="105" y="24"/>
                  </a:lnTo>
                  <a:lnTo>
                    <a:pt x="105" y="24"/>
                  </a:lnTo>
                  <a:lnTo>
                    <a:pt x="105" y="25"/>
                  </a:lnTo>
                  <a:lnTo>
                    <a:pt x="105" y="25"/>
                  </a:lnTo>
                  <a:lnTo>
                    <a:pt x="105" y="25"/>
                  </a:lnTo>
                  <a:lnTo>
                    <a:pt x="104" y="25"/>
                  </a:lnTo>
                  <a:lnTo>
                    <a:pt x="104" y="25"/>
                  </a:lnTo>
                  <a:lnTo>
                    <a:pt x="103" y="25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3"/>
                  </a:lnTo>
                  <a:lnTo>
                    <a:pt x="102" y="23"/>
                  </a:lnTo>
                  <a:lnTo>
                    <a:pt x="102" y="23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99" y="28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98" y="30"/>
                  </a:lnTo>
                  <a:lnTo>
                    <a:pt x="98" y="31"/>
                  </a:lnTo>
                  <a:lnTo>
                    <a:pt x="98" y="31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3"/>
                  </a:lnTo>
                  <a:lnTo>
                    <a:pt x="98" y="33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7" y="33"/>
                  </a:lnTo>
                  <a:lnTo>
                    <a:pt x="97" y="33"/>
                  </a:lnTo>
                  <a:lnTo>
                    <a:pt x="96" y="33"/>
                  </a:lnTo>
                  <a:lnTo>
                    <a:pt x="96" y="33"/>
                  </a:lnTo>
                  <a:lnTo>
                    <a:pt x="96" y="33"/>
                  </a:lnTo>
                  <a:lnTo>
                    <a:pt x="95" y="33"/>
                  </a:lnTo>
                  <a:lnTo>
                    <a:pt x="95" y="33"/>
                  </a:lnTo>
                  <a:lnTo>
                    <a:pt x="94" y="34"/>
                  </a:lnTo>
                  <a:lnTo>
                    <a:pt x="94" y="34"/>
                  </a:lnTo>
                  <a:lnTo>
                    <a:pt x="94" y="35"/>
                  </a:lnTo>
                  <a:lnTo>
                    <a:pt x="93" y="35"/>
                  </a:lnTo>
                  <a:lnTo>
                    <a:pt x="93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2" y="34"/>
                  </a:lnTo>
                  <a:lnTo>
                    <a:pt x="91" y="34"/>
                  </a:lnTo>
                  <a:lnTo>
                    <a:pt x="91" y="34"/>
                  </a:lnTo>
                  <a:lnTo>
                    <a:pt x="91" y="34"/>
                  </a:lnTo>
                  <a:lnTo>
                    <a:pt x="91" y="34"/>
                  </a:lnTo>
                  <a:lnTo>
                    <a:pt x="90" y="34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89" y="36"/>
                  </a:lnTo>
                  <a:lnTo>
                    <a:pt x="89" y="36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89" y="39"/>
                  </a:lnTo>
                  <a:lnTo>
                    <a:pt x="90" y="39"/>
                  </a:lnTo>
                  <a:lnTo>
                    <a:pt x="90" y="39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1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2"/>
                  </a:lnTo>
                  <a:lnTo>
                    <a:pt x="90" y="42"/>
                  </a:lnTo>
                  <a:lnTo>
                    <a:pt x="89" y="42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8" y="44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46"/>
                  </a:lnTo>
                  <a:lnTo>
                    <a:pt x="89" y="46"/>
                  </a:lnTo>
                  <a:lnTo>
                    <a:pt x="89" y="46"/>
                  </a:lnTo>
                  <a:lnTo>
                    <a:pt x="89" y="47"/>
                  </a:lnTo>
                  <a:lnTo>
                    <a:pt x="89" y="47"/>
                  </a:lnTo>
                  <a:lnTo>
                    <a:pt x="89" y="48"/>
                  </a:lnTo>
                  <a:lnTo>
                    <a:pt x="89" y="48"/>
                  </a:lnTo>
                  <a:lnTo>
                    <a:pt x="89" y="48"/>
                  </a:lnTo>
                  <a:lnTo>
                    <a:pt x="89" y="49"/>
                  </a:lnTo>
                  <a:lnTo>
                    <a:pt x="89" y="49"/>
                  </a:lnTo>
                  <a:lnTo>
                    <a:pt x="89" y="50"/>
                  </a:lnTo>
                  <a:lnTo>
                    <a:pt x="89" y="50"/>
                  </a:lnTo>
                  <a:lnTo>
                    <a:pt x="89" y="50"/>
                  </a:lnTo>
                  <a:lnTo>
                    <a:pt x="89" y="50"/>
                  </a:lnTo>
                  <a:lnTo>
                    <a:pt x="89" y="51"/>
                  </a:lnTo>
                  <a:lnTo>
                    <a:pt x="89" y="51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7" y="52"/>
                  </a:lnTo>
                  <a:lnTo>
                    <a:pt x="87" y="53"/>
                  </a:lnTo>
                  <a:lnTo>
                    <a:pt x="87" y="53"/>
                  </a:lnTo>
                  <a:lnTo>
                    <a:pt x="87" y="53"/>
                  </a:lnTo>
                  <a:lnTo>
                    <a:pt x="86" y="53"/>
                  </a:lnTo>
                  <a:lnTo>
                    <a:pt x="86" y="53"/>
                  </a:lnTo>
                  <a:lnTo>
                    <a:pt x="86" y="54"/>
                  </a:lnTo>
                  <a:lnTo>
                    <a:pt x="85" y="54"/>
                  </a:lnTo>
                  <a:lnTo>
                    <a:pt x="85" y="54"/>
                  </a:lnTo>
                  <a:lnTo>
                    <a:pt x="85" y="54"/>
                  </a:lnTo>
                  <a:lnTo>
                    <a:pt x="84" y="55"/>
                  </a:lnTo>
                  <a:lnTo>
                    <a:pt x="84" y="55"/>
                  </a:lnTo>
                  <a:lnTo>
                    <a:pt x="84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2" y="55"/>
                  </a:lnTo>
                  <a:lnTo>
                    <a:pt x="82" y="55"/>
                  </a:lnTo>
                  <a:lnTo>
                    <a:pt x="82" y="55"/>
                  </a:lnTo>
                  <a:lnTo>
                    <a:pt x="82" y="55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5"/>
                  </a:lnTo>
                  <a:lnTo>
                    <a:pt x="80" y="55"/>
                  </a:lnTo>
                  <a:lnTo>
                    <a:pt x="80" y="55"/>
                  </a:lnTo>
                  <a:lnTo>
                    <a:pt x="79" y="55"/>
                  </a:lnTo>
                  <a:lnTo>
                    <a:pt x="79" y="55"/>
                  </a:lnTo>
                  <a:lnTo>
                    <a:pt x="79" y="55"/>
                  </a:lnTo>
                  <a:lnTo>
                    <a:pt x="78" y="55"/>
                  </a:lnTo>
                  <a:lnTo>
                    <a:pt x="78" y="55"/>
                  </a:lnTo>
                  <a:lnTo>
                    <a:pt x="78" y="55"/>
                  </a:lnTo>
                  <a:lnTo>
                    <a:pt x="77" y="55"/>
                  </a:lnTo>
                  <a:lnTo>
                    <a:pt x="77" y="55"/>
                  </a:lnTo>
                  <a:lnTo>
                    <a:pt x="76" y="55"/>
                  </a:lnTo>
                  <a:lnTo>
                    <a:pt x="76" y="55"/>
                  </a:lnTo>
                  <a:lnTo>
                    <a:pt x="76" y="55"/>
                  </a:lnTo>
                  <a:lnTo>
                    <a:pt x="76" y="55"/>
                  </a:lnTo>
                  <a:lnTo>
                    <a:pt x="76" y="55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6" y="52"/>
                  </a:lnTo>
                  <a:lnTo>
                    <a:pt x="77" y="52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0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75" y="51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3" y="51"/>
                  </a:lnTo>
                  <a:lnTo>
                    <a:pt x="73" y="51"/>
                  </a:lnTo>
                  <a:lnTo>
                    <a:pt x="73" y="51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8" y="53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4" y="54"/>
                  </a:lnTo>
                  <a:lnTo>
                    <a:pt x="64" y="54"/>
                  </a:lnTo>
                  <a:lnTo>
                    <a:pt x="64" y="54"/>
                  </a:lnTo>
                  <a:lnTo>
                    <a:pt x="64" y="54"/>
                  </a:lnTo>
                  <a:lnTo>
                    <a:pt x="63" y="54"/>
                  </a:lnTo>
                  <a:lnTo>
                    <a:pt x="63" y="54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61" y="54"/>
                  </a:lnTo>
                  <a:lnTo>
                    <a:pt x="61" y="54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58" y="54"/>
                  </a:lnTo>
                  <a:lnTo>
                    <a:pt x="58" y="55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4" y="57"/>
                  </a:lnTo>
                  <a:lnTo>
                    <a:pt x="54" y="57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52" y="57"/>
                  </a:lnTo>
                  <a:lnTo>
                    <a:pt x="52" y="57"/>
                  </a:lnTo>
                  <a:lnTo>
                    <a:pt x="52" y="56"/>
                  </a:lnTo>
                  <a:lnTo>
                    <a:pt x="51" y="56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49" y="57"/>
                  </a:lnTo>
                  <a:lnTo>
                    <a:pt x="49" y="57"/>
                  </a:lnTo>
                  <a:lnTo>
                    <a:pt x="49" y="57"/>
                  </a:lnTo>
                  <a:lnTo>
                    <a:pt x="49" y="56"/>
                  </a:lnTo>
                  <a:lnTo>
                    <a:pt x="48" y="56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6" y="55"/>
                  </a:lnTo>
                  <a:lnTo>
                    <a:pt x="46" y="55"/>
                  </a:lnTo>
                  <a:lnTo>
                    <a:pt x="46" y="55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45" y="56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2" y="57"/>
                  </a:lnTo>
                  <a:lnTo>
                    <a:pt x="42" y="57"/>
                  </a:lnTo>
                  <a:lnTo>
                    <a:pt x="42" y="57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4" y="57"/>
                  </a:lnTo>
                  <a:lnTo>
                    <a:pt x="34" y="57"/>
                  </a:lnTo>
                  <a:lnTo>
                    <a:pt x="34" y="58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3" y="59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30" y="59"/>
                  </a:lnTo>
                  <a:lnTo>
                    <a:pt x="30" y="60"/>
                  </a:lnTo>
                  <a:lnTo>
                    <a:pt x="31" y="60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2"/>
                  </a:lnTo>
                  <a:lnTo>
                    <a:pt x="30" y="62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29" y="65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8"/>
                  </a:lnTo>
                  <a:lnTo>
                    <a:pt x="30" y="68"/>
                  </a:lnTo>
                  <a:lnTo>
                    <a:pt x="30" y="68"/>
                  </a:lnTo>
                  <a:lnTo>
                    <a:pt x="30" y="69"/>
                  </a:lnTo>
                  <a:lnTo>
                    <a:pt x="30" y="69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1"/>
                  </a:lnTo>
                  <a:lnTo>
                    <a:pt x="30" y="71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29" y="75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9" y="77"/>
                  </a:lnTo>
                  <a:lnTo>
                    <a:pt x="28" y="77"/>
                  </a:lnTo>
                  <a:lnTo>
                    <a:pt x="28" y="77"/>
                  </a:lnTo>
                  <a:lnTo>
                    <a:pt x="28" y="77"/>
                  </a:lnTo>
                  <a:lnTo>
                    <a:pt x="28" y="77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9"/>
                  </a:lnTo>
                  <a:lnTo>
                    <a:pt x="27" y="79"/>
                  </a:lnTo>
                  <a:lnTo>
                    <a:pt x="27" y="79"/>
                  </a:lnTo>
                  <a:lnTo>
                    <a:pt x="26" y="79"/>
                  </a:lnTo>
                  <a:lnTo>
                    <a:pt x="26" y="79"/>
                  </a:lnTo>
                  <a:lnTo>
                    <a:pt x="26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4" y="79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24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1" y="84"/>
                  </a:lnTo>
                  <a:lnTo>
                    <a:pt x="21" y="84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0" y="87"/>
                  </a:lnTo>
                  <a:lnTo>
                    <a:pt x="20" y="87"/>
                  </a:lnTo>
                  <a:lnTo>
                    <a:pt x="19" y="87"/>
                  </a:lnTo>
                  <a:lnTo>
                    <a:pt x="19" y="87"/>
                  </a:lnTo>
                  <a:lnTo>
                    <a:pt x="19" y="87"/>
                  </a:lnTo>
                  <a:lnTo>
                    <a:pt x="18" y="87"/>
                  </a:lnTo>
                  <a:lnTo>
                    <a:pt x="18" y="87"/>
                  </a:lnTo>
                  <a:lnTo>
                    <a:pt x="18" y="88"/>
                  </a:lnTo>
                  <a:lnTo>
                    <a:pt x="17" y="88"/>
                  </a:lnTo>
                  <a:lnTo>
                    <a:pt x="17" y="88"/>
                  </a:lnTo>
                  <a:lnTo>
                    <a:pt x="17" y="88"/>
                  </a:lnTo>
                  <a:lnTo>
                    <a:pt x="18" y="88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0"/>
                  </a:lnTo>
                  <a:lnTo>
                    <a:pt x="17" y="90"/>
                  </a:lnTo>
                  <a:lnTo>
                    <a:pt x="16" y="90"/>
                  </a:lnTo>
                  <a:lnTo>
                    <a:pt x="16" y="90"/>
                  </a:lnTo>
                  <a:lnTo>
                    <a:pt x="15" y="90"/>
                  </a:lnTo>
                  <a:lnTo>
                    <a:pt x="15" y="90"/>
                  </a:lnTo>
                  <a:lnTo>
                    <a:pt x="15" y="90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14" y="91"/>
                  </a:lnTo>
                  <a:lnTo>
                    <a:pt x="14" y="90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2" y="90"/>
                  </a:lnTo>
                  <a:lnTo>
                    <a:pt x="12" y="90"/>
                  </a:lnTo>
                  <a:lnTo>
                    <a:pt x="12" y="90"/>
                  </a:lnTo>
                  <a:lnTo>
                    <a:pt x="11" y="89"/>
                  </a:lnTo>
                  <a:lnTo>
                    <a:pt x="11" y="89"/>
                  </a:lnTo>
                  <a:lnTo>
                    <a:pt x="10" y="89"/>
                  </a:lnTo>
                  <a:lnTo>
                    <a:pt x="10" y="89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86"/>
                  </a:lnTo>
                  <a:lnTo>
                    <a:pt x="11" y="86"/>
                  </a:lnTo>
                  <a:lnTo>
                    <a:pt x="11" y="86"/>
                  </a:lnTo>
                  <a:lnTo>
                    <a:pt x="10" y="86"/>
                  </a:lnTo>
                  <a:lnTo>
                    <a:pt x="10" y="85"/>
                  </a:lnTo>
                  <a:lnTo>
                    <a:pt x="10" y="85"/>
                  </a:lnTo>
                  <a:lnTo>
                    <a:pt x="10" y="85"/>
                  </a:lnTo>
                  <a:lnTo>
                    <a:pt x="10" y="84"/>
                  </a:lnTo>
                  <a:lnTo>
                    <a:pt x="10" y="84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0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8" y="79"/>
                  </a:lnTo>
                  <a:lnTo>
                    <a:pt x="9" y="79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8" y="78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4" y="77"/>
                  </a:lnTo>
                  <a:lnTo>
                    <a:pt x="3" y="77"/>
                  </a:lnTo>
                  <a:lnTo>
                    <a:pt x="3" y="77"/>
                  </a:lnTo>
                  <a:lnTo>
                    <a:pt x="3" y="77"/>
                  </a:lnTo>
                  <a:lnTo>
                    <a:pt x="3" y="77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1" y="78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0" y="79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2" name="Freeform 17"/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3959232" y="2298520"/>
              <a:ext cx="273846" cy="138878"/>
            </a:xfrm>
            <a:custGeom>
              <a:avLst/>
              <a:gdLst/>
              <a:ahLst/>
              <a:cxnLst>
                <a:cxn ang="0">
                  <a:pos x="137" y="69"/>
                </a:cxn>
                <a:cxn ang="0">
                  <a:pos x="135" y="66"/>
                </a:cxn>
                <a:cxn ang="0">
                  <a:pos x="132" y="65"/>
                </a:cxn>
                <a:cxn ang="0">
                  <a:pos x="128" y="66"/>
                </a:cxn>
                <a:cxn ang="0">
                  <a:pos x="126" y="63"/>
                </a:cxn>
                <a:cxn ang="0">
                  <a:pos x="125" y="60"/>
                </a:cxn>
                <a:cxn ang="0">
                  <a:pos x="124" y="57"/>
                </a:cxn>
                <a:cxn ang="0">
                  <a:pos x="123" y="54"/>
                </a:cxn>
                <a:cxn ang="0">
                  <a:pos x="124" y="51"/>
                </a:cxn>
                <a:cxn ang="0">
                  <a:pos x="122" y="49"/>
                </a:cxn>
                <a:cxn ang="0">
                  <a:pos x="117" y="48"/>
                </a:cxn>
                <a:cxn ang="0">
                  <a:pos x="115" y="49"/>
                </a:cxn>
                <a:cxn ang="0">
                  <a:pos x="115" y="53"/>
                </a:cxn>
                <a:cxn ang="0">
                  <a:pos x="111" y="50"/>
                </a:cxn>
                <a:cxn ang="0">
                  <a:pos x="112" y="46"/>
                </a:cxn>
                <a:cxn ang="0">
                  <a:pos x="110" y="43"/>
                </a:cxn>
                <a:cxn ang="0">
                  <a:pos x="110" y="40"/>
                </a:cxn>
                <a:cxn ang="0">
                  <a:pos x="110" y="36"/>
                </a:cxn>
                <a:cxn ang="0">
                  <a:pos x="108" y="33"/>
                </a:cxn>
                <a:cxn ang="0">
                  <a:pos x="105" y="32"/>
                </a:cxn>
                <a:cxn ang="0">
                  <a:pos x="103" y="30"/>
                </a:cxn>
                <a:cxn ang="0">
                  <a:pos x="100" y="31"/>
                </a:cxn>
                <a:cxn ang="0">
                  <a:pos x="98" y="33"/>
                </a:cxn>
                <a:cxn ang="0">
                  <a:pos x="95" y="30"/>
                </a:cxn>
                <a:cxn ang="0">
                  <a:pos x="95" y="26"/>
                </a:cxn>
                <a:cxn ang="0">
                  <a:pos x="93" y="24"/>
                </a:cxn>
                <a:cxn ang="0">
                  <a:pos x="90" y="23"/>
                </a:cxn>
                <a:cxn ang="0">
                  <a:pos x="88" y="20"/>
                </a:cxn>
                <a:cxn ang="0">
                  <a:pos x="85" y="17"/>
                </a:cxn>
                <a:cxn ang="0">
                  <a:pos x="86" y="14"/>
                </a:cxn>
                <a:cxn ang="0">
                  <a:pos x="85" y="11"/>
                </a:cxn>
                <a:cxn ang="0">
                  <a:pos x="83" y="9"/>
                </a:cxn>
                <a:cxn ang="0">
                  <a:pos x="80" y="6"/>
                </a:cxn>
                <a:cxn ang="0">
                  <a:pos x="76" y="5"/>
                </a:cxn>
                <a:cxn ang="0">
                  <a:pos x="74" y="3"/>
                </a:cxn>
                <a:cxn ang="0">
                  <a:pos x="71" y="1"/>
                </a:cxn>
                <a:cxn ang="0">
                  <a:pos x="67" y="1"/>
                </a:cxn>
                <a:cxn ang="0">
                  <a:pos x="63" y="1"/>
                </a:cxn>
                <a:cxn ang="0">
                  <a:pos x="59" y="1"/>
                </a:cxn>
                <a:cxn ang="0">
                  <a:pos x="55" y="1"/>
                </a:cxn>
                <a:cxn ang="0">
                  <a:pos x="51" y="1"/>
                </a:cxn>
                <a:cxn ang="0">
                  <a:pos x="47" y="1"/>
                </a:cxn>
                <a:cxn ang="0">
                  <a:pos x="43" y="1"/>
                </a:cxn>
                <a:cxn ang="0">
                  <a:pos x="39" y="1"/>
                </a:cxn>
                <a:cxn ang="0">
                  <a:pos x="35" y="1"/>
                </a:cxn>
                <a:cxn ang="0">
                  <a:pos x="31" y="1"/>
                </a:cxn>
                <a:cxn ang="0">
                  <a:pos x="26" y="1"/>
                </a:cxn>
                <a:cxn ang="0">
                  <a:pos x="22" y="1"/>
                </a:cxn>
                <a:cxn ang="0">
                  <a:pos x="18" y="1"/>
                </a:cxn>
                <a:cxn ang="0">
                  <a:pos x="14" y="0"/>
                </a:cxn>
                <a:cxn ang="0">
                  <a:pos x="14" y="5"/>
                </a:cxn>
                <a:cxn ang="0">
                  <a:pos x="12" y="8"/>
                </a:cxn>
                <a:cxn ang="0">
                  <a:pos x="11" y="11"/>
                </a:cxn>
                <a:cxn ang="0">
                  <a:pos x="9" y="14"/>
                </a:cxn>
                <a:cxn ang="0">
                  <a:pos x="6" y="17"/>
                </a:cxn>
                <a:cxn ang="0">
                  <a:pos x="4" y="19"/>
                </a:cxn>
                <a:cxn ang="0">
                  <a:pos x="6" y="22"/>
                </a:cxn>
                <a:cxn ang="0">
                  <a:pos x="4" y="24"/>
                </a:cxn>
                <a:cxn ang="0">
                  <a:pos x="3" y="27"/>
                </a:cxn>
              </a:cxnLst>
              <a:rect l="0" t="0" r="r" b="b"/>
              <a:pathLst>
                <a:path w="140" h="71">
                  <a:moveTo>
                    <a:pt x="140" y="71"/>
                  </a:moveTo>
                  <a:lnTo>
                    <a:pt x="139" y="71"/>
                  </a:lnTo>
                  <a:lnTo>
                    <a:pt x="139" y="71"/>
                  </a:lnTo>
                  <a:lnTo>
                    <a:pt x="138" y="71"/>
                  </a:lnTo>
                  <a:lnTo>
                    <a:pt x="138" y="71"/>
                  </a:lnTo>
                  <a:lnTo>
                    <a:pt x="138" y="71"/>
                  </a:lnTo>
                  <a:lnTo>
                    <a:pt x="138" y="70"/>
                  </a:lnTo>
                  <a:lnTo>
                    <a:pt x="138" y="70"/>
                  </a:lnTo>
                  <a:lnTo>
                    <a:pt x="137" y="69"/>
                  </a:lnTo>
                  <a:lnTo>
                    <a:pt x="137" y="69"/>
                  </a:lnTo>
                  <a:lnTo>
                    <a:pt x="137" y="69"/>
                  </a:lnTo>
                  <a:lnTo>
                    <a:pt x="137" y="68"/>
                  </a:lnTo>
                  <a:lnTo>
                    <a:pt x="137" y="68"/>
                  </a:lnTo>
                  <a:lnTo>
                    <a:pt x="137" y="68"/>
                  </a:lnTo>
                  <a:lnTo>
                    <a:pt x="136" y="68"/>
                  </a:lnTo>
                  <a:lnTo>
                    <a:pt x="136" y="67"/>
                  </a:lnTo>
                  <a:lnTo>
                    <a:pt x="135" y="67"/>
                  </a:lnTo>
                  <a:lnTo>
                    <a:pt x="135" y="66"/>
                  </a:lnTo>
                  <a:lnTo>
                    <a:pt x="135" y="66"/>
                  </a:lnTo>
                  <a:lnTo>
                    <a:pt x="135" y="66"/>
                  </a:lnTo>
                  <a:lnTo>
                    <a:pt x="135" y="66"/>
                  </a:lnTo>
                  <a:lnTo>
                    <a:pt x="135" y="65"/>
                  </a:lnTo>
                  <a:lnTo>
                    <a:pt x="135" y="65"/>
                  </a:lnTo>
                  <a:lnTo>
                    <a:pt x="134" y="65"/>
                  </a:lnTo>
                  <a:lnTo>
                    <a:pt x="134" y="65"/>
                  </a:lnTo>
                  <a:lnTo>
                    <a:pt x="133" y="65"/>
                  </a:lnTo>
                  <a:lnTo>
                    <a:pt x="133" y="65"/>
                  </a:lnTo>
                  <a:lnTo>
                    <a:pt x="133" y="65"/>
                  </a:lnTo>
                  <a:lnTo>
                    <a:pt x="132" y="65"/>
                  </a:lnTo>
                  <a:lnTo>
                    <a:pt x="132" y="65"/>
                  </a:lnTo>
                  <a:lnTo>
                    <a:pt x="131" y="65"/>
                  </a:lnTo>
                  <a:lnTo>
                    <a:pt x="131" y="65"/>
                  </a:lnTo>
                  <a:lnTo>
                    <a:pt x="131" y="66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7" y="6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2"/>
                  </a:lnTo>
                  <a:lnTo>
                    <a:pt x="126" y="62"/>
                  </a:lnTo>
                  <a:lnTo>
                    <a:pt x="126" y="62"/>
                  </a:lnTo>
                  <a:lnTo>
                    <a:pt x="126" y="62"/>
                  </a:lnTo>
                  <a:lnTo>
                    <a:pt x="126" y="61"/>
                  </a:lnTo>
                  <a:lnTo>
                    <a:pt x="126" y="61"/>
                  </a:lnTo>
                  <a:lnTo>
                    <a:pt x="125" y="60"/>
                  </a:lnTo>
                  <a:lnTo>
                    <a:pt x="125" y="60"/>
                  </a:lnTo>
                  <a:lnTo>
                    <a:pt x="125" y="60"/>
                  </a:lnTo>
                  <a:lnTo>
                    <a:pt x="126" y="60"/>
                  </a:lnTo>
                  <a:lnTo>
                    <a:pt x="126" y="59"/>
                  </a:lnTo>
                  <a:lnTo>
                    <a:pt x="126" y="59"/>
                  </a:lnTo>
                  <a:lnTo>
                    <a:pt x="126" y="59"/>
                  </a:lnTo>
                  <a:lnTo>
                    <a:pt x="126" y="58"/>
                  </a:lnTo>
                  <a:lnTo>
                    <a:pt x="125" y="58"/>
                  </a:lnTo>
                  <a:lnTo>
                    <a:pt x="125" y="58"/>
                  </a:lnTo>
                  <a:lnTo>
                    <a:pt x="125" y="58"/>
                  </a:lnTo>
                  <a:lnTo>
                    <a:pt x="124" y="57"/>
                  </a:lnTo>
                  <a:lnTo>
                    <a:pt x="124" y="57"/>
                  </a:lnTo>
                  <a:lnTo>
                    <a:pt x="124" y="57"/>
                  </a:lnTo>
                  <a:lnTo>
                    <a:pt x="124" y="56"/>
                  </a:lnTo>
                  <a:lnTo>
                    <a:pt x="125" y="56"/>
                  </a:lnTo>
                  <a:lnTo>
                    <a:pt x="124" y="55"/>
                  </a:lnTo>
                  <a:lnTo>
                    <a:pt x="124" y="55"/>
                  </a:lnTo>
                  <a:lnTo>
                    <a:pt x="124" y="55"/>
                  </a:lnTo>
                  <a:lnTo>
                    <a:pt x="124" y="54"/>
                  </a:lnTo>
                  <a:lnTo>
                    <a:pt x="123" y="54"/>
                  </a:lnTo>
                  <a:lnTo>
                    <a:pt x="123" y="54"/>
                  </a:lnTo>
                  <a:lnTo>
                    <a:pt x="123" y="54"/>
                  </a:lnTo>
                  <a:lnTo>
                    <a:pt x="122" y="53"/>
                  </a:lnTo>
                  <a:lnTo>
                    <a:pt x="122" y="53"/>
                  </a:lnTo>
                  <a:lnTo>
                    <a:pt x="122" y="53"/>
                  </a:lnTo>
                  <a:lnTo>
                    <a:pt x="123" y="53"/>
                  </a:lnTo>
                  <a:lnTo>
                    <a:pt x="123" y="53"/>
                  </a:lnTo>
                  <a:lnTo>
                    <a:pt x="124" y="53"/>
                  </a:lnTo>
                  <a:lnTo>
                    <a:pt x="124" y="52"/>
                  </a:lnTo>
                  <a:lnTo>
                    <a:pt x="124" y="52"/>
                  </a:lnTo>
                  <a:lnTo>
                    <a:pt x="124" y="51"/>
                  </a:lnTo>
                  <a:lnTo>
                    <a:pt x="124" y="51"/>
                  </a:lnTo>
                  <a:lnTo>
                    <a:pt x="124" y="51"/>
                  </a:lnTo>
                  <a:lnTo>
                    <a:pt x="124" y="50"/>
                  </a:lnTo>
                  <a:lnTo>
                    <a:pt x="123" y="50"/>
                  </a:lnTo>
                  <a:lnTo>
                    <a:pt x="123" y="49"/>
                  </a:lnTo>
                  <a:lnTo>
                    <a:pt x="123" y="49"/>
                  </a:lnTo>
                  <a:lnTo>
                    <a:pt x="122" y="49"/>
                  </a:lnTo>
                  <a:lnTo>
                    <a:pt x="122" y="49"/>
                  </a:lnTo>
                  <a:lnTo>
                    <a:pt x="122" y="49"/>
                  </a:lnTo>
                  <a:lnTo>
                    <a:pt x="122" y="49"/>
                  </a:lnTo>
                  <a:lnTo>
                    <a:pt x="122" y="49"/>
                  </a:lnTo>
                  <a:lnTo>
                    <a:pt x="121" y="49"/>
                  </a:lnTo>
                  <a:lnTo>
                    <a:pt x="121" y="49"/>
                  </a:lnTo>
                  <a:lnTo>
                    <a:pt x="120" y="49"/>
                  </a:lnTo>
                  <a:lnTo>
                    <a:pt x="120" y="49"/>
                  </a:lnTo>
                  <a:lnTo>
                    <a:pt x="119" y="4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18" y="48"/>
                  </a:lnTo>
                  <a:lnTo>
                    <a:pt x="118" y="48"/>
                  </a:lnTo>
                  <a:lnTo>
                    <a:pt x="117" y="48"/>
                  </a:lnTo>
                  <a:lnTo>
                    <a:pt x="117" y="48"/>
                  </a:lnTo>
                  <a:lnTo>
                    <a:pt x="117" y="48"/>
                  </a:lnTo>
                  <a:lnTo>
                    <a:pt x="117" y="48"/>
                  </a:lnTo>
                  <a:lnTo>
                    <a:pt x="117" y="48"/>
                  </a:lnTo>
                  <a:lnTo>
                    <a:pt x="116" y="49"/>
                  </a:lnTo>
                  <a:lnTo>
                    <a:pt x="116" y="49"/>
                  </a:lnTo>
                  <a:lnTo>
                    <a:pt x="115" y="49"/>
                  </a:lnTo>
                  <a:lnTo>
                    <a:pt x="115" y="49"/>
                  </a:lnTo>
                  <a:lnTo>
                    <a:pt x="115" y="49"/>
                  </a:lnTo>
                  <a:lnTo>
                    <a:pt x="115" y="49"/>
                  </a:lnTo>
                  <a:lnTo>
                    <a:pt x="115" y="50"/>
                  </a:lnTo>
                  <a:lnTo>
                    <a:pt x="115" y="50"/>
                  </a:lnTo>
                  <a:lnTo>
                    <a:pt x="115" y="51"/>
                  </a:lnTo>
                  <a:lnTo>
                    <a:pt x="115" y="51"/>
                  </a:lnTo>
                  <a:lnTo>
                    <a:pt x="116" y="51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16" y="53"/>
                  </a:lnTo>
                  <a:lnTo>
                    <a:pt x="115" y="53"/>
                  </a:lnTo>
                  <a:lnTo>
                    <a:pt x="115" y="53"/>
                  </a:lnTo>
                  <a:lnTo>
                    <a:pt x="115" y="52"/>
                  </a:lnTo>
                  <a:lnTo>
                    <a:pt x="114" y="52"/>
                  </a:lnTo>
                  <a:lnTo>
                    <a:pt x="114" y="52"/>
                  </a:lnTo>
                  <a:lnTo>
                    <a:pt x="114" y="51"/>
                  </a:lnTo>
                  <a:lnTo>
                    <a:pt x="113" y="51"/>
                  </a:lnTo>
                  <a:lnTo>
                    <a:pt x="113" y="51"/>
                  </a:lnTo>
                  <a:lnTo>
                    <a:pt x="113" y="51"/>
                  </a:lnTo>
                  <a:lnTo>
                    <a:pt x="112" y="51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49"/>
                  </a:lnTo>
                  <a:lnTo>
                    <a:pt x="111" y="49"/>
                  </a:lnTo>
                  <a:lnTo>
                    <a:pt x="111" y="49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3" y="47"/>
                  </a:lnTo>
                  <a:lnTo>
                    <a:pt x="113" y="47"/>
                  </a:lnTo>
                  <a:lnTo>
                    <a:pt x="112" y="46"/>
                  </a:lnTo>
                  <a:lnTo>
                    <a:pt x="112" y="46"/>
                  </a:lnTo>
                  <a:lnTo>
                    <a:pt x="112" y="46"/>
                  </a:lnTo>
                  <a:lnTo>
                    <a:pt x="112" y="45"/>
                  </a:lnTo>
                  <a:lnTo>
                    <a:pt x="112" y="45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3"/>
                  </a:lnTo>
                  <a:lnTo>
                    <a:pt x="111" y="43"/>
                  </a:lnTo>
                  <a:lnTo>
                    <a:pt x="111" y="43"/>
                  </a:lnTo>
                  <a:lnTo>
                    <a:pt x="110" y="43"/>
                  </a:lnTo>
                  <a:lnTo>
                    <a:pt x="110" y="43"/>
                  </a:lnTo>
                  <a:lnTo>
                    <a:pt x="110" y="42"/>
                  </a:lnTo>
                  <a:lnTo>
                    <a:pt x="110" y="42"/>
                  </a:lnTo>
                  <a:lnTo>
                    <a:pt x="110" y="42"/>
                  </a:lnTo>
                  <a:lnTo>
                    <a:pt x="109" y="42"/>
                  </a:lnTo>
                  <a:lnTo>
                    <a:pt x="109" y="41"/>
                  </a:lnTo>
                  <a:lnTo>
                    <a:pt x="110" y="41"/>
                  </a:lnTo>
                  <a:lnTo>
                    <a:pt x="110" y="41"/>
                  </a:lnTo>
                  <a:lnTo>
                    <a:pt x="110" y="40"/>
                  </a:lnTo>
                  <a:lnTo>
                    <a:pt x="110" y="40"/>
                  </a:lnTo>
                  <a:lnTo>
                    <a:pt x="109" y="40"/>
                  </a:lnTo>
                  <a:lnTo>
                    <a:pt x="109" y="39"/>
                  </a:lnTo>
                  <a:lnTo>
                    <a:pt x="109" y="39"/>
                  </a:lnTo>
                  <a:lnTo>
                    <a:pt x="109" y="38"/>
                  </a:lnTo>
                  <a:lnTo>
                    <a:pt x="109" y="38"/>
                  </a:lnTo>
                  <a:lnTo>
                    <a:pt x="109" y="37"/>
                  </a:lnTo>
                  <a:lnTo>
                    <a:pt x="109" y="37"/>
                  </a:lnTo>
                  <a:lnTo>
                    <a:pt x="109" y="37"/>
                  </a:lnTo>
                  <a:lnTo>
                    <a:pt x="110" y="36"/>
                  </a:lnTo>
                  <a:lnTo>
                    <a:pt x="110" y="36"/>
                  </a:lnTo>
                  <a:lnTo>
                    <a:pt x="110" y="35"/>
                  </a:lnTo>
                  <a:lnTo>
                    <a:pt x="110" y="35"/>
                  </a:lnTo>
                  <a:lnTo>
                    <a:pt x="110" y="35"/>
                  </a:lnTo>
                  <a:lnTo>
                    <a:pt x="110" y="34"/>
                  </a:lnTo>
                  <a:lnTo>
                    <a:pt x="110" y="34"/>
                  </a:lnTo>
                  <a:lnTo>
                    <a:pt x="110" y="33"/>
                  </a:lnTo>
                  <a:lnTo>
                    <a:pt x="109" y="33"/>
                  </a:lnTo>
                  <a:lnTo>
                    <a:pt x="109" y="33"/>
                  </a:lnTo>
                  <a:lnTo>
                    <a:pt x="109" y="33"/>
                  </a:lnTo>
                  <a:lnTo>
                    <a:pt x="108" y="33"/>
                  </a:lnTo>
                  <a:lnTo>
                    <a:pt x="108" y="33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7" y="32"/>
                  </a:lnTo>
                  <a:lnTo>
                    <a:pt x="107" y="32"/>
                  </a:lnTo>
                  <a:lnTo>
                    <a:pt x="106" y="32"/>
                  </a:lnTo>
                  <a:lnTo>
                    <a:pt x="106" y="32"/>
                  </a:lnTo>
                  <a:lnTo>
                    <a:pt x="106" y="32"/>
                  </a:lnTo>
                  <a:lnTo>
                    <a:pt x="105" y="32"/>
                  </a:lnTo>
                  <a:lnTo>
                    <a:pt x="105" y="32"/>
                  </a:lnTo>
                  <a:lnTo>
                    <a:pt x="105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1"/>
                  </a:lnTo>
                  <a:lnTo>
                    <a:pt x="103" y="31"/>
                  </a:lnTo>
                  <a:lnTo>
                    <a:pt x="103" y="31"/>
                  </a:lnTo>
                  <a:lnTo>
                    <a:pt x="103" y="31"/>
                  </a:lnTo>
                  <a:lnTo>
                    <a:pt x="103" y="31"/>
                  </a:lnTo>
                  <a:lnTo>
                    <a:pt x="103" y="30"/>
                  </a:lnTo>
                  <a:lnTo>
                    <a:pt x="103" y="30"/>
                  </a:lnTo>
                  <a:lnTo>
                    <a:pt x="102" y="30"/>
                  </a:lnTo>
                  <a:lnTo>
                    <a:pt x="102" y="29"/>
                  </a:lnTo>
                  <a:lnTo>
                    <a:pt x="102" y="29"/>
                  </a:lnTo>
                  <a:lnTo>
                    <a:pt x="101" y="29"/>
                  </a:lnTo>
                  <a:lnTo>
                    <a:pt x="101" y="29"/>
                  </a:lnTo>
                  <a:lnTo>
                    <a:pt x="101" y="30"/>
                  </a:lnTo>
                  <a:lnTo>
                    <a:pt x="101" y="30"/>
                  </a:lnTo>
                  <a:lnTo>
                    <a:pt x="101" y="30"/>
                  </a:lnTo>
                  <a:lnTo>
                    <a:pt x="101" y="31"/>
                  </a:lnTo>
                  <a:lnTo>
                    <a:pt x="100" y="31"/>
                  </a:lnTo>
                  <a:lnTo>
                    <a:pt x="100" y="31"/>
                  </a:lnTo>
                  <a:lnTo>
                    <a:pt x="100" y="31"/>
                  </a:lnTo>
                  <a:lnTo>
                    <a:pt x="100" y="31"/>
                  </a:lnTo>
                  <a:lnTo>
                    <a:pt x="99" y="31"/>
                  </a:lnTo>
                  <a:lnTo>
                    <a:pt x="99" y="31"/>
                  </a:lnTo>
                  <a:lnTo>
                    <a:pt x="99" y="32"/>
                  </a:lnTo>
                  <a:lnTo>
                    <a:pt x="99" y="32"/>
                  </a:lnTo>
                  <a:lnTo>
                    <a:pt x="98" y="32"/>
                  </a:lnTo>
                  <a:lnTo>
                    <a:pt x="98" y="33"/>
                  </a:lnTo>
                  <a:lnTo>
                    <a:pt x="98" y="33"/>
                  </a:lnTo>
                  <a:lnTo>
                    <a:pt x="97" y="33"/>
                  </a:lnTo>
                  <a:lnTo>
                    <a:pt x="97" y="32"/>
                  </a:lnTo>
                  <a:lnTo>
                    <a:pt x="97" y="32"/>
                  </a:lnTo>
                  <a:lnTo>
                    <a:pt x="97" y="32"/>
                  </a:lnTo>
                  <a:lnTo>
                    <a:pt x="97" y="31"/>
                  </a:lnTo>
                  <a:lnTo>
                    <a:pt x="96" y="31"/>
                  </a:lnTo>
                  <a:lnTo>
                    <a:pt x="96" y="31"/>
                  </a:lnTo>
                  <a:lnTo>
                    <a:pt x="95" y="31"/>
                  </a:lnTo>
                  <a:lnTo>
                    <a:pt x="95" y="31"/>
                  </a:lnTo>
                  <a:lnTo>
                    <a:pt x="95" y="30"/>
                  </a:lnTo>
                  <a:lnTo>
                    <a:pt x="95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4" y="27"/>
                  </a:lnTo>
                  <a:lnTo>
                    <a:pt x="95" y="27"/>
                  </a:lnTo>
                  <a:lnTo>
                    <a:pt x="95" y="26"/>
                  </a:lnTo>
                  <a:lnTo>
                    <a:pt x="95" y="26"/>
                  </a:lnTo>
                  <a:lnTo>
                    <a:pt x="94" y="26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3" y="25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1" y="24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2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21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19"/>
                  </a:lnTo>
                  <a:lnTo>
                    <a:pt x="87" y="19"/>
                  </a:lnTo>
                  <a:lnTo>
                    <a:pt x="87" y="19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5" y="13"/>
                  </a:lnTo>
                  <a:lnTo>
                    <a:pt x="85" y="13"/>
                  </a:lnTo>
                  <a:lnTo>
                    <a:pt x="85" y="12"/>
                  </a:lnTo>
                  <a:lnTo>
                    <a:pt x="85" y="12"/>
                  </a:lnTo>
                  <a:lnTo>
                    <a:pt x="85" y="12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5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0" y="1"/>
                  </a:lnTo>
                  <a:lnTo>
                    <a:pt x="70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3" y="26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3" name="Freeform 18"/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4233079" y="2408060"/>
              <a:ext cx="434241" cy="29341"/>
            </a:xfrm>
            <a:custGeom>
              <a:avLst/>
              <a:gdLst/>
              <a:ahLst/>
              <a:cxnLst>
                <a:cxn ang="0">
                  <a:pos x="218" y="10"/>
                </a:cxn>
                <a:cxn ang="0">
                  <a:pos x="213" y="10"/>
                </a:cxn>
                <a:cxn ang="0">
                  <a:pos x="209" y="10"/>
                </a:cxn>
                <a:cxn ang="0">
                  <a:pos x="205" y="10"/>
                </a:cxn>
                <a:cxn ang="0">
                  <a:pos x="201" y="10"/>
                </a:cxn>
                <a:cxn ang="0">
                  <a:pos x="197" y="10"/>
                </a:cxn>
                <a:cxn ang="0">
                  <a:pos x="193" y="10"/>
                </a:cxn>
                <a:cxn ang="0">
                  <a:pos x="188" y="10"/>
                </a:cxn>
                <a:cxn ang="0">
                  <a:pos x="184" y="10"/>
                </a:cxn>
                <a:cxn ang="0">
                  <a:pos x="181" y="10"/>
                </a:cxn>
                <a:cxn ang="0">
                  <a:pos x="177" y="9"/>
                </a:cxn>
                <a:cxn ang="0">
                  <a:pos x="172" y="9"/>
                </a:cxn>
                <a:cxn ang="0">
                  <a:pos x="168" y="9"/>
                </a:cxn>
                <a:cxn ang="0">
                  <a:pos x="164" y="9"/>
                </a:cxn>
                <a:cxn ang="0">
                  <a:pos x="160" y="9"/>
                </a:cxn>
                <a:cxn ang="0">
                  <a:pos x="156" y="9"/>
                </a:cxn>
                <a:cxn ang="0">
                  <a:pos x="152" y="9"/>
                </a:cxn>
                <a:cxn ang="0">
                  <a:pos x="148" y="9"/>
                </a:cxn>
                <a:cxn ang="0">
                  <a:pos x="144" y="9"/>
                </a:cxn>
                <a:cxn ang="0">
                  <a:pos x="140" y="9"/>
                </a:cxn>
                <a:cxn ang="0">
                  <a:pos x="136" y="9"/>
                </a:cxn>
                <a:cxn ang="0">
                  <a:pos x="131" y="9"/>
                </a:cxn>
                <a:cxn ang="0">
                  <a:pos x="127" y="9"/>
                </a:cxn>
                <a:cxn ang="0">
                  <a:pos x="124" y="9"/>
                </a:cxn>
                <a:cxn ang="0">
                  <a:pos x="120" y="9"/>
                </a:cxn>
                <a:cxn ang="0">
                  <a:pos x="116" y="9"/>
                </a:cxn>
                <a:cxn ang="0">
                  <a:pos x="112" y="9"/>
                </a:cxn>
                <a:cxn ang="0">
                  <a:pos x="108" y="9"/>
                </a:cxn>
                <a:cxn ang="0">
                  <a:pos x="104" y="9"/>
                </a:cxn>
                <a:cxn ang="0">
                  <a:pos x="100" y="9"/>
                </a:cxn>
                <a:cxn ang="0">
                  <a:pos x="96" y="9"/>
                </a:cxn>
                <a:cxn ang="0">
                  <a:pos x="93" y="9"/>
                </a:cxn>
                <a:cxn ang="0">
                  <a:pos x="89" y="9"/>
                </a:cxn>
                <a:cxn ang="0">
                  <a:pos x="85" y="9"/>
                </a:cxn>
                <a:cxn ang="0">
                  <a:pos x="81" y="9"/>
                </a:cxn>
                <a:cxn ang="0">
                  <a:pos x="77" y="9"/>
                </a:cxn>
                <a:cxn ang="0">
                  <a:pos x="72" y="9"/>
                </a:cxn>
                <a:cxn ang="0">
                  <a:pos x="68" y="9"/>
                </a:cxn>
                <a:cxn ang="0">
                  <a:pos x="64" y="9"/>
                </a:cxn>
                <a:cxn ang="0">
                  <a:pos x="60" y="9"/>
                </a:cxn>
                <a:cxn ang="0">
                  <a:pos x="56" y="9"/>
                </a:cxn>
                <a:cxn ang="0">
                  <a:pos x="52" y="9"/>
                </a:cxn>
                <a:cxn ang="0">
                  <a:pos x="48" y="9"/>
                </a:cxn>
                <a:cxn ang="0">
                  <a:pos x="44" y="9"/>
                </a:cxn>
                <a:cxn ang="0">
                  <a:pos x="40" y="9"/>
                </a:cxn>
                <a:cxn ang="0">
                  <a:pos x="36" y="9"/>
                </a:cxn>
                <a:cxn ang="0">
                  <a:pos x="31" y="9"/>
                </a:cxn>
                <a:cxn ang="0">
                  <a:pos x="27" y="8"/>
                </a:cxn>
                <a:cxn ang="0">
                  <a:pos x="25" y="4"/>
                </a:cxn>
                <a:cxn ang="0">
                  <a:pos x="22" y="2"/>
                </a:cxn>
                <a:cxn ang="0">
                  <a:pos x="19" y="1"/>
                </a:cxn>
                <a:cxn ang="0">
                  <a:pos x="17" y="2"/>
                </a:cxn>
                <a:cxn ang="0">
                  <a:pos x="15" y="5"/>
                </a:cxn>
                <a:cxn ang="0">
                  <a:pos x="11" y="5"/>
                </a:cxn>
                <a:cxn ang="0">
                  <a:pos x="9" y="5"/>
                </a:cxn>
                <a:cxn ang="0">
                  <a:pos x="8" y="9"/>
                </a:cxn>
                <a:cxn ang="0">
                  <a:pos x="7" y="12"/>
                </a:cxn>
                <a:cxn ang="0">
                  <a:pos x="7" y="14"/>
                </a:cxn>
                <a:cxn ang="0">
                  <a:pos x="3" y="15"/>
                </a:cxn>
              </a:cxnLst>
              <a:rect l="0" t="0" r="r" b="b"/>
              <a:pathLst>
                <a:path w="222" h="15">
                  <a:moveTo>
                    <a:pt x="222" y="10"/>
                  </a:moveTo>
                  <a:lnTo>
                    <a:pt x="221" y="10"/>
                  </a:lnTo>
                  <a:lnTo>
                    <a:pt x="221" y="10"/>
                  </a:lnTo>
                  <a:lnTo>
                    <a:pt x="220" y="10"/>
                  </a:lnTo>
                  <a:lnTo>
                    <a:pt x="220" y="10"/>
                  </a:lnTo>
                  <a:lnTo>
                    <a:pt x="220" y="10"/>
                  </a:lnTo>
                  <a:lnTo>
                    <a:pt x="219" y="10"/>
                  </a:lnTo>
                  <a:lnTo>
                    <a:pt x="219" y="10"/>
                  </a:lnTo>
                  <a:lnTo>
                    <a:pt x="218" y="10"/>
                  </a:lnTo>
                  <a:lnTo>
                    <a:pt x="218" y="10"/>
                  </a:lnTo>
                  <a:lnTo>
                    <a:pt x="217" y="10"/>
                  </a:lnTo>
                  <a:lnTo>
                    <a:pt x="217" y="10"/>
                  </a:lnTo>
                  <a:lnTo>
                    <a:pt x="217" y="10"/>
                  </a:lnTo>
                  <a:lnTo>
                    <a:pt x="215" y="9"/>
                  </a:lnTo>
                  <a:lnTo>
                    <a:pt x="215" y="10"/>
                  </a:lnTo>
                  <a:lnTo>
                    <a:pt x="215" y="10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3" y="10"/>
                  </a:lnTo>
                  <a:lnTo>
                    <a:pt x="213" y="10"/>
                  </a:lnTo>
                  <a:lnTo>
                    <a:pt x="213" y="10"/>
                  </a:lnTo>
                  <a:lnTo>
                    <a:pt x="212" y="10"/>
                  </a:lnTo>
                  <a:lnTo>
                    <a:pt x="212" y="10"/>
                  </a:lnTo>
                  <a:lnTo>
                    <a:pt x="211" y="10"/>
                  </a:lnTo>
                  <a:lnTo>
                    <a:pt x="211" y="10"/>
                  </a:lnTo>
                  <a:lnTo>
                    <a:pt x="211" y="10"/>
                  </a:lnTo>
                  <a:lnTo>
                    <a:pt x="210" y="10"/>
                  </a:lnTo>
                  <a:lnTo>
                    <a:pt x="210" y="10"/>
                  </a:lnTo>
                  <a:lnTo>
                    <a:pt x="209" y="10"/>
                  </a:lnTo>
                  <a:lnTo>
                    <a:pt x="209" y="10"/>
                  </a:lnTo>
                  <a:lnTo>
                    <a:pt x="208" y="10"/>
                  </a:lnTo>
                  <a:lnTo>
                    <a:pt x="208" y="10"/>
                  </a:lnTo>
                  <a:lnTo>
                    <a:pt x="208" y="10"/>
                  </a:lnTo>
                  <a:lnTo>
                    <a:pt x="207" y="10"/>
                  </a:lnTo>
                  <a:lnTo>
                    <a:pt x="207" y="10"/>
                  </a:lnTo>
                  <a:lnTo>
                    <a:pt x="206" y="10"/>
                  </a:lnTo>
                  <a:lnTo>
                    <a:pt x="206" y="10"/>
                  </a:lnTo>
                  <a:lnTo>
                    <a:pt x="206" y="10"/>
                  </a:lnTo>
                  <a:lnTo>
                    <a:pt x="205" y="10"/>
                  </a:lnTo>
                  <a:lnTo>
                    <a:pt x="205" y="10"/>
                  </a:lnTo>
                  <a:lnTo>
                    <a:pt x="204" y="10"/>
                  </a:lnTo>
                  <a:lnTo>
                    <a:pt x="204" y="10"/>
                  </a:lnTo>
                  <a:lnTo>
                    <a:pt x="204" y="10"/>
                  </a:lnTo>
                  <a:lnTo>
                    <a:pt x="203" y="10"/>
                  </a:lnTo>
                  <a:lnTo>
                    <a:pt x="203" y="10"/>
                  </a:lnTo>
                  <a:lnTo>
                    <a:pt x="202" y="10"/>
                  </a:lnTo>
                  <a:lnTo>
                    <a:pt x="202" y="10"/>
                  </a:lnTo>
                  <a:lnTo>
                    <a:pt x="202" y="10"/>
                  </a:lnTo>
                  <a:lnTo>
                    <a:pt x="201" y="10"/>
                  </a:lnTo>
                  <a:lnTo>
                    <a:pt x="201" y="10"/>
                  </a:lnTo>
                  <a:lnTo>
                    <a:pt x="200" y="10"/>
                  </a:lnTo>
                  <a:lnTo>
                    <a:pt x="200" y="10"/>
                  </a:lnTo>
                  <a:lnTo>
                    <a:pt x="199" y="10"/>
                  </a:lnTo>
                  <a:lnTo>
                    <a:pt x="199" y="10"/>
                  </a:lnTo>
                  <a:lnTo>
                    <a:pt x="199" y="10"/>
                  </a:lnTo>
                  <a:lnTo>
                    <a:pt x="198" y="10"/>
                  </a:lnTo>
                  <a:lnTo>
                    <a:pt x="198" y="10"/>
                  </a:lnTo>
                  <a:lnTo>
                    <a:pt x="197" y="10"/>
                  </a:lnTo>
                  <a:lnTo>
                    <a:pt x="197" y="10"/>
                  </a:lnTo>
                  <a:lnTo>
                    <a:pt x="197" y="10"/>
                  </a:lnTo>
                  <a:lnTo>
                    <a:pt x="196" y="10"/>
                  </a:lnTo>
                  <a:lnTo>
                    <a:pt x="196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4" y="10"/>
                  </a:lnTo>
                  <a:lnTo>
                    <a:pt x="194" y="10"/>
                  </a:lnTo>
                  <a:lnTo>
                    <a:pt x="193" y="10"/>
                  </a:lnTo>
                  <a:lnTo>
                    <a:pt x="193" y="10"/>
                  </a:lnTo>
                  <a:lnTo>
                    <a:pt x="193" y="10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91" y="10"/>
                  </a:lnTo>
                  <a:lnTo>
                    <a:pt x="191" y="10"/>
                  </a:lnTo>
                  <a:lnTo>
                    <a:pt x="190" y="10"/>
                  </a:lnTo>
                  <a:lnTo>
                    <a:pt x="190" y="10"/>
                  </a:lnTo>
                  <a:lnTo>
                    <a:pt x="190" y="10"/>
                  </a:lnTo>
                  <a:lnTo>
                    <a:pt x="189" y="10"/>
                  </a:lnTo>
                  <a:lnTo>
                    <a:pt x="189" y="10"/>
                  </a:lnTo>
                  <a:lnTo>
                    <a:pt x="188" y="10"/>
                  </a:lnTo>
                  <a:lnTo>
                    <a:pt x="188" y="10"/>
                  </a:lnTo>
                  <a:lnTo>
                    <a:pt x="188" y="10"/>
                  </a:lnTo>
                  <a:lnTo>
                    <a:pt x="187" y="10"/>
                  </a:lnTo>
                  <a:lnTo>
                    <a:pt x="187" y="10"/>
                  </a:lnTo>
                  <a:lnTo>
                    <a:pt x="186" y="10"/>
                  </a:lnTo>
                  <a:lnTo>
                    <a:pt x="186" y="10"/>
                  </a:lnTo>
                  <a:lnTo>
                    <a:pt x="186" y="10"/>
                  </a:lnTo>
                  <a:lnTo>
                    <a:pt x="185" y="10"/>
                  </a:lnTo>
                  <a:lnTo>
                    <a:pt x="185" y="10"/>
                  </a:lnTo>
                  <a:lnTo>
                    <a:pt x="184" y="10"/>
                  </a:lnTo>
                  <a:lnTo>
                    <a:pt x="184" y="10"/>
                  </a:lnTo>
                  <a:lnTo>
                    <a:pt x="183" y="10"/>
                  </a:lnTo>
                  <a:lnTo>
                    <a:pt x="183" y="10"/>
                  </a:lnTo>
                  <a:lnTo>
                    <a:pt x="183" y="10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81" y="10"/>
                  </a:lnTo>
                  <a:lnTo>
                    <a:pt x="181" y="9"/>
                  </a:lnTo>
                  <a:lnTo>
                    <a:pt x="181" y="10"/>
                  </a:lnTo>
                  <a:lnTo>
                    <a:pt x="181" y="10"/>
                  </a:lnTo>
                  <a:lnTo>
                    <a:pt x="180" y="10"/>
                  </a:lnTo>
                  <a:lnTo>
                    <a:pt x="180" y="9"/>
                  </a:lnTo>
                  <a:lnTo>
                    <a:pt x="179" y="10"/>
                  </a:lnTo>
                  <a:lnTo>
                    <a:pt x="179" y="10"/>
                  </a:lnTo>
                  <a:lnTo>
                    <a:pt x="179" y="9"/>
                  </a:lnTo>
                  <a:lnTo>
                    <a:pt x="178" y="9"/>
                  </a:lnTo>
                  <a:lnTo>
                    <a:pt x="178" y="9"/>
                  </a:lnTo>
                  <a:lnTo>
                    <a:pt x="177" y="9"/>
                  </a:lnTo>
                  <a:lnTo>
                    <a:pt x="177" y="9"/>
                  </a:lnTo>
                  <a:lnTo>
                    <a:pt x="177" y="9"/>
                  </a:lnTo>
                  <a:lnTo>
                    <a:pt x="176" y="9"/>
                  </a:lnTo>
                  <a:lnTo>
                    <a:pt x="176" y="9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4" y="9"/>
                  </a:lnTo>
                  <a:lnTo>
                    <a:pt x="174" y="9"/>
                  </a:lnTo>
                  <a:lnTo>
                    <a:pt x="174" y="9"/>
                  </a:lnTo>
                  <a:lnTo>
                    <a:pt x="173" y="9"/>
                  </a:lnTo>
                  <a:lnTo>
                    <a:pt x="173" y="9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71" y="9"/>
                  </a:lnTo>
                  <a:lnTo>
                    <a:pt x="171" y="9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69" y="9"/>
                  </a:lnTo>
                  <a:lnTo>
                    <a:pt x="169" y="9"/>
                  </a:lnTo>
                  <a:lnTo>
                    <a:pt x="168" y="9"/>
                  </a:lnTo>
                  <a:lnTo>
                    <a:pt x="168" y="9"/>
                  </a:lnTo>
                  <a:lnTo>
                    <a:pt x="168" y="9"/>
                  </a:lnTo>
                  <a:lnTo>
                    <a:pt x="167" y="9"/>
                  </a:lnTo>
                  <a:lnTo>
                    <a:pt x="167" y="9"/>
                  </a:lnTo>
                  <a:lnTo>
                    <a:pt x="166" y="9"/>
                  </a:lnTo>
                  <a:lnTo>
                    <a:pt x="166" y="9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4" y="9"/>
                  </a:lnTo>
                  <a:lnTo>
                    <a:pt x="164" y="9"/>
                  </a:lnTo>
                  <a:lnTo>
                    <a:pt x="163" y="9"/>
                  </a:lnTo>
                  <a:lnTo>
                    <a:pt x="163" y="9"/>
                  </a:lnTo>
                  <a:lnTo>
                    <a:pt x="163" y="9"/>
                  </a:lnTo>
                  <a:lnTo>
                    <a:pt x="162" y="9"/>
                  </a:lnTo>
                  <a:lnTo>
                    <a:pt x="162" y="9"/>
                  </a:lnTo>
                  <a:lnTo>
                    <a:pt x="161" y="9"/>
                  </a:lnTo>
                  <a:lnTo>
                    <a:pt x="161" y="9"/>
                  </a:lnTo>
                  <a:lnTo>
                    <a:pt x="161" y="9"/>
                  </a:lnTo>
                  <a:lnTo>
                    <a:pt x="160" y="9"/>
                  </a:lnTo>
                  <a:lnTo>
                    <a:pt x="160" y="9"/>
                  </a:lnTo>
                  <a:lnTo>
                    <a:pt x="159" y="9"/>
                  </a:lnTo>
                  <a:lnTo>
                    <a:pt x="159" y="9"/>
                  </a:lnTo>
                  <a:lnTo>
                    <a:pt x="158" y="9"/>
                  </a:lnTo>
                  <a:lnTo>
                    <a:pt x="158" y="9"/>
                  </a:lnTo>
                  <a:lnTo>
                    <a:pt x="158" y="9"/>
                  </a:lnTo>
                  <a:lnTo>
                    <a:pt x="157" y="9"/>
                  </a:lnTo>
                  <a:lnTo>
                    <a:pt x="157" y="9"/>
                  </a:lnTo>
                  <a:lnTo>
                    <a:pt x="156" y="9"/>
                  </a:lnTo>
                  <a:lnTo>
                    <a:pt x="156" y="9"/>
                  </a:lnTo>
                  <a:lnTo>
                    <a:pt x="156" y="9"/>
                  </a:lnTo>
                  <a:lnTo>
                    <a:pt x="155" y="9"/>
                  </a:lnTo>
                  <a:lnTo>
                    <a:pt x="155" y="9"/>
                  </a:lnTo>
                  <a:lnTo>
                    <a:pt x="154" y="9"/>
                  </a:lnTo>
                  <a:lnTo>
                    <a:pt x="154" y="9"/>
                  </a:lnTo>
                  <a:lnTo>
                    <a:pt x="154" y="9"/>
                  </a:lnTo>
                  <a:lnTo>
                    <a:pt x="153" y="9"/>
                  </a:lnTo>
                  <a:lnTo>
                    <a:pt x="153" y="9"/>
                  </a:lnTo>
                  <a:lnTo>
                    <a:pt x="152" y="9"/>
                  </a:lnTo>
                  <a:lnTo>
                    <a:pt x="152" y="9"/>
                  </a:lnTo>
                  <a:lnTo>
                    <a:pt x="152" y="9"/>
                  </a:lnTo>
                  <a:lnTo>
                    <a:pt x="151" y="9"/>
                  </a:lnTo>
                  <a:lnTo>
                    <a:pt x="151" y="9"/>
                  </a:lnTo>
                  <a:lnTo>
                    <a:pt x="150" y="9"/>
                  </a:lnTo>
                  <a:lnTo>
                    <a:pt x="150" y="9"/>
                  </a:lnTo>
                  <a:lnTo>
                    <a:pt x="149" y="9"/>
                  </a:lnTo>
                  <a:lnTo>
                    <a:pt x="149" y="9"/>
                  </a:lnTo>
                  <a:lnTo>
                    <a:pt x="149" y="9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6" y="9"/>
                  </a:lnTo>
                  <a:lnTo>
                    <a:pt x="146" y="9"/>
                  </a:lnTo>
                  <a:lnTo>
                    <a:pt x="145" y="9"/>
                  </a:lnTo>
                  <a:lnTo>
                    <a:pt x="145" y="9"/>
                  </a:lnTo>
                  <a:lnTo>
                    <a:pt x="145" y="9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3" y="9"/>
                  </a:lnTo>
                  <a:lnTo>
                    <a:pt x="143" y="9"/>
                  </a:lnTo>
                  <a:lnTo>
                    <a:pt x="143" y="9"/>
                  </a:lnTo>
                  <a:lnTo>
                    <a:pt x="142" y="9"/>
                  </a:lnTo>
                  <a:lnTo>
                    <a:pt x="142" y="9"/>
                  </a:lnTo>
                  <a:lnTo>
                    <a:pt x="141" y="9"/>
                  </a:lnTo>
                  <a:lnTo>
                    <a:pt x="141" y="9"/>
                  </a:lnTo>
                  <a:lnTo>
                    <a:pt x="140" y="9"/>
                  </a:lnTo>
                  <a:lnTo>
                    <a:pt x="140" y="9"/>
                  </a:lnTo>
                  <a:lnTo>
                    <a:pt x="140" y="9"/>
                  </a:lnTo>
                  <a:lnTo>
                    <a:pt x="139" y="9"/>
                  </a:lnTo>
                  <a:lnTo>
                    <a:pt x="139" y="9"/>
                  </a:lnTo>
                  <a:lnTo>
                    <a:pt x="138" y="9"/>
                  </a:lnTo>
                  <a:lnTo>
                    <a:pt x="138" y="9"/>
                  </a:lnTo>
                  <a:lnTo>
                    <a:pt x="138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4" y="9"/>
                  </a:lnTo>
                  <a:lnTo>
                    <a:pt x="134" y="9"/>
                  </a:lnTo>
                  <a:lnTo>
                    <a:pt x="134" y="9"/>
                  </a:lnTo>
                  <a:lnTo>
                    <a:pt x="133" y="9"/>
                  </a:lnTo>
                  <a:lnTo>
                    <a:pt x="133" y="9"/>
                  </a:lnTo>
                  <a:lnTo>
                    <a:pt x="132" y="9"/>
                  </a:lnTo>
                  <a:lnTo>
                    <a:pt x="132" y="9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28" y="9"/>
                  </a:lnTo>
                  <a:lnTo>
                    <a:pt x="128" y="9"/>
                  </a:lnTo>
                  <a:lnTo>
                    <a:pt x="127" y="9"/>
                  </a:lnTo>
                  <a:lnTo>
                    <a:pt x="127" y="9"/>
                  </a:lnTo>
                  <a:lnTo>
                    <a:pt x="127" y="9"/>
                  </a:lnTo>
                  <a:lnTo>
                    <a:pt x="126" y="9"/>
                  </a:lnTo>
                  <a:lnTo>
                    <a:pt x="126" y="9"/>
                  </a:lnTo>
                  <a:lnTo>
                    <a:pt x="126" y="9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4" y="9"/>
                  </a:lnTo>
                  <a:lnTo>
                    <a:pt x="124" y="9"/>
                  </a:lnTo>
                  <a:lnTo>
                    <a:pt x="124" y="9"/>
                  </a:lnTo>
                  <a:lnTo>
                    <a:pt x="123" y="9"/>
                  </a:lnTo>
                  <a:lnTo>
                    <a:pt x="123" y="9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19" y="9"/>
                  </a:lnTo>
                  <a:lnTo>
                    <a:pt x="119" y="9"/>
                  </a:lnTo>
                  <a:lnTo>
                    <a:pt x="118" y="9"/>
                  </a:lnTo>
                  <a:lnTo>
                    <a:pt x="118" y="9"/>
                  </a:lnTo>
                  <a:lnTo>
                    <a:pt x="118" y="9"/>
                  </a:lnTo>
                  <a:lnTo>
                    <a:pt x="117" y="9"/>
                  </a:lnTo>
                  <a:lnTo>
                    <a:pt x="117" y="9"/>
                  </a:lnTo>
                  <a:lnTo>
                    <a:pt x="116" y="9"/>
                  </a:lnTo>
                  <a:lnTo>
                    <a:pt x="116" y="9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2" y="9"/>
                  </a:lnTo>
                  <a:lnTo>
                    <a:pt x="112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09" y="9"/>
                  </a:lnTo>
                  <a:lnTo>
                    <a:pt x="109" y="9"/>
                  </a:lnTo>
                  <a:lnTo>
                    <a:pt x="109" y="9"/>
                  </a:lnTo>
                  <a:lnTo>
                    <a:pt x="108" y="9"/>
                  </a:lnTo>
                  <a:lnTo>
                    <a:pt x="108" y="9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4" y="9"/>
                  </a:lnTo>
                  <a:lnTo>
                    <a:pt x="104" y="9"/>
                  </a:lnTo>
                  <a:lnTo>
                    <a:pt x="104" y="9"/>
                  </a:lnTo>
                  <a:lnTo>
                    <a:pt x="103" y="9"/>
                  </a:lnTo>
                  <a:lnTo>
                    <a:pt x="103" y="9"/>
                  </a:lnTo>
                  <a:lnTo>
                    <a:pt x="102" y="9"/>
                  </a:lnTo>
                  <a:lnTo>
                    <a:pt x="102" y="9"/>
                  </a:lnTo>
                  <a:lnTo>
                    <a:pt x="102" y="9"/>
                  </a:lnTo>
                  <a:lnTo>
                    <a:pt x="101" y="9"/>
                  </a:lnTo>
                  <a:lnTo>
                    <a:pt x="101" y="9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99" y="9"/>
                  </a:lnTo>
                  <a:lnTo>
                    <a:pt x="99" y="9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4" y="9"/>
                  </a:lnTo>
                  <a:lnTo>
                    <a:pt x="94" y="9"/>
                  </a:lnTo>
                  <a:lnTo>
                    <a:pt x="94" y="9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82" y="9"/>
                  </a:lnTo>
                  <a:lnTo>
                    <a:pt x="82" y="9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7" y="9"/>
                  </a:lnTo>
                  <a:lnTo>
                    <a:pt x="77" y="9"/>
                  </a:lnTo>
                  <a:lnTo>
                    <a:pt x="77" y="9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5" y="9"/>
                  </a:lnTo>
                  <a:lnTo>
                    <a:pt x="75" y="9"/>
                  </a:lnTo>
                  <a:lnTo>
                    <a:pt x="75" y="9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58" y="9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5" y="9"/>
                  </a:lnTo>
                  <a:lnTo>
                    <a:pt x="55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1" y="9"/>
                  </a:lnTo>
                  <a:lnTo>
                    <a:pt x="51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4" name="Freeform 19"/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4667321" y="2147906"/>
              <a:ext cx="133011" cy="279713"/>
            </a:xfrm>
            <a:custGeom>
              <a:avLst/>
              <a:gdLst/>
              <a:ahLst/>
              <a:cxnLst>
                <a:cxn ang="0">
                  <a:pos x="54" y="3"/>
                </a:cxn>
                <a:cxn ang="0">
                  <a:pos x="57" y="6"/>
                </a:cxn>
                <a:cxn ang="0">
                  <a:pos x="60" y="9"/>
                </a:cxn>
                <a:cxn ang="0">
                  <a:pos x="62" y="12"/>
                </a:cxn>
                <a:cxn ang="0">
                  <a:pos x="64" y="15"/>
                </a:cxn>
                <a:cxn ang="0">
                  <a:pos x="66" y="19"/>
                </a:cxn>
                <a:cxn ang="0">
                  <a:pos x="66" y="22"/>
                </a:cxn>
                <a:cxn ang="0">
                  <a:pos x="66" y="26"/>
                </a:cxn>
                <a:cxn ang="0">
                  <a:pos x="68" y="29"/>
                </a:cxn>
                <a:cxn ang="0">
                  <a:pos x="66" y="32"/>
                </a:cxn>
                <a:cxn ang="0">
                  <a:pos x="64" y="35"/>
                </a:cxn>
                <a:cxn ang="0">
                  <a:pos x="63" y="39"/>
                </a:cxn>
                <a:cxn ang="0">
                  <a:pos x="62" y="43"/>
                </a:cxn>
                <a:cxn ang="0">
                  <a:pos x="63" y="46"/>
                </a:cxn>
                <a:cxn ang="0">
                  <a:pos x="64" y="50"/>
                </a:cxn>
                <a:cxn ang="0">
                  <a:pos x="61" y="53"/>
                </a:cxn>
                <a:cxn ang="0">
                  <a:pos x="59" y="56"/>
                </a:cxn>
                <a:cxn ang="0">
                  <a:pos x="57" y="59"/>
                </a:cxn>
                <a:cxn ang="0">
                  <a:pos x="56" y="62"/>
                </a:cxn>
                <a:cxn ang="0">
                  <a:pos x="53" y="65"/>
                </a:cxn>
                <a:cxn ang="0">
                  <a:pos x="50" y="66"/>
                </a:cxn>
                <a:cxn ang="0">
                  <a:pos x="50" y="70"/>
                </a:cxn>
                <a:cxn ang="0">
                  <a:pos x="51" y="74"/>
                </a:cxn>
                <a:cxn ang="0">
                  <a:pos x="52" y="77"/>
                </a:cxn>
                <a:cxn ang="0">
                  <a:pos x="54" y="79"/>
                </a:cxn>
                <a:cxn ang="0">
                  <a:pos x="55" y="83"/>
                </a:cxn>
                <a:cxn ang="0">
                  <a:pos x="57" y="86"/>
                </a:cxn>
                <a:cxn ang="0">
                  <a:pos x="57" y="90"/>
                </a:cxn>
                <a:cxn ang="0">
                  <a:pos x="54" y="93"/>
                </a:cxn>
                <a:cxn ang="0">
                  <a:pos x="54" y="97"/>
                </a:cxn>
                <a:cxn ang="0">
                  <a:pos x="54" y="101"/>
                </a:cxn>
                <a:cxn ang="0">
                  <a:pos x="55" y="104"/>
                </a:cxn>
                <a:cxn ang="0">
                  <a:pos x="52" y="107"/>
                </a:cxn>
                <a:cxn ang="0">
                  <a:pos x="52" y="110"/>
                </a:cxn>
                <a:cxn ang="0">
                  <a:pos x="50" y="113"/>
                </a:cxn>
                <a:cxn ang="0">
                  <a:pos x="48" y="116"/>
                </a:cxn>
                <a:cxn ang="0">
                  <a:pos x="47" y="119"/>
                </a:cxn>
                <a:cxn ang="0">
                  <a:pos x="48" y="123"/>
                </a:cxn>
                <a:cxn ang="0">
                  <a:pos x="49" y="126"/>
                </a:cxn>
                <a:cxn ang="0">
                  <a:pos x="48" y="130"/>
                </a:cxn>
                <a:cxn ang="0">
                  <a:pos x="46" y="132"/>
                </a:cxn>
                <a:cxn ang="0">
                  <a:pos x="46" y="136"/>
                </a:cxn>
                <a:cxn ang="0">
                  <a:pos x="49" y="135"/>
                </a:cxn>
                <a:cxn ang="0">
                  <a:pos x="52" y="135"/>
                </a:cxn>
                <a:cxn ang="0">
                  <a:pos x="53" y="137"/>
                </a:cxn>
                <a:cxn ang="0">
                  <a:pos x="51" y="138"/>
                </a:cxn>
                <a:cxn ang="0">
                  <a:pos x="48" y="141"/>
                </a:cxn>
                <a:cxn ang="0">
                  <a:pos x="44" y="142"/>
                </a:cxn>
                <a:cxn ang="0">
                  <a:pos x="40" y="142"/>
                </a:cxn>
                <a:cxn ang="0">
                  <a:pos x="36" y="142"/>
                </a:cxn>
                <a:cxn ang="0">
                  <a:pos x="32" y="143"/>
                </a:cxn>
                <a:cxn ang="0">
                  <a:pos x="28" y="143"/>
                </a:cxn>
                <a:cxn ang="0">
                  <a:pos x="25" y="142"/>
                </a:cxn>
                <a:cxn ang="0">
                  <a:pos x="22" y="143"/>
                </a:cxn>
                <a:cxn ang="0">
                  <a:pos x="18" y="142"/>
                </a:cxn>
                <a:cxn ang="0">
                  <a:pos x="15" y="142"/>
                </a:cxn>
                <a:cxn ang="0">
                  <a:pos x="11" y="143"/>
                </a:cxn>
                <a:cxn ang="0">
                  <a:pos x="7" y="143"/>
                </a:cxn>
                <a:cxn ang="0">
                  <a:pos x="3" y="143"/>
                </a:cxn>
              </a:cxnLst>
              <a:rect l="0" t="0" r="r" b="b"/>
              <a:pathLst>
                <a:path w="68" h="143">
                  <a:moveTo>
                    <a:pt x="52" y="0"/>
                  </a:move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6" y="4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8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11"/>
                  </a:lnTo>
                  <a:lnTo>
                    <a:pt x="61" y="11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9"/>
                  </a:lnTo>
                  <a:lnTo>
                    <a:pt x="66" y="19"/>
                  </a:lnTo>
                  <a:lnTo>
                    <a:pt x="66" y="19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33"/>
                  </a:lnTo>
                  <a:lnTo>
                    <a:pt x="65" y="33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38"/>
                  </a:lnTo>
                  <a:lnTo>
                    <a:pt x="63" y="38"/>
                  </a:lnTo>
                  <a:lnTo>
                    <a:pt x="63" y="39"/>
                  </a:lnTo>
                  <a:lnTo>
                    <a:pt x="63" y="39"/>
                  </a:lnTo>
                  <a:lnTo>
                    <a:pt x="63" y="39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62" y="41"/>
                  </a:lnTo>
                  <a:lnTo>
                    <a:pt x="62" y="41"/>
                  </a:lnTo>
                  <a:lnTo>
                    <a:pt x="62" y="41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2" y="43"/>
                  </a:lnTo>
                  <a:lnTo>
                    <a:pt x="62" y="43"/>
                  </a:lnTo>
                  <a:lnTo>
                    <a:pt x="62" y="44"/>
                  </a:lnTo>
                  <a:lnTo>
                    <a:pt x="62" y="44"/>
                  </a:lnTo>
                  <a:lnTo>
                    <a:pt x="62" y="44"/>
                  </a:lnTo>
                  <a:lnTo>
                    <a:pt x="62" y="45"/>
                  </a:lnTo>
                  <a:lnTo>
                    <a:pt x="62" y="45"/>
                  </a:lnTo>
                  <a:lnTo>
                    <a:pt x="62" y="45"/>
                  </a:lnTo>
                  <a:lnTo>
                    <a:pt x="62" y="46"/>
                  </a:lnTo>
                  <a:lnTo>
                    <a:pt x="62" y="46"/>
                  </a:lnTo>
                  <a:lnTo>
                    <a:pt x="63" y="46"/>
                  </a:lnTo>
                  <a:lnTo>
                    <a:pt x="63" y="46"/>
                  </a:ln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64" y="50"/>
                  </a:lnTo>
                  <a:lnTo>
                    <a:pt x="64" y="50"/>
                  </a:lnTo>
                  <a:lnTo>
                    <a:pt x="64" y="50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62" y="52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0" y="53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6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7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7" y="60"/>
                  </a:lnTo>
                  <a:lnTo>
                    <a:pt x="57" y="60"/>
                  </a:lnTo>
                  <a:lnTo>
                    <a:pt x="57" y="60"/>
                  </a:lnTo>
                  <a:lnTo>
                    <a:pt x="57" y="61"/>
                  </a:lnTo>
                  <a:lnTo>
                    <a:pt x="57" y="61"/>
                  </a:lnTo>
                  <a:lnTo>
                    <a:pt x="57" y="61"/>
                  </a:lnTo>
                  <a:lnTo>
                    <a:pt x="57" y="62"/>
                  </a:lnTo>
                  <a:lnTo>
                    <a:pt x="56" y="62"/>
                  </a:lnTo>
                  <a:lnTo>
                    <a:pt x="56" y="63"/>
                  </a:lnTo>
                  <a:lnTo>
                    <a:pt x="55" y="63"/>
                  </a:lnTo>
                  <a:lnTo>
                    <a:pt x="55" y="63"/>
                  </a:lnTo>
                  <a:lnTo>
                    <a:pt x="55" y="63"/>
                  </a:lnTo>
                  <a:lnTo>
                    <a:pt x="55" y="63"/>
                  </a:lnTo>
                  <a:lnTo>
                    <a:pt x="54" y="63"/>
                  </a:lnTo>
                  <a:lnTo>
                    <a:pt x="54" y="64"/>
                  </a:lnTo>
                  <a:lnTo>
                    <a:pt x="54" y="64"/>
                  </a:lnTo>
                  <a:lnTo>
                    <a:pt x="54" y="64"/>
                  </a:lnTo>
                  <a:lnTo>
                    <a:pt x="53" y="65"/>
                  </a:lnTo>
                  <a:lnTo>
                    <a:pt x="53" y="65"/>
                  </a:lnTo>
                  <a:lnTo>
                    <a:pt x="53" y="65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52" y="66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7"/>
                  </a:lnTo>
                  <a:lnTo>
                    <a:pt x="50" y="67"/>
                  </a:lnTo>
                  <a:lnTo>
                    <a:pt x="50" y="67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1" y="73"/>
                  </a:lnTo>
                  <a:lnTo>
                    <a:pt x="51" y="74"/>
                  </a:lnTo>
                  <a:lnTo>
                    <a:pt x="51" y="74"/>
                  </a:lnTo>
                  <a:lnTo>
                    <a:pt x="51" y="74"/>
                  </a:lnTo>
                  <a:lnTo>
                    <a:pt x="51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7"/>
                  </a:lnTo>
                  <a:lnTo>
                    <a:pt x="53" y="77"/>
                  </a:lnTo>
                  <a:lnTo>
                    <a:pt x="53" y="77"/>
                  </a:lnTo>
                  <a:lnTo>
                    <a:pt x="53" y="77"/>
                  </a:lnTo>
                  <a:lnTo>
                    <a:pt x="53" y="77"/>
                  </a:lnTo>
                  <a:lnTo>
                    <a:pt x="54" y="77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54" y="79"/>
                  </a:lnTo>
                  <a:lnTo>
                    <a:pt x="54" y="79"/>
                  </a:lnTo>
                  <a:lnTo>
                    <a:pt x="54" y="79"/>
                  </a:lnTo>
                  <a:lnTo>
                    <a:pt x="54" y="80"/>
                  </a:lnTo>
                  <a:lnTo>
                    <a:pt x="54" y="80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55" y="83"/>
                  </a:lnTo>
                  <a:lnTo>
                    <a:pt x="55" y="83"/>
                  </a:lnTo>
                  <a:lnTo>
                    <a:pt x="55" y="83"/>
                  </a:lnTo>
                  <a:lnTo>
                    <a:pt x="55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5"/>
                  </a:lnTo>
                  <a:lnTo>
                    <a:pt x="57" y="85"/>
                  </a:lnTo>
                  <a:lnTo>
                    <a:pt x="57" y="86"/>
                  </a:lnTo>
                  <a:lnTo>
                    <a:pt x="57" y="86"/>
                  </a:lnTo>
                  <a:lnTo>
                    <a:pt x="57" y="86"/>
                  </a:lnTo>
                  <a:lnTo>
                    <a:pt x="57" y="86"/>
                  </a:lnTo>
                  <a:lnTo>
                    <a:pt x="57" y="87"/>
                  </a:lnTo>
                  <a:lnTo>
                    <a:pt x="57" y="87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57" y="89"/>
                  </a:lnTo>
                  <a:lnTo>
                    <a:pt x="57" y="89"/>
                  </a:lnTo>
                  <a:lnTo>
                    <a:pt x="57" y="89"/>
                  </a:lnTo>
                  <a:lnTo>
                    <a:pt x="57" y="90"/>
                  </a:lnTo>
                  <a:lnTo>
                    <a:pt x="57" y="90"/>
                  </a:lnTo>
                  <a:lnTo>
                    <a:pt x="57" y="90"/>
                  </a:lnTo>
                  <a:lnTo>
                    <a:pt x="57" y="90"/>
                  </a:lnTo>
                  <a:lnTo>
                    <a:pt x="57" y="91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55" y="91"/>
                  </a:lnTo>
                  <a:lnTo>
                    <a:pt x="55" y="92"/>
                  </a:lnTo>
                  <a:lnTo>
                    <a:pt x="54" y="92"/>
                  </a:lnTo>
                  <a:lnTo>
                    <a:pt x="54" y="92"/>
                  </a:lnTo>
                  <a:lnTo>
                    <a:pt x="54" y="93"/>
                  </a:lnTo>
                  <a:lnTo>
                    <a:pt x="54" y="93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95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6"/>
                  </a:lnTo>
                  <a:lnTo>
                    <a:pt x="55" y="96"/>
                  </a:lnTo>
                  <a:lnTo>
                    <a:pt x="55" y="97"/>
                  </a:lnTo>
                  <a:lnTo>
                    <a:pt x="54" y="97"/>
                  </a:lnTo>
                  <a:lnTo>
                    <a:pt x="54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100"/>
                  </a:lnTo>
                  <a:lnTo>
                    <a:pt x="54" y="100"/>
                  </a:lnTo>
                  <a:lnTo>
                    <a:pt x="54" y="101"/>
                  </a:lnTo>
                  <a:lnTo>
                    <a:pt x="54" y="101"/>
                  </a:lnTo>
                  <a:lnTo>
                    <a:pt x="54" y="101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4" y="103"/>
                  </a:lnTo>
                  <a:lnTo>
                    <a:pt x="54" y="103"/>
                  </a:lnTo>
                  <a:lnTo>
                    <a:pt x="54" y="103"/>
                  </a:lnTo>
                  <a:lnTo>
                    <a:pt x="55" y="103"/>
                  </a:lnTo>
                  <a:lnTo>
                    <a:pt x="55" y="104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3" y="106"/>
                  </a:lnTo>
                  <a:lnTo>
                    <a:pt x="53" y="106"/>
                  </a:lnTo>
                  <a:lnTo>
                    <a:pt x="53" y="106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0"/>
                  </a:lnTo>
                  <a:lnTo>
                    <a:pt x="52" y="110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1"/>
                  </a:lnTo>
                  <a:lnTo>
                    <a:pt x="51" y="111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7"/>
                  </a:lnTo>
                  <a:lnTo>
                    <a:pt x="48" y="117"/>
                  </a:lnTo>
                  <a:lnTo>
                    <a:pt x="48" y="117"/>
                  </a:lnTo>
                  <a:lnTo>
                    <a:pt x="48" y="117"/>
                  </a:lnTo>
                  <a:lnTo>
                    <a:pt x="48" y="118"/>
                  </a:lnTo>
                  <a:lnTo>
                    <a:pt x="47" y="118"/>
                  </a:lnTo>
                  <a:lnTo>
                    <a:pt x="47" y="118"/>
                  </a:lnTo>
                  <a:lnTo>
                    <a:pt x="47" y="119"/>
                  </a:lnTo>
                  <a:lnTo>
                    <a:pt x="47" y="119"/>
                  </a:lnTo>
                  <a:lnTo>
                    <a:pt x="47" y="119"/>
                  </a:lnTo>
                  <a:lnTo>
                    <a:pt x="47" y="120"/>
                  </a:lnTo>
                  <a:lnTo>
                    <a:pt x="47" y="120"/>
                  </a:lnTo>
                  <a:lnTo>
                    <a:pt x="48" y="121"/>
                  </a:lnTo>
                  <a:lnTo>
                    <a:pt x="48" y="121"/>
                  </a:lnTo>
                  <a:lnTo>
                    <a:pt x="48" y="121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8" y="123"/>
                  </a:lnTo>
                  <a:lnTo>
                    <a:pt x="48" y="123"/>
                  </a:lnTo>
                  <a:lnTo>
                    <a:pt x="48" y="123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8" y="125"/>
                  </a:lnTo>
                  <a:lnTo>
                    <a:pt x="48" y="125"/>
                  </a:lnTo>
                  <a:lnTo>
                    <a:pt x="49" y="125"/>
                  </a:lnTo>
                  <a:lnTo>
                    <a:pt x="49" y="126"/>
                  </a:lnTo>
                  <a:lnTo>
                    <a:pt x="49" y="126"/>
                  </a:lnTo>
                  <a:lnTo>
                    <a:pt x="49" y="126"/>
                  </a:lnTo>
                  <a:lnTo>
                    <a:pt x="49" y="126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8" y="127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48" y="129"/>
                  </a:lnTo>
                  <a:lnTo>
                    <a:pt x="48" y="129"/>
                  </a:lnTo>
                  <a:lnTo>
                    <a:pt x="48" y="129"/>
                  </a:lnTo>
                  <a:lnTo>
                    <a:pt x="48" y="130"/>
                  </a:lnTo>
                  <a:lnTo>
                    <a:pt x="48" y="130"/>
                  </a:lnTo>
                  <a:lnTo>
                    <a:pt x="48" y="130"/>
                  </a:lnTo>
                  <a:lnTo>
                    <a:pt x="47" y="130"/>
                  </a:lnTo>
                  <a:lnTo>
                    <a:pt x="47" y="130"/>
                  </a:lnTo>
                  <a:lnTo>
                    <a:pt x="47" y="131"/>
                  </a:lnTo>
                  <a:lnTo>
                    <a:pt x="47" y="131"/>
                  </a:lnTo>
                  <a:lnTo>
                    <a:pt x="47" y="132"/>
                  </a:lnTo>
                  <a:lnTo>
                    <a:pt x="47" y="132"/>
                  </a:lnTo>
                  <a:lnTo>
                    <a:pt x="47" y="132"/>
                  </a:lnTo>
                  <a:lnTo>
                    <a:pt x="46" y="132"/>
                  </a:lnTo>
                  <a:lnTo>
                    <a:pt x="46" y="133"/>
                  </a:lnTo>
                  <a:lnTo>
                    <a:pt x="46" y="133"/>
                  </a:lnTo>
                  <a:lnTo>
                    <a:pt x="46" y="134"/>
                  </a:lnTo>
                  <a:lnTo>
                    <a:pt x="45" y="134"/>
                  </a:lnTo>
                  <a:lnTo>
                    <a:pt x="45" y="134"/>
                  </a:lnTo>
                  <a:lnTo>
                    <a:pt x="45" y="135"/>
                  </a:lnTo>
                  <a:lnTo>
                    <a:pt x="46" y="135"/>
                  </a:lnTo>
                  <a:lnTo>
                    <a:pt x="46" y="135"/>
                  </a:lnTo>
                  <a:lnTo>
                    <a:pt x="46" y="135"/>
                  </a:lnTo>
                  <a:lnTo>
                    <a:pt x="46" y="136"/>
                  </a:lnTo>
                  <a:lnTo>
                    <a:pt x="47" y="136"/>
                  </a:lnTo>
                  <a:lnTo>
                    <a:pt x="47" y="136"/>
                  </a:lnTo>
                  <a:lnTo>
                    <a:pt x="47" y="136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8" y="135"/>
                  </a:lnTo>
                  <a:lnTo>
                    <a:pt x="49" y="135"/>
                  </a:lnTo>
                  <a:lnTo>
                    <a:pt x="49" y="135"/>
                  </a:lnTo>
                  <a:lnTo>
                    <a:pt x="49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1" y="135"/>
                  </a:lnTo>
                  <a:lnTo>
                    <a:pt x="51" y="134"/>
                  </a:lnTo>
                  <a:lnTo>
                    <a:pt x="52" y="134"/>
                  </a:lnTo>
                  <a:lnTo>
                    <a:pt x="52" y="134"/>
                  </a:lnTo>
                  <a:lnTo>
                    <a:pt x="52" y="134"/>
                  </a:lnTo>
                  <a:lnTo>
                    <a:pt x="52" y="135"/>
                  </a:lnTo>
                  <a:lnTo>
                    <a:pt x="53" y="135"/>
                  </a:lnTo>
                  <a:lnTo>
                    <a:pt x="53" y="135"/>
                  </a:lnTo>
                  <a:lnTo>
                    <a:pt x="53" y="135"/>
                  </a:lnTo>
                  <a:lnTo>
                    <a:pt x="54" y="135"/>
                  </a:lnTo>
                  <a:lnTo>
                    <a:pt x="54" y="136"/>
                  </a:lnTo>
                  <a:lnTo>
                    <a:pt x="54" y="136"/>
                  </a:lnTo>
                  <a:lnTo>
                    <a:pt x="54" y="136"/>
                  </a:lnTo>
                  <a:lnTo>
                    <a:pt x="54" y="136"/>
                  </a:lnTo>
                  <a:lnTo>
                    <a:pt x="54" y="137"/>
                  </a:lnTo>
                  <a:lnTo>
                    <a:pt x="53" y="137"/>
                  </a:lnTo>
                  <a:lnTo>
                    <a:pt x="53" y="137"/>
                  </a:lnTo>
                  <a:lnTo>
                    <a:pt x="53" y="137"/>
                  </a:lnTo>
                  <a:lnTo>
                    <a:pt x="52" y="137"/>
                  </a:lnTo>
                  <a:lnTo>
                    <a:pt x="52" y="137"/>
                  </a:lnTo>
                  <a:lnTo>
                    <a:pt x="52" y="137"/>
                  </a:lnTo>
                  <a:lnTo>
                    <a:pt x="52" y="137"/>
                  </a:lnTo>
                  <a:lnTo>
                    <a:pt x="52" y="138"/>
                  </a:lnTo>
                  <a:lnTo>
                    <a:pt x="51" y="138"/>
                  </a:lnTo>
                  <a:lnTo>
                    <a:pt x="51" y="138"/>
                  </a:lnTo>
                  <a:lnTo>
                    <a:pt x="51" y="138"/>
                  </a:lnTo>
                  <a:lnTo>
                    <a:pt x="51" y="139"/>
                  </a:lnTo>
                  <a:lnTo>
                    <a:pt x="50" y="139"/>
                  </a:lnTo>
                  <a:lnTo>
                    <a:pt x="50" y="139"/>
                  </a:lnTo>
                  <a:lnTo>
                    <a:pt x="50" y="140"/>
                  </a:lnTo>
                  <a:lnTo>
                    <a:pt x="49" y="140"/>
                  </a:lnTo>
                  <a:lnTo>
                    <a:pt x="49" y="141"/>
                  </a:lnTo>
                  <a:lnTo>
                    <a:pt x="48" y="141"/>
                  </a:lnTo>
                  <a:lnTo>
                    <a:pt x="48" y="141"/>
                  </a:lnTo>
                  <a:lnTo>
                    <a:pt x="48" y="141"/>
                  </a:lnTo>
                  <a:lnTo>
                    <a:pt x="48" y="141"/>
                  </a:lnTo>
                  <a:lnTo>
                    <a:pt x="47" y="141"/>
                  </a:lnTo>
                  <a:lnTo>
                    <a:pt x="47" y="141"/>
                  </a:lnTo>
                  <a:lnTo>
                    <a:pt x="46" y="141"/>
                  </a:lnTo>
                  <a:lnTo>
                    <a:pt x="46" y="141"/>
                  </a:lnTo>
                  <a:lnTo>
                    <a:pt x="46" y="142"/>
                  </a:lnTo>
                  <a:lnTo>
                    <a:pt x="45" y="142"/>
                  </a:lnTo>
                  <a:lnTo>
                    <a:pt x="45" y="142"/>
                  </a:lnTo>
                  <a:lnTo>
                    <a:pt x="45" y="142"/>
                  </a:lnTo>
                  <a:lnTo>
                    <a:pt x="44" y="142"/>
                  </a:lnTo>
                  <a:lnTo>
                    <a:pt x="44" y="142"/>
                  </a:lnTo>
                  <a:lnTo>
                    <a:pt x="43" y="142"/>
                  </a:lnTo>
                  <a:lnTo>
                    <a:pt x="43" y="142"/>
                  </a:lnTo>
                  <a:lnTo>
                    <a:pt x="43" y="142"/>
                  </a:lnTo>
                  <a:lnTo>
                    <a:pt x="42" y="142"/>
                  </a:lnTo>
                  <a:lnTo>
                    <a:pt x="42" y="142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0" y="142"/>
                  </a:lnTo>
                  <a:lnTo>
                    <a:pt x="40" y="142"/>
                  </a:lnTo>
                  <a:lnTo>
                    <a:pt x="39" y="142"/>
                  </a:lnTo>
                  <a:lnTo>
                    <a:pt x="39" y="142"/>
                  </a:lnTo>
                  <a:lnTo>
                    <a:pt x="39" y="142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36" y="142"/>
                  </a:lnTo>
                  <a:lnTo>
                    <a:pt x="36" y="142"/>
                  </a:lnTo>
                  <a:lnTo>
                    <a:pt x="36" y="142"/>
                  </a:lnTo>
                  <a:lnTo>
                    <a:pt x="35" y="142"/>
                  </a:lnTo>
                  <a:lnTo>
                    <a:pt x="35" y="142"/>
                  </a:lnTo>
                  <a:lnTo>
                    <a:pt x="34" y="143"/>
                  </a:lnTo>
                  <a:lnTo>
                    <a:pt x="34" y="142"/>
                  </a:lnTo>
                  <a:lnTo>
                    <a:pt x="34" y="142"/>
                  </a:lnTo>
                  <a:lnTo>
                    <a:pt x="33" y="143"/>
                  </a:lnTo>
                  <a:lnTo>
                    <a:pt x="33" y="142"/>
                  </a:lnTo>
                  <a:lnTo>
                    <a:pt x="32" y="142"/>
                  </a:lnTo>
                  <a:lnTo>
                    <a:pt x="32" y="142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31" y="142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0" y="142"/>
                  </a:lnTo>
                  <a:lnTo>
                    <a:pt x="29" y="142"/>
                  </a:lnTo>
                  <a:lnTo>
                    <a:pt x="29" y="142"/>
                  </a:lnTo>
                  <a:lnTo>
                    <a:pt x="29" y="142"/>
                  </a:lnTo>
                  <a:lnTo>
                    <a:pt x="28" y="142"/>
                  </a:lnTo>
                  <a:lnTo>
                    <a:pt x="28" y="143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7" y="143"/>
                  </a:lnTo>
                  <a:lnTo>
                    <a:pt x="27" y="143"/>
                  </a:lnTo>
                  <a:lnTo>
                    <a:pt x="27" y="142"/>
                  </a:lnTo>
                  <a:lnTo>
                    <a:pt x="26" y="142"/>
                  </a:lnTo>
                  <a:lnTo>
                    <a:pt x="26" y="142"/>
                  </a:lnTo>
                  <a:lnTo>
                    <a:pt x="26" y="143"/>
                  </a:lnTo>
                  <a:lnTo>
                    <a:pt x="25" y="143"/>
                  </a:lnTo>
                  <a:lnTo>
                    <a:pt x="25" y="142"/>
                  </a:lnTo>
                  <a:lnTo>
                    <a:pt x="25" y="142"/>
                  </a:lnTo>
                  <a:lnTo>
                    <a:pt x="25" y="143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24" y="142"/>
                  </a:lnTo>
                  <a:lnTo>
                    <a:pt x="23" y="142"/>
                  </a:lnTo>
                  <a:lnTo>
                    <a:pt x="23" y="142"/>
                  </a:lnTo>
                  <a:lnTo>
                    <a:pt x="23" y="142"/>
                  </a:lnTo>
                  <a:lnTo>
                    <a:pt x="22" y="142"/>
                  </a:lnTo>
                  <a:lnTo>
                    <a:pt x="22" y="143"/>
                  </a:lnTo>
                  <a:lnTo>
                    <a:pt x="22" y="142"/>
                  </a:lnTo>
                  <a:lnTo>
                    <a:pt x="21" y="142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0" y="142"/>
                  </a:lnTo>
                  <a:lnTo>
                    <a:pt x="19" y="143"/>
                  </a:lnTo>
                  <a:lnTo>
                    <a:pt x="19" y="142"/>
                  </a:lnTo>
                  <a:lnTo>
                    <a:pt x="18" y="142"/>
                  </a:lnTo>
                  <a:lnTo>
                    <a:pt x="18" y="143"/>
                  </a:lnTo>
                  <a:lnTo>
                    <a:pt x="18" y="142"/>
                  </a:lnTo>
                  <a:lnTo>
                    <a:pt x="17" y="142"/>
                  </a:lnTo>
                  <a:lnTo>
                    <a:pt x="17" y="142"/>
                  </a:lnTo>
                  <a:lnTo>
                    <a:pt x="17" y="143"/>
                  </a:lnTo>
                  <a:lnTo>
                    <a:pt x="16" y="143"/>
                  </a:lnTo>
                  <a:lnTo>
                    <a:pt x="16" y="142"/>
                  </a:lnTo>
                  <a:lnTo>
                    <a:pt x="16" y="143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4" y="143"/>
                  </a:lnTo>
                  <a:lnTo>
                    <a:pt x="14" y="143"/>
                  </a:lnTo>
                  <a:lnTo>
                    <a:pt x="14" y="142"/>
                  </a:lnTo>
                  <a:lnTo>
                    <a:pt x="13" y="143"/>
                  </a:lnTo>
                  <a:lnTo>
                    <a:pt x="13" y="143"/>
                  </a:lnTo>
                  <a:lnTo>
                    <a:pt x="12" y="143"/>
                  </a:lnTo>
                  <a:lnTo>
                    <a:pt x="12" y="142"/>
                  </a:lnTo>
                  <a:lnTo>
                    <a:pt x="12" y="143"/>
                  </a:lnTo>
                  <a:lnTo>
                    <a:pt x="11" y="143"/>
                  </a:lnTo>
                  <a:lnTo>
                    <a:pt x="11" y="143"/>
                  </a:lnTo>
                  <a:lnTo>
                    <a:pt x="11" y="142"/>
                  </a:lnTo>
                  <a:lnTo>
                    <a:pt x="11" y="143"/>
                  </a:lnTo>
                  <a:lnTo>
                    <a:pt x="10" y="143"/>
                  </a:lnTo>
                  <a:lnTo>
                    <a:pt x="10" y="143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8" y="143"/>
                  </a:lnTo>
                  <a:lnTo>
                    <a:pt x="8" y="143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6" y="143"/>
                  </a:lnTo>
                  <a:lnTo>
                    <a:pt x="6" y="143"/>
                  </a:lnTo>
                  <a:lnTo>
                    <a:pt x="5" y="143"/>
                  </a:lnTo>
                  <a:lnTo>
                    <a:pt x="5" y="143"/>
                  </a:lnTo>
                  <a:lnTo>
                    <a:pt x="5" y="143"/>
                  </a:lnTo>
                  <a:lnTo>
                    <a:pt x="4" y="143"/>
                  </a:lnTo>
                  <a:lnTo>
                    <a:pt x="4" y="143"/>
                  </a:lnTo>
                  <a:lnTo>
                    <a:pt x="3" y="143"/>
                  </a:lnTo>
                  <a:lnTo>
                    <a:pt x="3" y="143"/>
                  </a:lnTo>
                  <a:lnTo>
                    <a:pt x="2" y="143"/>
                  </a:lnTo>
                  <a:lnTo>
                    <a:pt x="2" y="143"/>
                  </a:lnTo>
                  <a:lnTo>
                    <a:pt x="2" y="143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14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5" name="Freeform 20"/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4749472" y="1723447"/>
              <a:ext cx="189736" cy="424461"/>
            </a:xfrm>
            <a:custGeom>
              <a:avLst/>
              <a:gdLst/>
              <a:ahLst/>
              <a:cxnLst>
                <a:cxn ang="0">
                  <a:pos x="96" y="3"/>
                </a:cxn>
                <a:cxn ang="0">
                  <a:pos x="94" y="7"/>
                </a:cxn>
                <a:cxn ang="0">
                  <a:pos x="92" y="11"/>
                </a:cxn>
                <a:cxn ang="0">
                  <a:pos x="91" y="14"/>
                </a:cxn>
                <a:cxn ang="0">
                  <a:pos x="89" y="18"/>
                </a:cxn>
                <a:cxn ang="0">
                  <a:pos x="87" y="21"/>
                </a:cxn>
                <a:cxn ang="0">
                  <a:pos x="86" y="25"/>
                </a:cxn>
                <a:cxn ang="0">
                  <a:pos x="84" y="29"/>
                </a:cxn>
                <a:cxn ang="0">
                  <a:pos x="82" y="32"/>
                </a:cxn>
                <a:cxn ang="0">
                  <a:pos x="80" y="37"/>
                </a:cxn>
                <a:cxn ang="0">
                  <a:pos x="78" y="41"/>
                </a:cxn>
                <a:cxn ang="0">
                  <a:pos x="77" y="44"/>
                </a:cxn>
                <a:cxn ang="0">
                  <a:pos x="75" y="48"/>
                </a:cxn>
                <a:cxn ang="0">
                  <a:pos x="74" y="51"/>
                </a:cxn>
                <a:cxn ang="0">
                  <a:pos x="72" y="54"/>
                </a:cxn>
                <a:cxn ang="0">
                  <a:pos x="70" y="58"/>
                </a:cxn>
                <a:cxn ang="0">
                  <a:pos x="69" y="62"/>
                </a:cxn>
                <a:cxn ang="0">
                  <a:pos x="67" y="66"/>
                </a:cxn>
                <a:cxn ang="0">
                  <a:pos x="65" y="70"/>
                </a:cxn>
                <a:cxn ang="0">
                  <a:pos x="63" y="74"/>
                </a:cxn>
                <a:cxn ang="0">
                  <a:pos x="62" y="77"/>
                </a:cxn>
                <a:cxn ang="0">
                  <a:pos x="60" y="81"/>
                </a:cxn>
                <a:cxn ang="0">
                  <a:pos x="58" y="85"/>
                </a:cxn>
                <a:cxn ang="0">
                  <a:pos x="57" y="89"/>
                </a:cxn>
                <a:cxn ang="0">
                  <a:pos x="55" y="92"/>
                </a:cxn>
                <a:cxn ang="0">
                  <a:pos x="53" y="96"/>
                </a:cxn>
                <a:cxn ang="0">
                  <a:pos x="52" y="100"/>
                </a:cxn>
                <a:cxn ang="0">
                  <a:pos x="50" y="104"/>
                </a:cxn>
                <a:cxn ang="0">
                  <a:pos x="47" y="110"/>
                </a:cxn>
                <a:cxn ang="0">
                  <a:pos x="45" y="114"/>
                </a:cxn>
                <a:cxn ang="0">
                  <a:pos x="44" y="118"/>
                </a:cxn>
                <a:cxn ang="0">
                  <a:pos x="42" y="121"/>
                </a:cxn>
                <a:cxn ang="0">
                  <a:pos x="41" y="125"/>
                </a:cxn>
                <a:cxn ang="0">
                  <a:pos x="39" y="129"/>
                </a:cxn>
                <a:cxn ang="0">
                  <a:pos x="37" y="133"/>
                </a:cxn>
                <a:cxn ang="0">
                  <a:pos x="35" y="136"/>
                </a:cxn>
                <a:cxn ang="0">
                  <a:pos x="34" y="140"/>
                </a:cxn>
                <a:cxn ang="0">
                  <a:pos x="32" y="144"/>
                </a:cxn>
                <a:cxn ang="0">
                  <a:pos x="31" y="147"/>
                </a:cxn>
                <a:cxn ang="0">
                  <a:pos x="29" y="151"/>
                </a:cxn>
                <a:cxn ang="0">
                  <a:pos x="27" y="155"/>
                </a:cxn>
                <a:cxn ang="0">
                  <a:pos x="25" y="159"/>
                </a:cxn>
                <a:cxn ang="0">
                  <a:pos x="23" y="163"/>
                </a:cxn>
                <a:cxn ang="0">
                  <a:pos x="22" y="167"/>
                </a:cxn>
                <a:cxn ang="0">
                  <a:pos x="20" y="171"/>
                </a:cxn>
                <a:cxn ang="0">
                  <a:pos x="18" y="174"/>
                </a:cxn>
                <a:cxn ang="0">
                  <a:pos x="17" y="178"/>
                </a:cxn>
                <a:cxn ang="0">
                  <a:pos x="12" y="180"/>
                </a:cxn>
                <a:cxn ang="0">
                  <a:pos x="11" y="183"/>
                </a:cxn>
                <a:cxn ang="0">
                  <a:pos x="9" y="185"/>
                </a:cxn>
                <a:cxn ang="0">
                  <a:pos x="6" y="188"/>
                </a:cxn>
                <a:cxn ang="0">
                  <a:pos x="3" y="191"/>
                </a:cxn>
                <a:cxn ang="0">
                  <a:pos x="1" y="194"/>
                </a:cxn>
                <a:cxn ang="0">
                  <a:pos x="0" y="198"/>
                </a:cxn>
                <a:cxn ang="0">
                  <a:pos x="0" y="202"/>
                </a:cxn>
                <a:cxn ang="0">
                  <a:pos x="1" y="206"/>
                </a:cxn>
                <a:cxn ang="0">
                  <a:pos x="3" y="210"/>
                </a:cxn>
                <a:cxn ang="0">
                  <a:pos x="5" y="213"/>
                </a:cxn>
                <a:cxn ang="0">
                  <a:pos x="7" y="216"/>
                </a:cxn>
              </a:cxnLst>
              <a:rect l="0" t="0" r="r" b="b"/>
              <a:pathLst>
                <a:path w="97" h="217">
                  <a:moveTo>
                    <a:pt x="97" y="0"/>
                  </a:moveTo>
                  <a:lnTo>
                    <a:pt x="97" y="0"/>
                  </a:lnTo>
                  <a:lnTo>
                    <a:pt x="97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3"/>
                  </a:lnTo>
                  <a:lnTo>
                    <a:pt x="96" y="3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0" y="15"/>
                  </a:lnTo>
                  <a:lnTo>
                    <a:pt x="90" y="15"/>
                  </a:lnTo>
                  <a:lnTo>
                    <a:pt x="90" y="15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90" y="17"/>
                  </a:lnTo>
                  <a:lnTo>
                    <a:pt x="90" y="17"/>
                  </a:lnTo>
                  <a:lnTo>
                    <a:pt x="89" y="17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9" y="19"/>
                  </a:lnTo>
                  <a:lnTo>
                    <a:pt x="88" y="19"/>
                  </a:lnTo>
                  <a:lnTo>
                    <a:pt x="88" y="19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1"/>
                  </a:lnTo>
                  <a:lnTo>
                    <a:pt x="87" y="21"/>
                  </a:lnTo>
                  <a:lnTo>
                    <a:pt x="87" y="21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6" y="23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30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83" y="32"/>
                  </a:lnTo>
                  <a:lnTo>
                    <a:pt x="83" y="32"/>
                  </a:lnTo>
                  <a:lnTo>
                    <a:pt x="82" y="32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81" y="34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6"/>
                  </a:lnTo>
                  <a:lnTo>
                    <a:pt x="80" y="36"/>
                  </a:lnTo>
                  <a:lnTo>
                    <a:pt x="80" y="37"/>
                  </a:lnTo>
                  <a:lnTo>
                    <a:pt x="80" y="37"/>
                  </a:lnTo>
                  <a:lnTo>
                    <a:pt x="80" y="37"/>
                  </a:lnTo>
                  <a:lnTo>
                    <a:pt x="80" y="38"/>
                  </a:lnTo>
                  <a:lnTo>
                    <a:pt x="80" y="38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79" y="40"/>
                  </a:lnTo>
                  <a:lnTo>
                    <a:pt x="79" y="40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78" y="42"/>
                  </a:lnTo>
                  <a:lnTo>
                    <a:pt x="78" y="42"/>
                  </a:lnTo>
                  <a:lnTo>
                    <a:pt x="78" y="43"/>
                  </a:lnTo>
                  <a:lnTo>
                    <a:pt x="78" y="43"/>
                  </a:lnTo>
                  <a:lnTo>
                    <a:pt x="77" y="43"/>
                  </a:lnTo>
                  <a:lnTo>
                    <a:pt x="77" y="43"/>
                  </a:lnTo>
                  <a:lnTo>
                    <a:pt x="77" y="44"/>
                  </a:lnTo>
                  <a:lnTo>
                    <a:pt x="77" y="44"/>
                  </a:lnTo>
                  <a:lnTo>
                    <a:pt x="77" y="45"/>
                  </a:lnTo>
                  <a:lnTo>
                    <a:pt x="76" y="45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8"/>
                  </a:lnTo>
                  <a:lnTo>
                    <a:pt x="75" y="48"/>
                  </a:lnTo>
                  <a:lnTo>
                    <a:pt x="75" y="48"/>
                  </a:lnTo>
                  <a:lnTo>
                    <a:pt x="75" y="48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4" y="49"/>
                  </a:lnTo>
                  <a:lnTo>
                    <a:pt x="74" y="50"/>
                  </a:lnTo>
                  <a:lnTo>
                    <a:pt x="74" y="50"/>
                  </a:lnTo>
                  <a:lnTo>
                    <a:pt x="74" y="50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3" y="53"/>
                  </a:lnTo>
                  <a:lnTo>
                    <a:pt x="73" y="53"/>
                  </a:lnTo>
                  <a:lnTo>
                    <a:pt x="73" y="54"/>
                  </a:lnTo>
                  <a:lnTo>
                    <a:pt x="72" y="54"/>
                  </a:lnTo>
                  <a:lnTo>
                    <a:pt x="72" y="54"/>
                  </a:lnTo>
                  <a:lnTo>
                    <a:pt x="72" y="54"/>
                  </a:lnTo>
                  <a:lnTo>
                    <a:pt x="72" y="55"/>
                  </a:lnTo>
                  <a:lnTo>
                    <a:pt x="72" y="55"/>
                  </a:lnTo>
                  <a:lnTo>
                    <a:pt x="71" y="56"/>
                  </a:lnTo>
                  <a:lnTo>
                    <a:pt x="71" y="56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1" y="58"/>
                  </a:lnTo>
                  <a:lnTo>
                    <a:pt x="71" y="58"/>
                  </a:lnTo>
                  <a:lnTo>
                    <a:pt x="70" y="58"/>
                  </a:lnTo>
                  <a:lnTo>
                    <a:pt x="70" y="59"/>
                  </a:lnTo>
                  <a:lnTo>
                    <a:pt x="70" y="59"/>
                  </a:lnTo>
                  <a:lnTo>
                    <a:pt x="70" y="59"/>
                  </a:lnTo>
                  <a:lnTo>
                    <a:pt x="70" y="60"/>
                  </a:lnTo>
                  <a:lnTo>
                    <a:pt x="69" y="60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9" y="62"/>
                  </a:lnTo>
                  <a:lnTo>
                    <a:pt x="69" y="62"/>
                  </a:lnTo>
                  <a:lnTo>
                    <a:pt x="69" y="6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7" y="64"/>
                  </a:lnTo>
                  <a:lnTo>
                    <a:pt x="67" y="65"/>
                  </a:lnTo>
                  <a:lnTo>
                    <a:pt x="67" y="65"/>
                  </a:lnTo>
                  <a:lnTo>
                    <a:pt x="67" y="65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66" y="69"/>
                  </a:lnTo>
                  <a:lnTo>
                    <a:pt x="65" y="69"/>
                  </a:lnTo>
                  <a:lnTo>
                    <a:pt x="65" y="70"/>
                  </a:lnTo>
                  <a:lnTo>
                    <a:pt x="65" y="70"/>
                  </a:lnTo>
                  <a:lnTo>
                    <a:pt x="65" y="70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5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3"/>
                  </a:lnTo>
                  <a:lnTo>
                    <a:pt x="64" y="73"/>
                  </a:lnTo>
                  <a:lnTo>
                    <a:pt x="64" y="74"/>
                  </a:lnTo>
                  <a:lnTo>
                    <a:pt x="63" y="74"/>
                  </a:lnTo>
                  <a:lnTo>
                    <a:pt x="63" y="74"/>
                  </a:lnTo>
                  <a:lnTo>
                    <a:pt x="63" y="74"/>
                  </a:lnTo>
                  <a:lnTo>
                    <a:pt x="63" y="75"/>
                  </a:lnTo>
                  <a:lnTo>
                    <a:pt x="63" y="75"/>
                  </a:lnTo>
                  <a:lnTo>
                    <a:pt x="62" y="75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61" y="78"/>
                  </a:lnTo>
                  <a:lnTo>
                    <a:pt x="61" y="79"/>
                  </a:lnTo>
                  <a:lnTo>
                    <a:pt x="61" y="79"/>
                  </a:lnTo>
                  <a:lnTo>
                    <a:pt x="61" y="79"/>
                  </a:lnTo>
                  <a:lnTo>
                    <a:pt x="61" y="80"/>
                  </a:lnTo>
                  <a:lnTo>
                    <a:pt x="60" y="80"/>
                  </a:lnTo>
                  <a:lnTo>
                    <a:pt x="60" y="81"/>
                  </a:lnTo>
                  <a:lnTo>
                    <a:pt x="60" y="81"/>
                  </a:lnTo>
                  <a:lnTo>
                    <a:pt x="60" y="81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60" y="83"/>
                  </a:lnTo>
                  <a:lnTo>
                    <a:pt x="59" y="83"/>
                  </a:lnTo>
                  <a:lnTo>
                    <a:pt x="59" y="83"/>
                  </a:lnTo>
                  <a:lnTo>
                    <a:pt x="59" y="84"/>
                  </a:lnTo>
                  <a:lnTo>
                    <a:pt x="59" y="84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8" y="86"/>
                  </a:lnTo>
                  <a:lnTo>
                    <a:pt x="58" y="86"/>
                  </a:lnTo>
                  <a:lnTo>
                    <a:pt x="58" y="87"/>
                  </a:lnTo>
                  <a:lnTo>
                    <a:pt x="58" y="87"/>
                  </a:lnTo>
                  <a:lnTo>
                    <a:pt x="58" y="88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57" y="89"/>
                  </a:lnTo>
                  <a:lnTo>
                    <a:pt x="57" y="89"/>
                  </a:lnTo>
                  <a:lnTo>
                    <a:pt x="56" y="89"/>
                  </a:lnTo>
                  <a:lnTo>
                    <a:pt x="56" y="90"/>
                  </a:lnTo>
                  <a:lnTo>
                    <a:pt x="56" y="90"/>
                  </a:lnTo>
                  <a:lnTo>
                    <a:pt x="56" y="90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5" y="93"/>
                  </a:lnTo>
                  <a:lnTo>
                    <a:pt x="55" y="93"/>
                  </a:lnTo>
                  <a:lnTo>
                    <a:pt x="55" y="9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95"/>
                  </a:lnTo>
                  <a:lnTo>
                    <a:pt x="54" y="95"/>
                  </a:lnTo>
                  <a:lnTo>
                    <a:pt x="53" y="96"/>
                  </a:lnTo>
                  <a:lnTo>
                    <a:pt x="53" y="96"/>
                  </a:lnTo>
                  <a:lnTo>
                    <a:pt x="53" y="96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7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52" y="99"/>
                  </a:lnTo>
                  <a:lnTo>
                    <a:pt x="52" y="99"/>
                  </a:lnTo>
                  <a:lnTo>
                    <a:pt x="52" y="99"/>
                  </a:lnTo>
                  <a:lnTo>
                    <a:pt x="52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2"/>
                  </a:lnTo>
                  <a:lnTo>
                    <a:pt x="51" y="102"/>
                  </a:lnTo>
                  <a:lnTo>
                    <a:pt x="51" y="103"/>
                  </a:lnTo>
                  <a:lnTo>
                    <a:pt x="50" y="103"/>
                  </a:lnTo>
                  <a:lnTo>
                    <a:pt x="50" y="103"/>
                  </a:lnTo>
                  <a:lnTo>
                    <a:pt x="50" y="104"/>
                  </a:lnTo>
                  <a:lnTo>
                    <a:pt x="50" y="104"/>
                  </a:lnTo>
                  <a:lnTo>
                    <a:pt x="50" y="105"/>
                  </a:lnTo>
                  <a:lnTo>
                    <a:pt x="49" y="105"/>
                  </a:lnTo>
                  <a:lnTo>
                    <a:pt x="49" y="105"/>
                  </a:lnTo>
                  <a:lnTo>
                    <a:pt x="49" y="106"/>
                  </a:lnTo>
                  <a:lnTo>
                    <a:pt x="49" y="106"/>
                  </a:lnTo>
                  <a:lnTo>
                    <a:pt x="49" y="107"/>
                  </a:lnTo>
                  <a:lnTo>
                    <a:pt x="49" y="107"/>
                  </a:lnTo>
                  <a:lnTo>
                    <a:pt x="48" y="108"/>
                  </a:lnTo>
                  <a:lnTo>
                    <a:pt x="47" y="110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7"/>
                  </a:lnTo>
                  <a:lnTo>
                    <a:pt x="44" y="117"/>
                  </a:lnTo>
                  <a:lnTo>
                    <a:pt x="44" y="118"/>
                  </a:lnTo>
                  <a:lnTo>
                    <a:pt x="44" y="118"/>
                  </a:lnTo>
                  <a:lnTo>
                    <a:pt x="44" y="118"/>
                  </a:lnTo>
                  <a:lnTo>
                    <a:pt x="43" y="119"/>
                  </a:lnTo>
                  <a:lnTo>
                    <a:pt x="43" y="119"/>
                  </a:lnTo>
                  <a:lnTo>
                    <a:pt x="43" y="119"/>
                  </a:lnTo>
                  <a:lnTo>
                    <a:pt x="43" y="119"/>
                  </a:lnTo>
                  <a:lnTo>
                    <a:pt x="43" y="120"/>
                  </a:lnTo>
                  <a:lnTo>
                    <a:pt x="43" y="120"/>
                  </a:lnTo>
                  <a:lnTo>
                    <a:pt x="42" y="121"/>
                  </a:lnTo>
                  <a:lnTo>
                    <a:pt x="42" y="121"/>
                  </a:lnTo>
                  <a:lnTo>
                    <a:pt x="42" y="121"/>
                  </a:lnTo>
                  <a:lnTo>
                    <a:pt x="42" y="122"/>
                  </a:lnTo>
                  <a:lnTo>
                    <a:pt x="42" y="122"/>
                  </a:lnTo>
                  <a:lnTo>
                    <a:pt x="42" y="123"/>
                  </a:lnTo>
                  <a:lnTo>
                    <a:pt x="42" y="123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1" y="124"/>
                  </a:lnTo>
                  <a:lnTo>
                    <a:pt x="41" y="125"/>
                  </a:lnTo>
                  <a:lnTo>
                    <a:pt x="41" y="125"/>
                  </a:lnTo>
                  <a:lnTo>
                    <a:pt x="40" y="125"/>
                  </a:lnTo>
                  <a:lnTo>
                    <a:pt x="40" y="126"/>
                  </a:lnTo>
                  <a:lnTo>
                    <a:pt x="40" y="126"/>
                  </a:lnTo>
                  <a:lnTo>
                    <a:pt x="40" y="127"/>
                  </a:lnTo>
                  <a:lnTo>
                    <a:pt x="40" y="127"/>
                  </a:lnTo>
                  <a:lnTo>
                    <a:pt x="40" y="128"/>
                  </a:lnTo>
                  <a:lnTo>
                    <a:pt x="39" y="128"/>
                  </a:lnTo>
                  <a:lnTo>
                    <a:pt x="39" y="128"/>
                  </a:lnTo>
                  <a:lnTo>
                    <a:pt x="39" y="129"/>
                  </a:lnTo>
                  <a:lnTo>
                    <a:pt x="39" y="129"/>
                  </a:lnTo>
                  <a:lnTo>
                    <a:pt x="39" y="130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8" y="131"/>
                  </a:lnTo>
                  <a:lnTo>
                    <a:pt x="38" y="131"/>
                  </a:lnTo>
                  <a:lnTo>
                    <a:pt x="38" y="132"/>
                  </a:lnTo>
                  <a:lnTo>
                    <a:pt x="37" y="132"/>
                  </a:lnTo>
                  <a:lnTo>
                    <a:pt x="37" y="132"/>
                  </a:lnTo>
                  <a:lnTo>
                    <a:pt x="37" y="132"/>
                  </a:lnTo>
                  <a:lnTo>
                    <a:pt x="37" y="133"/>
                  </a:lnTo>
                  <a:lnTo>
                    <a:pt x="37" y="133"/>
                  </a:lnTo>
                  <a:lnTo>
                    <a:pt x="37" y="133"/>
                  </a:lnTo>
                  <a:lnTo>
                    <a:pt x="37" y="134"/>
                  </a:lnTo>
                  <a:lnTo>
                    <a:pt x="37" y="134"/>
                  </a:lnTo>
                  <a:lnTo>
                    <a:pt x="36" y="134"/>
                  </a:lnTo>
                  <a:lnTo>
                    <a:pt x="36" y="135"/>
                  </a:lnTo>
                  <a:lnTo>
                    <a:pt x="36" y="135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5" y="136"/>
                  </a:lnTo>
                  <a:lnTo>
                    <a:pt x="35" y="136"/>
                  </a:lnTo>
                  <a:lnTo>
                    <a:pt x="35" y="137"/>
                  </a:lnTo>
                  <a:lnTo>
                    <a:pt x="35" y="137"/>
                  </a:lnTo>
                  <a:lnTo>
                    <a:pt x="35" y="138"/>
                  </a:lnTo>
                  <a:lnTo>
                    <a:pt x="35" y="138"/>
                  </a:lnTo>
                  <a:lnTo>
                    <a:pt x="35" y="139"/>
                  </a:lnTo>
                  <a:lnTo>
                    <a:pt x="34" y="139"/>
                  </a:lnTo>
                  <a:lnTo>
                    <a:pt x="34" y="139"/>
                  </a:lnTo>
                  <a:lnTo>
                    <a:pt x="34" y="140"/>
                  </a:lnTo>
                  <a:lnTo>
                    <a:pt x="34" y="140"/>
                  </a:lnTo>
                  <a:lnTo>
                    <a:pt x="34" y="141"/>
                  </a:lnTo>
                  <a:lnTo>
                    <a:pt x="33" y="141"/>
                  </a:lnTo>
                  <a:lnTo>
                    <a:pt x="33" y="141"/>
                  </a:lnTo>
                  <a:lnTo>
                    <a:pt x="33" y="141"/>
                  </a:lnTo>
                  <a:lnTo>
                    <a:pt x="33" y="142"/>
                  </a:lnTo>
                  <a:lnTo>
                    <a:pt x="33" y="142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2" y="143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5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5"/>
                  </a:lnTo>
                  <a:lnTo>
                    <a:pt x="31" y="146"/>
                  </a:lnTo>
                  <a:lnTo>
                    <a:pt x="31" y="146"/>
                  </a:lnTo>
                  <a:lnTo>
                    <a:pt x="31" y="147"/>
                  </a:lnTo>
                  <a:lnTo>
                    <a:pt x="31" y="147"/>
                  </a:lnTo>
                  <a:lnTo>
                    <a:pt x="31" y="147"/>
                  </a:lnTo>
                  <a:lnTo>
                    <a:pt x="31" y="147"/>
                  </a:lnTo>
                  <a:lnTo>
                    <a:pt x="31" y="148"/>
                  </a:lnTo>
                  <a:lnTo>
                    <a:pt x="30" y="148"/>
                  </a:lnTo>
                  <a:lnTo>
                    <a:pt x="30" y="149"/>
                  </a:lnTo>
                  <a:lnTo>
                    <a:pt x="30" y="149"/>
                  </a:lnTo>
                  <a:lnTo>
                    <a:pt x="30" y="150"/>
                  </a:lnTo>
                  <a:lnTo>
                    <a:pt x="29" y="150"/>
                  </a:lnTo>
                  <a:lnTo>
                    <a:pt x="29" y="150"/>
                  </a:lnTo>
                  <a:lnTo>
                    <a:pt x="29" y="151"/>
                  </a:lnTo>
                  <a:lnTo>
                    <a:pt x="29" y="151"/>
                  </a:lnTo>
                  <a:lnTo>
                    <a:pt x="28" y="152"/>
                  </a:lnTo>
                  <a:lnTo>
                    <a:pt x="28" y="152"/>
                  </a:lnTo>
                  <a:lnTo>
                    <a:pt x="28" y="152"/>
                  </a:lnTo>
                  <a:lnTo>
                    <a:pt x="28" y="153"/>
                  </a:lnTo>
                  <a:lnTo>
                    <a:pt x="28" y="153"/>
                  </a:lnTo>
                  <a:lnTo>
                    <a:pt x="28" y="154"/>
                  </a:lnTo>
                  <a:lnTo>
                    <a:pt x="28" y="154"/>
                  </a:lnTo>
                  <a:lnTo>
                    <a:pt x="27" y="154"/>
                  </a:lnTo>
                  <a:lnTo>
                    <a:pt x="27" y="155"/>
                  </a:lnTo>
                  <a:lnTo>
                    <a:pt x="27" y="155"/>
                  </a:lnTo>
                  <a:lnTo>
                    <a:pt x="27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6" y="157"/>
                  </a:lnTo>
                  <a:lnTo>
                    <a:pt x="26" y="157"/>
                  </a:lnTo>
                  <a:lnTo>
                    <a:pt x="26" y="158"/>
                  </a:lnTo>
                  <a:lnTo>
                    <a:pt x="26" y="158"/>
                  </a:lnTo>
                  <a:lnTo>
                    <a:pt x="26" y="159"/>
                  </a:lnTo>
                  <a:lnTo>
                    <a:pt x="25" y="159"/>
                  </a:lnTo>
                  <a:lnTo>
                    <a:pt x="25" y="159"/>
                  </a:lnTo>
                  <a:lnTo>
                    <a:pt x="25" y="160"/>
                  </a:lnTo>
                  <a:lnTo>
                    <a:pt x="25" y="160"/>
                  </a:lnTo>
                  <a:lnTo>
                    <a:pt x="24" y="161"/>
                  </a:lnTo>
                  <a:lnTo>
                    <a:pt x="24" y="161"/>
                  </a:lnTo>
                  <a:lnTo>
                    <a:pt x="24" y="161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24" y="163"/>
                  </a:lnTo>
                  <a:lnTo>
                    <a:pt x="24" y="163"/>
                  </a:lnTo>
                  <a:lnTo>
                    <a:pt x="23" y="163"/>
                  </a:lnTo>
                  <a:lnTo>
                    <a:pt x="23" y="164"/>
                  </a:lnTo>
                  <a:lnTo>
                    <a:pt x="23" y="164"/>
                  </a:lnTo>
                  <a:lnTo>
                    <a:pt x="23" y="165"/>
                  </a:lnTo>
                  <a:lnTo>
                    <a:pt x="23" y="165"/>
                  </a:lnTo>
                  <a:lnTo>
                    <a:pt x="22" y="165"/>
                  </a:lnTo>
                  <a:lnTo>
                    <a:pt x="22" y="165"/>
                  </a:lnTo>
                  <a:lnTo>
                    <a:pt x="22" y="166"/>
                  </a:lnTo>
                  <a:lnTo>
                    <a:pt x="22" y="166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21" y="168"/>
                  </a:lnTo>
                  <a:lnTo>
                    <a:pt x="21" y="168"/>
                  </a:lnTo>
                  <a:lnTo>
                    <a:pt x="21" y="169"/>
                  </a:lnTo>
                  <a:lnTo>
                    <a:pt x="21" y="169"/>
                  </a:lnTo>
                  <a:lnTo>
                    <a:pt x="21" y="170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19" y="172"/>
                  </a:lnTo>
                  <a:lnTo>
                    <a:pt x="19" y="172"/>
                  </a:lnTo>
                  <a:lnTo>
                    <a:pt x="19" y="172"/>
                  </a:lnTo>
                  <a:lnTo>
                    <a:pt x="19" y="173"/>
                  </a:lnTo>
                  <a:lnTo>
                    <a:pt x="19" y="173"/>
                  </a:lnTo>
                  <a:lnTo>
                    <a:pt x="19" y="174"/>
                  </a:lnTo>
                  <a:lnTo>
                    <a:pt x="19" y="174"/>
                  </a:lnTo>
                  <a:lnTo>
                    <a:pt x="18" y="174"/>
                  </a:lnTo>
                  <a:lnTo>
                    <a:pt x="18" y="174"/>
                  </a:lnTo>
                  <a:lnTo>
                    <a:pt x="18" y="175"/>
                  </a:lnTo>
                  <a:lnTo>
                    <a:pt x="18" y="175"/>
                  </a:lnTo>
                  <a:lnTo>
                    <a:pt x="18" y="176"/>
                  </a:lnTo>
                  <a:lnTo>
                    <a:pt x="17" y="176"/>
                  </a:lnTo>
                  <a:lnTo>
                    <a:pt x="17" y="176"/>
                  </a:lnTo>
                  <a:lnTo>
                    <a:pt x="17" y="176"/>
                  </a:lnTo>
                  <a:lnTo>
                    <a:pt x="17" y="177"/>
                  </a:lnTo>
                  <a:lnTo>
                    <a:pt x="17" y="177"/>
                  </a:lnTo>
                  <a:lnTo>
                    <a:pt x="17" y="178"/>
                  </a:lnTo>
                  <a:lnTo>
                    <a:pt x="17" y="178"/>
                  </a:lnTo>
                  <a:lnTo>
                    <a:pt x="16" y="179"/>
                  </a:lnTo>
                  <a:lnTo>
                    <a:pt x="16" y="179"/>
                  </a:lnTo>
                  <a:lnTo>
                    <a:pt x="15" y="179"/>
                  </a:lnTo>
                  <a:lnTo>
                    <a:pt x="15" y="179"/>
                  </a:lnTo>
                  <a:lnTo>
                    <a:pt x="15" y="179"/>
                  </a:lnTo>
                  <a:lnTo>
                    <a:pt x="14" y="180"/>
                  </a:lnTo>
                  <a:lnTo>
                    <a:pt x="14" y="180"/>
                  </a:lnTo>
                  <a:lnTo>
                    <a:pt x="13" y="179"/>
                  </a:lnTo>
                  <a:lnTo>
                    <a:pt x="13" y="179"/>
                  </a:lnTo>
                  <a:lnTo>
                    <a:pt x="12" y="180"/>
                  </a:lnTo>
                  <a:lnTo>
                    <a:pt x="12" y="180"/>
                  </a:lnTo>
                  <a:lnTo>
                    <a:pt x="12" y="180"/>
                  </a:lnTo>
                  <a:lnTo>
                    <a:pt x="12" y="180"/>
                  </a:lnTo>
                  <a:lnTo>
                    <a:pt x="12" y="181"/>
                  </a:lnTo>
                  <a:lnTo>
                    <a:pt x="12" y="181"/>
                  </a:lnTo>
                  <a:lnTo>
                    <a:pt x="12" y="181"/>
                  </a:lnTo>
                  <a:lnTo>
                    <a:pt x="12" y="182"/>
                  </a:lnTo>
                  <a:lnTo>
                    <a:pt x="12" y="182"/>
                  </a:lnTo>
                  <a:lnTo>
                    <a:pt x="12" y="183"/>
                  </a:lnTo>
                  <a:lnTo>
                    <a:pt x="11" y="183"/>
                  </a:lnTo>
                  <a:lnTo>
                    <a:pt x="11" y="183"/>
                  </a:lnTo>
                  <a:lnTo>
                    <a:pt x="11" y="183"/>
                  </a:lnTo>
                  <a:lnTo>
                    <a:pt x="11" y="184"/>
                  </a:lnTo>
                  <a:lnTo>
                    <a:pt x="11" y="184"/>
                  </a:lnTo>
                  <a:lnTo>
                    <a:pt x="10" y="185"/>
                  </a:lnTo>
                  <a:lnTo>
                    <a:pt x="10" y="185"/>
                  </a:lnTo>
                  <a:lnTo>
                    <a:pt x="10" y="185"/>
                  </a:lnTo>
                  <a:lnTo>
                    <a:pt x="10" y="185"/>
                  </a:lnTo>
                  <a:lnTo>
                    <a:pt x="10" y="185"/>
                  </a:lnTo>
                  <a:lnTo>
                    <a:pt x="9" y="185"/>
                  </a:lnTo>
                  <a:lnTo>
                    <a:pt x="9" y="185"/>
                  </a:lnTo>
                  <a:lnTo>
                    <a:pt x="9" y="186"/>
                  </a:lnTo>
                  <a:lnTo>
                    <a:pt x="8" y="186"/>
                  </a:lnTo>
                  <a:lnTo>
                    <a:pt x="8" y="186"/>
                  </a:lnTo>
                  <a:lnTo>
                    <a:pt x="8" y="187"/>
                  </a:lnTo>
                  <a:lnTo>
                    <a:pt x="7" y="187"/>
                  </a:lnTo>
                  <a:lnTo>
                    <a:pt x="7" y="187"/>
                  </a:lnTo>
                  <a:lnTo>
                    <a:pt x="6" y="187"/>
                  </a:lnTo>
                  <a:lnTo>
                    <a:pt x="6" y="188"/>
                  </a:lnTo>
                  <a:lnTo>
                    <a:pt x="6" y="188"/>
                  </a:lnTo>
                  <a:lnTo>
                    <a:pt x="6" y="188"/>
                  </a:lnTo>
                  <a:lnTo>
                    <a:pt x="5" y="188"/>
                  </a:lnTo>
                  <a:lnTo>
                    <a:pt x="5" y="189"/>
                  </a:lnTo>
                  <a:lnTo>
                    <a:pt x="4" y="189"/>
                  </a:lnTo>
                  <a:lnTo>
                    <a:pt x="4" y="189"/>
                  </a:lnTo>
                  <a:lnTo>
                    <a:pt x="4" y="190"/>
                  </a:lnTo>
                  <a:lnTo>
                    <a:pt x="4" y="190"/>
                  </a:lnTo>
                  <a:lnTo>
                    <a:pt x="3" y="190"/>
                  </a:lnTo>
                  <a:lnTo>
                    <a:pt x="3" y="190"/>
                  </a:lnTo>
                  <a:lnTo>
                    <a:pt x="3" y="191"/>
                  </a:lnTo>
                  <a:lnTo>
                    <a:pt x="3" y="191"/>
                  </a:lnTo>
                  <a:lnTo>
                    <a:pt x="3" y="192"/>
                  </a:lnTo>
                  <a:lnTo>
                    <a:pt x="3" y="192"/>
                  </a:lnTo>
                  <a:lnTo>
                    <a:pt x="3" y="192"/>
                  </a:lnTo>
                  <a:lnTo>
                    <a:pt x="2" y="192"/>
                  </a:lnTo>
                  <a:lnTo>
                    <a:pt x="2" y="193"/>
                  </a:lnTo>
                  <a:lnTo>
                    <a:pt x="2" y="193"/>
                  </a:lnTo>
                  <a:lnTo>
                    <a:pt x="1" y="193"/>
                  </a:lnTo>
                  <a:lnTo>
                    <a:pt x="1" y="194"/>
                  </a:lnTo>
                  <a:lnTo>
                    <a:pt x="1" y="194"/>
                  </a:lnTo>
                  <a:lnTo>
                    <a:pt x="1" y="194"/>
                  </a:lnTo>
                  <a:lnTo>
                    <a:pt x="1" y="194"/>
                  </a:lnTo>
                  <a:lnTo>
                    <a:pt x="1" y="195"/>
                  </a:lnTo>
                  <a:lnTo>
                    <a:pt x="1" y="195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0" y="198"/>
                  </a:lnTo>
                  <a:lnTo>
                    <a:pt x="0" y="198"/>
                  </a:lnTo>
                  <a:lnTo>
                    <a:pt x="0" y="198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203"/>
                  </a:lnTo>
                  <a:lnTo>
                    <a:pt x="1" y="203"/>
                  </a:lnTo>
                  <a:lnTo>
                    <a:pt x="1" y="203"/>
                  </a:lnTo>
                  <a:lnTo>
                    <a:pt x="1" y="204"/>
                  </a:lnTo>
                  <a:lnTo>
                    <a:pt x="1" y="204"/>
                  </a:lnTo>
                  <a:lnTo>
                    <a:pt x="1" y="205"/>
                  </a:lnTo>
                  <a:lnTo>
                    <a:pt x="1" y="205"/>
                  </a:lnTo>
                  <a:lnTo>
                    <a:pt x="1" y="205"/>
                  </a:lnTo>
                  <a:lnTo>
                    <a:pt x="1" y="206"/>
                  </a:lnTo>
                  <a:lnTo>
                    <a:pt x="2" y="206"/>
                  </a:lnTo>
                  <a:lnTo>
                    <a:pt x="2" y="207"/>
                  </a:lnTo>
                  <a:lnTo>
                    <a:pt x="2" y="207"/>
                  </a:lnTo>
                  <a:lnTo>
                    <a:pt x="2" y="207"/>
                  </a:lnTo>
                  <a:lnTo>
                    <a:pt x="2" y="208"/>
                  </a:lnTo>
                  <a:lnTo>
                    <a:pt x="3" y="208"/>
                  </a:lnTo>
                  <a:lnTo>
                    <a:pt x="3" y="209"/>
                  </a:lnTo>
                  <a:lnTo>
                    <a:pt x="3" y="209"/>
                  </a:lnTo>
                  <a:lnTo>
                    <a:pt x="3" y="209"/>
                  </a:lnTo>
                  <a:lnTo>
                    <a:pt x="3" y="210"/>
                  </a:lnTo>
                  <a:lnTo>
                    <a:pt x="3" y="210"/>
                  </a:lnTo>
                  <a:lnTo>
                    <a:pt x="3" y="210"/>
                  </a:lnTo>
                  <a:lnTo>
                    <a:pt x="3" y="211"/>
                  </a:lnTo>
                  <a:lnTo>
                    <a:pt x="3" y="211"/>
                  </a:lnTo>
                  <a:lnTo>
                    <a:pt x="3" y="212"/>
                  </a:lnTo>
                  <a:lnTo>
                    <a:pt x="4" y="212"/>
                  </a:lnTo>
                  <a:lnTo>
                    <a:pt x="4" y="212"/>
                  </a:lnTo>
                  <a:lnTo>
                    <a:pt x="5" y="213"/>
                  </a:lnTo>
                  <a:lnTo>
                    <a:pt x="5" y="213"/>
                  </a:lnTo>
                  <a:lnTo>
                    <a:pt x="5" y="213"/>
                  </a:lnTo>
                  <a:lnTo>
                    <a:pt x="5" y="214"/>
                  </a:lnTo>
                  <a:lnTo>
                    <a:pt x="6" y="214"/>
                  </a:lnTo>
                  <a:lnTo>
                    <a:pt x="6" y="214"/>
                  </a:lnTo>
                  <a:lnTo>
                    <a:pt x="6" y="214"/>
                  </a:lnTo>
                  <a:lnTo>
                    <a:pt x="6" y="214"/>
                  </a:lnTo>
                  <a:lnTo>
                    <a:pt x="6" y="215"/>
                  </a:lnTo>
                  <a:lnTo>
                    <a:pt x="7" y="215"/>
                  </a:lnTo>
                  <a:lnTo>
                    <a:pt x="7" y="215"/>
                  </a:lnTo>
                  <a:lnTo>
                    <a:pt x="7" y="216"/>
                  </a:lnTo>
                  <a:lnTo>
                    <a:pt x="7" y="216"/>
                  </a:lnTo>
                  <a:lnTo>
                    <a:pt x="8" y="216"/>
                  </a:lnTo>
                  <a:lnTo>
                    <a:pt x="8" y="216"/>
                  </a:lnTo>
                  <a:lnTo>
                    <a:pt x="8" y="216"/>
                  </a:lnTo>
                  <a:lnTo>
                    <a:pt x="8" y="216"/>
                  </a:lnTo>
                  <a:lnTo>
                    <a:pt x="9" y="216"/>
                  </a:lnTo>
                  <a:lnTo>
                    <a:pt x="9" y="217"/>
                  </a:lnTo>
                  <a:lnTo>
                    <a:pt x="9" y="217"/>
                  </a:lnTo>
                  <a:lnTo>
                    <a:pt x="10" y="217"/>
                  </a:lnTo>
                  <a:lnTo>
                    <a:pt x="10" y="21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6" name="Freeform 21"/>
            <p:cNvSpPr>
              <a:spLocks/>
            </p:cNvSpPr>
            <p:nvPr>
              <p:custDataLst>
                <p:tags r:id="rId171"/>
              </p:custDataLst>
            </p:nvPr>
          </p:nvSpPr>
          <p:spPr bwMode="auto">
            <a:xfrm>
              <a:off x="4939210" y="1392874"/>
              <a:ext cx="164307" cy="330570"/>
            </a:xfrm>
            <a:custGeom>
              <a:avLst/>
              <a:gdLst/>
              <a:ahLst/>
              <a:cxnLst>
                <a:cxn ang="0">
                  <a:pos x="54" y="10"/>
                </a:cxn>
                <a:cxn ang="0">
                  <a:pos x="56" y="11"/>
                </a:cxn>
                <a:cxn ang="0">
                  <a:pos x="59" y="11"/>
                </a:cxn>
                <a:cxn ang="0">
                  <a:pos x="62" y="11"/>
                </a:cxn>
                <a:cxn ang="0">
                  <a:pos x="65" y="10"/>
                </a:cxn>
                <a:cxn ang="0">
                  <a:pos x="68" y="9"/>
                </a:cxn>
                <a:cxn ang="0">
                  <a:pos x="69" y="6"/>
                </a:cxn>
                <a:cxn ang="0">
                  <a:pos x="72" y="5"/>
                </a:cxn>
                <a:cxn ang="0">
                  <a:pos x="76" y="3"/>
                </a:cxn>
                <a:cxn ang="0">
                  <a:pos x="79" y="2"/>
                </a:cxn>
                <a:cxn ang="0">
                  <a:pos x="83" y="1"/>
                </a:cxn>
                <a:cxn ang="0">
                  <a:pos x="83" y="2"/>
                </a:cxn>
                <a:cxn ang="0">
                  <a:pos x="81" y="6"/>
                </a:cxn>
                <a:cxn ang="0">
                  <a:pos x="79" y="9"/>
                </a:cxn>
                <a:cxn ang="0">
                  <a:pos x="76" y="12"/>
                </a:cxn>
                <a:cxn ang="0">
                  <a:pos x="73" y="15"/>
                </a:cxn>
                <a:cxn ang="0">
                  <a:pos x="70" y="16"/>
                </a:cxn>
                <a:cxn ang="0">
                  <a:pos x="66" y="18"/>
                </a:cxn>
                <a:cxn ang="0">
                  <a:pos x="62" y="21"/>
                </a:cxn>
                <a:cxn ang="0">
                  <a:pos x="60" y="24"/>
                </a:cxn>
                <a:cxn ang="0">
                  <a:pos x="59" y="27"/>
                </a:cxn>
                <a:cxn ang="0">
                  <a:pos x="57" y="31"/>
                </a:cxn>
                <a:cxn ang="0">
                  <a:pos x="58" y="33"/>
                </a:cxn>
                <a:cxn ang="0">
                  <a:pos x="61" y="35"/>
                </a:cxn>
                <a:cxn ang="0">
                  <a:pos x="59" y="38"/>
                </a:cxn>
                <a:cxn ang="0">
                  <a:pos x="57" y="42"/>
                </a:cxn>
                <a:cxn ang="0">
                  <a:pos x="56" y="45"/>
                </a:cxn>
                <a:cxn ang="0">
                  <a:pos x="54" y="48"/>
                </a:cxn>
                <a:cxn ang="0">
                  <a:pos x="53" y="51"/>
                </a:cxn>
                <a:cxn ang="0">
                  <a:pos x="51" y="55"/>
                </a:cxn>
                <a:cxn ang="0">
                  <a:pos x="50" y="58"/>
                </a:cxn>
                <a:cxn ang="0">
                  <a:pos x="48" y="62"/>
                </a:cxn>
                <a:cxn ang="0">
                  <a:pos x="46" y="66"/>
                </a:cxn>
                <a:cxn ang="0">
                  <a:pos x="45" y="69"/>
                </a:cxn>
                <a:cxn ang="0">
                  <a:pos x="43" y="73"/>
                </a:cxn>
                <a:cxn ang="0">
                  <a:pos x="42" y="76"/>
                </a:cxn>
                <a:cxn ang="0">
                  <a:pos x="40" y="80"/>
                </a:cxn>
                <a:cxn ang="0">
                  <a:pos x="38" y="84"/>
                </a:cxn>
                <a:cxn ang="0">
                  <a:pos x="37" y="87"/>
                </a:cxn>
                <a:cxn ang="0">
                  <a:pos x="36" y="90"/>
                </a:cxn>
                <a:cxn ang="0">
                  <a:pos x="34" y="93"/>
                </a:cxn>
                <a:cxn ang="0">
                  <a:pos x="31" y="99"/>
                </a:cxn>
                <a:cxn ang="0">
                  <a:pos x="30" y="103"/>
                </a:cxn>
                <a:cxn ang="0">
                  <a:pos x="28" y="107"/>
                </a:cxn>
                <a:cxn ang="0">
                  <a:pos x="26" y="110"/>
                </a:cxn>
                <a:cxn ang="0">
                  <a:pos x="24" y="115"/>
                </a:cxn>
                <a:cxn ang="0">
                  <a:pos x="23" y="118"/>
                </a:cxn>
                <a:cxn ang="0">
                  <a:pos x="21" y="122"/>
                </a:cxn>
                <a:cxn ang="0">
                  <a:pos x="19" y="127"/>
                </a:cxn>
                <a:cxn ang="0">
                  <a:pos x="17" y="131"/>
                </a:cxn>
                <a:cxn ang="0">
                  <a:pos x="15" y="135"/>
                </a:cxn>
                <a:cxn ang="0">
                  <a:pos x="14" y="139"/>
                </a:cxn>
                <a:cxn ang="0">
                  <a:pos x="12" y="143"/>
                </a:cxn>
                <a:cxn ang="0">
                  <a:pos x="11" y="146"/>
                </a:cxn>
                <a:cxn ang="0">
                  <a:pos x="9" y="150"/>
                </a:cxn>
                <a:cxn ang="0">
                  <a:pos x="7" y="154"/>
                </a:cxn>
                <a:cxn ang="0">
                  <a:pos x="5" y="158"/>
                </a:cxn>
                <a:cxn ang="0">
                  <a:pos x="4" y="162"/>
                </a:cxn>
                <a:cxn ang="0">
                  <a:pos x="2" y="166"/>
                </a:cxn>
              </a:cxnLst>
              <a:rect l="0" t="0" r="r" b="b"/>
              <a:pathLst>
                <a:path w="84" h="169">
                  <a:moveTo>
                    <a:pt x="51" y="10"/>
                  </a:moveTo>
                  <a:lnTo>
                    <a:pt x="51" y="10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3" y="9"/>
                  </a:lnTo>
                  <a:lnTo>
                    <a:pt x="53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7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59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1" y="12"/>
                  </a:lnTo>
                  <a:lnTo>
                    <a:pt x="61" y="11"/>
                  </a:lnTo>
                  <a:lnTo>
                    <a:pt x="61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8" y="9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9" y="8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1" y="6"/>
                  </a:lnTo>
                  <a:lnTo>
                    <a:pt x="71" y="5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1"/>
                  </a:lnTo>
                  <a:lnTo>
                    <a:pt x="79" y="1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2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3" y="2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8" y="10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2"/>
                  </a:lnTo>
                  <a:lnTo>
                    <a:pt x="76" y="12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3" y="14"/>
                  </a:lnTo>
                  <a:lnTo>
                    <a:pt x="73" y="15"/>
                  </a:lnTo>
                  <a:lnTo>
                    <a:pt x="73" y="15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8" y="17"/>
                  </a:lnTo>
                  <a:lnTo>
                    <a:pt x="68" y="17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5" y="18"/>
                  </a:lnTo>
                  <a:lnTo>
                    <a:pt x="65" y="18"/>
                  </a:lnTo>
                  <a:lnTo>
                    <a:pt x="65" y="1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4" y="19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2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0" y="23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7" y="31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7" y="32"/>
                  </a:lnTo>
                  <a:lnTo>
                    <a:pt x="57" y="32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0" y="35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7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9" y="38"/>
                  </a:lnTo>
                  <a:lnTo>
                    <a:pt x="59" y="38"/>
                  </a:lnTo>
                  <a:lnTo>
                    <a:pt x="58" y="39"/>
                  </a:lnTo>
                  <a:lnTo>
                    <a:pt x="58" y="39"/>
                  </a:lnTo>
                  <a:lnTo>
                    <a:pt x="58" y="39"/>
                  </a:lnTo>
                  <a:lnTo>
                    <a:pt x="58" y="39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57" y="41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7" y="43"/>
                  </a:lnTo>
                  <a:lnTo>
                    <a:pt x="56" y="43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7"/>
                  </a:lnTo>
                  <a:lnTo>
                    <a:pt x="55" y="47"/>
                  </a:lnTo>
                  <a:lnTo>
                    <a:pt x="54" y="47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3" y="50"/>
                  </a:lnTo>
                  <a:lnTo>
                    <a:pt x="53" y="50"/>
                  </a:lnTo>
                  <a:lnTo>
                    <a:pt x="53" y="51"/>
                  </a:lnTo>
                  <a:lnTo>
                    <a:pt x="53" y="51"/>
                  </a:lnTo>
                  <a:lnTo>
                    <a:pt x="53" y="52"/>
                  </a:lnTo>
                  <a:lnTo>
                    <a:pt x="52" y="52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52" y="55"/>
                  </a:lnTo>
                  <a:lnTo>
                    <a:pt x="51" y="55"/>
                  </a:lnTo>
                  <a:lnTo>
                    <a:pt x="51" y="55"/>
                  </a:lnTo>
                  <a:lnTo>
                    <a:pt x="51" y="55"/>
                  </a:lnTo>
                  <a:lnTo>
                    <a:pt x="51" y="56"/>
                  </a:lnTo>
                  <a:lnTo>
                    <a:pt x="51" y="56"/>
                  </a:lnTo>
                  <a:lnTo>
                    <a:pt x="51" y="57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49" y="59"/>
                  </a:lnTo>
                  <a:lnTo>
                    <a:pt x="49" y="59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49" y="61"/>
                  </a:lnTo>
                  <a:lnTo>
                    <a:pt x="48" y="61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48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5"/>
                  </a:lnTo>
                  <a:lnTo>
                    <a:pt x="47" y="65"/>
                  </a:lnTo>
                  <a:lnTo>
                    <a:pt x="47" y="66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5" y="68"/>
                  </a:lnTo>
                  <a:lnTo>
                    <a:pt x="45" y="68"/>
                  </a:lnTo>
                  <a:lnTo>
                    <a:pt x="45" y="68"/>
                  </a:lnTo>
                  <a:lnTo>
                    <a:pt x="45" y="68"/>
                  </a:lnTo>
                  <a:lnTo>
                    <a:pt x="45" y="69"/>
                  </a:lnTo>
                  <a:lnTo>
                    <a:pt x="45" y="69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4" y="70"/>
                  </a:lnTo>
                  <a:lnTo>
                    <a:pt x="44" y="71"/>
                  </a:lnTo>
                  <a:lnTo>
                    <a:pt x="44" y="71"/>
                  </a:lnTo>
                  <a:lnTo>
                    <a:pt x="44" y="71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3" y="73"/>
                  </a:lnTo>
                  <a:lnTo>
                    <a:pt x="43" y="73"/>
                  </a:lnTo>
                  <a:lnTo>
                    <a:pt x="43" y="73"/>
                  </a:lnTo>
                  <a:lnTo>
                    <a:pt x="43" y="73"/>
                  </a:lnTo>
                  <a:lnTo>
                    <a:pt x="43" y="74"/>
                  </a:lnTo>
                  <a:lnTo>
                    <a:pt x="42" y="74"/>
                  </a:lnTo>
                  <a:lnTo>
                    <a:pt x="42" y="75"/>
                  </a:lnTo>
                  <a:lnTo>
                    <a:pt x="42" y="75"/>
                  </a:lnTo>
                  <a:lnTo>
                    <a:pt x="42" y="75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2" y="77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0" y="79"/>
                  </a:lnTo>
                  <a:lnTo>
                    <a:pt x="40" y="79"/>
                  </a:lnTo>
                  <a:lnTo>
                    <a:pt x="40" y="79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9" y="83"/>
                  </a:lnTo>
                  <a:lnTo>
                    <a:pt x="39" y="83"/>
                  </a:lnTo>
                  <a:lnTo>
                    <a:pt x="38" y="84"/>
                  </a:lnTo>
                  <a:lnTo>
                    <a:pt x="38" y="84"/>
                  </a:lnTo>
                  <a:lnTo>
                    <a:pt x="38" y="84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8" y="86"/>
                  </a:lnTo>
                  <a:lnTo>
                    <a:pt x="38" y="86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7" y="87"/>
                  </a:lnTo>
                  <a:lnTo>
                    <a:pt x="37" y="87"/>
                  </a:lnTo>
                  <a:lnTo>
                    <a:pt x="37" y="87"/>
                  </a:lnTo>
                  <a:lnTo>
                    <a:pt x="37" y="88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6" y="89"/>
                  </a:lnTo>
                  <a:lnTo>
                    <a:pt x="36" y="89"/>
                  </a:lnTo>
                  <a:lnTo>
                    <a:pt x="36" y="90"/>
                  </a:lnTo>
                  <a:lnTo>
                    <a:pt x="36" y="90"/>
                  </a:lnTo>
                  <a:lnTo>
                    <a:pt x="36" y="90"/>
                  </a:lnTo>
                  <a:lnTo>
                    <a:pt x="36" y="90"/>
                  </a:lnTo>
                  <a:lnTo>
                    <a:pt x="35" y="91"/>
                  </a:lnTo>
                  <a:lnTo>
                    <a:pt x="35" y="91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2"/>
                  </a:lnTo>
                  <a:lnTo>
                    <a:pt x="34" y="93"/>
                  </a:lnTo>
                  <a:lnTo>
                    <a:pt x="34" y="93"/>
                  </a:lnTo>
                  <a:lnTo>
                    <a:pt x="34" y="93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3" y="95"/>
                  </a:lnTo>
                  <a:lnTo>
                    <a:pt x="33" y="96"/>
                  </a:lnTo>
                  <a:lnTo>
                    <a:pt x="33" y="97"/>
                  </a:lnTo>
                  <a:lnTo>
                    <a:pt x="32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1" y="99"/>
                  </a:lnTo>
                  <a:lnTo>
                    <a:pt x="31" y="99"/>
                  </a:lnTo>
                  <a:lnTo>
                    <a:pt x="31" y="99"/>
                  </a:lnTo>
                  <a:lnTo>
                    <a:pt x="31" y="100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1"/>
                  </a:lnTo>
                  <a:lnTo>
                    <a:pt x="30" y="101"/>
                  </a:lnTo>
                  <a:lnTo>
                    <a:pt x="30" y="102"/>
                  </a:lnTo>
                  <a:lnTo>
                    <a:pt x="30" y="103"/>
                  </a:lnTo>
                  <a:lnTo>
                    <a:pt x="30" y="103"/>
                  </a:lnTo>
                  <a:lnTo>
                    <a:pt x="29" y="104"/>
                  </a:lnTo>
                  <a:lnTo>
                    <a:pt x="29" y="104"/>
                  </a:lnTo>
                  <a:lnTo>
                    <a:pt x="29" y="104"/>
                  </a:lnTo>
                  <a:lnTo>
                    <a:pt x="29" y="105"/>
                  </a:lnTo>
                  <a:lnTo>
                    <a:pt x="29" y="105"/>
                  </a:lnTo>
                  <a:lnTo>
                    <a:pt x="29" y="106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8" y="107"/>
                  </a:lnTo>
                  <a:lnTo>
                    <a:pt x="28" y="107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6" y="110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7"/>
                  </a:lnTo>
                  <a:lnTo>
                    <a:pt x="23" y="117"/>
                  </a:lnTo>
                  <a:lnTo>
                    <a:pt x="23" y="117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23" y="119"/>
                  </a:lnTo>
                  <a:lnTo>
                    <a:pt x="22" y="119"/>
                  </a:lnTo>
                  <a:lnTo>
                    <a:pt x="22" y="119"/>
                  </a:lnTo>
                  <a:lnTo>
                    <a:pt x="22" y="120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1" y="122"/>
                  </a:lnTo>
                  <a:lnTo>
                    <a:pt x="21" y="122"/>
                  </a:lnTo>
                  <a:lnTo>
                    <a:pt x="21" y="123"/>
                  </a:lnTo>
                  <a:lnTo>
                    <a:pt x="21" y="123"/>
                  </a:lnTo>
                  <a:lnTo>
                    <a:pt x="21" y="124"/>
                  </a:lnTo>
                  <a:lnTo>
                    <a:pt x="20" y="124"/>
                  </a:lnTo>
                  <a:lnTo>
                    <a:pt x="20" y="124"/>
                  </a:lnTo>
                  <a:lnTo>
                    <a:pt x="20" y="125"/>
                  </a:lnTo>
                  <a:lnTo>
                    <a:pt x="20" y="125"/>
                  </a:lnTo>
                  <a:lnTo>
                    <a:pt x="20" y="126"/>
                  </a:lnTo>
                  <a:lnTo>
                    <a:pt x="20" y="126"/>
                  </a:lnTo>
                  <a:lnTo>
                    <a:pt x="19" y="127"/>
                  </a:lnTo>
                  <a:lnTo>
                    <a:pt x="19" y="128"/>
                  </a:lnTo>
                  <a:lnTo>
                    <a:pt x="18" y="128"/>
                  </a:lnTo>
                  <a:lnTo>
                    <a:pt x="18" y="129"/>
                  </a:lnTo>
                  <a:lnTo>
                    <a:pt x="18" y="129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17" y="131"/>
                  </a:lnTo>
                  <a:lnTo>
                    <a:pt x="17" y="131"/>
                  </a:lnTo>
                  <a:lnTo>
                    <a:pt x="17" y="131"/>
                  </a:lnTo>
                  <a:lnTo>
                    <a:pt x="17" y="132"/>
                  </a:lnTo>
                  <a:lnTo>
                    <a:pt x="17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6" y="133"/>
                  </a:lnTo>
                  <a:lnTo>
                    <a:pt x="16" y="134"/>
                  </a:lnTo>
                  <a:lnTo>
                    <a:pt x="16" y="134"/>
                  </a:lnTo>
                  <a:lnTo>
                    <a:pt x="16" y="135"/>
                  </a:lnTo>
                  <a:lnTo>
                    <a:pt x="16" y="135"/>
                  </a:lnTo>
                  <a:lnTo>
                    <a:pt x="15" y="135"/>
                  </a:lnTo>
                  <a:lnTo>
                    <a:pt x="15" y="136"/>
                  </a:lnTo>
                  <a:lnTo>
                    <a:pt x="15" y="136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4" y="138"/>
                  </a:lnTo>
                  <a:lnTo>
                    <a:pt x="14" y="138"/>
                  </a:lnTo>
                  <a:lnTo>
                    <a:pt x="14" y="139"/>
                  </a:lnTo>
                  <a:lnTo>
                    <a:pt x="14" y="139"/>
                  </a:lnTo>
                  <a:lnTo>
                    <a:pt x="14" y="139"/>
                  </a:lnTo>
                  <a:lnTo>
                    <a:pt x="13" y="140"/>
                  </a:lnTo>
                  <a:lnTo>
                    <a:pt x="13" y="140"/>
                  </a:lnTo>
                  <a:lnTo>
                    <a:pt x="13" y="141"/>
                  </a:lnTo>
                  <a:lnTo>
                    <a:pt x="13" y="141"/>
                  </a:lnTo>
                  <a:lnTo>
                    <a:pt x="13" y="141"/>
                  </a:lnTo>
                  <a:lnTo>
                    <a:pt x="13" y="141"/>
                  </a:lnTo>
                  <a:lnTo>
                    <a:pt x="13" y="142"/>
                  </a:lnTo>
                  <a:lnTo>
                    <a:pt x="13" y="142"/>
                  </a:lnTo>
                  <a:lnTo>
                    <a:pt x="12" y="142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4"/>
                  </a:lnTo>
                  <a:lnTo>
                    <a:pt x="12" y="144"/>
                  </a:lnTo>
                  <a:lnTo>
                    <a:pt x="11" y="144"/>
                  </a:lnTo>
                  <a:lnTo>
                    <a:pt x="11" y="145"/>
                  </a:lnTo>
                  <a:lnTo>
                    <a:pt x="11" y="145"/>
                  </a:lnTo>
                  <a:lnTo>
                    <a:pt x="11" y="145"/>
                  </a:lnTo>
                  <a:lnTo>
                    <a:pt x="11" y="146"/>
                  </a:lnTo>
                  <a:lnTo>
                    <a:pt x="11" y="146"/>
                  </a:lnTo>
                  <a:lnTo>
                    <a:pt x="11" y="146"/>
                  </a:lnTo>
                  <a:lnTo>
                    <a:pt x="11" y="147"/>
                  </a:lnTo>
                  <a:lnTo>
                    <a:pt x="10" y="147"/>
                  </a:lnTo>
                  <a:lnTo>
                    <a:pt x="10" y="147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9" y="149"/>
                  </a:lnTo>
                  <a:lnTo>
                    <a:pt x="9" y="150"/>
                  </a:lnTo>
                  <a:lnTo>
                    <a:pt x="9" y="150"/>
                  </a:lnTo>
                  <a:lnTo>
                    <a:pt x="8" y="150"/>
                  </a:lnTo>
                  <a:lnTo>
                    <a:pt x="8" y="151"/>
                  </a:lnTo>
                  <a:lnTo>
                    <a:pt x="8" y="151"/>
                  </a:lnTo>
                  <a:lnTo>
                    <a:pt x="8" y="152"/>
                  </a:lnTo>
                  <a:lnTo>
                    <a:pt x="8" y="152"/>
                  </a:lnTo>
                  <a:lnTo>
                    <a:pt x="8" y="152"/>
                  </a:lnTo>
                  <a:lnTo>
                    <a:pt x="8" y="153"/>
                  </a:lnTo>
                  <a:lnTo>
                    <a:pt x="7" y="153"/>
                  </a:lnTo>
                  <a:lnTo>
                    <a:pt x="7" y="154"/>
                  </a:lnTo>
                  <a:lnTo>
                    <a:pt x="7" y="154"/>
                  </a:lnTo>
                  <a:lnTo>
                    <a:pt x="7" y="155"/>
                  </a:lnTo>
                  <a:lnTo>
                    <a:pt x="6" y="155"/>
                  </a:lnTo>
                  <a:lnTo>
                    <a:pt x="6" y="155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6" y="157"/>
                  </a:lnTo>
                  <a:lnTo>
                    <a:pt x="6" y="157"/>
                  </a:lnTo>
                  <a:lnTo>
                    <a:pt x="6" y="157"/>
                  </a:lnTo>
                  <a:lnTo>
                    <a:pt x="5" y="158"/>
                  </a:lnTo>
                  <a:lnTo>
                    <a:pt x="5" y="158"/>
                  </a:lnTo>
                  <a:lnTo>
                    <a:pt x="5" y="159"/>
                  </a:lnTo>
                  <a:lnTo>
                    <a:pt x="5" y="159"/>
                  </a:lnTo>
                  <a:lnTo>
                    <a:pt x="5" y="159"/>
                  </a:lnTo>
                  <a:lnTo>
                    <a:pt x="4" y="159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1"/>
                  </a:lnTo>
                  <a:lnTo>
                    <a:pt x="4" y="161"/>
                  </a:lnTo>
                  <a:lnTo>
                    <a:pt x="4" y="161"/>
                  </a:lnTo>
                  <a:lnTo>
                    <a:pt x="4" y="162"/>
                  </a:lnTo>
                  <a:lnTo>
                    <a:pt x="3" y="162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3" y="164"/>
                  </a:lnTo>
                  <a:lnTo>
                    <a:pt x="3" y="164"/>
                  </a:lnTo>
                  <a:lnTo>
                    <a:pt x="2" y="164"/>
                  </a:lnTo>
                  <a:lnTo>
                    <a:pt x="2" y="164"/>
                  </a:lnTo>
                  <a:lnTo>
                    <a:pt x="2" y="165"/>
                  </a:lnTo>
                  <a:lnTo>
                    <a:pt x="2" y="165"/>
                  </a:lnTo>
                  <a:lnTo>
                    <a:pt x="2" y="166"/>
                  </a:lnTo>
                  <a:lnTo>
                    <a:pt x="2" y="166"/>
                  </a:lnTo>
                  <a:lnTo>
                    <a:pt x="2" y="166"/>
                  </a:lnTo>
                  <a:lnTo>
                    <a:pt x="2" y="166"/>
                  </a:lnTo>
                  <a:lnTo>
                    <a:pt x="1" y="167"/>
                  </a:lnTo>
                  <a:lnTo>
                    <a:pt x="1" y="167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0" y="169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7" name="Freeform 22"/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4802287" y="1252042"/>
              <a:ext cx="236681" cy="170175"/>
            </a:xfrm>
            <a:custGeom>
              <a:avLst/>
              <a:gdLst/>
              <a:ahLst/>
              <a:cxnLst>
                <a:cxn ang="0">
                  <a:pos x="1" y="5"/>
                </a:cxn>
                <a:cxn ang="0">
                  <a:pos x="4" y="3"/>
                </a:cxn>
                <a:cxn ang="0">
                  <a:pos x="6" y="1"/>
                </a:cxn>
                <a:cxn ang="0">
                  <a:pos x="8" y="1"/>
                </a:cxn>
                <a:cxn ang="0">
                  <a:pos x="9" y="4"/>
                </a:cxn>
                <a:cxn ang="0">
                  <a:pos x="12" y="6"/>
                </a:cxn>
                <a:cxn ang="0">
                  <a:pos x="13" y="9"/>
                </a:cxn>
                <a:cxn ang="0">
                  <a:pos x="11" y="12"/>
                </a:cxn>
                <a:cxn ang="0">
                  <a:pos x="10" y="16"/>
                </a:cxn>
                <a:cxn ang="0">
                  <a:pos x="10" y="19"/>
                </a:cxn>
                <a:cxn ang="0">
                  <a:pos x="12" y="22"/>
                </a:cxn>
                <a:cxn ang="0">
                  <a:pos x="13" y="24"/>
                </a:cxn>
                <a:cxn ang="0">
                  <a:pos x="16" y="25"/>
                </a:cxn>
                <a:cxn ang="0">
                  <a:pos x="18" y="26"/>
                </a:cxn>
                <a:cxn ang="0">
                  <a:pos x="22" y="26"/>
                </a:cxn>
                <a:cxn ang="0">
                  <a:pos x="24" y="28"/>
                </a:cxn>
                <a:cxn ang="0">
                  <a:pos x="26" y="30"/>
                </a:cxn>
                <a:cxn ang="0">
                  <a:pos x="28" y="32"/>
                </a:cxn>
                <a:cxn ang="0">
                  <a:pos x="31" y="32"/>
                </a:cxn>
                <a:cxn ang="0">
                  <a:pos x="32" y="34"/>
                </a:cxn>
                <a:cxn ang="0">
                  <a:pos x="33" y="37"/>
                </a:cxn>
                <a:cxn ang="0">
                  <a:pos x="35" y="38"/>
                </a:cxn>
                <a:cxn ang="0">
                  <a:pos x="39" y="38"/>
                </a:cxn>
                <a:cxn ang="0">
                  <a:pos x="41" y="38"/>
                </a:cxn>
                <a:cxn ang="0">
                  <a:pos x="43" y="39"/>
                </a:cxn>
                <a:cxn ang="0">
                  <a:pos x="46" y="42"/>
                </a:cxn>
                <a:cxn ang="0">
                  <a:pos x="48" y="43"/>
                </a:cxn>
                <a:cxn ang="0">
                  <a:pos x="50" y="45"/>
                </a:cxn>
                <a:cxn ang="0">
                  <a:pos x="52" y="46"/>
                </a:cxn>
                <a:cxn ang="0">
                  <a:pos x="55" y="45"/>
                </a:cxn>
                <a:cxn ang="0">
                  <a:pos x="56" y="47"/>
                </a:cxn>
                <a:cxn ang="0">
                  <a:pos x="58" y="48"/>
                </a:cxn>
                <a:cxn ang="0">
                  <a:pos x="60" y="48"/>
                </a:cxn>
                <a:cxn ang="0">
                  <a:pos x="63" y="48"/>
                </a:cxn>
                <a:cxn ang="0">
                  <a:pos x="65" y="48"/>
                </a:cxn>
                <a:cxn ang="0">
                  <a:pos x="67" y="47"/>
                </a:cxn>
                <a:cxn ang="0">
                  <a:pos x="69" y="49"/>
                </a:cxn>
                <a:cxn ang="0">
                  <a:pos x="71" y="49"/>
                </a:cxn>
                <a:cxn ang="0">
                  <a:pos x="73" y="50"/>
                </a:cxn>
                <a:cxn ang="0">
                  <a:pos x="74" y="52"/>
                </a:cxn>
                <a:cxn ang="0">
                  <a:pos x="77" y="54"/>
                </a:cxn>
                <a:cxn ang="0">
                  <a:pos x="79" y="55"/>
                </a:cxn>
                <a:cxn ang="0">
                  <a:pos x="80" y="58"/>
                </a:cxn>
                <a:cxn ang="0">
                  <a:pos x="82" y="61"/>
                </a:cxn>
                <a:cxn ang="0">
                  <a:pos x="84" y="64"/>
                </a:cxn>
                <a:cxn ang="0">
                  <a:pos x="87" y="64"/>
                </a:cxn>
                <a:cxn ang="0">
                  <a:pos x="90" y="67"/>
                </a:cxn>
                <a:cxn ang="0">
                  <a:pos x="94" y="69"/>
                </a:cxn>
                <a:cxn ang="0">
                  <a:pos x="97" y="71"/>
                </a:cxn>
                <a:cxn ang="0">
                  <a:pos x="101" y="72"/>
                </a:cxn>
                <a:cxn ang="0">
                  <a:pos x="105" y="71"/>
                </a:cxn>
                <a:cxn ang="0">
                  <a:pos x="107" y="75"/>
                </a:cxn>
                <a:cxn ang="0">
                  <a:pos x="105" y="78"/>
                </a:cxn>
                <a:cxn ang="0">
                  <a:pos x="103" y="82"/>
                </a:cxn>
                <a:cxn ang="0">
                  <a:pos x="105" y="84"/>
                </a:cxn>
                <a:cxn ang="0">
                  <a:pos x="108" y="86"/>
                </a:cxn>
                <a:cxn ang="0">
                  <a:pos x="112" y="87"/>
                </a:cxn>
                <a:cxn ang="0">
                  <a:pos x="115" y="86"/>
                </a:cxn>
                <a:cxn ang="0">
                  <a:pos x="118" y="84"/>
                </a:cxn>
              </a:cxnLst>
              <a:rect l="0" t="0" r="r" b="b"/>
              <a:pathLst>
                <a:path w="121" h="87">
                  <a:moveTo>
                    <a:pt x="0" y="7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25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6" y="31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7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1" y="3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9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1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6" y="41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6" y="43"/>
                  </a:lnTo>
                  <a:lnTo>
                    <a:pt x="46" y="43"/>
                  </a:lnTo>
                  <a:lnTo>
                    <a:pt x="46" y="43"/>
                  </a:lnTo>
                  <a:lnTo>
                    <a:pt x="46" y="43"/>
                  </a:lnTo>
                  <a:lnTo>
                    <a:pt x="46" y="43"/>
                  </a:lnTo>
                  <a:lnTo>
                    <a:pt x="47" y="43"/>
                  </a:lnTo>
                  <a:lnTo>
                    <a:pt x="47" y="42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8" y="43"/>
                  </a:lnTo>
                  <a:lnTo>
                    <a:pt x="48" y="43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9" y="44"/>
                  </a:lnTo>
                  <a:lnTo>
                    <a:pt x="49" y="44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50" y="45"/>
                  </a:lnTo>
                  <a:lnTo>
                    <a:pt x="50" y="45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2" y="45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5"/>
                  </a:lnTo>
                  <a:lnTo>
                    <a:pt x="53" y="45"/>
                  </a:lnTo>
                  <a:lnTo>
                    <a:pt x="52" y="45"/>
                  </a:lnTo>
                  <a:lnTo>
                    <a:pt x="52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5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5" y="45"/>
                  </a:lnTo>
                  <a:lnTo>
                    <a:pt x="55" y="45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6" y="48"/>
                  </a:lnTo>
                  <a:lnTo>
                    <a:pt x="55" y="48"/>
                  </a:lnTo>
                  <a:lnTo>
                    <a:pt x="56" y="48"/>
                  </a:lnTo>
                  <a:lnTo>
                    <a:pt x="56" y="49"/>
                  </a:lnTo>
                  <a:lnTo>
                    <a:pt x="56" y="49"/>
                  </a:lnTo>
                  <a:lnTo>
                    <a:pt x="56" y="48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8" y="48"/>
                  </a:lnTo>
                  <a:lnTo>
                    <a:pt x="58" y="48"/>
                  </a:lnTo>
                  <a:lnTo>
                    <a:pt x="58" y="49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1" y="48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62" y="49"/>
                  </a:lnTo>
                  <a:lnTo>
                    <a:pt x="62" y="49"/>
                  </a:lnTo>
                  <a:lnTo>
                    <a:pt x="62" y="49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4" y="48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6" y="48"/>
                  </a:lnTo>
                  <a:lnTo>
                    <a:pt x="66" y="47"/>
                  </a:lnTo>
                  <a:lnTo>
                    <a:pt x="66" y="47"/>
                  </a:lnTo>
                  <a:lnTo>
                    <a:pt x="66" y="47"/>
                  </a:lnTo>
                  <a:lnTo>
                    <a:pt x="66" y="47"/>
                  </a:lnTo>
                  <a:lnTo>
                    <a:pt x="67" y="47"/>
                  </a:lnTo>
                  <a:lnTo>
                    <a:pt x="67" y="47"/>
                  </a:lnTo>
                  <a:lnTo>
                    <a:pt x="67" y="47"/>
                  </a:lnTo>
                  <a:lnTo>
                    <a:pt x="67" y="47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67" y="49"/>
                  </a:lnTo>
                  <a:lnTo>
                    <a:pt x="67" y="49"/>
                  </a:lnTo>
                  <a:lnTo>
                    <a:pt x="68" y="49"/>
                  </a:lnTo>
                  <a:lnTo>
                    <a:pt x="68" y="49"/>
                  </a:lnTo>
                  <a:lnTo>
                    <a:pt x="68" y="49"/>
                  </a:lnTo>
                  <a:lnTo>
                    <a:pt x="69" y="49"/>
                  </a:lnTo>
                  <a:lnTo>
                    <a:pt x="69" y="49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0" y="49"/>
                  </a:lnTo>
                  <a:lnTo>
                    <a:pt x="71" y="49"/>
                  </a:lnTo>
                  <a:lnTo>
                    <a:pt x="71" y="49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3" y="49"/>
                  </a:lnTo>
                  <a:lnTo>
                    <a:pt x="73" y="49"/>
                  </a:lnTo>
                  <a:lnTo>
                    <a:pt x="73" y="49"/>
                  </a:lnTo>
                  <a:lnTo>
                    <a:pt x="73" y="49"/>
                  </a:lnTo>
                  <a:lnTo>
                    <a:pt x="73" y="50"/>
                  </a:lnTo>
                  <a:lnTo>
                    <a:pt x="73" y="50"/>
                  </a:lnTo>
                  <a:lnTo>
                    <a:pt x="73" y="51"/>
                  </a:lnTo>
                  <a:lnTo>
                    <a:pt x="73" y="51"/>
                  </a:lnTo>
                  <a:lnTo>
                    <a:pt x="73" y="51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5" y="52"/>
                  </a:lnTo>
                  <a:lnTo>
                    <a:pt x="75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6" y="54"/>
                  </a:lnTo>
                  <a:lnTo>
                    <a:pt x="77" y="54"/>
                  </a:lnTo>
                  <a:lnTo>
                    <a:pt x="77" y="54"/>
                  </a:lnTo>
                  <a:lnTo>
                    <a:pt x="78" y="53"/>
                  </a:lnTo>
                  <a:lnTo>
                    <a:pt x="78" y="53"/>
                  </a:lnTo>
                  <a:lnTo>
                    <a:pt x="78" y="53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79" y="54"/>
                  </a:lnTo>
                  <a:lnTo>
                    <a:pt x="79" y="54"/>
                  </a:lnTo>
                  <a:lnTo>
                    <a:pt x="79" y="54"/>
                  </a:lnTo>
                  <a:lnTo>
                    <a:pt x="79" y="55"/>
                  </a:lnTo>
                  <a:lnTo>
                    <a:pt x="80" y="55"/>
                  </a:lnTo>
                  <a:lnTo>
                    <a:pt x="80" y="55"/>
                  </a:lnTo>
                  <a:lnTo>
                    <a:pt x="81" y="55"/>
                  </a:lnTo>
                  <a:lnTo>
                    <a:pt x="81" y="56"/>
                  </a:lnTo>
                  <a:lnTo>
                    <a:pt x="81" y="56"/>
                  </a:lnTo>
                  <a:lnTo>
                    <a:pt x="81" y="56"/>
                  </a:lnTo>
                  <a:lnTo>
                    <a:pt x="81" y="57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1" y="58"/>
                  </a:lnTo>
                  <a:lnTo>
                    <a:pt x="81" y="59"/>
                  </a:lnTo>
                  <a:lnTo>
                    <a:pt x="81" y="59"/>
                  </a:lnTo>
                  <a:lnTo>
                    <a:pt x="81" y="59"/>
                  </a:lnTo>
                  <a:lnTo>
                    <a:pt x="81" y="60"/>
                  </a:lnTo>
                  <a:lnTo>
                    <a:pt x="82" y="60"/>
                  </a:lnTo>
                  <a:lnTo>
                    <a:pt x="82" y="60"/>
                  </a:lnTo>
                  <a:lnTo>
                    <a:pt x="82" y="61"/>
                  </a:lnTo>
                  <a:lnTo>
                    <a:pt x="82" y="61"/>
                  </a:lnTo>
                  <a:lnTo>
                    <a:pt x="82" y="62"/>
                  </a:lnTo>
                  <a:lnTo>
                    <a:pt x="82" y="62"/>
                  </a:lnTo>
                  <a:lnTo>
                    <a:pt x="83" y="62"/>
                  </a:lnTo>
                  <a:lnTo>
                    <a:pt x="83" y="63"/>
                  </a:lnTo>
                  <a:lnTo>
                    <a:pt x="83" y="63"/>
                  </a:lnTo>
                  <a:lnTo>
                    <a:pt x="83" y="63"/>
                  </a:lnTo>
                  <a:lnTo>
                    <a:pt x="83" y="63"/>
                  </a:lnTo>
                  <a:lnTo>
                    <a:pt x="83" y="63"/>
                  </a:lnTo>
                  <a:lnTo>
                    <a:pt x="83" y="64"/>
                  </a:lnTo>
                  <a:lnTo>
                    <a:pt x="84" y="64"/>
                  </a:lnTo>
                  <a:lnTo>
                    <a:pt x="84" y="64"/>
                  </a:lnTo>
                  <a:lnTo>
                    <a:pt x="85" y="63"/>
                  </a:lnTo>
                  <a:lnTo>
                    <a:pt x="85" y="63"/>
                  </a:lnTo>
                  <a:lnTo>
                    <a:pt x="85" y="63"/>
                  </a:lnTo>
                  <a:lnTo>
                    <a:pt x="86" y="63"/>
                  </a:lnTo>
                  <a:lnTo>
                    <a:pt x="86" y="63"/>
                  </a:lnTo>
                  <a:lnTo>
                    <a:pt x="87" y="63"/>
                  </a:lnTo>
                  <a:lnTo>
                    <a:pt x="87" y="63"/>
                  </a:lnTo>
                  <a:lnTo>
                    <a:pt x="87" y="64"/>
                  </a:lnTo>
                  <a:lnTo>
                    <a:pt x="87" y="64"/>
                  </a:lnTo>
                  <a:lnTo>
                    <a:pt x="87" y="65"/>
                  </a:lnTo>
                  <a:lnTo>
                    <a:pt x="87" y="65"/>
                  </a:lnTo>
                  <a:lnTo>
                    <a:pt x="88" y="65"/>
                  </a:lnTo>
                  <a:lnTo>
                    <a:pt x="88" y="65"/>
                  </a:lnTo>
                  <a:lnTo>
                    <a:pt x="88" y="66"/>
                  </a:lnTo>
                  <a:lnTo>
                    <a:pt x="88" y="66"/>
                  </a:lnTo>
                  <a:lnTo>
                    <a:pt x="88" y="67"/>
                  </a:lnTo>
                  <a:lnTo>
                    <a:pt x="89" y="67"/>
                  </a:lnTo>
                  <a:lnTo>
                    <a:pt x="89" y="67"/>
                  </a:lnTo>
                  <a:lnTo>
                    <a:pt x="90" y="67"/>
                  </a:lnTo>
                  <a:lnTo>
                    <a:pt x="90" y="67"/>
                  </a:lnTo>
                  <a:lnTo>
                    <a:pt x="90" y="67"/>
                  </a:lnTo>
                  <a:lnTo>
                    <a:pt x="91" y="67"/>
                  </a:lnTo>
                  <a:lnTo>
                    <a:pt x="91" y="67"/>
                  </a:lnTo>
                  <a:lnTo>
                    <a:pt x="92" y="67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3" y="68"/>
                  </a:lnTo>
                  <a:lnTo>
                    <a:pt x="93" y="68"/>
                  </a:lnTo>
                  <a:lnTo>
                    <a:pt x="94" y="69"/>
                  </a:lnTo>
                  <a:lnTo>
                    <a:pt x="94" y="69"/>
                  </a:lnTo>
                  <a:lnTo>
                    <a:pt x="94" y="69"/>
                  </a:lnTo>
                  <a:lnTo>
                    <a:pt x="94" y="69"/>
                  </a:lnTo>
                  <a:lnTo>
                    <a:pt x="95" y="69"/>
                  </a:lnTo>
                  <a:lnTo>
                    <a:pt x="95" y="70"/>
                  </a:lnTo>
                  <a:lnTo>
                    <a:pt x="95" y="70"/>
                  </a:lnTo>
                  <a:lnTo>
                    <a:pt x="96" y="71"/>
                  </a:lnTo>
                  <a:lnTo>
                    <a:pt x="96" y="71"/>
                  </a:lnTo>
                  <a:lnTo>
                    <a:pt x="96" y="71"/>
                  </a:lnTo>
                  <a:lnTo>
                    <a:pt x="97" y="71"/>
                  </a:lnTo>
                  <a:lnTo>
                    <a:pt x="97" y="72"/>
                  </a:lnTo>
                  <a:lnTo>
                    <a:pt x="97" y="72"/>
                  </a:lnTo>
                  <a:lnTo>
                    <a:pt x="98" y="72"/>
                  </a:lnTo>
                  <a:lnTo>
                    <a:pt x="98" y="72"/>
                  </a:lnTo>
                  <a:lnTo>
                    <a:pt x="99" y="72"/>
                  </a:lnTo>
                  <a:lnTo>
                    <a:pt x="99" y="72"/>
                  </a:lnTo>
                  <a:lnTo>
                    <a:pt x="99" y="72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101" y="72"/>
                  </a:lnTo>
                  <a:lnTo>
                    <a:pt x="101" y="72"/>
                  </a:lnTo>
                  <a:lnTo>
                    <a:pt x="101" y="72"/>
                  </a:lnTo>
                  <a:lnTo>
                    <a:pt x="102" y="71"/>
                  </a:lnTo>
                  <a:lnTo>
                    <a:pt x="102" y="71"/>
                  </a:lnTo>
                  <a:lnTo>
                    <a:pt x="103" y="71"/>
                  </a:lnTo>
                  <a:lnTo>
                    <a:pt x="103" y="71"/>
                  </a:lnTo>
                  <a:lnTo>
                    <a:pt x="103" y="71"/>
                  </a:lnTo>
                  <a:lnTo>
                    <a:pt x="104" y="71"/>
                  </a:lnTo>
                  <a:lnTo>
                    <a:pt x="104" y="71"/>
                  </a:lnTo>
                  <a:lnTo>
                    <a:pt x="105" y="71"/>
                  </a:lnTo>
                  <a:lnTo>
                    <a:pt x="105" y="71"/>
                  </a:lnTo>
                  <a:lnTo>
                    <a:pt x="106" y="71"/>
                  </a:lnTo>
                  <a:lnTo>
                    <a:pt x="106" y="72"/>
                  </a:lnTo>
                  <a:lnTo>
                    <a:pt x="106" y="72"/>
                  </a:lnTo>
                  <a:lnTo>
                    <a:pt x="106" y="73"/>
                  </a:lnTo>
                  <a:lnTo>
                    <a:pt x="106" y="73"/>
                  </a:lnTo>
                  <a:lnTo>
                    <a:pt x="107" y="74"/>
                  </a:lnTo>
                  <a:lnTo>
                    <a:pt x="107" y="74"/>
                  </a:lnTo>
                  <a:lnTo>
                    <a:pt x="107" y="74"/>
                  </a:lnTo>
                  <a:lnTo>
                    <a:pt x="107" y="75"/>
                  </a:lnTo>
                  <a:lnTo>
                    <a:pt x="107" y="75"/>
                  </a:lnTo>
                  <a:lnTo>
                    <a:pt x="107" y="76"/>
                  </a:lnTo>
                  <a:lnTo>
                    <a:pt x="106" y="76"/>
                  </a:lnTo>
                  <a:lnTo>
                    <a:pt x="106" y="76"/>
                  </a:lnTo>
                  <a:lnTo>
                    <a:pt x="106" y="77"/>
                  </a:lnTo>
                  <a:lnTo>
                    <a:pt x="106" y="77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6" y="78"/>
                  </a:lnTo>
                  <a:lnTo>
                    <a:pt x="105" y="78"/>
                  </a:lnTo>
                  <a:lnTo>
                    <a:pt x="105" y="78"/>
                  </a:lnTo>
                  <a:lnTo>
                    <a:pt x="105" y="78"/>
                  </a:lnTo>
                  <a:lnTo>
                    <a:pt x="104" y="79"/>
                  </a:lnTo>
                  <a:lnTo>
                    <a:pt x="104" y="79"/>
                  </a:lnTo>
                  <a:lnTo>
                    <a:pt x="104" y="80"/>
                  </a:lnTo>
                  <a:lnTo>
                    <a:pt x="104" y="80"/>
                  </a:lnTo>
                  <a:lnTo>
                    <a:pt x="103" y="80"/>
                  </a:lnTo>
                  <a:lnTo>
                    <a:pt x="103" y="81"/>
                  </a:lnTo>
                  <a:lnTo>
                    <a:pt x="103" y="81"/>
                  </a:lnTo>
                  <a:lnTo>
                    <a:pt x="103" y="82"/>
                  </a:lnTo>
                  <a:lnTo>
                    <a:pt x="103" y="8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5" y="84"/>
                  </a:lnTo>
                  <a:lnTo>
                    <a:pt x="105" y="84"/>
                  </a:lnTo>
                  <a:lnTo>
                    <a:pt x="106" y="84"/>
                  </a:lnTo>
                  <a:lnTo>
                    <a:pt x="106" y="84"/>
                  </a:lnTo>
                  <a:lnTo>
                    <a:pt x="106" y="84"/>
                  </a:lnTo>
                  <a:lnTo>
                    <a:pt x="107" y="84"/>
                  </a:lnTo>
                  <a:lnTo>
                    <a:pt x="107" y="84"/>
                  </a:lnTo>
                  <a:lnTo>
                    <a:pt x="108" y="85"/>
                  </a:lnTo>
                  <a:lnTo>
                    <a:pt x="108" y="85"/>
                  </a:lnTo>
                  <a:lnTo>
                    <a:pt x="108" y="85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09" y="86"/>
                  </a:lnTo>
                  <a:lnTo>
                    <a:pt x="109" y="87"/>
                  </a:lnTo>
                  <a:lnTo>
                    <a:pt x="110" y="87"/>
                  </a:lnTo>
                  <a:lnTo>
                    <a:pt x="110" y="87"/>
                  </a:lnTo>
                  <a:lnTo>
                    <a:pt x="110" y="87"/>
                  </a:lnTo>
                  <a:lnTo>
                    <a:pt x="111" y="87"/>
                  </a:lnTo>
                  <a:lnTo>
                    <a:pt x="111" y="87"/>
                  </a:lnTo>
                  <a:lnTo>
                    <a:pt x="111" y="87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6"/>
                  </a:lnTo>
                  <a:lnTo>
                    <a:pt x="113" y="86"/>
                  </a:lnTo>
                  <a:lnTo>
                    <a:pt x="113" y="86"/>
                  </a:lnTo>
                  <a:lnTo>
                    <a:pt x="114" y="86"/>
                  </a:lnTo>
                  <a:lnTo>
                    <a:pt x="114" y="86"/>
                  </a:lnTo>
                  <a:lnTo>
                    <a:pt x="115" y="86"/>
                  </a:lnTo>
                  <a:lnTo>
                    <a:pt x="115" y="87"/>
                  </a:lnTo>
                  <a:lnTo>
                    <a:pt x="115" y="87"/>
                  </a:lnTo>
                  <a:lnTo>
                    <a:pt x="115" y="86"/>
                  </a:lnTo>
                  <a:lnTo>
                    <a:pt x="115" y="86"/>
                  </a:lnTo>
                  <a:lnTo>
                    <a:pt x="116" y="85"/>
                  </a:lnTo>
                  <a:lnTo>
                    <a:pt x="116" y="85"/>
                  </a:lnTo>
                  <a:lnTo>
                    <a:pt x="116" y="85"/>
                  </a:lnTo>
                  <a:lnTo>
                    <a:pt x="116" y="84"/>
                  </a:lnTo>
                  <a:lnTo>
                    <a:pt x="117" y="84"/>
                  </a:lnTo>
                  <a:lnTo>
                    <a:pt x="117" y="84"/>
                  </a:lnTo>
                  <a:lnTo>
                    <a:pt x="117" y="84"/>
                  </a:lnTo>
                  <a:lnTo>
                    <a:pt x="117" y="84"/>
                  </a:lnTo>
                  <a:lnTo>
                    <a:pt x="118" y="84"/>
                  </a:lnTo>
                  <a:lnTo>
                    <a:pt x="118" y="84"/>
                  </a:lnTo>
                  <a:lnTo>
                    <a:pt x="118" y="84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0" y="83"/>
                  </a:lnTo>
                  <a:lnTo>
                    <a:pt x="120" y="83"/>
                  </a:lnTo>
                  <a:lnTo>
                    <a:pt x="120" y="82"/>
                  </a:lnTo>
                  <a:lnTo>
                    <a:pt x="121" y="8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8" name="Freeform 23"/>
            <p:cNvSpPr>
              <a:spLocks/>
            </p:cNvSpPr>
            <p:nvPr>
              <p:custDataLst>
                <p:tags r:id="rId173"/>
              </p:custDataLst>
            </p:nvPr>
          </p:nvSpPr>
          <p:spPr bwMode="auto">
            <a:xfrm>
              <a:off x="4532353" y="1044699"/>
              <a:ext cx="269934" cy="22690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2" y="0"/>
                </a:cxn>
                <a:cxn ang="0">
                  <a:pos x="36" y="0"/>
                </a:cxn>
                <a:cxn ang="0">
                  <a:pos x="41" y="0"/>
                </a:cxn>
                <a:cxn ang="0">
                  <a:pos x="45" y="0"/>
                </a:cxn>
                <a:cxn ang="0">
                  <a:pos x="49" y="0"/>
                </a:cxn>
                <a:cxn ang="0">
                  <a:pos x="53" y="0"/>
                </a:cxn>
                <a:cxn ang="0">
                  <a:pos x="57" y="0"/>
                </a:cxn>
                <a:cxn ang="0">
                  <a:pos x="61" y="0"/>
                </a:cxn>
                <a:cxn ang="0">
                  <a:pos x="65" y="0"/>
                </a:cxn>
                <a:cxn ang="0">
                  <a:pos x="69" y="0"/>
                </a:cxn>
                <a:cxn ang="0">
                  <a:pos x="74" y="0"/>
                </a:cxn>
                <a:cxn ang="0">
                  <a:pos x="78" y="0"/>
                </a:cxn>
                <a:cxn ang="0">
                  <a:pos x="80" y="2"/>
                </a:cxn>
                <a:cxn ang="0">
                  <a:pos x="80" y="7"/>
                </a:cxn>
                <a:cxn ang="0">
                  <a:pos x="80" y="11"/>
                </a:cxn>
                <a:cxn ang="0">
                  <a:pos x="80" y="15"/>
                </a:cxn>
                <a:cxn ang="0">
                  <a:pos x="80" y="19"/>
                </a:cxn>
                <a:cxn ang="0">
                  <a:pos x="80" y="22"/>
                </a:cxn>
                <a:cxn ang="0">
                  <a:pos x="82" y="26"/>
                </a:cxn>
                <a:cxn ang="0">
                  <a:pos x="82" y="30"/>
                </a:cxn>
                <a:cxn ang="0">
                  <a:pos x="82" y="34"/>
                </a:cxn>
                <a:cxn ang="0">
                  <a:pos x="81" y="38"/>
                </a:cxn>
                <a:cxn ang="0">
                  <a:pos x="82" y="41"/>
                </a:cxn>
                <a:cxn ang="0">
                  <a:pos x="81" y="45"/>
                </a:cxn>
                <a:cxn ang="0">
                  <a:pos x="83" y="49"/>
                </a:cxn>
                <a:cxn ang="0">
                  <a:pos x="87" y="51"/>
                </a:cxn>
                <a:cxn ang="0">
                  <a:pos x="90" y="53"/>
                </a:cxn>
                <a:cxn ang="0">
                  <a:pos x="92" y="56"/>
                </a:cxn>
                <a:cxn ang="0">
                  <a:pos x="92" y="58"/>
                </a:cxn>
                <a:cxn ang="0">
                  <a:pos x="94" y="62"/>
                </a:cxn>
                <a:cxn ang="0">
                  <a:pos x="92" y="66"/>
                </a:cxn>
                <a:cxn ang="0">
                  <a:pos x="93" y="69"/>
                </a:cxn>
                <a:cxn ang="0">
                  <a:pos x="94" y="73"/>
                </a:cxn>
                <a:cxn ang="0">
                  <a:pos x="98" y="76"/>
                </a:cxn>
                <a:cxn ang="0">
                  <a:pos x="101" y="78"/>
                </a:cxn>
                <a:cxn ang="0">
                  <a:pos x="103" y="81"/>
                </a:cxn>
                <a:cxn ang="0">
                  <a:pos x="105" y="83"/>
                </a:cxn>
                <a:cxn ang="0">
                  <a:pos x="108" y="85"/>
                </a:cxn>
                <a:cxn ang="0">
                  <a:pos x="110" y="87"/>
                </a:cxn>
                <a:cxn ang="0">
                  <a:pos x="113" y="88"/>
                </a:cxn>
                <a:cxn ang="0">
                  <a:pos x="113" y="91"/>
                </a:cxn>
                <a:cxn ang="0">
                  <a:pos x="114" y="94"/>
                </a:cxn>
                <a:cxn ang="0">
                  <a:pos x="116" y="97"/>
                </a:cxn>
                <a:cxn ang="0">
                  <a:pos x="115" y="101"/>
                </a:cxn>
                <a:cxn ang="0">
                  <a:pos x="118" y="102"/>
                </a:cxn>
                <a:cxn ang="0">
                  <a:pos x="120" y="105"/>
                </a:cxn>
                <a:cxn ang="0">
                  <a:pos x="122" y="108"/>
                </a:cxn>
                <a:cxn ang="0">
                  <a:pos x="124" y="109"/>
                </a:cxn>
                <a:cxn ang="0">
                  <a:pos x="128" y="109"/>
                </a:cxn>
                <a:cxn ang="0">
                  <a:pos x="130" y="111"/>
                </a:cxn>
                <a:cxn ang="0">
                  <a:pos x="133" y="113"/>
                </a:cxn>
                <a:cxn ang="0">
                  <a:pos x="135" y="116"/>
                </a:cxn>
              </a:cxnLst>
              <a:rect l="0" t="0" r="r" b="b"/>
              <a:pathLst>
                <a:path w="138" h="116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5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0" y="10"/>
                  </a:lnTo>
                  <a:lnTo>
                    <a:pt x="80" y="10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0" y="17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1"/>
                  </a:lnTo>
                  <a:lnTo>
                    <a:pt x="80" y="21"/>
                  </a:lnTo>
                  <a:lnTo>
                    <a:pt x="80" y="22"/>
                  </a:lnTo>
                  <a:lnTo>
                    <a:pt x="80" y="22"/>
                  </a:lnTo>
                  <a:lnTo>
                    <a:pt x="80" y="22"/>
                  </a:lnTo>
                  <a:lnTo>
                    <a:pt x="80" y="22"/>
                  </a:lnTo>
                  <a:lnTo>
                    <a:pt x="80" y="23"/>
                  </a:lnTo>
                  <a:lnTo>
                    <a:pt x="80" y="23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5"/>
                  </a:lnTo>
                  <a:lnTo>
                    <a:pt x="80" y="25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30"/>
                  </a:lnTo>
                  <a:lnTo>
                    <a:pt x="82" y="30"/>
                  </a:lnTo>
                  <a:lnTo>
                    <a:pt x="82" y="31"/>
                  </a:lnTo>
                  <a:lnTo>
                    <a:pt x="82" y="31"/>
                  </a:lnTo>
                  <a:lnTo>
                    <a:pt x="82" y="31"/>
                  </a:lnTo>
                  <a:lnTo>
                    <a:pt x="82" y="32"/>
                  </a:lnTo>
                  <a:lnTo>
                    <a:pt x="82" y="32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81" y="34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6"/>
                  </a:lnTo>
                  <a:lnTo>
                    <a:pt x="81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1" y="38"/>
                  </a:lnTo>
                  <a:lnTo>
                    <a:pt x="81" y="38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81" y="40"/>
                  </a:lnTo>
                  <a:lnTo>
                    <a:pt x="81" y="40"/>
                  </a:lnTo>
                  <a:lnTo>
                    <a:pt x="81" y="40"/>
                  </a:lnTo>
                  <a:lnTo>
                    <a:pt x="82" y="40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1" y="43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4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81" y="47"/>
                  </a:lnTo>
                  <a:lnTo>
                    <a:pt x="81" y="47"/>
                  </a:lnTo>
                  <a:lnTo>
                    <a:pt x="82" y="47"/>
                  </a:lnTo>
                  <a:lnTo>
                    <a:pt x="82" y="48"/>
                  </a:lnTo>
                  <a:lnTo>
                    <a:pt x="83" y="48"/>
                  </a:lnTo>
                  <a:lnTo>
                    <a:pt x="83" y="49"/>
                  </a:lnTo>
                  <a:lnTo>
                    <a:pt x="83" y="49"/>
                  </a:lnTo>
                  <a:lnTo>
                    <a:pt x="84" y="49"/>
                  </a:lnTo>
                  <a:lnTo>
                    <a:pt x="84" y="49"/>
                  </a:lnTo>
                  <a:lnTo>
                    <a:pt x="85" y="49"/>
                  </a:lnTo>
                  <a:lnTo>
                    <a:pt x="85" y="49"/>
                  </a:lnTo>
                  <a:lnTo>
                    <a:pt x="85" y="50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7" y="50"/>
                  </a:lnTo>
                  <a:lnTo>
                    <a:pt x="87" y="50"/>
                  </a:lnTo>
                  <a:lnTo>
                    <a:pt x="87" y="51"/>
                  </a:lnTo>
                  <a:lnTo>
                    <a:pt x="87" y="51"/>
                  </a:lnTo>
                  <a:lnTo>
                    <a:pt x="88" y="51"/>
                  </a:lnTo>
                  <a:lnTo>
                    <a:pt x="88" y="51"/>
                  </a:lnTo>
                  <a:lnTo>
                    <a:pt x="89" y="51"/>
                  </a:lnTo>
                  <a:lnTo>
                    <a:pt x="89" y="51"/>
                  </a:lnTo>
                  <a:lnTo>
                    <a:pt x="89" y="51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90" y="52"/>
                  </a:lnTo>
                  <a:lnTo>
                    <a:pt x="90" y="53"/>
                  </a:lnTo>
                  <a:lnTo>
                    <a:pt x="91" y="53"/>
                  </a:lnTo>
                  <a:lnTo>
                    <a:pt x="91" y="53"/>
                  </a:lnTo>
                  <a:lnTo>
                    <a:pt x="91" y="53"/>
                  </a:lnTo>
                  <a:lnTo>
                    <a:pt x="92" y="53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93" y="55"/>
                  </a:lnTo>
                  <a:lnTo>
                    <a:pt x="93" y="55"/>
                  </a:lnTo>
                  <a:lnTo>
                    <a:pt x="92" y="56"/>
                  </a:lnTo>
                  <a:lnTo>
                    <a:pt x="92" y="56"/>
                  </a:lnTo>
                  <a:lnTo>
                    <a:pt x="92" y="56"/>
                  </a:lnTo>
                  <a:lnTo>
                    <a:pt x="92" y="56"/>
                  </a:lnTo>
                  <a:lnTo>
                    <a:pt x="92" y="56"/>
                  </a:lnTo>
                  <a:lnTo>
                    <a:pt x="92" y="57"/>
                  </a:lnTo>
                  <a:lnTo>
                    <a:pt x="92" y="57"/>
                  </a:lnTo>
                  <a:lnTo>
                    <a:pt x="92" y="58"/>
                  </a:lnTo>
                  <a:lnTo>
                    <a:pt x="92" y="58"/>
                  </a:lnTo>
                  <a:lnTo>
                    <a:pt x="92" y="58"/>
                  </a:lnTo>
                  <a:lnTo>
                    <a:pt x="92" y="58"/>
                  </a:lnTo>
                  <a:lnTo>
                    <a:pt x="92" y="59"/>
                  </a:lnTo>
                  <a:lnTo>
                    <a:pt x="93" y="59"/>
                  </a:lnTo>
                  <a:lnTo>
                    <a:pt x="93" y="60"/>
                  </a:lnTo>
                  <a:lnTo>
                    <a:pt x="93" y="60"/>
                  </a:lnTo>
                  <a:lnTo>
                    <a:pt x="93" y="60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4" y="61"/>
                  </a:lnTo>
                  <a:lnTo>
                    <a:pt x="94" y="62"/>
                  </a:lnTo>
                  <a:lnTo>
                    <a:pt x="94" y="62"/>
                  </a:lnTo>
                  <a:lnTo>
                    <a:pt x="94" y="62"/>
                  </a:lnTo>
                  <a:lnTo>
                    <a:pt x="94" y="63"/>
                  </a:lnTo>
                  <a:lnTo>
                    <a:pt x="94" y="63"/>
                  </a:lnTo>
                  <a:lnTo>
                    <a:pt x="93" y="64"/>
                  </a:lnTo>
                  <a:lnTo>
                    <a:pt x="93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5"/>
                  </a:lnTo>
                  <a:lnTo>
                    <a:pt x="92" y="65"/>
                  </a:lnTo>
                  <a:lnTo>
                    <a:pt x="92" y="66"/>
                  </a:lnTo>
                  <a:lnTo>
                    <a:pt x="92" y="66"/>
                  </a:lnTo>
                  <a:lnTo>
                    <a:pt x="92" y="67"/>
                  </a:lnTo>
                  <a:lnTo>
                    <a:pt x="92" y="67"/>
                  </a:lnTo>
                  <a:lnTo>
                    <a:pt x="92" y="67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9"/>
                  </a:lnTo>
                  <a:lnTo>
                    <a:pt x="92" y="69"/>
                  </a:lnTo>
                  <a:lnTo>
                    <a:pt x="92" y="69"/>
                  </a:lnTo>
                  <a:lnTo>
                    <a:pt x="93" y="69"/>
                  </a:lnTo>
                  <a:lnTo>
                    <a:pt x="93" y="70"/>
                  </a:lnTo>
                  <a:lnTo>
                    <a:pt x="93" y="70"/>
                  </a:lnTo>
                  <a:lnTo>
                    <a:pt x="93" y="71"/>
                  </a:lnTo>
                  <a:lnTo>
                    <a:pt x="94" y="71"/>
                  </a:lnTo>
                  <a:lnTo>
                    <a:pt x="94" y="71"/>
                  </a:lnTo>
                  <a:lnTo>
                    <a:pt x="94" y="71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4" y="73"/>
                  </a:lnTo>
                  <a:lnTo>
                    <a:pt x="94" y="73"/>
                  </a:lnTo>
                  <a:lnTo>
                    <a:pt x="94" y="73"/>
                  </a:lnTo>
                  <a:lnTo>
                    <a:pt x="95" y="73"/>
                  </a:lnTo>
                  <a:lnTo>
                    <a:pt x="95" y="74"/>
                  </a:lnTo>
                  <a:lnTo>
                    <a:pt x="96" y="74"/>
                  </a:lnTo>
                  <a:lnTo>
                    <a:pt x="96" y="74"/>
                  </a:lnTo>
                  <a:lnTo>
                    <a:pt x="96" y="75"/>
                  </a:lnTo>
                  <a:lnTo>
                    <a:pt x="97" y="75"/>
                  </a:lnTo>
                  <a:lnTo>
                    <a:pt x="97" y="76"/>
                  </a:lnTo>
                  <a:lnTo>
                    <a:pt x="97" y="76"/>
                  </a:lnTo>
                  <a:lnTo>
                    <a:pt x="98" y="76"/>
                  </a:lnTo>
                  <a:lnTo>
                    <a:pt x="98" y="76"/>
                  </a:lnTo>
                  <a:lnTo>
                    <a:pt x="98" y="76"/>
                  </a:lnTo>
                  <a:lnTo>
                    <a:pt x="98" y="76"/>
                  </a:lnTo>
                  <a:lnTo>
                    <a:pt x="99" y="76"/>
                  </a:lnTo>
                  <a:lnTo>
                    <a:pt x="99" y="76"/>
                  </a:lnTo>
                  <a:lnTo>
                    <a:pt x="100" y="77"/>
                  </a:lnTo>
                  <a:lnTo>
                    <a:pt x="100" y="77"/>
                  </a:lnTo>
                  <a:lnTo>
                    <a:pt x="100" y="77"/>
                  </a:lnTo>
                  <a:lnTo>
                    <a:pt x="100" y="78"/>
                  </a:lnTo>
                  <a:lnTo>
                    <a:pt x="101" y="78"/>
                  </a:lnTo>
                  <a:lnTo>
                    <a:pt x="101" y="78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101" y="80"/>
                  </a:lnTo>
                  <a:lnTo>
                    <a:pt x="102" y="80"/>
                  </a:lnTo>
                  <a:lnTo>
                    <a:pt x="102" y="80"/>
                  </a:lnTo>
                  <a:lnTo>
                    <a:pt x="103" y="80"/>
                  </a:lnTo>
                  <a:lnTo>
                    <a:pt x="103" y="80"/>
                  </a:lnTo>
                  <a:lnTo>
                    <a:pt x="103" y="81"/>
                  </a:lnTo>
                  <a:lnTo>
                    <a:pt x="103" y="81"/>
                  </a:lnTo>
                  <a:lnTo>
                    <a:pt x="103" y="81"/>
                  </a:lnTo>
                  <a:lnTo>
                    <a:pt x="104" y="81"/>
                  </a:lnTo>
                  <a:lnTo>
                    <a:pt x="104" y="82"/>
                  </a:lnTo>
                  <a:lnTo>
                    <a:pt x="104" y="82"/>
                  </a:lnTo>
                  <a:lnTo>
                    <a:pt x="105" y="82"/>
                  </a:lnTo>
                  <a:lnTo>
                    <a:pt x="105" y="82"/>
                  </a:lnTo>
                  <a:lnTo>
                    <a:pt x="105" y="83"/>
                  </a:lnTo>
                  <a:lnTo>
                    <a:pt x="105" y="83"/>
                  </a:lnTo>
                  <a:lnTo>
                    <a:pt x="105" y="83"/>
                  </a:lnTo>
                  <a:lnTo>
                    <a:pt x="106" y="83"/>
                  </a:lnTo>
                  <a:lnTo>
                    <a:pt x="106" y="84"/>
                  </a:lnTo>
                  <a:lnTo>
                    <a:pt x="106" y="84"/>
                  </a:lnTo>
                  <a:lnTo>
                    <a:pt x="107" y="84"/>
                  </a:lnTo>
                  <a:lnTo>
                    <a:pt x="107" y="84"/>
                  </a:lnTo>
                  <a:lnTo>
                    <a:pt x="107" y="84"/>
                  </a:lnTo>
                  <a:lnTo>
                    <a:pt x="107" y="84"/>
                  </a:lnTo>
                  <a:lnTo>
                    <a:pt x="108" y="84"/>
                  </a:lnTo>
                  <a:lnTo>
                    <a:pt x="108" y="85"/>
                  </a:lnTo>
                  <a:lnTo>
                    <a:pt x="108" y="85"/>
                  </a:lnTo>
                  <a:lnTo>
                    <a:pt x="108" y="86"/>
                  </a:lnTo>
                  <a:lnTo>
                    <a:pt x="109" y="86"/>
                  </a:lnTo>
                  <a:lnTo>
                    <a:pt x="109" y="86"/>
                  </a:lnTo>
                  <a:lnTo>
                    <a:pt x="109" y="85"/>
                  </a:lnTo>
                  <a:lnTo>
                    <a:pt x="110" y="86"/>
                  </a:lnTo>
                  <a:lnTo>
                    <a:pt x="110" y="85"/>
                  </a:lnTo>
                  <a:lnTo>
                    <a:pt x="110" y="85"/>
                  </a:lnTo>
                  <a:lnTo>
                    <a:pt x="110" y="86"/>
                  </a:lnTo>
                  <a:lnTo>
                    <a:pt x="110" y="86"/>
                  </a:lnTo>
                  <a:lnTo>
                    <a:pt x="110" y="87"/>
                  </a:lnTo>
                  <a:lnTo>
                    <a:pt x="110" y="87"/>
                  </a:lnTo>
                  <a:lnTo>
                    <a:pt x="111" y="87"/>
                  </a:lnTo>
                  <a:lnTo>
                    <a:pt x="111" y="87"/>
                  </a:lnTo>
                  <a:lnTo>
                    <a:pt x="111" y="88"/>
                  </a:lnTo>
                  <a:lnTo>
                    <a:pt x="112" y="88"/>
                  </a:lnTo>
                  <a:lnTo>
                    <a:pt x="112" y="89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88"/>
                  </a:lnTo>
                  <a:lnTo>
                    <a:pt x="113" y="88"/>
                  </a:lnTo>
                  <a:lnTo>
                    <a:pt x="114" y="89"/>
                  </a:lnTo>
                  <a:lnTo>
                    <a:pt x="114" y="89"/>
                  </a:lnTo>
                  <a:lnTo>
                    <a:pt x="114" y="89"/>
                  </a:lnTo>
                  <a:lnTo>
                    <a:pt x="114" y="89"/>
                  </a:lnTo>
                  <a:lnTo>
                    <a:pt x="114" y="89"/>
                  </a:lnTo>
                  <a:lnTo>
                    <a:pt x="115" y="90"/>
                  </a:lnTo>
                  <a:lnTo>
                    <a:pt x="114" y="90"/>
                  </a:lnTo>
                  <a:lnTo>
                    <a:pt x="114" y="90"/>
                  </a:lnTo>
                  <a:lnTo>
                    <a:pt x="113" y="90"/>
                  </a:lnTo>
                  <a:lnTo>
                    <a:pt x="113" y="91"/>
                  </a:lnTo>
                  <a:lnTo>
                    <a:pt x="114" y="91"/>
                  </a:lnTo>
                  <a:lnTo>
                    <a:pt x="114" y="91"/>
                  </a:lnTo>
                  <a:lnTo>
                    <a:pt x="114" y="91"/>
                  </a:lnTo>
                  <a:lnTo>
                    <a:pt x="114" y="92"/>
                  </a:lnTo>
                  <a:lnTo>
                    <a:pt x="114" y="92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4"/>
                  </a:lnTo>
                  <a:lnTo>
                    <a:pt x="115" y="94"/>
                  </a:lnTo>
                  <a:lnTo>
                    <a:pt x="115" y="95"/>
                  </a:lnTo>
                  <a:lnTo>
                    <a:pt x="115" y="95"/>
                  </a:lnTo>
                  <a:lnTo>
                    <a:pt x="115" y="95"/>
                  </a:lnTo>
                  <a:lnTo>
                    <a:pt x="116" y="95"/>
                  </a:lnTo>
                  <a:lnTo>
                    <a:pt x="116" y="96"/>
                  </a:lnTo>
                  <a:lnTo>
                    <a:pt x="116" y="96"/>
                  </a:lnTo>
                  <a:lnTo>
                    <a:pt x="117" y="97"/>
                  </a:lnTo>
                  <a:lnTo>
                    <a:pt x="117" y="97"/>
                  </a:lnTo>
                  <a:lnTo>
                    <a:pt x="116" y="97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116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5" y="100"/>
                  </a:lnTo>
                  <a:lnTo>
                    <a:pt x="115" y="100"/>
                  </a:lnTo>
                  <a:lnTo>
                    <a:pt x="115" y="100"/>
                  </a:lnTo>
                  <a:lnTo>
                    <a:pt x="115" y="101"/>
                  </a:lnTo>
                  <a:lnTo>
                    <a:pt x="116" y="101"/>
                  </a:lnTo>
                  <a:lnTo>
                    <a:pt x="116" y="101"/>
                  </a:lnTo>
                  <a:lnTo>
                    <a:pt x="116" y="102"/>
                  </a:lnTo>
                  <a:lnTo>
                    <a:pt x="117" y="102"/>
                  </a:lnTo>
                  <a:lnTo>
                    <a:pt x="117" y="101"/>
                  </a:lnTo>
                  <a:lnTo>
                    <a:pt x="117" y="102"/>
                  </a:lnTo>
                  <a:lnTo>
                    <a:pt x="117" y="102"/>
                  </a:lnTo>
                  <a:lnTo>
                    <a:pt x="118" y="102"/>
                  </a:lnTo>
                  <a:lnTo>
                    <a:pt x="118" y="102"/>
                  </a:lnTo>
                  <a:lnTo>
                    <a:pt x="118" y="102"/>
                  </a:lnTo>
                  <a:lnTo>
                    <a:pt x="119" y="102"/>
                  </a:lnTo>
                  <a:lnTo>
                    <a:pt x="119" y="103"/>
                  </a:lnTo>
                  <a:lnTo>
                    <a:pt x="119" y="103"/>
                  </a:lnTo>
                  <a:lnTo>
                    <a:pt x="120" y="103"/>
                  </a:lnTo>
                  <a:lnTo>
                    <a:pt x="120" y="104"/>
                  </a:lnTo>
                  <a:lnTo>
                    <a:pt x="120" y="104"/>
                  </a:lnTo>
                  <a:lnTo>
                    <a:pt x="120" y="104"/>
                  </a:lnTo>
                  <a:lnTo>
                    <a:pt x="120" y="105"/>
                  </a:lnTo>
                  <a:lnTo>
                    <a:pt x="120" y="105"/>
                  </a:lnTo>
                  <a:lnTo>
                    <a:pt x="120" y="105"/>
                  </a:lnTo>
                  <a:lnTo>
                    <a:pt x="120" y="106"/>
                  </a:lnTo>
                  <a:lnTo>
                    <a:pt x="121" y="106"/>
                  </a:lnTo>
                  <a:lnTo>
                    <a:pt x="121" y="106"/>
                  </a:lnTo>
                  <a:lnTo>
                    <a:pt x="120" y="107"/>
                  </a:lnTo>
                  <a:lnTo>
                    <a:pt x="121" y="107"/>
                  </a:lnTo>
                  <a:lnTo>
                    <a:pt x="121" y="107"/>
                  </a:lnTo>
                  <a:lnTo>
                    <a:pt x="121" y="107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3" y="108"/>
                  </a:lnTo>
                  <a:lnTo>
                    <a:pt x="123" y="108"/>
                  </a:lnTo>
                  <a:lnTo>
                    <a:pt x="123" y="109"/>
                  </a:lnTo>
                  <a:lnTo>
                    <a:pt x="123" y="109"/>
                  </a:lnTo>
                  <a:lnTo>
                    <a:pt x="123" y="109"/>
                  </a:lnTo>
                  <a:lnTo>
                    <a:pt x="123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5" y="109"/>
                  </a:lnTo>
                  <a:lnTo>
                    <a:pt x="125" y="109"/>
                  </a:lnTo>
                  <a:lnTo>
                    <a:pt x="126" y="109"/>
                  </a:lnTo>
                  <a:lnTo>
                    <a:pt x="126" y="109"/>
                  </a:lnTo>
                  <a:lnTo>
                    <a:pt x="126" y="109"/>
                  </a:lnTo>
                  <a:lnTo>
                    <a:pt x="126" y="109"/>
                  </a:lnTo>
                  <a:lnTo>
                    <a:pt x="127" y="109"/>
                  </a:lnTo>
                  <a:lnTo>
                    <a:pt x="127" y="109"/>
                  </a:lnTo>
                  <a:lnTo>
                    <a:pt x="128" y="109"/>
                  </a:lnTo>
                  <a:lnTo>
                    <a:pt x="128" y="109"/>
                  </a:lnTo>
                  <a:lnTo>
                    <a:pt x="128" y="109"/>
                  </a:lnTo>
                  <a:lnTo>
                    <a:pt x="128" y="109"/>
                  </a:lnTo>
                  <a:lnTo>
                    <a:pt x="129" y="109"/>
                  </a:lnTo>
                  <a:lnTo>
                    <a:pt x="129" y="109"/>
                  </a:lnTo>
                  <a:lnTo>
                    <a:pt x="129" y="110"/>
                  </a:lnTo>
                  <a:lnTo>
                    <a:pt x="129" y="110"/>
                  </a:lnTo>
                  <a:lnTo>
                    <a:pt x="129" y="110"/>
                  </a:lnTo>
                  <a:lnTo>
                    <a:pt x="129" y="111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1"/>
                  </a:lnTo>
                  <a:lnTo>
                    <a:pt x="131" y="111"/>
                  </a:lnTo>
                  <a:lnTo>
                    <a:pt x="131" y="111"/>
                  </a:lnTo>
                  <a:lnTo>
                    <a:pt x="132" y="111"/>
                  </a:lnTo>
                  <a:lnTo>
                    <a:pt x="132" y="112"/>
                  </a:lnTo>
                  <a:lnTo>
                    <a:pt x="132" y="112"/>
                  </a:lnTo>
                  <a:lnTo>
                    <a:pt x="132" y="113"/>
                  </a:lnTo>
                  <a:lnTo>
                    <a:pt x="133" y="113"/>
                  </a:lnTo>
                  <a:lnTo>
                    <a:pt x="133" y="113"/>
                  </a:lnTo>
                  <a:lnTo>
                    <a:pt x="133" y="114"/>
                  </a:lnTo>
                  <a:lnTo>
                    <a:pt x="133" y="114"/>
                  </a:lnTo>
                  <a:lnTo>
                    <a:pt x="134" y="114"/>
                  </a:lnTo>
                  <a:lnTo>
                    <a:pt x="134" y="115"/>
                  </a:lnTo>
                  <a:lnTo>
                    <a:pt x="135" y="115"/>
                  </a:lnTo>
                  <a:lnTo>
                    <a:pt x="135" y="115"/>
                  </a:lnTo>
                  <a:lnTo>
                    <a:pt x="135" y="115"/>
                  </a:lnTo>
                  <a:lnTo>
                    <a:pt x="135" y="116"/>
                  </a:lnTo>
                  <a:lnTo>
                    <a:pt x="135" y="116"/>
                  </a:lnTo>
                  <a:lnTo>
                    <a:pt x="135" y="116"/>
                  </a:lnTo>
                  <a:lnTo>
                    <a:pt x="136" y="116"/>
                  </a:lnTo>
                  <a:lnTo>
                    <a:pt x="136" y="116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7" y="115"/>
                  </a:lnTo>
                  <a:lnTo>
                    <a:pt x="137" y="115"/>
                  </a:lnTo>
                  <a:lnTo>
                    <a:pt x="137" y="114"/>
                  </a:lnTo>
                  <a:lnTo>
                    <a:pt x="137" y="114"/>
                  </a:lnTo>
                  <a:lnTo>
                    <a:pt x="138" y="11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9" name="Freeform 24"/>
            <p:cNvSpPr>
              <a:spLocks/>
            </p:cNvSpPr>
            <p:nvPr>
              <p:custDataLst>
                <p:tags r:id="rId174"/>
              </p:custDataLst>
            </p:nvPr>
          </p:nvSpPr>
          <p:spPr bwMode="auto">
            <a:xfrm>
              <a:off x="4325012" y="1044702"/>
              <a:ext cx="207341" cy="176043"/>
            </a:xfrm>
            <a:custGeom>
              <a:avLst/>
              <a:gdLst/>
              <a:ahLst/>
              <a:cxnLst>
                <a:cxn ang="0">
                  <a:pos x="3" y="65"/>
                </a:cxn>
                <a:cxn ang="0">
                  <a:pos x="7" y="64"/>
                </a:cxn>
                <a:cxn ang="0">
                  <a:pos x="9" y="62"/>
                </a:cxn>
                <a:cxn ang="0">
                  <a:pos x="10" y="59"/>
                </a:cxn>
                <a:cxn ang="0">
                  <a:pos x="14" y="60"/>
                </a:cxn>
                <a:cxn ang="0">
                  <a:pos x="17" y="59"/>
                </a:cxn>
                <a:cxn ang="0">
                  <a:pos x="20" y="60"/>
                </a:cxn>
                <a:cxn ang="0">
                  <a:pos x="22" y="62"/>
                </a:cxn>
                <a:cxn ang="0">
                  <a:pos x="25" y="64"/>
                </a:cxn>
                <a:cxn ang="0">
                  <a:pos x="29" y="64"/>
                </a:cxn>
                <a:cxn ang="0">
                  <a:pos x="32" y="64"/>
                </a:cxn>
                <a:cxn ang="0">
                  <a:pos x="33" y="68"/>
                </a:cxn>
                <a:cxn ang="0">
                  <a:pos x="36" y="71"/>
                </a:cxn>
                <a:cxn ang="0">
                  <a:pos x="38" y="73"/>
                </a:cxn>
                <a:cxn ang="0">
                  <a:pos x="41" y="75"/>
                </a:cxn>
                <a:cxn ang="0">
                  <a:pos x="41" y="78"/>
                </a:cxn>
                <a:cxn ang="0">
                  <a:pos x="44" y="80"/>
                </a:cxn>
                <a:cxn ang="0">
                  <a:pos x="44" y="82"/>
                </a:cxn>
                <a:cxn ang="0">
                  <a:pos x="45" y="87"/>
                </a:cxn>
                <a:cxn ang="0">
                  <a:pos x="47" y="88"/>
                </a:cxn>
                <a:cxn ang="0">
                  <a:pos x="50" y="89"/>
                </a:cxn>
                <a:cxn ang="0">
                  <a:pos x="52" y="90"/>
                </a:cxn>
                <a:cxn ang="0">
                  <a:pos x="55" y="88"/>
                </a:cxn>
                <a:cxn ang="0">
                  <a:pos x="57" y="87"/>
                </a:cxn>
                <a:cxn ang="0">
                  <a:pos x="61" y="88"/>
                </a:cxn>
                <a:cxn ang="0">
                  <a:pos x="64" y="86"/>
                </a:cxn>
                <a:cxn ang="0">
                  <a:pos x="64" y="84"/>
                </a:cxn>
                <a:cxn ang="0">
                  <a:pos x="64" y="82"/>
                </a:cxn>
                <a:cxn ang="0">
                  <a:pos x="67" y="81"/>
                </a:cxn>
                <a:cxn ang="0">
                  <a:pos x="70" y="80"/>
                </a:cxn>
                <a:cxn ang="0">
                  <a:pos x="73" y="78"/>
                </a:cxn>
                <a:cxn ang="0">
                  <a:pos x="77" y="77"/>
                </a:cxn>
                <a:cxn ang="0">
                  <a:pos x="79" y="74"/>
                </a:cxn>
                <a:cxn ang="0">
                  <a:pos x="78" y="71"/>
                </a:cxn>
                <a:cxn ang="0">
                  <a:pos x="76" y="69"/>
                </a:cxn>
                <a:cxn ang="0">
                  <a:pos x="73" y="67"/>
                </a:cxn>
                <a:cxn ang="0">
                  <a:pos x="72" y="64"/>
                </a:cxn>
                <a:cxn ang="0">
                  <a:pos x="72" y="60"/>
                </a:cxn>
                <a:cxn ang="0">
                  <a:pos x="74" y="56"/>
                </a:cxn>
                <a:cxn ang="0">
                  <a:pos x="76" y="53"/>
                </a:cxn>
                <a:cxn ang="0">
                  <a:pos x="77" y="50"/>
                </a:cxn>
                <a:cxn ang="0">
                  <a:pos x="77" y="47"/>
                </a:cxn>
                <a:cxn ang="0">
                  <a:pos x="79" y="44"/>
                </a:cxn>
                <a:cxn ang="0">
                  <a:pos x="79" y="42"/>
                </a:cxn>
                <a:cxn ang="0">
                  <a:pos x="80" y="38"/>
                </a:cxn>
                <a:cxn ang="0">
                  <a:pos x="81" y="36"/>
                </a:cxn>
                <a:cxn ang="0">
                  <a:pos x="83" y="33"/>
                </a:cxn>
                <a:cxn ang="0">
                  <a:pos x="84" y="30"/>
                </a:cxn>
                <a:cxn ang="0">
                  <a:pos x="85" y="27"/>
                </a:cxn>
                <a:cxn ang="0">
                  <a:pos x="87" y="24"/>
                </a:cxn>
                <a:cxn ang="0">
                  <a:pos x="88" y="20"/>
                </a:cxn>
                <a:cxn ang="0">
                  <a:pos x="91" y="18"/>
                </a:cxn>
                <a:cxn ang="0">
                  <a:pos x="92" y="16"/>
                </a:cxn>
                <a:cxn ang="0">
                  <a:pos x="92" y="13"/>
                </a:cxn>
                <a:cxn ang="0">
                  <a:pos x="93" y="10"/>
                </a:cxn>
                <a:cxn ang="0">
                  <a:pos x="97" y="8"/>
                </a:cxn>
                <a:cxn ang="0">
                  <a:pos x="98" y="5"/>
                </a:cxn>
                <a:cxn ang="0">
                  <a:pos x="99" y="1"/>
                </a:cxn>
                <a:cxn ang="0">
                  <a:pos x="102" y="0"/>
                </a:cxn>
              </a:cxnLst>
              <a:rect l="0" t="0" r="r" b="b"/>
              <a:pathLst>
                <a:path w="106" h="90">
                  <a:moveTo>
                    <a:pt x="0" y="67"/>
                  </a:moveTo>
                  <a:lnTo>
                    <a:pt x="0" y="67"/>
                  </a:lnTo>
                  <a:lnTo>
                    <a:pt x="1" y="67"/>
                  </a:lnTo>
                  <a:lnTo>
                    <a:pt x="1" y="67"/>
                  </a:lnTo>
                  <a:lnTo>
                    <a:pt x="2" y="67"/>
                  </a:lnTo>
                  <a:lnTo>
                    <a:pt x="2" y="67"/>
                  </a:lnTo>
                  <a:lnTo>
                    <a:pt x="2" y="66"/>
                  </a:lnTo>
                  <a:lnTo>
                    <a:pt x="3" y="66"/>
                  </a:lnTo>
                  <a:lnTo>
                    <a:pt x="3" y="66"/>
                  </a:lnTo>
                  <a:lnTo>
                    <a:pt x="3" y="65"/>
                  </a:lnTo>
                  <a:lnTo>
                    <a:pt x="4" y="65"/>
                  </a:lnTo>
                  <a:lnTo>
                    <a:pt x="4" y="65"/>
                  </a:lnTo>
                  <a:lnTo>
                    <a:pt x="5" y="65"/>
                  </a:lnTo>
                  <a:lnTo>
                    <a:pt x="5" y="65"/>
                  </a:lnTo>
                  <a:lnTo>
                    <a:pt x="5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7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9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11" y="60"/>
                  </a:lnTo>
                  <a:lnTo>
                    <a:pt x="11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9" y="60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21" y="61"/>
                  </a:lnTo>
                  <a:lnTo>
                    <a:pt x="21" y="61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5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9" y="64"/>
                  </a:lnTo>
                  <a:lnTo>
                    <a:pt x="29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33" y="68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4" y="71"/>
                  </a:lnTo>
                  <a:lnTo>
                    <a:pt x="35" y="71"/>
                  </a:lnTo>
                  <a:lnTo>
                    <a:pt x="35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37" y="73"/>
                  </a:lnTo>
                  <a:lnTo>
                    <a:pt x="37" y="73"/>
                  </a:lnTo>
                  <a:lnTo>
                    <a:pt x="37" y="73"/>
                  </a:lnTo>
                  <a:lnTo>
                    <a:pt x="38" y="73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9" y="74"/>
                  </a:lnTo>
                  <a:lnTo>
                    <a:pt x="39" y="74"/>
                  </a:lnTo>
                  <a:lnTo>
                    <a:pt x="39" y="74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41" y="74"/>
                  </a:lnTo>
                  <a:lnTo>
                    <a:pt x="41" y="75"/>
                  </a:lnTo>
                  <a:lnTo>
                    <a:pt x="41" y="75"/>
                  </a:lnTo>
                  <a:lnTo>
                    <a:pt x="41" y="75"/>
                  </a:lnTo>
                  <a:lnTo>
                    <a:pt x="41" y="76"/>
                  </a:lnTo>
                  <a:lnTo>
                    <a:pt x="41" y="76"/>
                  </a:lnTo>
                  <a:lnTo>
                    <a:pt x="42" y="76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8"/>
                  </a:lnTo>
                  <a:lnTo>
                    <a:pt x="41" y="78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43" y="79"/>
                  </a:lnTo>
                  <a:lnTo>
                    <a:pt x="43" y="79"/>
                  </a:lnTo>
                  <a:lnTo>
                    <a:pt x="43" y="79"/>
                  </a:lnTo>
                  <a:lnTo>
                    <a:pt x="43" y="79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4" y="81"/>
                  </a:lnTo>
                  <a:lnTo>
                    <a:pt x="44" y="81"/>
                  </a:lnTo>
                  <a:lnTo>
                    <a:pt x="43" y="81"/>
                  </a:lnTo>
                  <a:lnTo>
                    <a:pt x="43" y="81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44" y="82"/>
                  </a:lnTo>
                  <a:lnTo>
                    <a:pt x="44" y="82"/>
                  </a:lnTo>
                  <a:lnTo>
                    <a:pt x="44" y="83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5" y="84"/>
                  </a:lnTo>
                  <a:lnTo>
                    <a:pt x="45" y="84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45" y="86"/>
                  </a:lnTo>
                  <a:lnTo>
                    <a:pt x="45" y="87"/>
                  </a:lnTo>
                  <a:lnTo>
                    <a:pt x="45" y="87"/>
                  </a:lnTo>
                  <a:lnTo>
                    <a:pt x="45" y="87"/>
                  </a:lnTo>
                  <a:lnTo>
                    <a:pt x="45" y="87"/>
                  </a:lnTo>
                  <a:lnTo>
                    <a:pt x="46" y="87"/>
                  </a:lnTo>
                  <a:lnTo>
                    <a:pt x="46" y="87"/>
                  </a:lnTo>
                  <a:lnTo>
                    <a:pt x="46" y="87"/>
                  </a:lnTo>
                  <a:lnTo>
                    <a:pt x="47" y="87"/>
                  </a:lnTo>
                  <a:lnTo>
                    <a:pt x="47" y="88"/>
                  </a:lnTo>
                  <a:lnTo>
                    <a:pt x="47" y="88"/>
                  </a:lnTo>
                  <a:lnTo>
                    <a:pt x="47" y="88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9" y="88"/>
                  </a:lnTo>
                  <a:lnTo>
                    <a:pt x="49" y="88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89"/>
                  </a:lnTo>
                  <a:lnTo>
                    <a:pt x="51" y="89"/>
                  </a:lnTo>
                  <a:lnTo>
                    <a:pt x="51" y="89"/>
                  </a:lnTo>
                  <a:lnTo>
                    <a:pt x="51" y="89"/>
                  </a:lnTo>
                  <a:lnTo>
                    <a:pt x="51" y="89"/>
                  </a:lnTo>
                  <a:lnTo>
                    <a:pt x="51" y="89"/>
                  </a:lnTo>
                  <a:lnTo>
                    <a:pt x="51" y="90"/>
                  </a:lnTo>
                  <a:lnTo>
                    <a:pt x="51" y="90"/>
                  </a:lnTo>
                  <a:lnTo>
                    <a:pt x="51" y="90"/>
                  </a:lnTo>
                  <a:lnTo>
                    <a:pt x="51" y="90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3" y="89"/>
                  </a:lnTo>
                  <a:lnTo>
                    <a:pt x="53" y="89"/>
                  </a:lnTo>
                  <a:lnTo>
                    <a:pt x="53" y="89"/>
                  </a:lnTo>
                  <a:lnTo>
                    <a:pt x="53" y="89"/>
                  </a:lnTo>
                  <a:lnTo>
                    <a:pt x="54" y="89"/>
                  </a:lnTo>
                  <a:lnTo>
                    <a:pt x="54" y="88"/>
                  </a:lnTo>
                  <a:lnTo>
                    <a:pt x="54" y="88"/>
                  </a:lnTo>
                  <a:lnTo>
                    <a:pt x="55" y="88"/>
                  </a:lnTo>
                  <a:lnTo>
                    <a:pt x="55" y="88"/>
                  </a:lnTo>
                  <a:lnTo>
                    <a:pt x="55" y="88"/>
                  </a:lnTo>
                  <a:lnTo>
                    <a:pt x="55" y="88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57" y="87"/>
                  </a:lnTo>
                  <a:lnTo>
                    <a:pt x="57" y="87"/>
                  </a:lnTo>
                  <a:lnTo>
                    <a:pt x="57" y="87"/>
                  </a:lnTo>
                  <a:lnTo>
                    <a:pt x="58" y="87"/>
                  </a:lnTo>
                  <a:lnTo>
                    <a:pt x="58" y="87"/>
                  </a:lnTo>
                  <a:lnTo>
                    <a:pt x="58" y="87"/>
                  </a:lnTo>
                  <a:lnTo>
                    <a:pt x="59" y="87"/>
                  </a:lnTo>
                  <a:lnTo>
                    <a:pt x="59" y="87"/>
                  </a:lnTo>
                  <a:lnTo>
                    <a:pt x="59" y="87"/>
                  </a:lnTo>
                  <a:lnTo>
                    <a:pt x="59" y="88"/>
                  </a:lnTo>
                  <a:lnTo>
                    <a:pt x="59" y="88"/>
                  </a:lnTo>
                  <a:lnTo>
                    <a:pt x="60" y="88"/>
                  </a:lnTo>
                  <a:lnTo>
                    <a:pt x="61" y="88"/>
                  </a:lnTo>
                  <a:lnTo>
                    <a:pt x="61" y="89"/>
                  </a:lnTo>
                  <a:lnTo>
                    <a:pt x="61" y="89"/>
                  </a:lnTo>
                  <a:lnTo>
                    <a:pt x="62" y="89"/>
                  </a:lnTo>
                  <a:lnTo>
                    <a:pt x="62" y="88"/>
                  </a:lnTo>
                  <a:lnTo>
                    <a:pt x="62" y="88"/>
                  </a:lnTo>
                  <a:lnTo>
                    <a:pt x="63" y="87"/>
                  </a:lnTo>
                  <a:lnTo>
                    <a:pt x="63" y="87"/>
                  </a:lnTo>
                  <a:lnTo>
                    <a:pt x="63" y="87"/>
                  </a:lnTo>
                  <a:lnTo>
                    <a:pt x="64" y="87"/>
                  </a:lnTo>
                  <a:lnTo>
                    <a:pt x="64" y="86"/>
                  </a:lnTo>
                  <a:lnTo>
                    <a:pt x="64" y="86"/>
                  </a:lnTo>
                  <a:lnTo>
                    <a:pt x="63" y="86"/>
                  </a:lnTo>
                  <a:lnTo>
                    <a:pt x="63" y="86"/>
                  </a:lnTo>
                  <a:lnTo>
                    <a:pt x="63" y="85"/>
                  </a:lnTo>
                  <a:lnTo>
                    <a:pt x="62" y="85"/>
                  </a:lnTo>
                  <a:lnTo>
                    <a:pt x="63" y="85"/>
                  </a:lnTo>
                  <a:lnTo>
                    <a:pt x="63" y="85"/>
                  </a:lnTo>
                  <a:lnTo>
                    <a:pt x="63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1"/>
                  </a:lnTo>
                  <a:lnTo>
                    <a:pt x="65" y="81"/>
                  </a:lnTo>
                  <a:lnTo>
                    <a:pt x="65" y="81"/>
                  </a:lnTo>
                  <a:lnTo>
                    <a:pt x="65" y="81"/>
                  </a:lnTo>
                  <a:lnTo>
                    <a:pt x="66" y="80"/>
                  </a:lnTo>
                  <a:lnTo>
                    <a:pt x="66" y="80"/>
                  </a:lnTo>
                  <a:lnTo>
                    <a:pt x="66" y="80"/>
                  </a:lnTo>
                  <a:lnTo>
                    <a:pt x="67" y="80"/>
                  </a:lnTo>
                  <a:lnTo>
                    <a:pt x="67" y="81"/>
                  </a:lnTo>
                  <a:lnTo>
                    <a:pt x="67" y="81"/>
                  </a:lnTo>
                  <a:lnTo>
                    <a:pt x="68" y="81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9" y="81"/>
                  </a:lnTo>
                  <a:lnTo>
                    <a:pt x="69" y="81"/>
                  </a:lnTo>
                  <a:lnTo>
                    <a:pt x="69" y="81"/>
                  </a:lnTo>
                  <a:lnTo>
                    <a:pt x="70" y="81"/>
                  </a:lnTo>
                  <a:lnTo>
                    <a:pt x="70" y="81"/>
                  </a:lnTo>
                  <a:lnTo>
                    <a:pt x="70" y="80"/>
                  </a:lnTo>
                  <a:lnTo>
                    <a:pt x="70" y="80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3" y="80"/>
                  </a:lnTo>
                  <a:lnTo>
                    <a:pt x="73" y="79"/>
                  </a:lnTo>
                  <a:lnTo>
                    <a:pt x="73" y="79"/>
                  </a:lnTo>
                  <a:lnTo>
                    <a:pt x="73" y="79"/>
                  </a:lnTo>
                  <a:lnTo>
                    <a:pt x="73" y="78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5" y="78"/>
                  </a:lnTo>
                  <a:lnTo>
                    <a:pt x="75" y="78"/>
                  </a:lnTo>
                  <a:lnTo>
                    <a:pt x="75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7" y="78"/>
                  </a:lnTo>
                  <a:lnTo>
                    <a:pt x="77" y="77"/>
                  </a:lnTo>
                  <a:lnTo>
                    <a:pt x="77" y="77"/>
                  </a:lnTo>
                  <a:lnTo>
                    <a:pt x="78" y="77"/>
                  </a:lnTo>
                  <a:lnTo>
                    <a:pt x="78" y="77"/>
                  </a:lnTo>
                  <a:lnTo>
                    <a:pt x="79" y="76"/>
                  </a:lnTo>
                  <a:lnTo>
                    <a:pt x="79" y="76"/>
                  </a:lnTo>
                  <a:lnTo>
                    <a:pt x="79" y="76"/>
                  </a:lnTo>
                  <a:lnTo>
                    <a:pt x="79" y="75"/>
                  </a:lnTo>
                  <a:lnTo>
                    <a:pt x="79" y="75"/>
                  </a:lnTo>
                  <a:lnTo>
                    <a:pt x="79" y="75"/>
                  </a:lnTo>
                  <a:lnTo>
                    <a:pt x="79" y="74"/>
                  </a:lnTo>
                  <a:lnTo>
                    <a:pt x="79" y="74"/>
                  </a:lnTo>
                  <a:lnTo>
                    <a:pt x="78" y="74"/>
                  </a:lnTo>
                  <a:lnTo>
                    <a:pt x="78" y="74"/>
                  </a:lnTo>
                  <a:lnTo>
                    <a:pt x="79" y="73"/>
                  </a:lnTo>
                  <a:lnTo>
                    <a:pt x="79" y="73"/>
                  </a:lnTo>
                  <a:lnTo>
                    <a:pt x="79" y="73"/>
                  </a:lnTo>
                  <a:lnTo>
                    <a:pt x="78" y="72"/>
                  </a:lnTo>
                  <a:lnTo>
                    <a:pt x="78" y="72"/>
                  </a:lnTo>
                  <a:lnTo>
                    <a:pt x="78" y="72"/>
                  </a:lnTo>
                  <a:lnTo>
                    <a:pt x="78" y="71"/>
                  </a:lnTo>
                  <a:lnTo>
                    <a:pt x="78" y="71"/>
                  </a:lnTo>
                  <a:lnTo>
                    <a:pt x="78" y="71"/>
                  </a:lnTo>
                  <a:lnTo>
                    <a:pt x="78" y="70"/>
                  </a:lnTo>
                  <a:lnTo>
                    <a:pt x="77" y="70"/>
                  </a:lnTo>
                  <a:lnTo>
                    <a:pt x="77" y="70"/>
                  </a:lnTo>
                  <a:lnTo>
                    <a:pt x="77" y="70"/>
                  </a:lnTo>
                  <a:lnTo>
                    <a:pt x="77" y="69"/>
                  </a:lnTo>
                  <a:lnTo>
                    <a:pt x="76" y="69"/>
                  </a:lnTo>
                  <a:lnTo>
                    <a:pt x="76" y="69"/>
                  </a:lnTo>
                  <a:lnTo>
                    <a:pt x="76" y="69"/>
                  </a:lnTo>
                  <a:lnTo>
                    <a:pt x="75" y="69"/>
                  </a:lnTo>
                  <a:lnTo>
                    <a:pt x="75" y="69"/>
                  </a:lnTo>
                  <a:lnTo>
                    <a:pt x="75" y="68"/>
                  </a:lnTo>
                  <a:lnTo>
                    <a:pt x="75" y="68"/>
                  </a:lnTo>
                  <a:lnTo>
                    <a:pt x="75" y="67"/>
                  </a:lnTo>
                  <a:lnTo>
                    <a:pt x="74" y="67"/>
                  </a:lnTo>
                  <a:lnTo>
                    <a:pt x="74" y="67"/>
                  </a:lnTo>
                  <a:lnTo>
                    <a:pt x="74" y="66"/>
                  </a:lnTo>
                  <a:lnTo>
                    <a:pt x="74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3" y="66"/>
                  </a:lnTo>
                  <a:lnTo>
                    <a:pt x="73" y="66"/>
                  </a:lnTo>
                  <a:lnTo>
                    <a:pt x="73" y="65"/>
                  </a:lnTo>
                  <a:lnTo>
                    <a:pt x="73" y="65"/>
                  </a:lnTo>
                  <a:lnTo>
                    <a:pt x="73" y="64"/>
                  </a:lnTo>
                  <a:lnTo>
                    <a:pt x="73" y="64"/>
                  </a:lnTo>
                  <a:lnTo>
                    <a:pt x="73" y="64"/>
                  </a:lnTo>
                  <a:lnTo>
                    <a:pt x="73" y="64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3"/>
                  </a:lnTo>
                  <a:lnTo>
                    <a:pt x="72" y="62"/>
                  </a:lnTo>
                  <a:lnTo>
                    <a:pt x="72" y="62"/>
                  </a:lnTo>
                  <a:lnTo>
                    <a:pt x="72" y="62"/>
                  </a:lnTo>
                  <a:lnTo>
                    <a:pt x="72" y="61"/>
                  </a:lnTo>
                  <a:lnTo>
                    <a:pt x="72" y="61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3" y="58"/>
                  </a:lnTo>
                  <a:lnTo>
                    <a:pt x="73" y="58"/>
                  </a:lnTo>
                  <a:lnTo>
                    <a:pt x="73" y="58"/>
                  </a:lnTo>
                  <a:lnTo>
                    <a:pt x="73" y="57"/>
                  </a:lnTo>
                  <a:lnTo>
                    <a:pt x="73" y="57"/>
                  </a:lnTo>
                  <a:lnTo>
                    <a:pt x="73" y="57"/>
                  </a:lnTo>
                  <a:lnTo>
                    <a:pt x="74" y="56"/>
                  </a:lnTo>
                  <a:lnTo>
                    <a:pt x="74" y="56"/>
                  </a:lnTo>
                  <a:lnTo>
                    <a:pt x="74" y="56"/>
                  </a:lnTo>
                  <a:lnTo>
                    <a:pt x="75" y="56"/>
                  </a:lnTo>
                  <a:lnTo>
                    <a:pt x="75" y="55"/>
                  </a:lnTo>
                  <a:lnTo>
                    <a:pt x="75" y="55"/>
                  </a:lnTo>
                  <a:lnTo>
                    <a:pt x="75" y="55"/>
                  </a:lnTo>
                  <a:lnTo>
                    <a:pt x="76" y="55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5" y="52"/>
                  </a:lnTo>
                  <a:lnTo>
                    <a:pt x="75" y="52"/>
                  </a:lnTo>
                  <a:lnTo>
                    <a:pt x="76" y="52"/>
                  </a:lnTo>
                  <a:lnTo>
                    <a:pt x="76" y="51"/>
                  </a:lnTo>
                  <a:lnTo>
                    <a:pt x="76" y="51"/>
                  </a:lnTo>
                  <a:lnTo>
                    <a:pt x="76" y="51"/>
                  </a:lnTo>
                  <a:lnTo>
                    <a:pt x="76" y="50"/>
                  </a:lnTo>
                  <a:lnTo>
                    <a:pt x="77" y="50"/>
                  </a:lnTo>
                  <a:lnTo>
                    <a:pt x="77" y="50"/>
                  </a:lnTo>
                  <a:lnTo>
                    <a:pt x="77" y="50"/>
                  </a:lnTo>
                  <a:lnTo>
                    <a:pt x="77" y="49"/>
                  </a:lnTo>
                  <a:lnTo>
                    <a:pt x="77" y="49"/>
                  </a:lnTo>
                  <a:lnTo>
                    <a:pt x="77" y="49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78" y="47"/>
                  </a:lnTo>
                  <a:lnTo>
                    <a:pt x="77" y="47"/>
                  </a:lnTo>
                  <a:lnTo>
                    <a:pt x="77" y="47"/>
                  </a:lnTo>
                  <a:lnTo>
                    <a:pt x="77" y="47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9" y="46"/>
                  </a:lnTo>
                  <a:lnTo>
                    <a:pt x="79" y="46"/>
                  </a:lnTo>
                  <a:lnTo>
                    <a:pt x="79" y="46"/>
                  </a:lnTo>
                  <a:lnTo>
                    <a:pt x="79" y="46"/>
                  </a:lnTo>
                  <a:lnTo>
                    <a:pt x="79" y="45"/>
                  </a:lnTo>
                  <a:lnTo>
                    <a:pt x="79" y="45"/>
                  </a:lnTo>
                  <a:lnTo>
                    <a:pt x="79" y="44"/>
                  </a:lnTo>
                  <a:lnTo>
                    <a:pt x="79" y="44"/>
                  </a:lnTo>
                  <a:lnTo>
                    <a:pt x="79" y="44"/>
                  </a:lnTo>
                  <a:lnTo>
                    <a:pt x="79" y="44"/>
                  </a:lnTo>
                  <a:lnTo>
                    <a:pt x="80" y="44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2"/>
                  </a:lnTo>
                  <a:lnTo>
                    <a:pt x="80" y="42"/>
                  </a:lnTo>
                  <a:lnTo>
                    <a:pt x="79" y="42"/>
                  </a:lnTo>
                  <a:lnTo>
                    <a:pt x="79" y="42"/>
                  </a:lnTo>
                  <a:lnTo>
                    <a:pt x="79" y="42"/>
                  </a:lnTo>
                  <a:lnTo>
                    <a:pt x="79" y="41"/>
                  </a:lnTo>
                  <a:lnTo>
                    <a:pt x="79" y="41"/>
                  </a:lnTo>
                  <a:lnTo>
                    <a:pt x="79" y="40"/>
                  </a:lnTo>
                  <a:lnTo>
                    <a:pt x="79" y="40"/>
                  </a:lnTo>
                  <a:lnTo>
                    <a:pt x="80" y="40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8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79" y="37"/>
                  </a:lnTo>
                  <a:lnTo>
                    <a:pt x="79" y="37"/>
                  </a:lnTo>
                  <a:lnTo>
                    <a:pt x="80" y="36"/>
                  </a:lnTo>
                  <a:lnTo>
                    <a:pt x="80" y="37"/>
                  </a:lnTo>
                  <a:lnTo>
                    <a:pt x="80" y="37"/>
                  </a:lnTo>
                  <a:lnTo>
                    <a:pt x="81" y="36"/>
                  </a:lnTo>
                  <a:lnTo>
                    <a:pt x="81" y="36"/>
                  </a:lnTo>
                  <a:lnTo>
                    <a:pt x="81" y="36"/>
                  </a:lnTo>
                  <a:lnTo>
                    <a:pt x="82" y="35"/>
                  </a:lnTo>
                  <a:lnTo>
                    <a:pt x="82" y="35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83" y="34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4" y="33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1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4" y="30"/>
                  </a:lnTo>
                  <a:lnTo>
                    <a:pt x="85" y="30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8"/>
                  </a:lnTo>
                  <a:lnTo>
                    <a:pt x="85" y="28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6" y="24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21"/>
                  </a:lnTo>
                  <a:lnTo>
                    <a:pt x="88" y="21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91" y="19"/>
                  </a:lnTo>
                  <a:lnTo>
                    <a:pt x="91" y="18"/>
                  </a:lnTo>
                  <a:lnTo>
                    <a:pt x="91" y="18"/>
                  </a:lnTo>
                  <a:lnTo>
                    <a:pt x="91" y="18"/>
                  </a:lnTo>
                  <a:lnTo>
                    <a:pt x="91" y="18"/>
                  </a:lnTo>
                  <a:lnTo>
                    <a:pt x="91" y="17"/>
                  </a:lnTo>
                  <a:lnTo>
                    <a:pt x="91" y="17"/>
                  </a:lnTo>
                  <a:lnTo>
                    <a:pt x="91" y="17"/>
                  </a:lnTo>
                  <a:lnTo>
                    <a:pt x="91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1" y="16"/>
                  </a:lnTo>
                  <a:lnTo>
                    <a:pt x="91" y="15"/>
                  </a:lnTo>
                  <a:lnTo>
                    <a:pt x="92" y="15"/>
                  </a:lnTo>
                  <a:lnTo>
                    <a:pt x="92" y="15"/>
                  </a:lnTo>
                  <a:lnTo>
                    <a:pt x="92" y="14"/>
                  </a:lnTo>
                  <a:lnTo>
                    <a:pt x="93" y="14"/>
                  </a:lnTo>
                  <a:lnTo>
                    <a:pt x="92" y="14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3" y="11"/>
                  </a:lnTo>
                  <a:lnTo>
                    <a:pt x="93" y="11"/>
                  </a:lnTo>
                  <a:lnTo>
                    <a:pt x="93" y="11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4" y="10"/>
                  </a:lnTo>
                  <a:lnTo>
                    <a:pt x="94" y="10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7" y="8"/>
                  </a:lnTo>
                  <a:lnTo>
                    <a:pt x="97" y="8"/>
                  </a:lnTo>
                  <a:lnTo>
                    <a:pt x="97" y="8"/>
                  </a:lnTo>
                  <a:lnTo>
                    <a:pt x="98" y="8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0" name="Freeform 25"/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4152881" y="1175754"/>
              <a:ext cx="172131" cy="150616"/>
            </a:xfrm>
            <a:custGeom>
              <a:avLst/>
              <a:gdLst/>
              <a:ahLst/>
              <a:cxnLst>
                <a:cxn ang="0">
                  <a:pos x="7" y="8"/>
                </a:cxn>
                <a:cxn ang="0">
                  <a:pos x="3" y="7"/>
                </a:cxn>
                <a:cxn ang="0">
                  <a:pos x="0" y="8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3" y="15"/>
                </a:cxn>
                <a:cxn ang="0">
                  <a:pos x="6" y="17"/>
                </a:cxn>
                <a:cxn ang="0">
                  <a:pos x="9" y="19"/>
                </a:cxn>
                <a:cxn ang="0">
                  <a:pos x="10" y="21"/>
                </a:cxn>
                <a:cxn ang="0">
                  <a:pos x="13" y="24"/>
                </a:cxn>
                <a:cxn ang="0">
                  <a:pos x="16" y="26"/>
                </a:cxn>
                <a:cxn ang="0">
                  <a:pos x="18" y="28"/>
                </a:cxn>
                <a:cxn ang="0">
                  <a:pos x="21" y="30"/>
                </a:cxn>
                <a:cxn ang="0">
                  <a:pos x="24" y="32"/>
                </a:cxn>
                <a:cxn ang="0">
                  <a:pos x="27" y="34"/>
                </a:cxn>
                <a:cxn ang="0">
                  <a:pos x="29" y="37"/>
                </a:cxn>
                <a:cxn ang="0">
                  <a:pos x="32" y="39"/>
                </a:cxn>
                <a:cxn ang="0">
                  <a:pos x="35" y="41"/>
                </a:cxn>
                <a:cxn ang="0">
                  <a:pos x="38" y="44"/>
                </a:cxn>
                <a:cxn ang="0">
                  <a:pos x="39" y="48"/>
                </a:cxn>
                <a:cxn ang="0">
                  <a:pos x="41" y="51"/>
                </a:cxn>
                <a:cxn ang="0">
                  <a:pos x="42" y="55"/>
                </a:cxn>
                <a:cxn ang="0">
                  <a:pos x="45" y="59"/>
                </a:cxn>
                <a:cxn ang="0">
                  <a:pos x="47" y="62"/>
                </a:cxn>
                <a:cxn ang="0">
                  <a:pos x="52" y="62"/>
                </a:cxn>
                <a:cxn ang="0">
                  <a:pos x="55" y="61"/>
                </a:cxn>
                <a:cxn ang="0">
                  <a:pos x="59" y="62"/>
                </a:cxn>
                <a:cxn ang="0">
                  <a:pos x="62" y="64"/>
                </a:cxn>
                <a:cxn ang="0">
                  <a:pos x="66" y="65"/>
                </a:cxn>
                <a:cxn ang="0">
                  <a:pos x="70" y="67"/>
                </a:cxn>
                <a:cxn ang="0">
                  <a:pos x="72" y="71"/>
                </a:cxn>
                <a:cxn ang="0">
                  <a:pos x="75" y="75"/>
                </a:cxn>
                <a:cxn ang="0">
                  <a:pos x="78" y="76"/>
                </a:cxn>
                <a:cxn ang="0">
                  <a:pos x="78" y="73"/>
                </a:cxn>
                <a:cxn ang="0">
                  <a:pos x="75" y="71"/>
                </a:cxn>
                <a:cxn ang="0">
                  <a:pos x="73" y="67"/>
                </a:cxn>
                <a:cxn ang="0">
                  <a:pos x="72" y="65"/>
                </a:cxn>
                <a:cxn ang="0">
                  <a:pos x="69" y="63"/>
                </a:cxn>
                <a:cxn ang="0">
                  <a:pos x="68" y="61"/>
                </a:cxn>
                <a:cxn ang="0">
                  <a:pos x="70" y="58"/>
                </a:cxn>
                <a:cxn ang="0">
                  <a:pos x="67" y="55"/>
                </a:cxn>
                <a:cxn ang="0">
                  <a:pos x="68" y="53"/>
                </a:cxn>
                <a:cxn ang="0">
                  <a:pos x="69" y="48"/>
                </a:cxn>
                <a:cxn ang="0">
                  <a:pos x="70" y="45"/>
                </a:cxn>
                <a:cxn ang="0">
                  <a:pos x="71" y="41"/>
                </a:cxn>
                <a:cxn ang="0">
                  <a:pos x="71" y="38"/>
                </a:cxn>
                <a:cxn ang="0">
                  <a:pos x="72" y="37"/>
                </a:cxn>
                <a:cxn ang="0">
                  <a:pos x="72" y="33"/>
                </a:cxn>
                <a:cxn ang="0">
                  <a:pos x="70" y="31"/>
                </a:cxn>
                <a:cxn ang="0">
                  <a:pos x="70" y="27"/>
                </a:cxn>
                <a:cxn ang="0">
                  <a:pos x="71" y="23"/>
                </a:cxn>
                <a:cxn ang="0">
                  <a:pos x="72" y="20"/>
                </a:cxn>
                <a:cxn ang="0">
                  <a:pos x="72" y="16"/>
                </a:cxn>
                <a:cxn ang="0">
                  <a:pos x="73" y="13"/>
                </a:cxn>
                <a:cxn ang="0">
                  <a:pos x="77" y="10"/>
                </a:cxn>
                <a:cxn ang="0">
                  <a:pos x="78" y="7"/>
                </a:cxn>
                <a:cxn ang="0">
                  <a:pos x="81" y="5"/>
                </a:cxn>
                <a:cxn ang="0">
                  <a:pos x="83" y="3"/>
                </a:cxn>
                <a:cxn ang="0">
                  <a:pos x="86" y="1"/>
                </a:cxn>
              </a:cxnLst>
              <a:rect l="0" t="0" r="r" b="b"/>
              <a:pathLst>
                <a:path w="88" h="77">
                  <a:moveTo>
                    <a:pt x="8" y="10"/>
                  </a:move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6" y="26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3" y="30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4" y="31"/>
                  </a:lnTo>
                  <a:lnTo>
                    <a:pt x="24" y="32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5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7" y="33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9" y="34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4" y="39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5" y="40"/>
                  </a:lnTo>
                  <a:lnTo>
                    <a:pt x="35" y="41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7" y="42"/>
                  </a:lnTo>
                  <a:lnTo>
                    <a:pt x="37" y="43"/>
                  </a:lnTo>
                  <a:lnTo>
                    <a:pt x="37" y="43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5"/>
                  </a:lnTo>
                  <a:lnTo>
                    <a:pt x="38" y="45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9" y="46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9" y="49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40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1" y="53"/>
                  </a:lnTo>
                  <a:lnTo>
                    <a:pt x="42" y="53"/>
                  </a:lnTo>
                  <a:lnTo>
                    <a:pt x="42" y="53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43" y="55"/>
                  </a:lnTo>
                  <a:lnTo>
                    <a:pt x="43" y="56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8"/>
                  </a:lnTo>
                  <a:lnTo>
                    <a:pt x="45" y="58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5" y="61"/>
                  </a:lnTo>
                  <a:lnTo>
                    <a:pt x="45" y="61"/>
                  </a:lnTo>
                  <a:lnTo>
                    <a:pt x="45" y="62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48" y="62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50" y="63"/>
                  </a:lnTo>
                  <a:lnTo>
                    <a:pt x="50" y="62"/>
                  </a:lnTo>
                  <a:lnTo>
                    <a:pt x="51" y="62"/>
                  </a:lnTo>
                  <a:lnTo>
                    <a:pt x="52" y="62"/>
                  </a:lnTo>
                  <a:lnTo>
                    <a:pt x="52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61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5" y="61"/>
                  </a:lnTo>
                  <a:lnTo>
                    <a:pt x="55" y="61"/>
                  </a:lnTo>
                  <a:lnTo>
                    <a:pt x="56" y="61"/>
                  </a:lnTo>
                  <a:lnTo>
                    <a:pt x="56" y="62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9" y="62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60" y="63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1" y="64"/>
                  </a:lnTo>
                  <a:lnTo>
                    <a:pt x="61" y="64"/>
                  </a:lnTo>
                  <a:lnTo>
                    <a:pt x="61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5"/>
                  </a:lnTo>
                  <a:lnTo>
                    <a:pt x="64" y="65"/>
                  </a:lnTo>
                  <a:lnTo>
                    <a:pt x="64" y="65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6" y="65"/>
                  </a:lnTo>
                  <a:lnTo>
                    <a:pt x="66" y="65"/>
                  </a:lnTo>
                  <a:lnTo>
                    <a:pt x="66" y="66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9" y="67"/>
                  </a:lnTo>
                  <a:lnTo>
                    <a:pt x="69" y="67"/>
                  </a:lnTo>
                  <a:lnTo>
                    <a:pt x="70" y="67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1" y="69"/>
                  </a:lnTo>
                  <a:lnTo>
                    <a:pt x="71" y="69"/>
                  </a:lnTo>
                  <a:lnTo>
                    <a:pt x="71" y="69"/>
                  </a:lnTo>
                  <a:lnTo>
                    <a:pt x="71" y="70"/>
                  </a:lnTo>
                  <a:lnTo>
                    <a:pt x="72" y="70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3" y="73"/>
                  </a:lnTo>
                  <a:lnTo>
                    <a:pt x="73" y="73"/>
                  </a:lnTo>
                  <a:lnTo>
                    <a:pt x="74" y="73"/>
                  </a:lnTo>
                  <a:lnTo>
                    <a:pt x="74" y="73"/>
                  </a:lnTo>
                  <a:lnTo>
                    <a:pt x="75" y="74"/>
                  </a:lnTo>
                  <a:lnTo>
                    <a:pt x="75" y="74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76" y="75"/>
                  </a:lnTo>
                  <a:lnTo>
                    <a:pt x="76" y="75"/>
                  </a:lnTo>
                  <a:lnTo>
                    <a:pt x="76" y="76"/>
                  </a:lnTo>
                  <a:lnTo>
                    <a:pt x="77" y="76"/>
                  </a:lnTo>
                  <a:lnTo>
                    <a:pt x="77" y="76"/>
                  </a:lnTo>
                  <a:lnTo>
                    <a:pt x="77" y="77"/>
                  </a:lnTo>
                  <a:lnTo>
                    <a:pt x="78" y="77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4"/>
                  </a:lnTo>
                  <a:lnTo>
                    <a:pt x="78" y="74"/>
                  </a:lnTo>
                  <a:lnTo>
                    <a:pt x="78" y="74"/>
                  </a:lnTo>
                  <a:lnTo>
                    <a:pt x="78" y="73"/>
                  </a:lnTo>
                  <a:lnTo>
                    <a:pt x="78" y="73"/>
                  </a:lnTo>
                  <a:lnTo>
                    <a:pt x="78" y="73"/>
                  </a:lnTo>
                  <a:lnTo>
                    <a:pt x="78" y="72"/>
                  </a:lnTo>
                  <a:lnTo>
                    <a:pt x="78" y="72"/>
                  </a:lnTo>
                  <a:lnTo>
                    <a:pt x="78" y="72"/>
                  </a:lnTo>
                  <a:lnTo>
                    <a:pt x="77" y="72"/>
                  </a:lnTo>
                  <a:lnTo>
                    <a:pt x="77" y="71"/>
                  </a:lnTo>
                  <a:lnTo>
                    <a:pt x="77" y="71"/>
                  </a:lnTo>
                  <a:lnTo>
                    <a:pt x="76" y="71"/>
                  </a:lnTo>
                  <a:lnTo>
                    <a:pt x="76" y="71"/>
                  </a:lnTo>
                  <a:lnTo>
                    <a:pt x="76" y="71"/>
                  </a:lnTo>
                  <a:lnTo>
                    <a:pt x="75" y="71"/>
                  </a:lnTo>
                  <a:lnTo>
                    <a:pt x="75" y="71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3" y="66"/>
                  </a:lnTo>
                  <a:lnTo>
                    <a:pt x="73" y="66"/>
                  </a:lnTo>
                  <a:lnTo>
                    <a:pt x="73" y="66"/>
                  </a:lnTo>
                  <a:lnTo>
                    <a:pt x="73" y="65"/>
                  </a:lnTo>
                  <a:lnTo>
                    <a:pt x="73" y="65"/>
                  </a:lnTo>
                  <a:lnTo>
                    <a:pt x="73" y="65"/>
                  </a:lnTo>
                  <a:lnTo>
                    <a:pt x="72" y="65"/>
                  </a:lnTo>
                  <a:lnTo>
                    <a:pt x="72" y="65"/>
                  </a:lnTo>
                  <a:lnTo>
                    <a:pt x="72" y="65"/>
                  </a:lnTo>
                  <a:lnTo>
                    <a:pt x="71" y="65"/>
                  </a:lnTo>
                  <a:lnTo>
                    <a:pt x="71" y="65"/>
                  </a:lnTo>
                  <a:lnTo>
                    <a:pt x="70" y="65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3"/>
                  </a:lnTo>
                  <a:lnTo>
                    <a:pt x="70" y="63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62"/>
                  </a:lnTo>
                  <a:lnTo>
                    <a:pt x="67" y="62"/>
                  </a:lnTo>
                  <a:lnTo>
                    <a:pt x="68" y="61"/>
                  </a:lnTo>
                  <a:lnTo>
                    <a:pt x="68" y="61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9" y="60"/>
                  </a:lnTo>
                  <a:lnTo>
                    <a:pt x="69" y="59"/>
                  </a:lnTo>
                  <a:lnTo>
                    <a:pt x="70" y="59"/>
                  </a:lnTo>
                  <a:lnTo>
                    <a:pt x="70" y="59"/>
                  </a:lnTo>
                  <a:lnTo>
                    <a:pt x="70" y="59"/>
                  </a:lnTo>
                  <a:lnTo>
                    <a:pt x="70" y="58"/>
                  </a:lnTo>
                  <a:lnTo>
                    <a:pt x="70" y="58"/>
                  </a:lnTo>
                  <a:lnTo>
                    <a:pt x="70" y="57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68" y="57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68" y="55"/>
                  </a:lnTo>
                  <a:lnTo>
                    <a:pt x="67" y="55"/>
                  </a:lnTo>
                  <a:lnTo>
                    <a:pt x="67" y="55"/>
                  </a:lnTo>
                  <a:lnTo>
                    <a:pt x="66" y="55"/>
                  </a:lnTo>
                  <a:lnTo>
                    <a:pt x="66" y="54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3"/>
                  </a:lnTo>
                  <a:lnTo>
                    <a:pt x="68" y="53"/>
                  </a:lnTo>
                  <a:lnTo>
                    <a:pt x="68" y="53"/>
                  </a:lnTo>
                  <a:lnTo>
                    <a:pt x="68" y="53"/>
                  </a:lnTo>
                  <a:lnTo>
                    <a:pt x="68" y="53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0"/>
                  </a:lnTo>
                  <a:lnTo>
                    <a:pt x="68" y="50"/>
                  </a:lnTo>
                  <a:lnTo>
                    <a:pt x="68" y="49"/>
                  </a:lnTo>
                  <a:lnTo>
                    <a:pt x="69" y="49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7"/>
                  </a:lnTo>
                  <a:lnTo>
                    <a:pt x="69" y="47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70" y="43"/>
                  </a:lnTo>
                  <a:lnTo>
                    <a:pt x="70" y="43"/>
                  </a:lnTo>
                  <a:lnTo>
                    <a:pt x="70" y="43"/>
                  </a:lnTo>
                  <a:lnTo>
                    <a:pt x="71" y="42"/>
                  </a:lnTo>
                  <a:lnTo>
                    <a:pt x="71" y="42"/>
                  </a:lnTo>
                  <a:lnTo>
                    <a:pt x="71" y="42"/>
                  </a:lnTo>
                  <a:lnTo>
                    <a:pt x="71" y="41"/>
                  </a:lnTo>
                  <a:lnTo>
                    <a:pt x="71" y="41"/>
                  </a:lnTo>
                  <a:lnTo>
                    <a:pt x="70" y="41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1" y="39"/>
                  </a:lnTo>
                  <a:lnTo>
                    <a:pt x="71" y="39"/>
                  </a:lnTo>
                  <a:lnTo>
                    <a:pt x="71" y="38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70" y="37"/>
                  </a:lnTo>
                  <a:lnTo>
                    <a:pt x="70" y="37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2" y="37"/>
                  </a:lnTo>
                  <a:lnTo>
                    <a:pt x="72" y="37"/>
                  </a:lnTo>
                  <a:lnTo>
                    <a:pt x="72" y="37"/>
                  </a:lnTo>
                  <a:lnTo>
                    <a:pt x="72" y="37"/>
                  </a:lnTo>
                  <a:lnTo>
                    <a:pt x="72" y="36"/>
                  </a:lnTo>
                  <a:lnTo>
                    <a:pt x="73" y="36"/>
                  </a:lnTo>
                  <a:lnTo>
                    <a:pt x="73" y="36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3" y="34"/>
                  </a:lnTo>
                  <a:lnTo>
                    <a:pt x="72" y="34"/>
                  </a:lnTo>
                  <a:lnTo>
                    <a:pt x="72" y="33"/>
                  </a:lnTo>
                  <a:lnTo>
                    <a:pt x="72" y="33"/>
                  </a:lnTo>
                  <a:lnTo>
                    <a:pt x="72" y="33"/>
                  </a:lnTo>
                  <a:lnTo>
                    <a:pt x="72" y="33"/>
                  </a:lnTo>
                  <a:lnTo>
                    <a:pt x="72" y="32"/>
                  </a:lnTo>
                  <a:lnTo>
                    <a:pt x="71" y="32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5"/>
                  </a:lnTo>
                  <a:lnTo>
                    <a:pt x="70" y="25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2" y="23"/>
                  </a:lnTo>
                  <a:lnTo>
                    <a:pt x="72" y="23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3" y="20"/>
                  </a:lnTo>
                  <a:lnTo>
                    <a:pt x="73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2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5" y="12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9"/>
                  </a:lnTo>
                  <a:lnTo>
                    <a:pt x="77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9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5" y="2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1" name="Freeform 26"/>
            <p:cNvSpPr>
              <a:spLocks/>
            </p:cNvSpPr>
            <p:nvPr>
              <p:custDataLst>
                <p:tags r:id="rId176"/>
              </p:custDataLst>
            </p:nvPr>
          </p:nvSpPr>
          <p:spPr bwMode="auto">
            <a:xfrm>
              <a:off x="4107892" y="831493"/>
              <a:ext cx="91933" cy="363822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1" y="6"/>
                </a:cxn>
                <a:cxn ang="0">
                  <a:pos x="4" y="9"/>
                </a:cxn>
                <a:cxn ang="0">
                  <a:pos x="6" y="12"/>
                </a:cxn>
                <a:cxn ang="0">
                  <a:pos x="9" y="15"/>
                </a:cxn>
                <a:cxn ang="0">
                  <a:pos x="13" y="17"/>
                </a:cxn>
                <a:cxn ang="0">
                  <a:pos x="14" y="21"/>
                </a:cxn>
                <a:cxn ang="0">
                  <a:pos x="15" y="25"/>
                </a:cxn>
                <a:cxn ang="0">
                  <a:pos x="16" y="29"/>
                </a:cxn>
                <a:cxn ang="0">
                  <a:pos x="17" y="33"/>
                </a:cxn>
                <a:cxn ang="0">
                  <a:pos x="18" y="36"/>
                </a:cxn>
                <a:cxn ang="0">
                  <a:pos x="19" y="40"/>
                </a:cxn>
                <a:cxn ang="0">
                  <a:pos x="21" y="44"/>
                </a:cxn>
                <a:cxn ang="0">
                  <a:pos x="24" y="45"/>
                </a:cxn>
                <a:cxn ang="0">
                  <a:pos x="25" y="48"/>
                </a:cxn>
                <a:cxn ang="0">
                  <a:pos x="26" y="51"/>
                </a:cxn>
                <a:cxn ang="0">
                  <a:pos x="27" y="54"/>
                </a:cxn>
                <a:cxn ang="0">
                  <a:pos x="25" y="58"/>
                </a:cxn>
                <a:cxn ang="0">
                  <a:pos x="24" y="62"/>
                </a:cxn>
                <a:cxn ang="0">
                  <a:pos x="26" y="66"/>
                </a:cxn>
                <a:cxn ang="0">
                  <a:pos x="25" y="69"/>
                </a:cxn>
                <a:cxn ang="0">
                  <a:pos x="22" y="72"/>
                </a:cxn>
                <a:cxn ang="0">
                  <a:pos x="21" y="76"/>
                </a:cxn>
                <a:cxn ang="0">
                  <a:pos x="21" y="80"/>
                </a:cxn>
                <a:cxn ang="0">
                  <a:pos x="22" y="84"/>
                </a:cxn>
                <a:cxn ang="0">
                  <a:pos x="21" y="87"/>
                </a:cxn>
                <a:cxn ang="0">
                  <a:pos x="21" y="91"/>
                </a:cxn>
                <a:cxn ang="0">
                  <a:pos x="23" y="95"/>
                </a:cxn>
                <a:cxn ang="0">
                  <a:pos x="26" y="96"/>
                </a:cxn>
                <a:cxn ang="0">
                  <a:pos x="27" y="100"/>
                </a:cxn>
                <a:cxn ang="0">
                  <a:pos x="26" y="104"/>
                </a:cxn>
                <a:cxn ang="0">
                  <a:pos x="26" y="107"/>
                </a:cxn>
                <a:cxn ang="0">
                  <a:pos x="27" y="111"/>
                </a:cxn>
                <a:cxn ang="0">
                  <a:pos x="28" y="115"/>
                </a:cxn>
                <a:cxn ang="0">
                  <a:pos x="29" y="119"/>
                </a:cxn>
                <a:cxn ang="0">
                  <a:pos x="29" y="123"/>
                </a:cxn>
                <a:cxn ang="0">
                  <a:pos x="33" y="125"/>
                </a:cxn>
                <a:cxn ang="0">
                  <a:pos x="35" y="129"/>
                </a:cxn>
                <a:cxn ang="0">
                  <a:pos x="37" y="133"/>
                </a:cxn>
                <a:cxn ang="0">
                  <a:pos x="37" y="136"/>
                </a:cxn>
                <a:cxn ang="0">
                  <a:pos x="39" y="139"/>
                </a:cxn>
                <a:cxn ang="0">
                  <a:pos x="41" y="142"/>
                </a:cxn>
                <a:cxn ang="0">
                  <a:pos x="42" y="144"/>
                </a:cxn>
                <a:cxn ang="0">
                  <a:pos x="42" y="148"/>
                </a:cxn>
                <a:cxn ang="0">
                  <a:pos x="42" y="151"/>
                </a:cxn>
                <a:cxn ang="0">
                  <a:pos x="43" y="154"/>
                </a:cxn>
                <a:cxn ang="0">
                  <a:pos x="47" y="155"/>
                </a:cxn>
                <a:cxn ang="0">
                  <a:pos x="46" y="158"/>
                </a:cxn>
                <a:cxn ang="0">
                  <a:pos x="45" y="161"/>
                </a:cxn>
                <a:cxn ang="0">
                  <a:pos x="42" y="164"/>
                </a:cxn>
                <a:cxn ang="0">
                  <a:pos x="40" y="167"/>
                </a:cxn>
                <a:cxn ang="0">
                  <a:pos x="39" y="169"/>
                </a:cxn>
                <a:cxn ang="0">
                  <a:pos x="38" y="171"/>
                </a:cxn>
                <a:cxn ang="0">
                  <a:pos x="38" y="175"/>
                </a:cxn>
                <a:cxn ang="0">
                  <a:pos x="38" y="177"/>
                </a:cxn>
                <a:cxn ang="0">
                  <a:pos x="39" y="180"/>
                </a:cxn>
                <a:cxn ang="0">
                  <a:pos x="36" y="181"/>
                </a:cxn>
                <a:cxn ang="0">
                  <a:pos x="33" y="182"/>
                </a:cxn>
                <a:cxn ang="0">
                  <a:pos x="34" y="185"/>
                </a:cxn>
              </a:cxnLst>
              <a:rect l="0" t="0" r="r" b="b"/>
              <a:pathLst>
                <a:path w="47" h="186">
                  <a:moveTo>
                    <a:pt x="4" y="0"/>
                  </a:moveTo>
                  <a:lnTo>
                    <a:pt x="4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9" y="41"/>
                  </a:lnTo>
                  <a:lnTo>
                    <a:pt x="20" y="41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1" y="43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5" y="45"/>
                  </a:lnTo>
                  <a:lnTo>
                    <a:pt x="25" y="45"/>
                  </a:lnTo>
                  <a:lnTo>
                    <a:pt x="25" y="45"/>
                  </a:lnTo>
                  <a:lnTo>
                    <a:pt x="25" y="45"/>
                  </a:lnTo>
                  <a:lnTo>
                    <a:pt x="25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6" y="51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7" y="52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7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5" y="58"/>
                  </a:lnTo>
                  <a:lnTo>
                    <a:pt x="25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5" y="59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4" y="61"/>
                  </a:lnTo>
                  <a:lnTo>
                    <a:pt x="24" y="61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5" y="65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4" y="71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3"/>
                  </a:lnTo>
                  <a:lnTo>
                    <a:pt x="22" y="73"/>
                  </a:lnTo>
                  <a:lnTo>
                    <a:pt x="21" y="74"/>
                  </a:lnTo>
                  <a:lnTo>
                    <a:pt x="21" y="74"/>
                  </a:lnTo>
                  <a:lnTo>
                    <a:pt x="21" y="74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20" y="76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79"/>
                  </a:lnTo>
                  <a:lnTo>
                    <a:pt x="21" y="79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1" y="85"/>
                  </a:lnTo>
                  <a:lnTo>
                    <a:pt x="21" y="85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1" y="88"/>
                  </a:lnTo>
                  <a:lnTo>
                    <a:pt x="21" y="88"/>
                  </a:lnTo>
                  <a:lnTo>
                    <a:pt x="21" y="89"/>
                  </a:lnTo>
                  <a:lnTo>
                    <a:pt x="21" y="89"/>
                  </a:lnTo>
                  <a:lnTo>
                    <a:pt x="21" y="89"/>
                  </a:lnTo>
                  <a:lnTo>
                    <a:pt x="21" y="90"/>
                  </a:lnTo>
                  <a:lnTo>
                    <a:pt x="21" y="90"/>
                  </a:lnTo>
                  <a:lnTo>
                    <a:pt x="21" y="91"/>
                  </a:lnTo>
                  <a:lnTo>
                    <a:pt x="21" y="91"/>
                  </a:lnTo>
                  <a:lnTo>
                    <a:pt x="21" y="91"/>
                  </a:lnTo>
                  <a:lnTo>
                    <a:pt x="21" y="92"/>
                  </a:lnTo>
                  <a:lnTo>
                    <a:pt x="22" y="92"/>
                  </a:lnTo>
                  <a:lnTo>
                    <a:pt x="22" y="93"/>
                  </a:lnTo>
                  <a:lnTo>
                    <a:pt x="22" y="93"/>
                  </a:lnTo>
                  <a:lnTo>
                    <a:pt x="22" y="94"/>
                  </a:lnTo>
                  <a:lnTo>
                    <a:pt x="22" y="94"/>
                  </a:lnTo>
                  <a:lnTo>
                    <a:pt x="22" y="94"/>
                  </a:lnTo>
                  <a:lnTo>
                    <a:pt x="22" y="95"/>
                  </a:lnTo>
                  <a:lnTo>
                    <a:pt x="22" y="95"/>
                  </a:lnTo>
                  <a:lnTo>
                    <a:pt x="23" y="95"/>
                  </a:lnTo>
                  <a:lnTo>
                    <a:pt x="23" y="95"/>
                  </a:lnTo>
                  <a:lnTo>
                    <a:pt x="23" y="95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5" y="94"/>
                  </a:lnTo>
                  <a:lnTo>
                    <a:pt x="25" y="95"/>
                  </a:lnTo>
                  <a:lnTo>
                    <a:pt x="25" y="95"/>
                  </a:lnTo>
                  <a:lnTo>
                    <a:pt x="25" y="96"/>
                  </a:lnTo>
                  <a:lnTo>
                    <a:pt x="25" y="96"/>
                  </a:lnTo>
                  <a:lnTo>
                    <a:pt x="26" y="96"/>
                  </a:lnTo>
                  <a:lnTo>
                    <a:pt x="26" y="97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6" y="98"/>
                  </a:lnTo>
                  <a:lnTo>
                    <a:pt x="27" y="99"/>
                  </a:lnTo>
                  <a:lnTo>
                    <a:pt x="27" y="99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26" y="102"/>
                  </a:lnTo>
                  <a:lnTo>
                    <a:pt x="26" y="102"/>
                  </a:lnTo>
                  <a:lnTo>
                    <a:pt x="26" y="102"/>
                  </a:lnTo>
                  <a:lnTo>
                    <a:pt x="26" y="102"/>
                  </a:lnTo>
                  <a:lnTo>
                    <a:pt x="26" y="102"/>
                  </a:lnTo>
                  <a:lnTo>
                    <a:pt x="26" y="103"/>
                  </a:lnTo>
                  <a:lnTo>
                    <a:pt x="26" y="103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5"/>
                  </a:lnTo>
                  <a:lnTo>
                    <a:pt x="26" y="105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7"/>
                  </a:lnTo>
                  <a:lnTo>
                    <a:pt x="26" y="107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5" y="108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6" y="110"/>
                  </a:lnTo>
                  <a:lnTo>
                    <a:pt x="27" y="110"/>
                  </a:lnTo>
                  <a:lnTo>
                    <a:pt x="27" y="111"/>
                  </a:lnTo>
                  <a:lnTo>
                    <a:pt x="27" y="111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8" y="114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9" y="116"/>
                  </a:lnTo>
                  <a:lnTo>
                    <a:pt x="29" y="116"/>
                  </a:lnTo>
                  <a:lnTo>
                    <a:pt x="29" y="117"/>
                  </a:lnTo>
                  <a:lnTo>
                    <a:pt x="29" y="117"/>
                  </a:lnTo>
                  <a:lnTo>
                    <a:pt x="29" y="118"/>
                  </a:lnTo>
                  <a:lnTo>
                    <a:pt x="29" y="118"/>
                  </a:lnTo>
                  <a:lnTo>
                    <a:pt x="29" y="118"/>
                  </a:lnTo>
                  <a:lnTo>
                    <a:pt x="29" y="119"/>
                  </a:lnTo>
                  <a:lnTo>
                    <a:pt x="29" y="119"/>
                  </a:lnTo>
                  <a:lnTo>
                    <a:pt x="29" y="120"/>
                  </a:lnTo>
                  <a:lnTo>
                    <a:pt x="29" y="120"/>
                  </a:lnTo>
                  <a:lnTo>
                    <a:pt x="29" y="120"/>
                  </a:lnTo>
                  <a:lnTo>
                    <a:pt x="29" y="121"/>
                  </a:lnTo>
                  <a:lnTo>
                    <a:pt x="29" y="121"/>
                  </a:lnTo>
                  <a:lnTo>
                    <a:pt x="29" y="122"/>
                  </a:lnTo>
                  <a:lnTo>
                    <a:pt x="29" y="122"/>
                  </a:lnTo>
                  <a:lnTo>
                    <a:pt x="29" y="122"/>
                  </a:lnTo>
                  <a:lnTo>
                    <a:pt x="29" y="123"/>
                  </a:lnTo>
                  <a:lnTo>
                    <a:pt x="30" y="123"/>
                  </a:lnTo>
                  <a:lnTo>
                    <a:pt x="30" y="124"/>
                  </a:lnTo>
                  <a:lnTo>
                    <a:pt x="30" y="124"/>
                  </a:lnTo>
                  <a:lnTo>
                    <a:pt x="31" y="124"/>
                  </a:lnTo>
                  <a:lnTo>
                    <a:pt x="31" y="125"/>
                  </a:lnTo>
                  <a:lnTo>
                    <a:pt x="32" y="125"/>
                  </a:lnTo>
                  <a:lnTo>
                    <a:pt x="32" y="125"/>
                  </a:lnTo>
                  <a:lnTo>
                    <a:pt x="32" y="125"/>
                  </a:lnTo>
                  <a:lnTo>
                    <a:pt x="33" y="125"/>
                  </a:lnTo>
                  <a:lnTo>
                    <a:pt x="33" y="125"/>
                  </a:lnTo>
                  <a:lnTo>
                    <a:pt x="33" y="126"/>
                  </a:lnTo>
                  <a:lnTo>
                    <a:pt x="34" y="126"/>
                  </a:lnTo>
                  <a:lnTo>
                    <a:pt x="34" y="126"/>
                  </a:lnTo>
                  <a:lnTo>
                    <a:pt x="34" y="127"/>
                  </a:lnTo>
                  <a:lnTo>
                    <a:pt x="34" y="127"/>
                  </a:lnTo>
                  <a:lnTo>
                    <a:pt x="35" y="127"/>
                  </a:lnTo>
                  <a:lnTo>
                    <a:pt x="35" y="127"/>
                  </a:lnTo>
                  <a:lnTo>
                    <a:pt x="35" y="128"/>
                  </a:lnTo>
                  <a:lnTo>
                    <a:pt x="35" y="128"/>
                  </a:lnTo>
                  <a:lnTo>
                    <a:pt x="35" y="129"/>
                  </a:lnTo>
                  <a:lnTo>
                    <a:pt x="36" y="129"/>
                  </a:lnTo>
                  <a:lnTo>
                    <a:pt x="36" y="129"/>
                  </a:lnTo>
                  <a:lnTo>
                    <a:pt x="36" y="130"/>
                  </a:lnTo>
                  <a:lnTo>
                    <a:pt x="36" y="130"/>
                  </a:lnTo>
                  <a:lnTo>
                    <a:pt x="37" y="131"/>
                  </a:lnTo>
                  <a:lnTo>
                    <a:pt x="37" y="131"/>
                  </a:lnTo>
                  <a:lnTo>
                    <a:pt x="37" y="131"/>
                  </a:lnTo>
                  <a:lnTo>
                    <a:pt x="37" y="132"/>
                  </a:lnTo>
                  <a:lnTo>
                    <a:pt x="37" y="132"/>
                  </a:lnTo>
                  <a:lnTo>
                    <a:pt x="37" y="133"/>
                  </a:lnTo>
                  <a:lnTo>
                    <a:pt x="37" y="133"/>
                  </a:lnTo>
                  <a:lnTo>
                    <a:pt x="37" y="133"/>
                  </a:lnTo>
                  <a:lnTo>
                    <a:pt x="37" y="134"/>
                  </a:lnTo>
                  <a:lnTo>
                    <a:pt x="37" y="134"/>
                  </a:lnTo>
                  <a:lnTo>
                    <a:pt x="37" y="134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37" y="135"/>
                  </a:lnTo>
                  <a:lnTo>
                    <a:pt x="37" y="135"/>
                  </a:lnTo>
                  <a:lnTo>
                    <a:pt x="37" y="136"/>
                  </a:lnTo>
                  <a:lnTo>
                    <a:pt x="37" y="136"/>
                  </a:lnTo>
                  <a:lnTo>
                    <a:pt x="37" y="136"/>
                  </a:lnTo>
                  <a:lnTo>
                    <a:pt x="37" y="137"/>
                  </a:lnTo>
                  <a:lnTo>
                    <a:pt x="37" y="137"/>
                  </a:lnTo>
                  <a:lnTo>
                    <a:pt x="37" y="138"/>
                  </a:lnTo>
                  <a:lnTo>
                    <a:pt x="37" y="138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38" y="139"/>
                  </a:lnTo>
                  <a:lnTo>
                    <a:pt x="39" y="139"/>
                  </a:lnTo>
                  <a:lnTo>
                    <a:pt x="39" y="139"/>
                  </a:lnTo>
                  <a:lnTo>
                    <a:pt x="39" y="140"/>
                  </a:lnTo>
                  <a:lnTo>
                    <a:pt x="39" y="140"/>
                  </a:lnTo>
                  <a:lnTo>
                    <a:pt x="39" y="140"/>
                  </a:lnTo>
                  <a:lnTo>
                    <a:pt x="39" y="140"/>
                  </a:lnTo>
                  <a:lnTo>
                    <a:pt x="40" y="140"/>
                  </a:lnTo>
                  <a:lnTo>
                    <a:pt x="40" y="141"/>
                  </a:lnTo>
                  <a:lnTo>
                    <a:pt x="40" y="141"/>
                  </a:lnTo>
                  <a:lnTo>
                    <a:pt x="40" y="142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2" y="142"/>
                  </a:lnTo>
                  <a:lnTo>
                    <a:pt x="42" y="143"/>
                  </a:lnTo>
                  <a:lnTo>
                    <a:pt x="43" y="143"/>
                  </a:lnTo>
                  <a:lnTo>
                    <a:pt x="43" y="143"/>
                  </a:lnTo>
                  <a:lnTo>
                    <a:pt x="43" y="144"/>
                  </a:lnTo>
                  <a:lnTo>
                    <a:pt x="43" y="144"/>
                  </a:lnTo>
                  <a:lnTo>
                    <a:pt x="42" y="144"/>
                  </a:lnTo>
                  <a:lnTo>
                    <a:pt x="42" y="145"/>
                  </a:lnTo>
                  <a:lnTo>
                    <a:pt x="42" y="145"/>
                  </a:lnTo>
                  <a:lnTo>
                    <a:pt x="43" y="145"/>
                  </a:lnTo>
                  <a:lnTo>
                    <a:pt x="43" y="145"/>
                  </a:lnTo>
                  <a:lnTo>
                    <a:pt x="43" y="146"/>
                  </a:lnTo>
                  <a:lnTo>
                    <a:pt x="42" y="146"/>
                  </a:lnTo>
                  <a:lnTo>
                    <a:pt x="42" y="147"/>
                  </a:lnTo>
                  <a:lnTo>
                    <a:pt x="42" y="147"/>
                  </a:lnTo>
                  <a:lnTo>
                    <a:pt x="42" y="147"/>
                  </a:lnTo>
                  <a:lnTo>
                    <a:pt x="42" y="148"/>
                  </a:lnTo>
                  <a:lnTo>
                    <a:pt x="42" y="148"/>
                  </a:lnTo>
                  <a:lnTo>
                    <a:pt x="42" y="149"/>
                  </a:lnTo>
                  <a:lnTo>
                    <a:pt x="42" y="149"/>
                  </a:lnTo>
                  <a:lnTo>
                    <a:pt x="43" y="149"/>
                  </a:lnTo>
                  <a:lnTo>
                    <a:pt x="43" y="149"/>
                  </a:lnTo>
                  <a:lnTo>
                    <a:pt x="43" y="150"/>
                  </a:lnTo>
                  <a:lnTo>
                    <a:pt x="42" y="150"/>
                  </a:lnTo>
                  <a:lnTo>
                    <a:pt x="42" y="150"/>
                  </a:lnTo>
                  <a:lnTo>
                    <a:pt x="42" y="151"/>
                  </a:lnTo>
                  <a:lnTo>
                    <a:pt x="42" y="151"/>
                  </a:lnTo>
                  <a:lnTo>
                    <a:pt x="42" y="151"/>
                  </a:lnTo>
                  <a:lnTo>
                    <a:pt x="42" y="152"/>
                  </a:lnTo>
                  <a:lnTo>
                    <a:pt x="42" y="152"/>
                  </a:lnTo>
                  <a:lnTo>
                    <a:pt x="43" y="152"/>
                  </a:lnTo>
                  <a:lnTo>
                    <a:pt x="42" y="153"/>
                  </a:lnTo>
                  <a:lnTo>
                    <a:pt x="42" y="153"/>
                  </a:lnTo>
                  <a:lnTo>
                    <a:pt x="43" y="153"/>
                  </a:lnTo>
                  <a:lnTo>
                    <a:pt x="43" y="153"/>
                  </a:lnTo>
                  <a:lnTo>
                    <a:pt x="43" y="154"/>
                  </a:lnTo>
                  <a:lnTo>
                    <a:pt x="43" y="154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44" y="153"/>
                  </a:lnTo>
                  <a:lnTo>
                    <a:pt x="45" y="153"/>
                  </a:lnTo>
                  <a:lnTo>
                    <a:pt x="45" y="154"/>
                  </a:lnTo>
                  <a:lnTo>
                    <a:pt x="45" y="154"/>
                  </a:lnTo>
                  <a:lnTo>
                    <a:pt x="46" y="154"/>
                  </a:lnTo>
                  <a:lnTo>
                    <a:pt x="46" y="154"/>
                  </a:lnTo>
                  <a:lnTo>
                    <a:pt x="46" y="155"/>
                  </a:lnTo>
                  <a:lnTo>
                    <a:pt x="47" y="155"/>
                  </a:lnTo>
                  <a:lnTo>
                    <a:pt x="47" y="156"/>
                  </a:lnTo>
                  <a:lnTo>
                    <a:pt x="46" y="156"/>
                  </a:lnTo>
                  <a:lnTo>
                    <a:pt x="46" y="156"/>
                  </a:lnTo>
                  <a:lnTo>
                    <a:pt x="46" y="157"/>
                  </a:lnTo>
                  <a:lnTo>
                    <a:pt x="46" y="157"/>
                  </a:lnTo>
                  <a:lnTo>
                    <a:pt x="46" y="158"/>
                  </a:lnTo>
                  <a:lnTo>
                    <a:pt x="46" y="158"/>
                  </a:lnTo>
                  <a:lnTo>
                    <a:pt x="46" y="158"/>
                  </a:lnTo>
                  <a:lnTo>
                    <a:pt x="46" y="158"/>
                  </a:lnTo>
                  <a:lnTo>
                    <a:pt x="46" y="158"/>
                  </a:lnTo>
                  <a:lnTo>
                    <a:pt x="46" y="159"/>
                  </a:lnTo>
                  <a:lnTo>
                    <a:pt x="46" y="159"/>
                  </a:lnTo>
                  <a:lnTo>
                    <a:pt x="46" y="160"/>
                  </a:lnTo>
                  <a:lnTo>
                    <a:pt x="46" y="160"/>
                  </a:lnTo>
                  <a:lnTo>
                    <a:pt x="46" y="160"/>
                  </a:lnTo>
                  <a:lnTo>
                    <a:pt x="45" y="160"/>
                  </a:lnTo>
                  <a:lnTo>
                    <a:pt x="45" y="160"/>
                  </a:lnTo>
                  <a:lnTo>
                    <a:pt x="45" y="160"/>
                  </a:lnTo>
                  <a:lnTo>
                    <a:pt x="45" y="161"/>
                  </a:lnTo>
                  <a:lnTo>
                    <a:pt x="45" y="161"/>
                  </a:lnTo>
                  <a:lnTo>
                    <a:pt x="45" y="161"/>
                  </a:lnTo>
                  <a:lnTo>
                    <a:pt x="44" y="161"/>
                  </a:lnTo>
                  <a:lnTo>
                    <a:pt x="44" y="162"/>
                  </a:lnTo>
                  <a:lnTo>
                    <a:pt x="44" y="162"/>
                  </a:lnTo>
                  <a:lnTo>
                    <a:pt x="44" y="162"/>
                  </a:lnTo>
                  <a:lnTo>
                    <a:pt x="43" y="163"/>
                  </a:lnTo>
                  <a:lnTo>
                    <a:pt x="43" y="163"/>
                  </a:lnTo>
                  <a:lnTo>
                    <a:pt x="43" y="163"/>
                  </a:lnTo>
                  <a:lnTo>
                    <a:pt x="43" y="163"/>
                  </a:lnTo>
                  <a:lnTo>
                    <a:pt x="42" y="164"/>
                  </a:lnTo>
                  <a:lnTo>
                    <a:pt x="42" y="164"/>
                  </a:lnTo>
                  <a:lnTo>
                    <a:pt x="41" y="164"/>
                  </a:lnTo>
                  <a:lnTo>
                    <a:pt x="41" y="165"/>
                  </a:lnTo>
                  <a:lnTo>
                    <a:pt x="41" y="165"/>
                  </a:lnTo>
                  <a:lnTo>
                    <a:pt x="40" y="165"/>
                  </a:lnTo>
                  <a:lnTo>
                    <a:pt x="40" y="165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1" y="166"/>
                  </a:lnTo>
                  <a:lnTo>
                    <a:pt x="40" y="167"/>
                  </a:lnTo>
                  <a:lnTo>
                    <a:pt x="40" y="167"/>
                  </a:lnTo>
                  <a:lnTo>
                    <a:pt x="39" y="167"/>
                  </a:lnTo>
                  <a:lnTo>
                    <a:pt x="39" y="167"/>
                  </a:lnTo>
                  <a:lnTo>
                    <a:pt x="39" y="167"/>
                  </a:lnTo>
                  <a:lnTo>
                    <a:pt x="39" y="167"/>
                  </a:lnTo>
                  <a:lnTo>
                    <a:pt x="39" y="168"/>
                  </a:lnTo>
                  <a:lnTo>
                    <a:pt x="39" y="168"/>
                  </a:lnTo>
                  <a:lnTo>
                    <a:pt x="39" y="168"/>
                  </a:lnTo>
                  <a:lnTo>
                    <a:pt x="39" y="169"/>
                  </a:lnTo>
                  <a:lnTo>
                    <a:pt x="39" y="169"/>
                  </a:lnTo>
                  <a:lnTo>
                    <a:pt x="38" y="169"/>
                  </a:lnTo>
                  <a:lnTo>
                    <a:pt x="38" y="170"/>
                  </a:lnTo>
                  <a:lnTo>
                    <a:pt x="38" y="170"/>
                  </a:lnTo>
                  <a:lnTo>
                    <a:pt x="38" y="171"/>
                  </a:lnTo>
                  <a:lnTo>
                    <a:pt x="38" y="171"/>
                  </a:lnTo>
                  <a:lnTo>
                    <a:pt x="38" y="171"/>
                  </a:lnTo>
                  <a:lnTo>
                    <a:pt x="38" y="171"/>
                  </a:lnTo>
                  <a:lnTo>
                    <a:pt x="37" y="171"/>
                  </a:lnTo>
                  <a:lnTo>
                    <a:pt x="37" y="171"/>
                  </a:lnTo>
                  <a:lnTo>
                    <a:pt x="38" y="171"/>
                  </a:lnTo>
                  <a:lnTo>
                    <a:pt x="38" y="172"/>
                  </a:lnTo>
                  <a:lnTo>
                    <a:pt x="37" y="172"/>
                  </a:lnTo>
                  <a:lnTo>
                    <a:pt x="37" y="172"/>
                  </a:lnTo>
                  <a:lnTo>
                    <a:pt x="37" y="173"/>
                  </a:lnTo>
                  <a:lnTo>
                    <a:pt x="37" y="173"/>
                  </a:lnTo>
                  <a:lnTo>
                    <a:pt x="37" y="173"/>
                  </a:lnTo>
                  <a:lnTo>
                    <a:pt x="38" y="173"/>
                  </a:lnTo>
                  <a:lnTo>
                    <a:pt x="38" y="174"/>
                  </a:lnTo>
                  <a:lnTo>
                    <a:pt x="38" y="174"/>
                  </a:lnTo>
                  <a:lnTo>
                    <a:pt x="38" y="175"/>
                  </a:lnTo>
                  <a:lnTo>
                    <a:pt x="38" y="175"/>
                  </a:lnTo>
                  <a:lnTo>
                    <a:pt x="38" y="175"/>
                  </a:lnTo>
                  <a:lnTo>
                    <a:pt x="38" y="176"/>
                  </a:lnTo>
                  <a:lnTo>
                    <a:pt x="39" y="176"/>
                  </a:lnTo>
                  <a:lnTo>
                    <a:pt x="39" y="176"/>
                  </a:lnTo>
                  <a:lnTo>
                    <a:pt x="39" y="176"/>
                  </a:lnTo>
                  <a:lnTo>
                    <a:pt x="39" y="176"/>
                  </a:lnTo>
                  <a:lnTo>
                    <a:pt x="39" y="177"/>
                  </a:lnTo>
                  <a:lnTo>
                    <a:pt x="39" y="177"/>
                  </a:lnTo>
                  <a:lnTo>
                    <a:pt x="38" y="177"/>
                  </a:lnTo>
                  <a:lnTo>
                    <a:pt x="38" y="178"/>
                  </a:lnTo>
                  <a:lnTo>
                    <a:pt x="39" y="178"/>
                  </a:lnTo>
                  <a:lnTo>
                    <a:pt x="39" y="178"/>
                  </a:lnTo>
                  <a:lnTo>
                    <a:pt x="39" y="178"/>
                  </a:lnTo>
                  <a:lnTo>
                    <a:pt x="39" y="178"/>
                  </a:lnTo>
                  <a:lnTo>
                    <a:pt x="39" y="179"/>
                  </a:lnTo>
                  <a:lnTo>
                    <a:pt x="39" y="179"/>
                  </a:lnTo>
                  <a:lnTo>
                    <a:pt x="39" y="180"/>
                  </a:lnTo>
                  <a:lnTo>
                    <a:pt x="39" y="180"/>
                  </a:lnTo>
                  <a:lnTo>
                    <a:pt x="39" y="180"/>
                  </a:lnTo>
                  <a:lnTo>
                    <a:pt x="39" y="180"/>
                  </a:lnTo>
                  <a:lnTo>
                    <a:pt x="39" y="180"/>
                  </a:lnTo>
                  <a:lnTo>
                    <a:pt x="38" y="180"/>
                  </a:lnTo>
                  <a:lnTo>
                    <a:pt x="38" y="181"/>
                  </a:lnTo>
                  <a:lnTo>
                    <a:pt x="37" y="181"/>
                  </a:lnTo>
                  <a:lnTo>
                    <a:pt x="37" y="181"/>
                  </a:lnTo>
                  <a:lnTo>
                    <a:pt x="37" y="181"/>
                  </a:lnTo>
                  <a:lnTo>
                    <a:pt x="37" y="180"/>
                  </a:lnTo>
                  <a:lnTo>
                    <a:pt x="36" y="180"/>
                  </a:lnTo>
                  <a:lnTo>
                    <a:pt x="36" y="181"/>
                  </a:lnTo>
                  <a:lnTo>
                    <a:pt x="36" y="181"/>
                  </a:lnTo>
                  <a:lnTo>
                    <a:pt x="36" y="181"/>
                  </a:lnTo>
                  <a:lnTo>
                    <a:pt x="36" y="182"/>
                  </a:lnTo>
                  <a:lnTo>
                    <a:pt x="35" y="182"/>
                  </a:lnTo>
                  <a:lnTo>
                    <a:pt x="35" y="182"/>
                  </a:lnTo>
                  <a:lnTo>
                    <a:pt x="35" y="182"/>
                  </a:lnTo>
                  <a:lnTo>
                    <a:pt x="34" y="182"/>
                  </a:lnTo>
                  <a:lnTo>
                    <a:pt x="34" y="182"/>
                  </a:lnTo>
                  <a:lnTo>
                    <a:pt x="34" y="182"/>
                  </a:lnTo>
                  <a:lnTo>
                    <a:pt x="33" y="182"/>
                  </a:lnTo>
                  <a:lnTo>
                    <a:pt x="33" y="182"/>
                  </a:lnTo>
                  <a:lnTo>
                    <a:pt x="33" y="183"/>
                  </a:lnTo>
                  <a:lnTo>
                    <a:pt x="33" y="183"/>
                  </a:lnTo>
                  <a:lnTo>
                    <a:pt x="33" y="184"/>
                  </a:lnTo>
                  <a:lnTo>
                    <a:pt x="34" y="184"/>
                  </a:lnTo>
                  <a:lnTo>
                    <a:pt x="34" y="184"/>
                  </a:lnTo>
                  <a:lnTo>
                    <a:pt x="34" y="185"/>
                  </a:lnTo>
                  <a:lnTo>
                    <a:pt x="34" y="185"/>
                  </a:lnTo>
                  <a:lnTo>
                    <a:pt x="34" y="185"/>
                  </a:lnTo>
                  <a:lnTo>
                    <a:pt x="34" y="185"/>
                  </a:lnTo>
                  <a:lnTo>
                    <a:pt x="33" y="185"/>
                  </a:lnTo>
                  <a:lnTo>
                    <a:pt x="33" y="185"/>
                  </a:lnTo>
                  <a:lnTo>
                    <a:pt x="32" y="185"/>
                  </a:lnTo>
                  <a:lnTo>
                    <a:pt x="32" y="185"/>
                  </a:lnTo>
                  <a:lnTo>
                    <a:pt x="32" y="185"/>
                  </a:lnTo>
                  <a:lnTo>
                    <a:pt x="32" y="185"/>
                  </a:lnTo>
                  <a:lnTo>
                    <a:pt x="32" y="185"/>
                  </a:lnTo>
                  <a:lnTo>
                    <a:pt x="31" y="185"/>
                  </a:lnTo>
                  <a:lnTo>
                    <a:pt x="31" y="186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2" name="Freeform 27"/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3871210" y="745427"/>
              <a:ext cx="254285" cy="131053"/>
            </a:xfrm>
            <a:custGeom>
              <a:avLst/>
              <a:gdLst/>
              <a:ahLst/>
              <a:cxnLst>
                <a:cxn ang="0">
                  <a:pos x="1" y="62"/>
                </a:cxn>
                <a:cxn ang="0">
                  <a:pos x="1" y="65"/>
                </a:cxn>
                <a:cxn ang="0">
                  <a:pos x="4" y="67"/>
                </a:cxn>
                <a:cxn ang="0">
                  <a:pos x="6" y="64"/>
                </a:cxn>
                <a:cxn ang="0">
                  <a:pos x="6" y="61"/>
                </a:cxn>
                <a:cxn ang="0">
                  <a:pos x="9" y="58"/>
                </a:cxn>
                <a:cxn ang="0">
                  <a:pos x="12" y="56"/>
                </a:cxn>
                <a:cxn ang="0">
                  <a:pos x="15" y="55"/>
                </a:cxn>
                <a:cxn ang="0">
                  <a:pos x="17" y="51"/>
                </a:cxn>
                <a:cxn ang="0">
                  <a:pos x="21" y="50"/>
                </a:cxn>
                <a:cxn ang="0">
                  <a:pos x="23" y="47"/>
                </a:cxn>
                <a:cxn ang="0">
                  <a:pos x="25" y="43"/>
                </a:cxn>
                <a:cxn ang="0">
                  <a:pos x="25" y="39"/>
                </a:cxn>
                <a:cxn ang="0">
                  <a:pos x="25" y="36"/>
                </a:cxn>
                <a:cxn ang="0">
                  <a:pos x="26" y="32"/>
                </a:cxn>
                <a:cxn ang="0">
                  <a:pos x="25" y="29"/>
                </a:cxn>
                <a:cxn ang="0">
                  <a:pos x="26" y="25"/>
                </a:cxn>
                <a:cxn ang="0">
                  <a:pos x="27" y="22"/>
                </a:cxn>
                <a:cxn ang="0">
                  <a:pos x="30" y="20"/>
                </a:cxn>
                <a:cxn ang="0">
                  <a:pos x="33" y="18"/>
                </a:cxn>
                <a:cxn ang="0">
                  <a:pos x="37" y="19"/>
                </a:cxn>
                <a:cxn ang="0">
                  <a:pos x="40" y="19"/>
                </a:cxn>
                <a:cxn ang="0">
                  <a:pos x="43" y="20"/>
                </a:cxn>
                <a:cxn ang="0">
                  <a:pos x="46" y="19"/>
                </a:cxn>
                <a:cxn ang="0">
                  <a:pos x="49" y="17"/>
                </a:cxn>
                <a:cxn ang="0">
                  <a:pos x="51" y="16"/>
                </a:cxn>
                <a:cxn ang="0">
                  <a:pos x="53" y="14"/>
                </a:cxn>
                <a:cxn ang="0">
                  <a:pos x="56" y="16"/>
                </a:cxn>
                <a:cxn ang="0">
                  <a:pos x="56" y="12"/>
                </a:cxn>
                <a:cxn ang="0">
                  <a:pos x="59" y="11"/>
                </a:cxn>
                <a:cxn ang="0">
                  <a:pos x="61" y="9"/>
                </a:cxn>
                <a:cxn ang="0">
                  <a:pos x="64" y="7"/>
                </a:cxn>
                <a:cxn ang="0">
                  <a:pos x="67" y="8"/>
                </a:cxn>
                <a:cxn ang="0">
                  <a:pos x="69" y="8"/>
                </a:cxn>
                <a:cxn ang="0">
                  <a:pos x="72" y="7"/>
                </a:cxn>
                <a:cxn ang="0">
                  <a:pos x="75" y="7"/>
                </a:cxn>
                <a:cxn ang="0">
                  <a:pos x="77" y="4"/>
                </a:cxn>
                <a:cxn ang="0">
                  <a:pos x="78" y="1"/>
                </a:cxn>
                <a:cxn ang="0">
                  <a:pos x="80" y="2"/>
                </a:cxn>
                <a:cxn ang="0">
                  <a:pos x="83" y="5"/>
                </a:cxn>
                <a:cxn ang="0">
                  <a:pos x="87" y="6"/>
                </a:cxn>
                <a:cxn ang="0">
                  <a:pos x="90" y="5"/>
                </a:cxn>
                <a:cxn ang="0">
                  <a:pos x="93" y="4"/>
                </a:cxn>
                <a:cxn ang="0">
                  <a:pos x="97" y="5"/>
                </a:cxn>
                <a:cxn ang="0">
                  <a:pos x="98" y="8"/>
                </a:cxn>
                <a:cxn ang="0">
                  <a:pos x="99" y="11"/>
                </a:cxn>
                <a:cxn ang="0">
                  <a:pos x="103" y="15"/>
                </a:cxn>
                <a:cxn ang="0">
                  <a:pos x="107" y="17"/>
                </a:cxn>
                <a:cxn ang="0">
                  <a:pos x="110" y="16"/>
                </a:cxn>
                <a:cxn ang="0">
                  <a:pos x="114" y="16"/>
                </a:cxn>
                <a:cxn ang="0">
                  <a:pos x="118" y="17"/>
                </a:cxn>
                <a:cxn ang="0">
                  <a:pos x="122" y="18"/>
                </a:cxn>
                <a:cxn ang="0">
                  <a:pos x="126" y="20"/>
                </a:cxn>
                <a:cxn ang="0">
                  <a:pos x="129" y="22"/>
                </a:cxn>
                <a:cxn ang="0">
                  <a:pos x="130" y="25"/>
                </a:cxn>
                <a:cxn ang="0">
                  <a:pos x="129" y="29"/>
                </a:cxn>
                <a:cxn ang="0">
                  <a:pos x="128" y="33"/>
                </a:cxn>
                <a:cxn ang="0">
                  <a:pos x="128" y="38"/>
                </a:cxn>
                <a:cxn ang="0">
                  <a:pos x="128" y="41"/>
                </a:cxn>
              </a:cxnLst>
              <a:rect l="0" t="0" r="r" b="b"/>
              <a:pathLst>
                <a:path w="130" h="67">
                  <a:moveTo>
                    <a:pt x="1" y="59"/>
                  </a:moveTo>
                  <a:lnTo>
                    <a:pt x="2" y="60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62"/>
                  </a:lnTo>
                  <a:lnTo>
                    <a:pt x="1" y="62"/>
                  </a:lnTo>
                  <a:lnTo>
                    <a:pt x="0" y="62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0" y="63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1" y="65"/>
                  </a:lnTo>
                  <a:lnTo>
                    <a:pt x="1" y="65"/>
                  </a:lnTo>
                  <a:lnTo>
                    <a:pt x="2" y="65"/>
                  </a:lnTo>
                  <a:lnTo>
                    <a:pt x="2" y="65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3" y="66"/>
                  </a:lnTo>
                  <a:lnTo>
                    <a:pt x="3" y="66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5" y="67"/>
                  </a:lnTo>
                  <a:lnTo>
                    <a:pt x="5" y="67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4" y="65"/>
                  </a:lnTo>
                  <a:lnTo>
                    <a:pt x="5" y="65"/>
                  </a:lnTo>
                  <a:lnTo>
                    <a:pt x="5" y="65"/>
                  </a:lnTo>
                  <a:lnTo>
                    <a:pt x="5" y="65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0" y="5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19" y="51"/>
                  </a:lnTo>
                  <a:lnTo>
                    <a:pt x="19" y="50"/>
                  </a:lnTo>
                  <a:lnTo>
                    <a:pt x="19" y="50"/>
                  </a:lnTo>
                  <a:lnTo>
                    <a:pt x="20" y="50"/>
                  </a:lnTo>
                  <a:lnTo>
                    <a:pt x="20" y="51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3" y="48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6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5" y="45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6" y="42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0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7" y="23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9" y="18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2" y="19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4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4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8" y="9"/>
                  </a:lnTo>
                  <a:lnTo>
                    <a:pt x="67" y="9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2" y="7"/>
                  </a:lnTo>
                  <a:lnTo>
                    <a:pt x="72" y="8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5"/>
                  </a:lnTo>
                  <a:lnTo>
                    <a:pt x="84" y="5"/>
                  </a:lnTo>
                  <a:lnTo>
                    <a:pt x="84" y="5"/>
                  </a:lnTo>
                  <a:lnTo>
                    <a:pt x="84" y="5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5" y="6"/>
                  </a:lnTo>
                  <a:lnTo>
                    <a:pt x="85" y="6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5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6" y="4"/>
                  </a:lnTo>
                  <a:lnTo>
                    <a:pt x="96" y="5"/>
                  </a:lnTo>
                  <a:lnTo>
                    <a:pt x="96" y="5"/>
                  </a:lnTo>
                  <a:lnTo>
                    <a:pt x="97" y="5"/>
                  </a:lnTo>
                  <a:lnTo>
                    <a:pt x="97" y="5"/>
                  </a:lnTo>
                  <a:lnTo>
                    <a:pt x="97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6"/>
                  </a:lnTo>
                  <a:lnTo>
                    <a:pt x="97" y="6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9" y="10"/>
                  </a:lnTo>
                  <a:lnTo>
                    <a:pt x="99" y="10"/>
                  </a:lnTo>
                  <a:lnTo>
                    <a:pt x="99" y="10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4"/>
                  </a:lnTo>
                  <a:lnTo>
                    <a:pt x="102" y="14"/>
                  </a:lnTo>
                  <a:lnTo>
                    <a:pt x="102" y="15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4" y="16"/>
                  </a:lnTo>
                  <a:lnTo>
                    <a:pt x="104" y="16"/>
                  </a:lnTo>
                  <a:lnTo>
                    <a:pt x="105" y="16"/>
                  </a:lnTo>
                  <a:lnTo>
                    <a:pt x="105" y="16"/>
                  </a:lnTo>
                  <a:lnTo>
                    <a:pt x="105" y="16"/>
                  </a:lnTo>
                  <a:lnTo>
                    <a:pt x="106" y="17"/>
                  </a:lnTo>
                  <a:lnTo>
                    <a:pt x="106" y="17"/>
                  </a:lnTo>
                  <a:lnTo>
                    <a:pt x="107" y="17"/>
                  </a:lnTo>
                  <a:lnTo>
                    <a:pt x="107" y="17"/>
                  </a:lnTo>
                  <a:lnTo>
                    <a:pt x="108" y="16"/>
                  </a:lnTo>
                  <a:lnTo>
                    <a:pt x="108" y="16"/>
                  </a:lnTo>
                  <a:lnTo>
                    <a:pt x="108" y="16"/>
                  </a:lnTo>
                  <a:lnTo>
                    <a:pt x="109" y="16"/>
                  </a:lnTo>
                  <a:lnTo>
                    <a:pt x="109" y="16"/>
                  </a:lnTo>
                  <a:lnTo>
                    <a:pt x="110" y="16"/>
                  </a:lnTo>
                  <a:lnTo>
                    <a:pt x="110" y="16"/>
                  </a:lnTo>
                  <a:lnTo>
                    <a:pt x="110" y="16"/>
                  </a:lnTo>
                  <a:lnTo>
                    <a:pt x="110" y="16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3" y="16"/>
                  </a:lnTo>
                  <a:lnTo>
                    <a:pt x="113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6" y="16"/>
                  </a:lnTo>
                  <a:lnTo>
                    <a:pt x="116" y="16"/>
                  </a:lnTo>
                  <a:lnTo>
                    <a:pt x="117" y="16"/>
                  </a:lnTo>
                  <a:lnTo>
                    <a:pt x="117" y="16"/>
                  </a:lnTo>
                  <a:lnTo>
                    <a:pt x="117" y="16"/>
                  </a:lnTo>
                  <a:lnTo>
                    <a:pt x="118" y="16"/>
                  </a:lnTo>
                  <a:lnTo>
                    <a:pt x="118" y="17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1" y="17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2" y="18"/>
                  </a:lnTo>
                  <a:lnTo>
                    <a:pt x="122" y="19"/>
                  </a:lnTo>
                  <a:lnTo>
                    <a:pt x="123" y="19"/>
                  </a:lnTo>
                  <a:lnTo>
                    <a:pt x="123" y="19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5" y="19"/>
                  </a:lnTo>
                  <a:lnTo>
                    <a:pt x="125" y="20"/>
                  </a:lnTo>
                  <a:lnTo>
                    <a:pt x="125" y="20"/>
                  </a:lnTo>
                  <a:lnTo>
                    <a:pt x="126" y="20"/>
                  </a:lnTo>
                  <a:lnTo>
                    <a:pt x="126" y="20"/>
                  </a:lnTo>
                  <a:lnTo>
                    <a:pt x="126" y="20"/>
                  </a:lnTo>
                  <a:lnTo>
                    <a:pt x="127" y="20"/>
                  </a:lnTo>
                  <a:lnTo>
                    <a:pt x="127" y="20"/>
                  </a:lnTo>
                  <a:lnTo>
                    <a:pt x="128" y="21"/>
                  </a:lnTo>
                  <a:lnTo>
                    <a:pt x="128" y="21"/>
                  </a:lnTo>
                  <a:lnTo>
                    <a:pt x="128" y="21"/>
                  </a:lnTo>
                  <a:lnTo>
                    <a:pt x="129" y="21"/>
                  </a:lnTo>
                  <a:lnTo>
                    <a:pt x="129" y="22"/>
                  </a:lnTo>
                  <a:lnTo>
                    <a:pt x="129" y="2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0" y="23"/>
                  </a:lnTo>
                  <a:lnTo>
                    <a:pt x="130" y="23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30" y="25"/>
                  </a:lnTo>
                  <a:lnTo>
                    <a:pt x="130" y="25"/>
                  </a:lnTo>
                  <a:lnTo>
                    <a:pt x="130" y="25"/>
                  </a:lnTo>
                  <a:lnTo>
                    <a:pt x="130" y="25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7"/>
                  </a:lnTo>
                  <a:lnTo>
                    <a:pt x="130" y="27"/>
                  </a:lnTo>
                  <a:lnTo>
                    <a:pt x="130" y="27"/>
                  </a:lnTo>
                  <a:lnTo>
                    <a:pt x="130" y="28"/>
                  </a:lnTo>
                  <a:lnTo>
                    <a:pt x="130" y="28"/>
                  </a:lnTo>
                  <a:lnTo>
                    <a:pt x="129" y="29"/>
                  </a:lnTo>
                  <a:lnTo>
                    <a:pt x="129" y="29"/>
                  </a:lnTo>
                  <a:lnTo>
                    <a:pt x="129" y="29"/>
                  </a:lnTo>
                  <a:lnTo>
                    <a:pt x="129" y="30"/>
                  </a:lnTo>
                  <a:lnTo>
                    <a:pt x="129" y="30"/>
                  </a:lnTo>
                  <a:lnTo>
                    <a:pt x="128" y="31"/>
                  </a:lnTo>
                  <a:lnTo>
                    <a:pt x="128" y="31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28" y="33"/>
                  </a:lnTo>
                  <a:lnTo>
                    <a:pt x="128" y="33"/>
                  </a:lnTo>
                  <a:lnTo>
                    <a:pt x="128" y="33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8" y="35"/>
                  </a:lnTo>
                  <a:lnTo>
                    <a:pt x="128" y="35"/>
                  </a:lnTo>
                  <a:lnTo>
                    <a:pt x="128" y="36"/>
                  </a:lnTo>
                  <a:lnTo>
                    <a:pt x="128" y="36"/>
                  </a:lnTo>
                  <a:lnTo>
                    <a:pt x="128" y="36"/>
                  </a:lnTo>
                  <a:lnTo>
                    <a:pt x="128" y="37"/>
                  </a:lnTo>
                  <a:lnTo>
                    <a:pt x="128" y="37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28" y="39"/>
                  </a:lnTo>
                  <a:lnTo>
                    <a:pt x="128" y="39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28" y="41"/>
                  </a:lnTo>
                  <a:lnTo>
                    <a:pt x="128" y="41"/>
                  </a:lnTo>
                  <a:lnTo>
                    <a:pt x="127" y="42"/>
                  </a:lnTo>
                  <a:lnTo>
                    <a:pt x="127" y="42"/>
                  </a:lnTo>
                  <a:lnTo>
                    <a:pt x="127" y="42"/>
                  </a:lnTo>
                  <a:lnTo>
                    <a:pt x="126" y="42"/>
                  </a:lnTo>
                  <a:lnTo>
                    <a:pt x="126" y="42"/>
                  </a:lnTo>
                  <a:lnTo>
                    <a:pt x="126" y="43"/>
                  </a:lnTo>
                  <a:lnTo>
                    <a:pt x="126" y="43"/>
                  </a:lnTo>
                  <a:lnTo>
                    <a:pt x="125" y="43"/>
                  </a:lnTo>
                  <a:lnTo>
                    <a:pt x="125" y="44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3" name="Freeform 28"/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>
              <a:off x="3679519" y="851052"/>
              <a:ext cx="199516" cy="134967"/>
            </a:xfrm>
            <a:custGeom>
              <a:avLst/>
              <a:gdLst/>
              <a:ahLst/>
              <a:cxnLst>
                <a:cxn ang="0">
                  <a:pos x="2" y="41"/>
                </a:cxn>
                <a:cxn ang="0">
                  <a:pos x="5" y="41"/>
                </a:cxn>
                <a:cxn ang="0">
                  <a:pos x="8" y="41"/>
                </a:cxn>
                <a:cxn ang="0">
                  <a:pos x="10" y="42"/>
                </a:cxn>
                <a:cxn ang="0">
                  <a:pos x="12" y="45"/>
                </a:cxn>
                <a:cxn ang="0">
                  <a:pos x="13" y="47"/>
                </a:cxn>
                <a:cxn ang="0">
                  <a:pos x="13" y="50"/>
                </a:cxn>
                <a:cxn ang="0">
                  <a:pos x="14" y="52"/>
                </a:cxn>
                <a:cxn ang="0">
                  <a:pos x="13" y="54"/>
                </a:cxn>
                <a:cxn ang="0">
                  <a:pos x="11" y="57"/>
                </a:cxn>
                <a:cxn ang="0">
                  <a:pos x="9" y="59"/>
                </a:cxn>
                <a:cxn ang="0">
                  <a:pos x="8" y="63"/>
                </a:cxn>
                <a:cxn ang="0">
                  <a:pos x="9" y="66"/>
                </a:cxn>
                <a:cxn ang="0">
                  <a:pos x="12" y="68"/>
                </a:cxn>
                <a:cxn ang="0">
                  <a:pos x="15" y="66"/>
                </a:cxn>
                <a:cxn ang="0">
                  <a:pos x="19" y="65"/>
                </a:cxn>
                <a:cxn ang="0">
                  <a:pos x="20" y="62"/>
                </a:cxn>
                <a:cxn ang="0">
                  <a:pos x="22" y="61"/>
                </a:cxn>
                <a:cxn ang="0">
                  <a:pos x="22" y="58"/>
                </a:cxn>
                <a:cxn ang="0">
                  <a:pos x="22" y="55"/>
                </a:cxn>
                <a:cxn ang="0">
                  <a:pos x="24" y="52"/>
                </a:cxn>
                <a:cxn ang="0">
                  <a:pos x="26" y="50"/>
                </a:cxn>
                <a:cxn ang="0">
                  <a:pos x="28" y="47"/>
                </a:cxn>
                <a:cxn ang="0">
                  <a:pos x="30" y="46"/>
                </a:cxn>
                <a:cxn ang="0">
                  <a:pos x="32" y="47"/>
                </a:cxn>
                <a:cxn ang="0">
                  <a:pos x="35" y="48"/>
                </a:cxn>
                <a:cxn ang="0">
                  <a:pos x="37" y="48"/>
                </a:cxn>
                <a:cxn ang="0">
                  <a:pos x="39" y="46"/>
                </a:cxn>
                <a:cxn ang="0">
                  <a:pos x="40" y="43"/>
                </a:cxn>
                <a:cxn ang="0">
                  <a:pos x="40" y="40"/>
                </a:cxn>
                <a:cxn ang="0">
                  <a:pos x="41" y="37"/>
                </a:cxn>
                <a:cxn ang="0">
                  <a:pos x="41" y="33"/>
                </a:cxn>
                <a:cxn ang="0">
                  <a:pos x="43" y="31"/>
                </a:cxn>
                <a:cxn ang="0">
                  <a:pos x="45" y="30"/>
                </a:cxn>
                <a:cxn ang="0">
                  <a:pos x="48" y="31"/>
                </a:cxn>
                <a:cxn ang="0">
                  <a:pos x="49" y="33"/>
                </a:cxn>
                <a:cxn ang="0">
                  <a:pos x="53" y="30"/>
                </a:cxn>
                <a:cxn ang="0">
                  <a:pos x="55" y="27"/>
                </a:cxn>
                <a:cxn ang="0">
                  <a:pos x="55" y="24"/>
                </a:cxn>
                <a:cxn ang="0">
                  <a:pos x="58" y="25"/>
                </a:cxn>
                <a:cxn ang="0">
                  <a:pos x="60" y="22"/>
                </a:cxn>
                <a:cxn ang="0">
                  <a:pos x="62" y="24"/>
                </a:cxn>
                <a:cxn ang="0">
                  <a:pos x="64" y="21"/>
                </a:cxn>
                <a:cxn ang="0">
                  <a:pos x="65" y="19"/>
                </a:cxn>
                <a:cxn ang="0">
                  <a:pos x="68" y="18"/>
                </a:cxn>
                <a:cxn ang="0">
                  <a:pos x="69" y="21"/>
                </a:cxn>
                <a:cxn ang="0">
                  <a:pos x="71" y="24"/>
                </a:cxn>
                <a:cxn ang="0">
                  <a:pos x="74" y="22"/>
                </a:cxn>
                <a:cxn ang="0">
                  <a:pos x="75" y="19"/>
                </a:cxn>
                <a:cxn ang="0">
                  <a:pos x="79" y="19"/>
                </a:cxn>
                <a:cxn ang="0">
                  <a:pos x="81" y="16"/>
                </a:cxn>
                <a:cxn ang="0">
                  <a:pos x="85" y="14"/>
                </a:cxn>
                <a:cxn ang="0">
                  <a:pos x="85" y="10"/>
                </a:cxn>
                <a:cxn ang="0">
                  <a:pos x="88" y="8"/>
                </a:cxn>
                <a:cxn ang="0">
                  <a:pos x="91" y="6"/>
                </a:cxn>
                <a:cxn ang="0">
                  <a:pos x="94" y="4"/>
                </a:cxn>
                <a:cxn ang="0">
                  <a:pos x="96" y="3"/>
                </a:cxn>
                <a:cxn ang="0">
                  <a:pos x="99" y="1"/>
                </a:cxn>
                <a:cxn ang="0">
                  <a:pos x="102" y="3"/>
                </a:cxn>
              </a:cxnLst>
              <a:rect l="0" t="0" r="r" b="b"/>
              <a:pathLst>
                <a:path w="102" h="69">
                  <a:moveTo>
                    <a:pt x="0" y="42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2" y="42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4" y="41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9" y="42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2" y="44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9"/>
                  </a:lnTo>
                  <a:lnTo>
                    <a:pt x="13" y="49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4" y="51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2" y="56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9" y="59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9" y="65"/>
                  </a:lnTo>
                  <a:lnTo>
                    <a:pt x="9" y="65"/>
                  </a:lnTo>
                  <a:lnTo>
                    <a:pt x="9" y="66"/>
                  </a:lnTo>
                  <a:lnTo>
                    <a:pt x="9" y="66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7"/>
                  </a:lnTo>
                  <a:lnTo>
                    <a:pt x="13" y="67"/>
                  </a:lnTo>
                  <a:lnTo>
                    <a:pt x="13" y="67"/>
                  </a:lnTo>
                  <a:lnTo>
                    <a:pt x="13" y="67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5" y="67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2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1" y="61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6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9" y="47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2" y="48"/>
                  </a:lnTo>
                  <a:lnTo>
                    <a:pt x="33" y="48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5" y="48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49"/>
                  </a:lnTo>
                  <a:lnTo>
                    <a:pt x="37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39" y="46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40" y="45"/>
                  </a:lnTo>
                  <a:lnTo>
                    <a:pt x="40" y="45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3"/>
                  </a:lnTo>
                  <a:lnTo>
                    <a:pt x="40" y="43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2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0"/>
                  </a:lnTo>
                  <a:lnTo>
                    <a:pt x="43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7" y="30"/>
                  </a:lnTo>
                  <a:lnTo>
                    <a:pt x="47" y="30"/>
                  </a:lnTo>
                  <a:lnTo>
                    <a:pt x="47" y="30"/>
                  </a:lnTo>
                  <a:lnTo>
                    <a:pt x="47" y="30"/>
                  </a:lnTo>
                  <a:lnTo>
                    <a:pt x="47" y="30"/>
                  </a:lnTo>
                  <a:lnTo>
                    <a:pt x="47" y="30"/>
                  </a:lnTo>
                  <a:lnTo>
                    <a:pt x="48" y="30"/>
                  </a:lnTo>
                  <a:lnTo>
                    <a:pt x="48" y="31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6" y="27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7" y="24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9" y="24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3"/>
                  </a:lnTo>
                  <a:lnTo>
                    <a:pt x="59" y="23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4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3" y="24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3" y="21"/>
                  </a:lnTo>
                  <a:lnTo>
                    <a:pt x="64" y="21"/>
                  </a:lnTo>
                  <a:lnTo>
                    <a:pt x="63" y="21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4" y="20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19"/>
                  </a:lnTo>
                  <a:lnTo>
                    <a:pt x="68" y="19"/>
                  </a:lnTo>
                  <a:lnTo>
                    <a:pt x="68" y="19"/>
                  </a:lnTo>
                  <a:lnTo>
                    <a:pt x="68" y="19"/>
                  </a:lnTo>
                  <a:lnTo>
                    <a:pt x="68" y="19"/>
                  </a:lnTo>
                  <a:lnTo>
                    <a:pt x="68" y="20"/>
                  </a:lnTo>
                  <a:lnTo>
                    <a:pt x="68" y="21"/>
                  </a:lnTo>
                  <a:lnTo>
                    <a:pt x="69" y="21"/>
                  </a:lnTo>
                  <a:lnTo>
                    <a:pt x="69" y="21"/>
                  </a:lnTo>
                  <a:lnTo>
                    <a:pt x="69" y="21"/>
                  </a:lnTo>
                  <a:lnTo>
                    <a:pt x="69" y="22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4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3" y="23"/>
                  </a:lnTo>
                  <a:lnTo>
                    <a:pt x="73" y="23"/>
                  </a:lnTo>
                  <a:lnTo>
                    <a:pt x="74" y="23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9" y="19"/>
                  </a:lnTo>
                  <a:lnTo>
                    <a:pt x="79" y="18"/>
                  </a:lnTo>
                  <a:lnTo>
                    <a:pt x="79" y="18"/>
                  </a:lnTo>
                  <a:lnTo>
                    <a:pt x="79" y="18"/>
                  </a:lnTo>
                  <a:lnTo>
                    <a:pt x="79" y="17"/>
                  </a:lnTo>
                  <a:lnTo>
                    <a:pt x="80" y="17"/>
                  </a:lnTo>
                  <a:lnTo>
                    <a:pt x="80" y="17"/>
                  </a:lnTo>
                  <a:lnTo>
                    <a:pt x="80" y="17"/>
                  </a:lnTo>
                  <a:lnTo>
                    <a:pt x="81" y="16"/>
                  </a:lnTo>
                  <a:lnTo>
                    <a:pt x="81" y="16"/>
                  </a:lnTo>
                  <a:lnTo>
                    <a:pt x="81" y="16"/>
                  </a:lnTo>
                  <a:lnTo>
                    <a:pt x="82" y="16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4" y="14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2"/>
                  </a:lnTo>
                  <a:lnTo>
                    <a:pt x="85" y="12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5" y="10"/>
                  </a:lnTo>
                  <a:lnTo>
                    <a:pt x="85" y="10"/>
                  </a:lnTo>
                  <a:lnTo>
                    <a:pt x="85" y="10"/>
                  </a:lnTo>
                  <a:lnTo>
                    <a:pt x="86" y="10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7"/>
                  </a:lnTo>
                  <a:lnTo>
                    <a:pt x="88" y="7"/>
                  </a:lnTo>
                  <a:lnTo>
                    <a:pt x="88" y="7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3" y="5"/>
                  </a:lnTo>
                  <a:lnTo>
                    <a:pt x="93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3"/>
                  </a:lnTo>
                  <a:lnTo>
                    <a:pt x="96" y="3"/>
                  </a:lnTo>
                  <a:lnTo>
                    <a:pt x="97" y="3"/>
                  </a:lnTo>
                  <a:lnTo>
                    <a:pt x="97" y="3"/>
                  </a:lnTo>
                  <a:lnTo>
                    <a:pt x="97" y="2"/>
                  </a:lnTo>
                  <a:lnTo>
                    <a:pt x="97" y="2"/>
                  </a:lnTo>
                  <a:lnTo>
                    <a:pt x="97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0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100" y="1"/>
                  </a:lnTo>
                  <a:lnTo>
                    <a:pt x="100" y="1"/>
                  </a:lnTo>
                  <a:lnTo>
                    <a:pt x="101" y="1"/>
                  </a:lnTo>
                  <a:lnTo>
                    <a:pt x="101" y="1"/>
                  </a:lnTo>
                  <a:lnTo>
                    <a:pt x="101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1" y="3"/>
                  </a:lnTo>
                  <a:lnTo>
                    <a:pt x="101" y="4"/>
                  </a:lnTo>
                  <a:lnTo>
                    <a:pt x="101" y="4"/>
                  </a:lnTo>
                  <a:lnTo>
                    <a:pt x="101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99" y="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4" name="Freeform 29"/>
            <p:cNvSpPr>
              <a:spLocks/>
            </p:cNvSpPr>
            <p:nvPr>
              <p:custDataLst>
                <p:tags r:id="rId179"/>
              </p:custDataLst>
            </p:nvPr>
          </p:nvSpPr>
          <p:spPr bwMode="auto">
            <a:xfrm>
              <a:off x="3403715" y="741515"/>
              <a:ext cx="275801" cy="228855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5" y="4"/>
                </a:cxn>
                <a:cxn ang="0">
                  <a:pos x="8" y="2"/>
                </a:cxn>
                <a:cxn ang="0">
                  <a:pos x="11" y="0"/>
                </a:cxn>
                <a:cxn ang="0">
                  <a:pos x="15" y="3"/>
                </a:cxn>
                <a:cxn ang="0">
                  <a:pos x="16" y="6"/>
                </a:cxn>
                <a:cxn ang="0">
                  <a:pos x="16" y="10"/>
                </a:cxn>
                <a:cxn ang="0">
                  <a:pos x="17" y="13"/>
                </a:cxn>
                <a:cxn ang="0">
                  <a:pos x="17" y="18"/>
                </a:cxn>
                <a:cxn ang="0">
                  <a:pos x="18" y="21"/>
                </a:cxn>
                <a:cxn ang="0">
                  <a:pos x="19" y="24"/>
                </a:cxn>
                <a:cxn ang="0">
                  <a:pos x="20" y="28"/>
                </a:cxn>
                <a:cxn ang="0">
                  <a:pos x="23" y="31"/>
                </a:cxn>
                <a:cxn ang="0">
                  <a:pos x="27" y="31"/>
                </a:cxn>
                <a:cxn ang="0">
                  <a:pos x="30" y="32"/>
                </a:cxn>
                <a:cxn ang="0">
                  <a:pos x="32" y="35"/>
                </a:cxn>
                <a:cxn ang="0">
                  <a:pos x="34" y="40"/>
                </a:cxn>
                <a:cxn ang="0">
                  <a:pos x="34" y="44"/>
                </a:cxn>
                <a:cxn ang="0">
                  <a:pos x="35" y="47"/>
                </a:cxn>
                <a:cxn ang="0">
                  <a:pos x="36" y="51"/>
                </a:cxn>
                <a:cxn ang="0">
                  <a:pos x="36" y="55"/>
                </a:cxn>
                <a:cxn ang="0">
                  <a:pos x="36" y="59"/>
                </a:cxn>
                <a:cxn ang="0">
                  <a:pos x="36" y="63"/>
                </a:cxn>
                <a:cxn ang="0">
                  <a:pos x="36" y="67"/>
                </a:cxn>
                <a:cxn ang="0">
                  <a:pos x="35" y="71"/>
                </a:cxn>
                <a:cxn ang="0">
                  <a:pos x="35" y="75"/>
                </a:cxn>
                <a:cxn ang="0">
                  <a:pos x="35" y="78"/>
                </a:cxn>
                <a:cxn ang="0">
                  <a:pos x="35" y="82"/>
                </a:cxn>
                <a:cxn ang="0">
                  <a:pos x="37" y="84"/>
                </a:cxn>
                <a:cxn ang="0">
                  <a:pos x="41" y="83"/>
                </a:cxn>
                <a:cxn ang="0">
                  <a:pos x="45" y="82"/>
                </a:cxn>
                <a:cxn ang="0">
                  <a:pos x="54" y="83"/>
                </a:cxn>
                <a:cxn ang="0">
                  <a:pos x="61" y="87"/>
                </a:cxn>
                <a:cxn ang="0">
                  <a:pos x="64" y="90"/>
                </a:cxn>
                <a:cxn ang="0">
                  <a:pos x="67" y="93"/>
                </a:cxn>
                <a:cxn ang="0">
                  <a:pos x="70" y="95"/>
                </a:cxn>
                <a:cxn ang="0">
                  <a:pos x="73" y="99"/>
                </a:cxn>
                <a:cxn ang="0">
                  <a:pos x="77" y="102"/>
                </a:cxn>
                <a:cxn ang="0">
                  <a:pos x="79" y="104"/>
                </a:cxn>
                <a:cxn ang="0">
                  <a:pos x="83" y="107"/>
                </a:cxn>
                <a:cxn ang="0">
                  <a:pos x="86" y="110"/>
                </a:cxn>
                <a:cxn ang="0">
                  <a:pos x="89" y="113"/>
                </a:cxn>
                <a:cxn ang="0">
                  <a:pos x="93" y="115"/>
                </a:cxn>
                <a:cxn ang="0">
                  <a:pos x="97" y="116"/>
                </a:cxn>
                <a:cxn ang="0">
                  <a:pos x="100" y="115"/>
                </a:cxn>
                <a:cxn ang="0">
                  <a:pos x="104" y="115"/>
                </a:cxn>
                <a:cxn ang="0">
                  <a:pos x="106" y="117"/>
                </a:cxn>
                <a:cxn ang="0">
                  <a:pos x="109" y="116"/>
                </a:cxn>
                <a:cxn ang="0">
                  <a:pos x="112" y="114"/>
                </a:cxn>
                <a:cxn ang="0">
                  <a:pos x="114" y="112"/>
                </a:cxn>
                <a:cxn ang="0">
                  <a:pos x="118" y="113"/>
                </a:cxn>
                <a:cxn ang="0">
                  <a:pos x="120" y="111"/>
                </a:cxn>
                <a:cxn ang="0">
                  <a:pos x="122" y="109"/>
                </a:cxn>
                <a:cxn ang="0">
                  <a:pos x="124" y="106"/>
                </a:cxn>
                <a:cxn ang="0">
                  <a:pos x="127" y="104"/>
                </a:cxn>
                <a:cxn ang="0">
                  <a:pos x="129" y="102"/>
                </a:cxn>
                <a:cxn ang="0">
                  <a:pos x="132" y="102"/>
                </a:cxn>
                <a:cxn ang="0">
                  <a:pos x="135" y="100"/>
                </a:cxn>
                <a:cxn ang="0">
                  <a:pos x="137" y="98"/>
                </a:cxn>
              </a:cxnLst>
              <a:rect l="0" t="0" r="r" b="b"/>
              <a:pathLst>
                <a:path w="141" h="117">
                  <a:moveTo>
                    <a:pt x="0" y="9"/>
                  </a:move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6" y="47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1"/>
                  </a:lnTo>
                  <a:lnTo>
                    <a:pt x="36" y="61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6" y="69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5" y="70"/>
                  </a:lnTo>
                  <a:lnTo>
                    <a:pt x="35" y="71"/>
                  </a:lnTo>
                  <a:lnTo>
                    <a:pt x="35" y="71"/>
                  </a:lnTo>
                  <a:lnTo>
                    <a:pt x="35" y="71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4"/>
                  </a:lnTo>
                  <a:lnTo>
                    <a:pt x="35" y="74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5" y="77"/>
                  </a:lnTo>
                  <a:lnTo>
                    <a:pt x="35" y="77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5" y="84"/>
                  </a:lnTo>
                  <a:lnTo>
                    <a:pt x="35" y="84"/>
                  </a:lnTo>
                  <a:lnTo>
                    <a:pt x="35" y="84"/>
                  </a:lnTo>
                  <a:lnTo>
                    <a:pt x="36" y="84"/>
                  </a:lnTo>
                  <a:lnTo>
                    <a:pt x="36" y="84"/>
                  </a:lnTo>
                  <a:lnTo>
                    <a:pt x="36" y="84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38" y="84"/>
                  </a:lnTo>
                  <a:lnTo>
                    <a:pt x="38" y="84"/>
                  </a:lnTo>
                  <a:lnTo>
                    <a:pt x="38" y="84"/>
                  </a:lnTo>
                  <a:lnTo>
                    <a:pt x="39" y="83"/>
                  </a:lnTo>
                  <a:lnTo>
                    <a:pt x="39" y="83"/>
                  </a:lnTo>
                  <a:lnTo>
                    <a:pt x="40" y="83"/>
                  </a:lnTo>
                  <a:lnTo>
                    <a:pt x="40" y="83"/>
                  </a:lnTo>
                  <a:lnTo>
                    <a:pt x="40" y="83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42" y="82"/>
                  </a:lnTo>
                  <a:lnTo>
                    <a:pt x="42" y="82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44" y="82"/>
                  </a:lnTo>
                  <a:lnTo>
                    <a:pt x="44" y="82"/>
                  </a:lnTo>
                  <a:lnTo>
                    <a:pt x="45" y="82"/>
                  </a:lnTo>
                  <a:lnTo>
                    <a:pt x="45" y="82"/>
                  </a:lnTo>
                  <a:lnTo>
                    <a:pt x="45" y="82"/>
                  </a:lnTo>
                  <a:lnTo>
                    <a:pt x="46" y="82"/>
                  </a:lnTo>
                  <a:lnTo>
                    <a:pt x="46" y="81"/>
                  </a:lnTo>
                  <a:lnTo>
                    <a:pt x="46" y="81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48" y="81"/>
                  </a:lnTo>
                  <a:lnTo>
                    <a:pt x="49" y="81"/>
                  </a:lnTo>
                  <a:lnTo>
                    <a:pt x="50" y="82"/>
                  </a:lnTo>
                  <a:lnTo>
                    <a:pt x="52" y="82"/>
                  </a:lnTo>
                  <a:lnTo>
                    <a:pt x="54" y="83"/>
                  </a:lnTo>
                  <a:lnTo>
                    <a:pt x="56" y="84"/>
                  </a:lnTo>
                  <a:lnTo>
                    <a:pt x="57" y="84"/>
                  </a:lnTo>
                  <a:lnTo>
                    <a:pt x="59" y="85"/>
                  </a:lnTo>
                  <a:lnTo>
                    <a:pt x="59" y="85"/>
                  </a:lnTo>
                  <a:lnTo>
                    <a:pt x="59" y="86"/>
                  </a:lnTo>
                  <a:lnTo>
                    <a:pt x="59" y="86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1" y="87"/>
                  </a:lnTo>
                  <a:lnTo>
                    <a:pt x="61" y="87"/>
                  </a:lnTo>
                  <a:lnTo>
                    <a:pt x="61" y="88"/>
                  </a:lnTo>
                  <a:lnTo>
                    <a:pt x="62" y="88"/>
                  </a:lnTo>
                  <a:lnTo>
                    <a:pt x="62" y="88"/>
                  </a:lnTo>
                  <a:lnTo>
                    <a:pt x="62" y="89"/>
                  </a:lnTo>
                  <a:lnTo>
                    <a:pt x="63" y="89"/>
                  </a:lnTo>
                  <a:lnTo>
                    <a:pt x="63" y="89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4" y="91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6" y="92"/>
                  </a:lnTo>
                  <a:lnTo>
                    <a:pt x="66" y="92"/>
                  </a:lnTo>
                  <a:lnTo>
                    <a:pt x="66" y="92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68" y="93"/>
                  </a:lnTo>
                  <a:lnTo>
                    <a:pt x="68" y="93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9" y="95"/>
                  </a:lnTo>
                  <a:lnTo>
                    <a:pt x="69" y="95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6"/>
                  </a:lnTo>
                  <a:lnTo>
                    <a:pt x="71" y="96"/>
                  </a:lnTo>
                  <a:lnTo>
                    <a:pt x="71" y="97"/>
                  </a:lnTo>
                  <a:lnTo>
                    <a:pt x="72" y="97"/>
                  </a:lnTo>
                  <a:lnTo>
                    <a:pt x="72" y="98"/>
                  </a:lnTo>
                  <a:lnTo>
                    <a:pt x="72" y="98"/>
                  </a:lnTo>
                  <a:lnTo>
                    <a:pt x="73" y="98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4" y="100"/>
                  </a:lnTo>
                  <a:lnTo>
                    <a:pt x="75" y="100"/>
                  </a:lnTo>
                  <a:lnTo>
                    <a:pt x="75" y="100"/>
                  </a:lnTo>
                  <a:lnTo>
                    <a:pt x="75" y="101"/>
                  </a:lnTo>
                  <a:lnTo>
                    <a:pt x="76" y="101"/>
                  </a:lnTo>
                  <a:lnTo>
                    <a:pt x="76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2"/>
                  </a:lnTo>
                  <a:lnTo>
                    <a:pt x="78" y="103"/>
                  </a:lnTo>
                  <a:lnTo>
                    <a:pt x="78" y="103"/>
                  </a:lnTo>
                  <a:lnTo>
                    <a:pt x="79" y="103"/>
                  </a:lnTo>
                  <a:lnTo>
                    <a:pt x="79" y="104"/>
                  </a:lnTo>
                  <a:lnTo>
                    <a:pt x="79" y="104"/>
                  </a:lnTo>
                  <a:lnTo>
                    <a:pt x="79" y="104"/>
                  </a:lnTo>
                  <a:lnTo>
                    <a:pt x="80" y="104"/>
                  </a:lnTo>
                  <a:lnTo>
                    <a:pt x="80" y="105"/>
                  </a:lnTo>
                  <a:lnTo>
                    <a:pt x="81" y="105"/>
                  </a:lnTo>
                  <a:lnTo>
                    <a:pt x="81" y="106"/>
                  </a:lnTo>
                  <a:lnTo>
                    <a:pt x="81" y="106"/>
                  </a:lnTo>
                  <a:lnTo>
                    <a:pt x="81" y="106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3" y="107"/>
                  </a:lnTo>
                  <a:lnTo>
                    <a:pt x="83" y="107"/>
                  </a:lnTo>
                  <a:lnTo>
                    <a:pt x="83" y="107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84" y="109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6" y="110"/>
                  </a:lnTo>
                  <a:lnTo>
                    <a:pt x="86" y="110"/>
                  </a:lnTo>
                  <a:lnTo>
                    <a:pt x="86" y="110"/>
                  </a:lnTo>
                  <a:lnTo>
                    <a:pt x="86" y="110"/>
                  </a:lnTo>
                  <a:lnTo>
                    <a:pt x="87" y="111"/>
                  </a:lnTo>
                  <a:lnTo>
                    <a:pt x="87" y="111"/>
                  </a:lnTo>
                  <a:lnTo>
                    <a:pt x="88" y="111"/>
                  </a:lnTo>
                  <a:lnTo>
                    <a:pt x="88" y="112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89" y="113"/>
                  </a:lnTo>
                  <a:lnTo>
                    <a:pt x="89" y="113"/>
                  </a:lnTo>
                  <a:lnTo>
                    <a:pt x="89" y="113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4"/>
                  </a:lnTo>
                  <a:lnTo>
                    <a:pt x="91" y="114"/>
                  </a:lnTo>
                  <a:lnTo>
                    <a:pt x="91" y="115"/>
                  </a:lnTo>
                  <a:lnTo>
                    <a:pt x="91" y="115"/>
                  </a:lnTo>
                  <a:lnTo>
                    <a:pt x="92" y="115"/>
                  </a:lnTo>
                  <a:lnTo>
                    <a:pt x="92" y="115"/>
                  </a:lnTo>
                  <a:lnTo>
                    <a:pt x="93" y="115"/>
                  </a:lnTo>
                  <a:lnTo>
                    <a:pt x="93" y="116"/>
                  </a:lnTo>
                  <a:lnTo>
                    <a:pt x="93" y="116"/>
                  </a:lnTo>
                  <a:lnTo>
                    <a:pt x="93" y="117"/>
                  </a:lnTo>
                  <a:lnTo>
                    <a:pt x="94" y="116"/>
                  </a:lnTo>
                  <a:lnTo>
                    <a:pt x="95" y="116"/>
                  </a:lnTo>
                  <a:lnTo>
                    <a:pt x="95" y="116"/>
                  </a:lnTo>
                  <a:lnTo>
                    <a:pt x="95" y="116"/>
                  </a:lnTo>
                  <a:lnTo>
                    <a:pt x="96" y="116"/>
                  </a:lnTo>
                  <a:lnTo>
                    <a:pt x="96" y="116"/>
                  </a:lnTo>
                  <a:lnTo>
                    <a:pt x="97" y="116"/>
                  </a:lnTo>
                  <a:lnTo>
                    <a:pt x="97" y="115"/>
                  </a:lnTo>
                  <a:lnTo>
                    <a:pt x="97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2" y="115"/>
                  </a:lnTo>
                  <a:lnTo>
                    <a:pt x="102" y="115"/>
                  </a:lnTo>
                  <a:lnTo>
                    <a:pt x="102" y="115"/>
                  </a:lnTo>
                  <a:lnTo>
                    <a:pt x="103" y="115"/>
                  </a:lnTo>
                  <a:lnTo>
                    <a:pt x="103" y="115"/>
                  </a:lnTo>
                  <a:lnTo>
                    <a:pt x="103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5" y="116"/>
                  </a:lnTo>
                  <a:lnTo>
                    <a:pt x="105" y="117"/>
                  </a:lnTo>
                  <a:lnTo>
                    <a:pt x="105" y="117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7" y="117"/>
                  </a:lnTo>
                  <a:lnTo>
                    <a:pt x="107" y="117"/>
                  </a:lnTo>
                  <a:lnTo>
                    <a:pt x="108" y="117"/>
                  </a:lnTo>
                  <a:lnTo>
                    <a:pt x="108" y="117"/>
                  </a:lnTo>
                  <a:lnTo>
                    <a:pt x="108" y="117"/>
                  </a:lnTo>
                  <a:lnTo>
                    <a:pt x="108" y="117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10" y="116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3"/>
                  </a:lnTo>
                  <a:lnTo>
                    <a:pt x="112" y="113"/>
                  </a:lnTo>
                  <a:lnTo>
                    <a:pt x="112" y="113"/>
                  </a:lnTo>
                  <a:lnTo>
                    <a:pt x="112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3"/>
                  </a:lnTo>
                  <a:lnTo>
                    <a:pt x="114" y="113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3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8" y="113"/>
                  </a:lnTo>
                  <a:lnTo>
                    <a:pt x="118" y="113"/>
                  </a:lnTo>
                  <a:lnTo>
                    <a:pt x="118" y="113"/>
                  </a:lnTo>
                  <a:lnTo>
                    <a:pt x="118" y="113"/>
                  </a:lnTo>
                  <a:lnTo>
                    <a:pt x="119" y="113"/>
                  </a:lnTo>
                  <a:lnTo>
                    <a:pt x="119" y="112"/>
                  </a:lnTo>
                  <a:lnTo>
                    <a:pt x="120" y="113"/>
                  </a:lnTo>
                  <a:lnTo>
                    <a:pt x="120" y="113"/>
                  </a:lnTo>
                  <a:lnTo>
                    <a:pt x="120" y="112"/>
                  </a:lnTo>
                  <a:lnTo>
                    <a:pt x="120" y="112"/>
                  </a:lnTo>
                  <a:lnTo>
                    <a:pt x="120" y="112"/>
                  </a:lnTo>
                  <a:lnTo>
                    <a:pt x="120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0"/>
                  </a:lnTo>
                  <a:lnTo>
                    <a:pt x="121" y="110"/>
                  </a:lnTo>
                  <a:lnTo>
                    <a:pt x="122" y="110"/>
                  </a:lnTo>
                  <a:lnTo>
                    <a:pt x="122" y="109"/>
                  </a:lnTo>
                  <a:lnTo>
                    <a:pt x="122" y="109"/>
                  </a:lnTo>
                  <a:lnTo>
                    <a:pt x="122" y="109"/>
                  </a:lnTo>
                  <a:lnTo>
                    <a:pt x="122" y="109"/>
                  </a:lnTo>
                  <a:lnTo>
                    <a:pt x="122" y="109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6"/>
                  </a:lnTo>
                  <a:lnTo>
                    <a:pt x="123" y="106"/>
                  </a:lnTo>
                  <a:lnTo>
                    <a:pt x="123" y="106"/>
                  </a:lnTo>
                  <a:lnTo>
                    <a:pt x="123" y="106"/>
                  </a:lnTo>
                  <a:lnTo>
                    <a:pt x="124" y="106"/>
                  </a:lnTo>
                  <a:lnTo>
                    <a:pt x="124" y="106"/>
                  </a:lnTo>
                  <a:lnTo>
                    <a:pt x="124" y="106"/>
                  </a:lnTo>
                  <a:lnTo>
                    <a:pt x="125" y="106"/>
                  </a:lnTo>
                  <a:lnTo>
                    <a:pt x="125" y="106"/>
                  </a:lnTo>
                  <a:lnTo>
                    <a:pt x="125" y="106"/>
                  </a:lnTo>
                  <a:lnTo>
                    <a:pt x="125" y="106"/>
                  </a:lnTo>
                  <a:lnTo>
                    <a:pt x="126" y="106"/>
                  </a:lnTo>
                  <a:lnTo>
                    <a:pt x="126" y="105"/>
                  </a:lnTo>
                  <a:lnTo>
                    <a:pt x="127" y="105"/>
                  </a:lnTo>
                  <a:lnTo>
                    <a:pt x="127" y="105"/>
                  </a:lnTo>
                  <a:lnTo>
                    <a:pt x="127" y="104"/>
                  </a:lnTo>
                  <a:lnTo>
                    <a:pt x="127" y="104"/>
                  </a:lnTo>
                  <a:lnTo>
                    <a:pt x="127" y="104"/>
                  </a:lnTo>
                  <a:lnTo>
                    <a:pt x="127" y="103"/>
                  </a:lnTo>
                  <a:lnTo>
                    <a:pt x="127" y="103"/>
                  </a:lnTo>
                  <a:lnTo>
                    <a:pt x="127" y="103"/>
                  </a:lnTo>
                  <a:lnTo>
                    <a:pt x="127" y="103"/>
                  </a:lnTo>
                  <a:lnTo>
                    <a:pt x="128" y="103"/>
                  </a:lnTo>
                  <a:lnTo>
                    <a:pt x="128" y="103"/>
                  </a:lnTo>
                  <a:lnTo>
                    <a:pt x="129" y="103"/>
                  </a:lnTo>
                  <a:lnTo>
                    <a:pt x="129" y="102"/>
                  </a:lnTo>
                  <a:lnTo>
                    <a:pt x="129" y="102"/>
                  </a:lnTo>
                  <a:lnTo>
                    <a:pt x="129" y="102"/>
                  </a:lnTo>
                  <a:lnTo>
                    <a:pt x="130" y="102"/>
                  </a:lnTo>
                  <a:lnTo>
                    <a:pt x="130" y="102"/>
                  </a:lnTo>
                  <a:lnTo>
                    <a:pt x="131" y="102"/>
                  </a:lnTo>
                  <a:lnTo>
                    <a:pt x="131" y="102"/>
                  </a:lnTo>
                  <a:lnTo>
                    <a:pt x="131" y="102"/>
                  </a:lnTo>
                  <a:lnTo>
                    <a:pt x="131" y="101"/>
                  </a:lnTo>
                  <a:lnTo>
                    <a:pt x="132" y="101"/>
                  </a:lnTo>
                  <a:lnTo>
                    <a:pt x="132" y="102"/>
                  </a:lnTo>
                  <a:lnTo>
                    <a:pt x="132" y="101"/>
                  </a:lnTo>
                  <a:lnTo>
                    <a:pt x="133" y="101"/>
                  </a:lnTo>
                  <a:lnTo>
                    <a:pt x="133" y="101"/>
                  </a:lnTo>
                  <a:lnTo>
                    <a:pt x="133" y="101"/>
                  </a:lnTo>
                  <a:lnTo>
                    <a:pt x="133" y="100"/>
                  </a:lnTo>
                  <a:lnTo>
                    <a:pt x="134" y="100"/>
                  </a:lnTo>
                  <a:lnTo>
                    <a:pt x="134" y="100"/>
                  </a:lnTo>
                  <a:lnTo>
                    <a:pt x="135" y="101"/>
                  </a:lnTo>
                  <a:lnTo>
                    <a:pt x="135" y="100"/>
                  </a:lnTo>
                  <a:lnTo>
                    <a:pt x="135" y="100"/>
                  </a:lnTo>
                  <a:lnTo>
                    <a:pt x="136" y="100"/>
                  </a:lnTo>
                  <a:lnTo>
                    <a:pt x="136" y="100"/>
                  </a:lnTo>
                  <a:lnTo>
                    <a:pt x="136" y="99"/>
                  </a:lnTo>
                  <a:lnTo>
                    <a:pt x="136" y="99"/>
                  </a:lnTo>
                  <a:lnTo>
                    <a:pt x="136" y="99"/>
                  </a:lnTo>
                  <a:lnTo>
                    <a:pt x="136" y="99"/>
                  </a:lnTo>
                  <a:lnTo>
                    <a:pt x="137" y="98"/>
                  </a:lnTo>
                  <a:lnTo>
                    <a:pt x="137" y="98"/>
                  </a:lnTo>
                  <a:lnTo>
                    <a:pt x="137" y="98"/>
                  </a:lnTo>
                  <a:lnTo>
                    <a:pt x="137" y="98"/>
                  </a:lnTo>
                  <a:lnTo>
                    <a:pt x="138" y="98"/>
                  </a:lnTo>
                  <a:lnTo>
                    <a:pt x="138" y="98"/>
                  </a:lnTo>
                  <a:lnTo>
                    <a:pt x="138" y="98"/>
                  </a:lnTo>
                  <a:lnTo>
                    <a:pt x="139" y="98"/>
                  </a:lnTo>
                  <a:lnTo>
                    <a:pt x="139" y="98"/>
                  </a:lnTo>
                  <a:lnTo>
                    <a:pt x="140" y="98"/>
                  </a:lnTo>
                  <a:lnTo>
                    <a:pt x="140" y="97"/>
                  </a:lnTo>
                  <a:lnTo>
                    <a:pt x="140" y="97"/>
                  </a:lnTo>
                  <a:lnTo>
                    <a:pt x="141" y="98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5" name="Freeform 30"/>
            <p:cNvSpPr>
              <a:spLocks/>
            </p:cNvSpPr>
            <p:nvPr>
              <p:custDataLst>
                <p:tags r:id="rId180"/>
              </p:custDataLst>
            </p:nvPr>
          </p:nvSpPr>
          <p:spPr bwMode="auto">
            <a:xfrm>
              <a:off x="3063365" y="759119"/>
              <a:ext cx="340350" cy="7628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1" y="33"/>
                </a:cxn>
                <a:cxn ang="0">
                  <a:pos x="4" y="33"/>
                </a:cxn>
                <a:cxn ang="0">
                  <a:pos x="6" y="31"/>
                </a:cxn>
                <a:cxn ang="0">
                  <a:pos x="10" y="31"/>
                </a:cxn>
                <a:cxn ang="0">
                  <a:pos x="14" y="31"/>
                </a:cxn>
                <a:cxn ang="0">
                  <a:pos x="17" y="30"/>
                </a:cxn>
                <a:cxn ang="0">
                  <a:pos x="21" y="28"/>
                </a:cxn>
                <a:cxn ang="0">
                  <a:pos x="24" y="27"/>
                </a:cxn>
                <a:cxn ang="0">
                  <a:pos x="27" y="29"/>
                </a:cxn>
                <a:cxn ang="0">
                  <a:pos x="30" y="29"/>
                </a:cxn>
                <a:cxn ang="0">
                  <a:pos x="34" y="31"/>
                </a:cxn>
                <a:cxn ang="0">
                  <a:pos x="37" y="31"/>
                </a:cxn>
                <a:cxn ang="0">
                  <a:pos x="41" y="31"/>
                </a:cxn>
                <a:cxn ang="0">
                  <a:pos x="45" y="31"/>
                </a:cxn>
                <a:cxn ang="0">
                  <a:pos x="49" y="31"/>
                </a:cxn>
                <a:cxn ang="0">
                  <a:pos x="53" y="31"/>
                </a:cxn>
                <a:cxn ang="0">
                  <a:pos x="58" y="31"/>
                </a:cxn>
                <a:cxn ang="0">
                  <a:pos x="62" y="31"/>
                </a:cxn>
                <a:cxn ang="0">
                  <a:pos x="66" y="31"/>
                </a:cxn>
                <a:cxn ang="0">
                  <a:pos x="70" y="31"/>
                </a:cxn>
                <a:cxn ang="0">
                  <a:pos x="74" y="31"/>
                </a:cxn>
                <a:cxn ang="0">
                  <a:pos x="78" y="31"/>
                </a:cxn>
                <a:cxn ang="0">
                  <a:pos x="82" y="31"/>
                </a:cxn>
                <a:cxn ang="0">
                  <a:pos x="86" y="31"/>
                </a:cxn>
                <a:cxn ang="0">
                  <a:pos x="90" y="31"/>
                </a:cxn>
                <a:cxn ang="0">
                  <a:pos x="94" y="31"/>
                </a:cxn>
                <a:cxn ang="0">
                  <a:pos x="99" y="31"/>
                </a:cxn>
                <a:cxn ang="0">
                  <a:pos x="103" y="31"/>
                </a:cxn>
                <a:cxn ang="0">
                  <a:pos x="107" y="31"/>
                </a:cxn>
                <a:cxn ang="0">
                  <a:pos x="111" y="31"/>
                </a:cxn>
                <a:cxn ang="0">
                  <a:pos x="115" y="31"/>
                </a:cxn>
                <a:cxn ang="0">
                  <a:pos x="119" y="31"/>
                </a:cxn>
                <a:cxn ang="0">
                  <a:pos x="123" y="31"/>
                </a:cxn>
                <a:cxn ang="0">
                  <a:pos x="127" y="31"/>
                </a:cxn>
                <a:cxn ang="0">
                  <a:pos x="126" y="29"/>
                </a:cxn>
                <a:cxn ang="0">
                  <a:pos x="124" y="27"/>
                </a:cxn>
                <a:cxn ang="0">
                  <a:pos x="121" y="26"/>
                </a:cxn>
                <a:cxn ang="0">
                  <a:pos x="121" y="24"/>
                </a:cxn>
                <a:cxn ang="0">
                  <a:pos x="120" y="21"/>
                </a:cxn>
                <a:cxn ang="0">
                  <a:pos x="121" y="18"/>
                </a:cxn>
                <a:cxn ang="0">
                  <a:pos x="123" y="15"/>
                </a:cxn>
                <a:cxn ang="0">
                  <a:pos x="126" y="12"/>
                </a:cxn>
                <a:cxn ang="0">
                  <a:pos x="130" y="12"/>
                </a:cxn>
                <a:cxn ang="0">
                  <a:pos x="132" y="16"/>
                </a:cxn>
                <a:cxn ang="0">
                  <a:pos x="135" y="18"/>
                </a:cxn>
                <a:cxn ang="0">
                  <a:pos x="138" y="20"/>
                </a:cxn>
                <a:cxn ang="0">
                  <a:pos x="141" y="23"/>
                </a:cxn>
                <a:cxn ang="0">
                  <a:pos x="144" y="24"/>
                </a:cxn>
                <a:cxn ang="0">
                  <a:pos x="147" y="21"/>
                </a:cxn>
                <a:cxn ang="0">
                  <a:pos x="148" y="18"/>
                </a:cxn>
                <a:cxn ang="0">
                  <a:pos x="151" y="16"/>
                </a:cxn>
                <a:cxn ang="0">
                  <a:pos x="154" y="12"/>
                </a:cxn>
                <a:cxn ang="0">
                  <a:pos x="156" y="9"/>
                </a:cxn>
                <a:cxn ang="0">
                  <a:pos x="158" y="7"/>
                </a:cxn>
                <a:cxn ang="0">
                  <a:pos x="162" y="9"/>
                </a:cxn>
                <a:cxn ang="0">
                  <a:pos x="166" y="9"/>
                </a:cxn>
                <a:cxn ang="0">
                  <a:pos x="169" y="8"/>
                </a:cxn>
                <a:cxn ang="0">
                  <a:pos x="171" y="4"/>
                </a:cxn>
              </a:cxnLst>
              <a:rect l="0" t="0" r="r" b="b"/>
              <a:pathLst>
                <a:path w="174" h="39">
                  <a:moveTo>
                    <a:pt x="0" y="39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7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20" y="29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4" y="27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8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3" y="30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37" y="31"/>
                  </a:lnTo>
                  <a:lnTo>
                    <a:pt x="37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4" y="31"/>
                  </a:lnTo>
                  <a:lnTo>
                    <a:pt x="54" y="31"/>
                  </a:lnTo>
                  <a:lnTo>
                    <a:pt x="55" y="31"/>
                  </a:lnTo>
                  <a:lnTo>
                    <a:pt x="55" y="31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1" y="31"/>
                  </a:lnTo>
                  <a:lnTo>
                    <a:pt x="61" y="31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3" y="31"/>
                  </a:lnTo>
                  <a:lnTo>
                    <a:pt x="73" y="31"/>
                  </a:lnTo>
                  <a:lnTo>
                    <a:pt x="74" y="31"/>
                  </a:lnTo>
                  <a:lnTo>
                    <a:pt x="74" y="31"/>
                  </a:lnTo>
                  <a:lnTo>
                    <a:pt x="74" y="31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77" y="31"/>
                  </a:lnTo>
                  <a:lnTo>
                    <a:pt x="77" y="31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1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84" y="31"/>
                  </a:lnTo>
                  <a:lnTo>
                    <a:pt x="84" y="31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6" y="31"/>
                  </a:lnTo>
                  <a:lnTo>
                    <a:pt x="86" y="31"/>
                  </a:lnTo>
                  <a:lnTo>
                    <a:pt x="87" y="31"/>
                  </a:lnTo>
                  <a:lnTo>
                    <a:pt x="87" y="31"/>
                  </a:lnTo>
                  <a:lnTo>
                    <a:pt x="87" y="31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9" y="31"/>
                  </a:lnTo>
                  <a:lnTo>
                    <a:pt x="89" y="31"/>
                  </a:lnTo>
                  <a:lnTo>
                    <a:pt x="90" y="31"/>
                  </a:lnTo>
                  <a:lnTo>
                    <a:pt x="90" y="31"/>
                  </a:lnTo>
                  <a:lnTo>
                    <a:pt x="90" y="31"/>
                  </a:lnTo>
                  <a:lnTo>
                    <a:pt x="91" y="31"/>
                  </a:lnTo>
                  <a:lnTo>
                    <a:pt x="91" y="31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4" y="31"/>
                  </a:lnTo>
                  <a:lnTo>
                    <a:pt x="94" y="31"/>
                  </a:lnTo>
                  <a:lnTo>
                    <a:pt x="94" y="31"/>
                  </a:lnTo>
                  <a:lnTo>
                    <a:pt x="95" y="31"/>
                  </a:lnTo>
                  <a:lnTo>
                    <a:pt x="95" y="31"/>
                  </a:lnTo>
                  <a:lnTo>
                    <a:pt x="96" y="31"/>
                  </a:lnTo>
                  <a:lnTo>
                    <a:pt x="96" y="31"/>
                  </a:lnTo>
                  <a:lnTo>
                    <a:pt x="97" y="31"/>
                  </a:lnTo>
                  <a:lnTo>
                    <a:pt x="97" y="31"/>
                  </a:lnTo>
                  <a:lnTo>
                    <a:pt x="97" y="31"/>
                  </a:lnTo>
                  <a:lnTo>
                    <a:pt x="98" y="31"/>
                  </a:lnTo>
                  <a:lnTo>
                    <a:pt x="98" y="31"/>
                  </a:lnTo>
                  <a:lnTo>
                    <a:pt x="99" y="31"/>
                  </a:lnTo>
                  <a:lnTo>
                    <a:pt x="99" y="31"/>
                  </a:lnTo>
                  <a:lnTo>
                    <a:pt x="99" y="31"/>
                  </a:lnTo>
                  <a:lnTo>
                    <a:pt x="100" y="31"/>
                  </a:lnTo>
                  <a:lnTo>
                    <a:pt x="100" y="31"/>
                  </a:lnTo>
                  <a:lnTo>
                    <a:pt x="101" y="31"/>
                  </a:lnTo>
                  <a:lnTo>
                    <a:pt x="101" y="31"/>
                  </a:lnTo>
                  <a:lnTo>
                    <a:pt x="101" y="31"/>
                  </a:lnTo>
                  <a:lnTo>
                    <a:pt x="102" y="31"/>
                  </a:lnTo>
                  <a:lnTo>
                    <a:pt x="102" y="31"/>
                  </a:lnTo>
                  <a:lnTo>
                    <a:pt x="103" y="31"/>
                  </a:lnTo>
                  <a:lnTo>
                    <a:pt x="103" y="31"/>
                  </a:lnTo>
                  <a:lnTo>
                    <a:pt x="103" y="31"/>
                  </a:lnTo>
                  <a:lnTo>
                    <a:pt x="104" y="31"/>
                  </a:lnTo>
                  <a:lnTo>
                    <a:pt x="104" y="31"/>
                  </a:lnTo>
                  <a:lnTo>
                    <a:pt x="105" y="31"/>
                  </a:lnTo>
                  <a:lnTo>
                    <a:pt x="105" y="31"/>
                  </a:lnTo>
                  <a:lnTo>
                    <a:pt x="106" y="31"/>
                  </a:lnTo>
                  <a:lnTo>
                    <a:pt x="106" y="31"/>
                  </a:lnTo>
                  <a:lnTo>
                    <a:pt x="106" y="31"/>
                  </a:lnTo>
                  <a:lnTo>
                    <a:pt x="107" y="31"/>
                  </a:lnTo>
                  <a:lnTo>
                    <a:pt x="107" y="31"/>
                  </a:lnTo>
                  <a:lnTo>
                    <a:pt x="108" y="31"/>
                  </a:lnTo>
                  <a:lnTo>
                    <a:pt x="108" y="31"/>
                  </a:lnTo>
                  <a:lnTo>
                    <a:pt x="108" y="31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11" y="31"/>
                  </a:lnTo>
                  <a:lnTo>
                    <a:pt x="111" y="31"/>
                  </a:lnTo>
                  <a:lnTo>
                    <a:pt x="112" y="31"/>
                  </a:lnTo>
                  <a:lnTo>
                    <a:pt x="112" y="31"/>
                  </a:lnTo>
                  <a:lnTo>
                    <a:pt x="112" y="31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5" y="31"/>
                  </a:lnTo>
                  <a:lnTo>
                    <a:pt x="115" y="31"/>
                  </a:lnTo>
                  <a:lnTo>
                    <a:pt x="115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7" y="31"/>
                  </a:lnTo>
                  <a:lnTo>
                    <a:pt x="117" y="31"/>
                  </a:lnTo>
                  <a:lnTo>
                    <a:pt x="117" y="31"/>
                  </a:lnTo>
                  <a:lnTo>
                    <a:pt x="118" y="31"/>
                  </a:lnTo>
                  <a:lnTo>
                    <a:pt x="118" y="31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20" y="31"/>
                  </a:lnTo>
                  <a:lnTo>
                    <a:pt x="120" y="31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22" y="31"/>
                  </a:lnTo>
                  <a:lnTo>
                    <a:pt x="122" y="31"/>
                  </a:lnTo>
                  <a:lnTo>
                    <a:pt x="123" y="31"/>
                  </a:lnTo>
                  <a:lnTo>
                    <a:pt x="123" y="31"/>
                  </a:lnTo>
                  <a:lnTo>
                    <a:pt x="124" y="31"/>
                  </a:lnTo>
                  <a:lnTo>
                    <a:pt x="124" y="31"/>
                  </a:lnTo>
                  <a:lnTo>
                    <a:pt x="124" y="31"/>
                  </a:lnTo>
                  <a:lnTo>
                    <a:pt x="125" y="31"/>
                  </a:lnTo>
                  <a:lnTo>
                    <a:pt x="125" y="31"/>
                  </a:lnTo>
                  <a:lnTo>
                    <a:pt x="126" y="31"/>
                  </a:lnTo>
                  <a:lnTo>
                    <a:pt x="126" y="31"/>
                  </a:lnTo>
                  <a:lnTo>
                    <a:pt x="126" y="31"/>
                  </a:lnTo>
                  <a:lnTo>
                    <a:pt x="127" y="31"/>
                  </a:lnTo>
                  <a:lnTo>
                    <a:pt x="127" y="31"/>
                  </a:lnTo>
                  <a:lnTo>
                    <a:pt x="128" y="31"/>
                  </a:lnTo>
                  <a:lnTo>
                    <a:pt x="128" y="31"/>
                  </a:lnTo>
                  <a:lnTo>
                    <a:pt x="128" y="31"/>
                  </a:lnTo>
                  <a:lnTo>
                    <a:pt x="128" y="30"/>
                  </a:lnTo>
                  <a:lnTo>
                    <a:pt x="127" y="30"/>
                  </a:lnTo>
                  <a:lnTo>
                    <a:pt x="127" y="30"/>
                  </a:lnTo>
                  <a:lnTo>
                    <a:pt x="127" y="30"/>
                  </a:lnTo>
                  <a:lnTo>
                    <a:pt x="126" y="30"/>
                  </a:lnTo>
                  <a:lnTo>
                    <a:pt x="126" y="30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7" y="29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26" y="27"/>
                  </a:lnTo>
                  <a:lnTo>
                    <a:pt x="125" y="27"/>
                  </a:lnTo>
                  <a:lnTo>
                    <a:pt x="125" y="27"/>
                  </a:lnTo>
                  <a:lnTo>
                    <a:pt x="124" y="27"/>
                  </a:lnTo>
                  <a:lnTo>
                    <a:pt x="124" y="28"/>
                  </a:lnTo>
                  <a:lnTo>
                    <a:pt x="124" y="28"/>
                  </a:lnTo>
                  <a:lnTo>
                    <a:pt x="123" y="28"/>
                  </a:lnTo>
                  <a:lnTo>
                    <a:pt x="123" y="28"/>
                  </a:lnTo>
                  <a:lnTo>
                    <a:pt x="122" y="28"/>
                  </a:lnTo>
                  <a:lnTo>
                    <a:pt x="122" y="28"/>
                  </a:lnTo>
                  <a:lnTo>
                    <a:pt x="121" y="28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1" y="26"/>
                  </a:lnTo>
                  <a:lnTo>
                    <a:pt x="121" y="26"/>
                  </a:lnTo>
                  <a:lnTo>
                    <a:pt x="121" y="26"/>
                  </a:lnTo>
                  <a:lnTo>
                    <a:pt x="122" y="25"/>
                  </a:lnTo>
                  <a:lnTo>
                    <a:pt x="122" y="25"/>
                  </a:lnTo>
                  <a:lnTo>
                    <a:pt x="122" y="24"/>
                  </a:lnTo>
                  <a:lnTo>
                    <a:pt x="122" y="24"/>
                  </a:lnTo>
                  <a:lnTo>
                    <a:pt x="122" y="24"/>
                  </a:lnTo>
                  <a:lnTo>
                    <a:pt x="121" y="24"/>
                  </a:lnTo>
                  <a:lnTo>
                    <a:pt x="121" y="24"/>
                  </a:lnTo>
                  <a:lnTo>
                    <a:pt x="121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19" y="24"/>
                  </a:lnTo>
                  <a:lnTo>
                    <a:pt x="119" y="24"/>
                  </a:lnTo>
                  <a:lnTo>
                    <a:pt x="119" y="23"/>
                  </a:lnTo>
                  <a:lnTo>
                    <a:pt x="119" y="23"/>
                  </a:lnTo>
                  <a:lnTo>
                    <a:pt x="119" y="22"/>
                  </a:lnTo>
                  <a:lnTo>
                    <a:pt x="120" y="22"/>
                  </a:lnTo>
                  <a:lnTo>
                    <a:pt x="120" y="22"/>
                  </a:lnTo>
                  <a:lnTo>
                    <a:pt x="120" y="21"/>
                  </a:lnTo>
                  <a:lnTo>
                    <a:pt x="120" y="21"/>
                  </a:lnTo>
                  <a:lnTo>
                    <a:pt x="120" y="20"/>
                  </a:lnTo>
                  <a:lnTo>
                    <a:pt x="121" y="20"/>
                  </a:lnTo>
                  <a:lnTo>
                    <a:pt x="121" y="20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7"/>
                  </a:lnTo>
                  <a:lnTo>
                    <a:pt x="121" y="17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2" y="15"/>
                  </a:lnTo>
                  <a:lnTo>
                    <a:pt x="122" y="15"/>
                  </a:lnTo>
                  <a:lnTo>
                    <a:pt x="122" y="15"/>
                  </a:lnTo>
                  <a:lnTo>
                    <a:pt x="123" y="15"/>
                  </a:lnTo>
                  <a:lnTo>
                    <a:pt x="123" y="15"/>
                  </a:lnTo>
                  <a:lnTo>
                    <a:pt x="123" y="14"/>
                  </a:lnTo>
                  <a:lnTo>
                    <a:pt x="123" y="14"/>
                  </a:lnTo>
                  <a:lnTo>
                    <a:pt x="124" y="14"/>
                  </a:lnTo>
                  <a:lnTo>
                    <a:pt x="124" y="13"/>
                  </a:lnTo>
                  <a:lnTo>
                    <a:pt x="124" y="13"/>
                  </a:lnTo>
                  <a:lnTo>
                    <a:pt x="125" y="13"/>
                  </a:lnTo>
                  <a:lnTo>
                    <a:pt x="125" y="13"/>
                  </a:lnTo>
                  <a:lnTo>
                    <a:pt x="126" y="13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27" y="12"/>
                  </a:lnTo>
                  <a:lnTo>
                    <a:pt x="127" y="12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30" y="12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1" y="13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1" y="15"/>
                  </a:lnTo>
                  <a:lnTo>
                    <a:pt x="131" y="15"/>
                  </a:lnTo>
                  <a:lnTo>
                    <a:pt x="132" y="15"/>
                  </a:lnTo>
                  <a:lnTo>
                    <a:pt x="132" y="16"/>
                  </a:lnTo>
                  <a:lnTo>
                    <a:pt x="132" y="16"/>
                  </a:lnTo>
                  <a:lnTo>
                    <a:pt x="133" y="17"/>
                  </a:lnTo>
                  <a:lnTo>
                    <a:pt x="133" y="17"/>
                  </a:lnTo>
                  <a:lnTo>
                    <a:pt x="133" y="18"/>
                  </a:lnTo>
                  <a:lnTo>
                    <a:pt x="133" y="18"/>
                  </a:lnTo>
                  <a:lnTo>
                    <a:pt x="133" y="18"/>
                  </a:lnTo>
                  <a:lnTo>
                    <a:pt x="133" y="18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5" y="18"/>
                  </a:lnTo>
                  <a:lnTo>
                    <a:pt x="135" y="18"/>
                  </a:lnTo>
                  <a:lnTo>
                    <a:pt x="135" y="18"/>
                  </a:lnTo>
                  <a:lnTo>
                    <a:pt x="136" y="18"/>
                  </a:lnTo>
                  <a:lnTo>
                    <a:pt x="136" y="18"/>
                  </a:lnTo>
                  <a:lnTo>
                    <a:pt x="137" y="18"/>
                  </a:lnTo>
                  <a:lnTo>
                    <a:pt x="137" y="19"/>
                  </a:lnTo>
                  <a:lnTo>
                    <a:pt x="137" y="19"/>
                  </a:lnTo>
                  <a:lnTo>
                    <a:pt x="137" y="19"/>
                  </a:lnTo>
                  <a:lnTo>
                    <a:pt x="138" y="20"/>
                  </a:lnTo>
                  <a:lnTo>
                    <a:pt x="138" y="20"/>
                  </a:lnTo>
                  <a:lnTo>
                    <a:pt x="138" y="20"/>
                  </a:lnTo>
                  <a:lnTo>
                    <a:pt x="139" y="20"/>
                  </a:lnTo>
                  <a:lnTo>
                    <a:pt x="139" y="21"/>
                  </a:lnTo>
                  <a:lnTo>
                    <a:pt x="139" y="21"/>
                  </a:lnTo>
                  <a:lnTo>
                    <a:pt x="140" y="22"/>
                  </a:lnTo>
                  <a:lnTo>
                    <a:pt x="140" y="22"/>
                  </a:lnTo>
                  <a:lnTo>
                    <a:pt x="140" y="22"/>
                  </a:lnTo>
                  <a:lnTo>
                    <a:pt x="140" y="22"/>
                  </a:lnTo>
                  <a:lnTo>
                    <a:pt x="141" y="22"/>
                  </a:lnTo>
                  <a:lnTo>
                    <a:pt x="141" y="23"/>
                  </a:lnTo>
                  <a:lnTo>
                    <a:pt x="141" y="23"/>
                  </a:lnTo>
                  <a:lnTo>
                    <a:pt x="142" y="23"/>
                  </a:lnTo>
                  <a:lnTo>
                    <a:pt x="142" y="24"/>
                  </a:lnTo>
                  <a:lnTo>
                    <a:pt x="142" y="24"/>
                  </a:lnTo>
                  <a:lnTo>
                    <a:pt x="142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144" y="24"/>
                  </a:lnTo>
                  <a:lnTo>
                    <a:pt x="144" y="24"/>
                  </a:lnTo>
                  <a:lnTo>
                    <a:pt x="144" y="24"/>
                  </a:lnTo>
                  <a:lnTo>
                    <a:pt x="145" y="23"/>
                  </a:lnTo>
                  <a:lnTo>
                    <a:pt x="145" y="23"/>
                  </a:lnTo>
                  <a:lnTo>
                    <a:pt x="145" y="23"/>
                  </a:lnTo>
                  <a:lnTo>
                    <a:pt x="146" y="23"/>
                  </a:lnTo>
                  <a:lnTo>
                    <a:pt x="146" y="22"/>
                  </a:lnTo>
                  <a:lnTo>
                    <a:pt x="146" y="22"/>
                  </a:lnTo>
                  <a:lnTo>
                    <a:pt x="146" y="22"/>
                  </a:lnTo>
                  <a:lnTo>
                    <a:pt x="146" y="22"/>
                  </a:lnTo>
                  <a:lnTo>
                    <a:pt x="147" y="21"/>
                  </a:lnTo>
                  <a:lnTo>
                    <a:pt x="147" y="21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46" y="19"/>
                  </a:lnTo>
                  <a:lnTo>
                    <a:pt x="146" y="19"/>
                  </a:lnTo>
                  <a:lnTo>
                    <a:pt x="146" y="18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150" y="17"/>
                  </a:lnTo>
                  <a:lnTo>
                    <a:pt x="150" y="17"/>
                  </a:lnTo>
                  <a:lnTo>
                    <a:pt x="150" y="17"/>
                  </a:lnTo>
                  <a:lnTo>
                    <a:pt x="151" y="17"/>
                  </a:lnTo>
                  <a:lnTo>
                    <a:pt x="151" y="16"/>
                  </a:lnTo>
                  <a:lnTo>
                    <a:pt x="151" y="16"/>
                  </a:lnTo>
                  <a:lnTo>
                    <a:pt x="151" y="16"/>
                  </a:lnTo>
                  <a:lnTo>
                    <a:pt x="151" y="15"/>
                  </a:lnTo>
                  <a:lnTo>
                    <a:pt x="152" y="15"/>
                  </a:lnTo>
                  <a:lnTo>
                    <a:pt x="152" y="15"/>
                  </a:lnTo>
                  <a:lnTo>
                    <a:pt x="152" y="14"/>
                  </a:lnTo>
                  <a:lnTo>
                    <a:pt x="153" y="14"/>
                  </a:lnTo>
                  <a:lnTo>
                    <a:pt x="153" y="13"/>
                  </a:lnTo>
                  <a:lnTo>
                    <a:pt x="153" y="13"/>
                  </a:lnTo>
                  <a:lnTo>
                    <a:pt x="154" y="13"/>
                  </a:lnTo>
                  <a:lnTo>
                    <a:pt x="154" y="12"/>
                  </a:lnTo>
                  <a:lnTo>
                    <a:pt x="154" y="12"/>
                  </a:lnTo>
                  <a:lnTo>
                    <a:pt x="154" y="11"/>
                  </a:lnTo>
                  <a:lnTo>
                    <a:pt x="155" y="11"/>
                  </a:lnTo>
                  <a:lnTo>
                    <a:pt x="155" y="11"/>
                  </a:lnTo>
                  <a:lnTo>
                    <a:pt x="155" y="11"/>
                  </a:lnTo>
                  <a:lnTo>
                    <a:pt x="155" y="10"/>
                  </a:lnTo>
                  <a:lnTo>
                    <a:pt x="155" y="10"/>
                  </a:lnTo>
                  <a:lnTo>
                    <a:pt x="156" y="10"/>
                  </a:lnTo>
                  <a:lnTo>
                    <a:pt x="156" y="9"/>
                  </a:lnTo>
                  <a:lnTo>
                    <a:pt x="156" y="9"/>
                  </a:lnTo>
                  <a:lnTo>
                    <a:pt x="156" y="9"/>
                  </a:lnTo>
                  <a:lnTo>
                    <a:pt x="156" y="9"/>
                  </a:lnTo>
                  <a:lnTo>
                    <a:pt x="156" y="8"/>
                  </a:lnTo>
                  <a:lnTo>
                    <a:pt x="157" y="8"/>
                  </a:lnTo>
                  <a:lnTo>
                    <a:pt x="157" y="8"/>
                  </a:lnTo>
                  <a:lnTo>
                    <a:pt x="157" y="8"/>
                  </a:lnTo>
                  <a:lnTo>
                    <a:pt x="157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9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62" y="8"/>
                  </a:lnTo>
                  <a:lnTo>
                    <a:pt x="162" y="9"/>
                  </a:lnTo>
                  <a:lnTo>
                    <a:pt x="162" y="9"/>
                  </a:lnTo>
                  <a:lnTo>
                    <a:pt x="162" y="9"/>
                  </a:lnTo>
                  <a:lnTo>
                    <a:pt x="163" y="9"/>
                  </a:lnTo>
                  <a:lnTo>
                    <a:pt x="163" y="9"/>
                  </a:lnTo>
                  <a:lnTo>
                    <a:pt x="164" y="9"/>
                  </a:lnTo>
                  <a:lnTo>
                    <a:pt x="164" y="9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6" y="9"/>
                  </a:lnTo>
                  <a:lnTo>
                    <a:pt x="166" y="9"/>
                  </a:lnTo>
                  <a:lnTo>
                    <a:pt x="167" y="9"/>
                  </a:lnTo>
                  <a:lnTo>
                    <a:pt x="167" y="9"/>
                  </a:lnTo>
                  <a:lnTo>
                    <a:pt x="167" y="9"/>
                  </a:lnTo>
                  <a:lnTo>
                    <a:pt x="168" y="9"/>
                  </a:lnTo>
                  <a:lnTo>
                    <a:pt x="168" y="9"/>
                  </a:lnTo>
                  <a:lnTo>
                    <a:pt x="169" y="9"/>
                  </a:lnTo>
                  <a:lnTo>
                    <a:pt x="169" y="9"/>
                  </a:lnTo>
                  <a:lnTo>
                    <a:pt x="169" y="8"/>
                  </a:lnTo>
                  <a:lnTo>
                    <a:pt x="169" y="8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1" y="6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72" y="3"/>
                  </a:lnTo>
                  <a:lnTo>
                    <a:pt x="172" y="3"/>
                  </a:lnTo>
                  <a:lnTo>
                    <a:pt x="173" y="2"/>
                  </a:lnTo>
                  <a:lnTo>
                    <a:pt x="173" y="2"/>
                  </a:lnTo>
                  <a:lnTo>
                    <a:pt x="173" y="2"/>
                  </a:lnTo>
                  <a:lnTo>
                    <a:pt x="174" y="2"/>
                  </a:lnTo>
                  <a:lnTo>
                    <a:pt x="174" y="1"/>
                  </a:lnTo>
                  <a:lnTo>
                    <a:pt x="174" y="1"/>
                  </a:lnTo>
                  <a:lnTo>
                    <a:pt x="174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6" name="Freeform 31"/>
            <p:cNvSpPr>
              <a:spLocks/>
            </p:cNvSpPr>
            <p:nvPr>
              <p:custDataLst>
                <p:tags r:id="rId181"/>
              </p:custDataLst>
            </p:nvPr>
          </p:nvSpPr>
          <p:spPr bwMode="auto">
            <a:xfrm>
              <a:off x="3043804" y="835407"/>
              <a:ext cx="127143" cy="164307"/>
            </a:xfrm>
            <a:custGeom>
              <a:avLst/>
              <a:gdLst/>
              <a:ahLst/>
              <a:cxnLst>
                <a:cxn ang="0">
                  <a:pos x="4" y="83"/>
                </a:cxn>
                <a:cxn ang="0">
                  <a:pos x="7" y="83"/>
                </a:cxn>
                <a:cxn ang="0">
                  <a:pos x="10" y="82"/>
                </a:cxn>
                <a:cxn ang="0">
                  <a:pos x="13" y="82"/>
                </a:cxn>
                <a:cxn ang="0">
                  <a:pos x="16" y="80"/>
                </a:cxn>
                <a:cxn ang="0">
                  <a:pos x="19" y="78"/>
                </a:cxn>
                <a:cxn ang="0">
                  <a:pos x="22" y="75"/>
                </a:cxn>
                <a:cxn ang="0">
                  <a:pos x="25" y="76"/>
                </a:cxn>
                <a:cxn ang="0">
                  <a:pos x="28" y="78"/>
                </a:cxn>
                <a:cxn ang="0">
                  <a:pos x="30" y="75"/>
                </a:cxn>
                <a:cxn ang="0">
                  <a:pos x="33" y="74"/>
                </a:cxn>
                <a:cxn ang="0">
                  <a:pos x="34" y="72"/>
                </a:cxn>
                <a:cxn ang="0">
                  <a:pos x="38" y="70"/>
                </a:cxn>
                <a:cxn ang="0">
                  <a:pos x="41" y="72"/>
                </a:cxn>
                <a:cxn ang="0">
                  <a:pos x="43" y="75"/>
                </a:cxn>
                <a:cxn ang="0">
                  <a:pos x="45" y="78"/>
                </a:cxn>
                <a:cxn ang="0">
                  <a:pos x="48" y="79"/>
                </a:cxn>
                <a:cxn ang="0">
                  <a:pos x="50" y="78"/>
                </a:cxn>
                <a:cxn ang="0">
                  <a:pos x="52" y="79"/>
                </a:cxn>
                <a:cxn ang="0">
                  <a:pos x="53" y="81"/>
                </a:cxn>
                <a:cxn ang="0">
                  <a:pos x="57" y="80"/>
                </a:cxn>
                <a:cxn ang="0">
                  <a:pos x="59" y="78"/>
                </a:cxn>
                <a:cxn ang="0">
                  <a:pos x="62" y="77"/>
                </a:cxn>
                <a:cxn ang="0">
                  <a:pos x="65" y="77"/>
                </a:cxn>
                <a:cxn ang="0">
                  <a:pos x="63" y="73"/>
                </a:cxn>
                <a:cxn ang="0">
                  <a:pos x="60" y="71"/>
                </a:cxn>
                <a:cxn ang="0">
                  <a:pos x="61" y="68"/>
                </a:cxn>
                <a:cxn ang="0">
                  <a:pos x="62" y="65"/>
                </a:cxn>
                <a:cxn ang="0">
                  <a:pos x="61" y="61"/>
                </a:cxn>
                <a:cxn ang="0">
                  <a:pos x="63" y="58"/>
                </a:cxn>
                <a:cxn ang="0">
                  <a:pos x="60" y="56"/>
                </a:cxn>
                <a:cxn ang="0">
                  <a:pos x="61" y="53"/>
                </a:cxn>
                <a:cxn ang="0">
                  <a:pos x="58" y="52"/>
                </a:cxn>
                <a:cxn ang="0">
                  <a:pos x="58" y="49"/>
                </a:cxn>
                <a:cxn ang="0">
                  <a:pos x="55" y="46"/>
                </a:cxn>
                <a:cxn ang="0">
                  <a:pos x="52" y="45"/>
                </a:cxn>
                <a:cxn ang="0">
                  <a:pos x="50" y="43"/>
                </a:cxn>
                <a:cxn ang="0">
                  <a:pos x="46" y="42"/>
                </a:cxn>
                <a:cxn ang="0">
                  <a:pos x="43" y="45"/>
                </a:cxn>
                <a:cxn ang="0">
                  <a:pos x="40" y="43"/>
                </a:cxn>
                <a:cxn ang="0">
                  <a:pos x="36" y="43"/>
                </a:cxn>
                <a:cxn ang="0">
                  <a:pos x="32" y="43"/>
                </a:cxn>
                <a:cxn ang="0">
                  <a:pos x="28" y="41"/>
                </a:cxn>
                <a:cxn ang="0">
                  <a:pos x="25" y="42"/>
                </a:cxn>
                <a:cxn ang="0">
                  <a:pos x="21" y="43"/>
                </a:cxn>
                <a:cxn ang="0">
                  <a:pos x="20" y="41"/>
                </a:cxn>
                <a:cxn ang="0">
                  <a:pos x="16" y="41"/>
                </a:cxn>
                <a:cxn ang="0">
                  <a:pos x="14" y="43"/>
                </a:cxn>
                <a:cxn ang="0">
                  <a:pos x="11" y="44"/>
                </a:cxn>
                <a:cxn ang="0">
                  <a:pos x="10" y="40"/>
                </a:cxn>
                <a:cxn ang="0">
                  <a:pos x="10" y="36"/>
                </a:cxn>
                <a:cxn ang="0">
                  <a:pos x="10" y="32"/>
                </a:cxn>
                <a:cxn ang="0">
                  <a:pos x="10" y="28"/>
                </a:cxn>
                <a:cxn ang="0">
                  <a:pos x="10" y="24"/>
                </a:cxn>
                <a:cxn ang="0">
                  <a:pos x="10" y="20"/>
                </a:cxn>
                <a:cxn ang="0">
                  <a:pos x="10" y="16"/>
                </a:cxn>
                <a:cxn ang="0">
                  <a:pos x="10" y="12"/>
                </a:cxn>
                <a:cxn ang="0">
                  <a:pos x="10" y="7"/>
                </a:cxn>
                <a:cxn ang="0">
                  <a:pos x="10" y="3"/>
                </a:cxn>
              </a:cxnLst>
              <a:rect l="0" t="0" r="r" b="b"/>
              <a:pathLst>
                <a:path w="65" h="84">
                  <a:moveTo>
                    <a:pt x="0" y="84"/>
                  </a:moveTo>
                  <a:lnTo>
                    <a:pt x="1" y="84"/>
                  </a:lnTo>
                  <a:lnTo>
                    <a:pt x="1" y="84"/>
                  </a:lnTo>
                  <a:lnTo>
                    <a:pt x="1" y="84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3" y="84"/>
                  </a:lnTo>
                  <a:lnTo>
                    <a:pt x="3" y="84"/>
                  </a:lnTo>
                  <a:lnTo>
                    <a:pt x="4" y="83"/>
                  </a:lnTo>
                  <a:lnTo>
                    <a:pt x="4" y="83"/>
                  </a:lnTo>
                  <a:lnTo>
                    <a:pt x="4" y="83"/>
                  </a:lnTo>
                  <a:lnTo>
                    <a:pt x="4" y="83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5" y="82"/>
                  </a:lnTo>
                  <a:lnTo>
                    <a:pt x="5" y="82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7" y="83"/>
                  </a:lnTo>
                  <a:lnTo>
                    <a:pt x="7" y="83"/>
                  </a:lnTo>
                  <a:lnTo>
                    <a:pt x="7" y="83"/>
                  </a:lnTo>
                  <a:lnTo>
                    <a:pt x="7" y="82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2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82"/>
                  </a:lnTo>
                  <a:lnTo>
                    <a:pt x="11" y="82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3" y="83"/>
                  </a:lnTo>
                  <a:lnTo>
                    <a:pt x="13" y="82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4" y="81"/>
                  </a:lnTo>
                  <a:lnTo>
                    <a:pt x="14" y="81"/>
                  </a:lnTo>
                  <a:lnTo>
                    <a:pt x="15" y="81"/>
                  </a:lnTo>
                  <a:lnTo>
                    <a:pt x="15" y="81"/>
                  </a:lnTo>
                  <a:lnTo>
                    <a:pt x="15" y="81"/>
                  </a:lnTo>
                  <a:lnTo>
                    <a:pt x="16" y="81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8" y="79"/>
                  </a:lnTo>
                  <a:lnTo>
                    <a:pt x="18" y="79"/>
                  </a:lnTo>
                  <a:lnTo>
                    <a:pt x="18" y="79"/>
                  </a:lnTo>
                  <a:lnTo>
                    <a:pt x="19" y="79"/>
                  </a:lnTo>
                  <a:lnTo>
                    <a:pt x="19" y="79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19" y="77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22" y="75"/>
                  </a:lnTo>
                  <a:lnTo>
                    <a:pt x="22" y="75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3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5" y="76"/>
                  </a:lnTo>
                  <a:lnTo>
                    <a:pt x="25" y="76"/>
                  </a:lnTo>
                  <a:lnTo>
                    <a:pt x="25" y="76"/>
                  </a:lnTo>
                  <a:lnTo>
                    <a:pt x="25" y="76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8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7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30" y="76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4" y="73"/>
                  </a:lnTo>
                  <a:lnTo>
                    <a:pt x="33" y="73"/>
                  </a:lnTo>
                  <a:lnTo>
                    <a:pt x="33" y="73"/>
                  </a:lnTo>
                  <a:lnTo>
                    <a:pt x="34" y="73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0"/>
                  </a:lnTo>
                  <a:lnTo>
                    <a:pt x="37" y="70"/>
                  </a:lnTo>
                  <a:lnTo>
                    <a:pt x="37" y="70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41" y="73"/>
                  </a:lnTo>
                  <a:lnTo>
                    <a:pt x="41" y="73"/>
                  </a:lnTo>
                  <a:lnTo>
                    <a:pt x="41" y="74"/>
                  </a:lnTo>
                  <a:lnTo>
                    <a:pt x="41" y="74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3" y="75"/>
                  </a:lnTo>
                  <a:lnTo>
                    <a:pt x="43" y="75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4" y="76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5" y="78"/>
                  </a:lnTo>
                  <a:lnTo>
                    <a:pt x="45" y="78"/>
                  </a:lnTo>
                  <a:lnTo>
                    <a:pt x="45" y="78"/>
                  </a:lnTo>
                  <a:lnTo>
                    <a:pt x="45" y="78"/>
                  </a:lnTo>
                  <a:lnTo>
                    <a:pt x="46" y="78"/>
                  </a:lnTo>
                  <a:lnTo>
                    <a:pt x="46" y="79"/>
                  </a:lnTo>
                  <a:lnTo>
                    <a:pt x="46" y="79"/>
                  </a:lnTo>
                  <a:lnTo>
                    <a:pt x="46" y="79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47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7"/>
                  </a:lnTo>
                  <a:lnTo>
                    <a:pt x="51" y="77"/>
                  </a:lnTo>
                  <a:lnTo>
                    <a:pt x="51" y="77"/>
                  </a:lnTo>
                  <a:lnTo>
                    <a:pt x="52" y="77"/>
                  </a:lnTo>
                  <a:lnTo>
                    <a:pt x="52" y="77"/>
                  </a:lnTo>
                  <a:lnTo>
                    <a:pt x="52" y="77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51" y="81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53" y="81"/>
                  </a:lnTo>
                  <a:lnTo>
                    <a:pt x="53" y="81"/>
                  </a:lnTo>
                  <a:lnTo>
                    <a:pt x="53" y="80"/>
                  </a:lnTo>
                  <a:lnTo>
                    <a:pt x="54" y="80"/>
                  </a:lnTo>
                  <a:lnTo>
                    <a:pt x="54" y="80"/>
                  </a:lnTo>
                  <a:lnTo>
                    <a:pt x="54" y="80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6" y="81"/>
                  </a:lnTo>
                  <a:lnTo>
                    <a:pt x="56" y="81"/>
                  </a:lnTo>
                  <a:lnTo>
                    <a:pt x="57" y="80"/>
                  </a:lnTo>
                  <a:lnTo>
                    <a:pt x="57" y="80"/>
                  </a:lnTo>
                  <a:lnTo>
                    <a:pt x="57" y="80"/>
                  </a:lnTo>
                  <a:lnTo>
                    <a:pt x="58" y="80"/>
                  </a:lnTo>
                  <a:lnTo>
                    <a:pt x="58" y="80"/>
                  </a:lnTo>
                  <a:lnTo>
                    <a:pt x="59" y="80"/>
                  </a:lnTo>
                  <a:lnTo>
                    <a:pt x="59" y="80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7"/>
                  </a:lnTo>
                  <a:lnTo>
                    <a:pt x="59" y="77"/>
                  </a:lnTo>
                  <a:lnTo>
                    <a:pt x="59" y="77"/>
                  </a:lnTo>
                  <a:lnTo>
                    <a:pt x="59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1" y="76"/>
                  </a:lnTo>
                  <a:lnTo>
                    <a:pt x="61" y="77"/>
                  </a:lnTo>
                  <a:lnTo>
                    <a:pt x="61" y="77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3" y="77"/>
                  </a:lnTo>
                  <a:lnTo>
                    <a:pt x="63" y="77"/>
                  </a:lnTo>
                  <a:lnTo>
                    <a:pt x="63" y="77"/>
                  </a:lnTo>
                  <a:lnTo>
                    <a:pt x="64" y="77"/>
                  </a:lnTo>
                  <a:lnTo>
                    <a:pt x="64" y="78"/>
                  </a:lnTo>
                  <a:lnTo>
                    <a:pt x="65" y="78"/>
                  </a:lnTo>
                  <a:lnTo>
                    <a:pt x="65" y="78"/>
                  </a:lnTo>
                  <a:lnTo>
                    <a:pt x="65" y="77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6"/>
                  </a:lnTo>
                  <a:lnTo>
                    <a:pt x="65" y="76"/>
                  </a:lnTo>
                  <a:lnTo>
                    <a:pt x="64" y="76"/>
                  </a:lnTo>
                  <a:lnTo>
                    <a:pt x="64" y="75"/>
                  </a:lnTo>
                  <a:lnTo>
                    <a:pt x="64" y="75"/>
                  </a:lnTo>
                  <a:lnTo>
                    <a:pt x="64" y="74"/>
                  </a:lnTo>
                  <a:lnTo>
                    <a:pt x="63" y="74"/>
                  </a:lnTo>
                  <a:lnTo>
                    <a:pt x="63" y="74"/>
                  </a:lnTo>
                  <a:lnTo>
                    <a:pt x="63" y="73"/>
                  </a:lnTo>
                  <a:lnTo>
                    <a:pt x="63" y="73"/>
                  </a:lnTo>
                  <a:lnTo>
                    <a:pt x="63" y="73"/>
                  </a:lnTo>
                  <a:lnTo>
                    <a:pt x="63" y="72"/>
                  </a:lnTo>
                  <a:lnTo>
                    <a:pt x="62" y="72"/>
                  </a:lnTo>
                  <a:lnTo>
                    <a:pt x="62" y="72"/>
                  </a:lnTo>
                  <a:lnTo>
                    <a:pt x="61" y="72"/>
                  </a:lnTo>
                  <a:lnTo>
                    <a:pt x="61" y="71"/>
                  </a:lnTo>
                  <a:lnTo>
                    <a:pt x="61" y="71"/>
                  </a:lnTo>
                  <a:lnTo>
                    <a:pt x="60" y="71"/>
                  </a:lnTo>
                  <a:lnTo>
                    <a:pt x="60" y="71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60" y="69"/>
                  </a:lnTo>
                  <a:lnTo>
                    <a:pt x="60" y="69"/>
                  </a:lnTo>
                  <a:lnTo>
                    <a:pt x="60" y="69"/>
                  </a:lnTo>
                  <a:lnTo>
                    <a:pt x="60" y="69"/>
                  </a:lnTo>
                  <a:lnTo>
                    <a:pt x="60" y="68"/>
                  </a:lnTo>
                  <a:lnTo>
                    <a:pt x="61" y="68"/>
                  </a:lnTo>
                  <a:lnTo>
                    <a:pt x="61" y="68"/>
                  </a:lnTo>
                  <a:lnTo>
                    <a:pt x="61" y="68"/>
                  </a:lnTo>
                  <a:lnTo>
                    <a:pt x="61" y="68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67"/>
                  </a:lnTo>
                  <a:lnTo>
                    <a:pt x="63" y="67"/>
                  </a:lnTo>
                  <a:lnTo>
                    <a:pt x="63" y="67"/>
                  </a:lnTo>
                  <a:lnTo>
                    <a:pt x="63" y="66"/>
                  </a:lnTo>
                  <a:lnTo>
                    <a:pt x="63" y="66"/>
                  </a:lnTo>
                  <a:lnTo>
                    <a:pt x="63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1" y="63"/>
                  </a:lnTo>
                  <a:lnTo>
                    <a:pt x="61" y="63"/>
                  </a:lnTo>
                  <a:lnTo>
                    <a:pt x="61" y="63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61" y="61"/>
                  </a:lnTo>
                  <a:lnTo>
                    <a:pt x="61" y="61"/>
                  </a:lnTo>
                  <a:lnTo>
                    <a:pt x="62" y="61"/>
                  </a:lnTo>
                  <a:lnTo>
                    <a:pt x="62" y="61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58"/>
                  </a:lnTo>
                  <a:lnTo>
                    <a:pt x="63" y="58"/>
                  </a:lnTo>
                  <a:lnTo>
                    <a:pt x="62" y="58"/>
                  </a:lnTo>
                  <a:lnTo>
                    <a:pt x="62" y="58"/>
                  </a:lnTo>
                  <a:lnTo>
                    <a:pt x="61" y="5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4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61" y="54"/>
                  </a:lnTo>
                  <a:lnTo>
                    <a:pt x="61" y="54"/>
                  </a:lnTo>
                  <a:lnTo>
                    <a:pt x="61" y="54"/>
                  </a:lnTo>
                  <a:lnTo>
                    <a:pt x="61" y="53"/>
                  </a:lnTo>
                  <a:lnTo>
                    <a:pt x="61" y="53"/>
                  </a:lnTo>
                  <a:lnTo>
                    <a:pt x="61" y="53"/>
                  </a:lnTo>
                  <a:lnTo>
                    <a:pt x="61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9" y="50"/>
                  </a:lnTo>
                  <a:lnTo>
                    <a:pt x="58" y="49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8" y="48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7" y="47"/>
                  </a:lnTo>
                  <a:lnTo>
                    <a:pt x="56" y="47"/>
                  </a:lnTo>
                  <a:lnTo>
                    <a:pt x="56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5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3" y="45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2" y="44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0" y="44"/>
                  </a:lnTo>
                  <a:lnTo>
                    <a:pt x="50" y="43"/>
                  </a:lnTo>
                  <a:lnTo>
                    <a:pt x="50" y="43"/>
                  </a:lnTo>
                  <a:lnTo>
                    <a:pt x="50" y="43"/>
                  </a:lnTo>
                  <a:lnTo>
                    <a:pt x="50" y="42"/>
                  </a:lnTo>
                  <a:lnTo>
                    <a:pt x="49" y="42"/>
                  </a:lnTo>
                  <a:lnTo>
                    <a:pt x="49" y="42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7" y="42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4" y="43"/>
                  </a:lnTo>
                  <a:lnTo>
                    <a:pt x="44" y="44"/>
                  </a:lnTo>
                  <a:lnTo>
                    <a:pt x="43" y="44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41" y="45"/>
                  </a:lnTo>
                  <a:lnTo>
                    <a:pt x="41" y="45"/>
                  </a:lnTo>
                  <a:lnTo>
                    <a:pt x="41" y="45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0" y="43"/>
                  </a:lnTo>
                  <a:lnTo>
                    <a:pt x="40" y="43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37" y="43"/>
                  </a:lnTo>
                  <a:lnTo>
                    <a:pt x="37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29" y="42"/>
                  </a:lnTo>
                  <a:lnTo>
                    <a:pt x="29" y="42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2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4" y="41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3" y="43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7" name="Freeform 32"/>
            <p:cNvSpPr>
              <a:spLocks/>
            </p:cNvSpPr>
            <p:nvPr>
              <p:custDataLst>
                <p:tags r:id="rId182"/>
              </p:custDataLst>
            </p:nvPr>
          </p:nvSpPr>
          <p:spPr bwMode="auto">
            <a:xfrm>
              <a:off x="3030113" y="997757"/>
              <a:ext cx="99758" cy="350129"/>
            </a:xfrm>
            <a:custGeom>
              <a:avLst/>
              <a:gdLst/>
              <a:ahLst/>
              <a:cxnLst>
                <a:cxn ang="0">
                  <a:pos x="44" y="176"/>
                </a:cxn>
                <a:cxn ang="0">
                  <a:pos x="45" y="173"/>
                </a:cxn>
                <a:cxn ang="0">
                  <a:pos x="45" y="169"/>
                </a:cxn>
                <a:cxn ang="0">
                  <a:pos x="46" y="165"/>
                </a:cxn>
                <a:cxn ang="0">
                  <a:pos x="46" y="161"/>
                </a:cxn>
                <a:cxn ang="0">
                  <a:pos x="48" y="157"/>
                </a:cxn>
                <a:cxn ang="0">
                  <a:pos x="48" y="154"/>
                </a:cxn>
                <a:cxn ang="0">
                  <a:pos x="50" y="151"/>
                </a:cxn>
                <a:cxn ang="0">
                  <a:pos x="50" y="147"/>
                </a:cxn>
                <a:cxn ang="0">
                  <a:pos x="49" y="144"/>
                </a:cxn>
                <a:cxn ang="0">
                  <a:pos x="48" y="140"/>
                </a:cxn>
                <a:cxn ang="0">
                  <a:pos x="49" y="137"/>
                </a:cxn>
                <a:cxn ang="0">
                  <a:pos x="50" y="134"/>
                </a:cxn>
                <a:cxn ang="0">
                  <a:pos x="50" y="131"/>
                </a:cxn>
                <a:cxn ang="0">
                  <a:pos x="48" y="127"/>
                </a:cxn>
                <a:cxn ang="0">
                  <a:pos x="47" y="124"/>
                </a:cxn>
                <a:cxn ang="0">
                  <a:pos x="48" y="122"/>
                </a:cxn>
                <a:cxn ang="0">
                  <a:pos x="46" y="121"/>
                </a:cxn>
                <a:cxn ang="0">
                  <a:pos x="43" y="118"/>
                </a:cxn>
                <a:cxn ang="0">
                  <a:pos x="41" y="115"/>
                </a:cxn>
                <a:cxn ang="0">
                  <a:pos x="40" y="112"/>
                </a:cxn>
                <a:cxn ang="0">
                  <a:pos x="38" y="110"/>
                </a:cxn>
                <a:cxn ang="0">
                  <a:pos x="36" y="106"/>
                </a:cxn>
                <a:cxn ang="0">
                  <a:pos x="34" y="104"/>
                </a:cxn>
                <a:cxn ang="0">
                  <a:pos x="34" y="102"/>
                </a:cxn>
                <a:cxn ang="0">
                  <a:pos x="36" y="98"/>
                </a:cxn>
                <a:cxn ang="0">
                  <a:pos x="38" y="94"/>
                </a:cxn>
                <a:cxn ang="0">
                  <a:pos x="36" y="93"/>
                </a:cxn>
                <a:cxn ang="0">
                  <a:pos x="36" y="89"/>
                </a:cxn>
                <a:cxn ang="0">
                  <a:pos x="34" y="86"/>
                </a:cxn>
                <a:cxn ang="0">
                  <a:pos x="33" y="84"/>
                </a:cxn>
                <a:cxn ang="0">
                  <a:pos x="31" y="82"/>
                </a:cxn>
                <a:cxn ang="0">
                  <a:pos x="27" y="80"/>
                </a:cxn>
                <a:cxn ang="0">
                  <a:pos x="24" y="78"/>
                </a:cxn>
                <a:cxn ang="0">
                  <a:pos x="22" y="75"/>
                </a:cxn>
                <a:cxn ang="0">
                  <a:pos x="19" y="74"/>
                </a:cxn>
                <a:cxn ang="0">
                  <a:pos x="17" y="71"/>
                </a:cxn>
                <a:cxn ang="0">
                  <a:pos x="13" y="72"/>
                </a:cxn>
                <a:cxn ang="0">
                  <a:pos x="10" y="69"/>
                </a:cxn>
                <a:cxn ang="0">
                  <a:pos x="7" y="66"/>
                </a:cxn>
                <a:cxn ang="0">
                  <a:pos x="5" y="63"/>
                </a:cxn>
                <a:cxn ang="0">
                  <a:pos x="3" y="61"/>
                </a:cxn>
                <a:cxn ang="0">
                  <a:pos x="0" y="58"/>
                </a:cxn>
                <a:cxn ang="0">
                  <a:pos x="2" y="55"/>
                </a:cxn>
                <a:cxn ang="0">
                  <a:pos x="2" y="51"/>
                </a:cxn>
                <a:cxn ang="0">
                  <a:pos x="2" y="46"/>
                </a:cxn>
                <a:cxn ang="0">
                  <a:pos x="1" y="42"/>
                </a:cxn>
                <a:cxn ang="0">
                  <a:pos x="1" y="38"/>
                </a:cxn>
                <a:cxn ang="0">
                  <a:pos x="2" y="34"/>
                </a:cxn>
                <a:cxn ang="0">
                  <a:pos x="2" y="31"/>
                </a:cxn>
                <a:cxn ang="0">
                  <a:pos x="2" y="26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2" y="14"/>
                </a:cxn>
                <a:cxn ang="0">
                  <a:pos x="2" y="10"/>
                </a:cxn>
                <a:cxn ang="0">
                  <a:pos x="2" y="6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5" y="0"/>
                </a:cxn>
              </a:cxnLst>
              <a:rect l="0" t="0" r="r" b="b"/>
              <a:pathLst>
                <a:path w="51" h="179">
                  <a:moveTo>
                    <a:pt x="44" y="179"/>
                  </a:moveTo>
                  <a:lnTo>
                    <a:pt x="44" y="179"/>
                  </a:lnTo>
                  <a:lnTo>
                    <a:pt x="44" y="179"/>
                  </a:lnTo>
                  <a:lnTo>
                    <a:pt x="44" y="178"/>
                  </a:lnTo>
                  <a:lnTo>
                    <a:pt x="44" y="178"/>
                  </a:lnTo>
                  <a:lnTo>
                    <a:pt x="44" y="178"/>
                  </a:lnTo>
                  <a:lnTo>
                    <a:pt x="44" y="177"/>
                  </a:lnTo>
                  <a:lnTo>
                    <a:pt x="44" y="177"/>
                  </a:lnTo>
                  <a:lnTo>
                    <a:pt x="44" y="177"/>
                  </a:lnTo>
                  <a:lnTo>
                    <a:pt x="44" y="176"/>
                  </a:lnTo>
                  <a:lnTo>
                    <a:pt x="44" y="176"/>
                  </a:lnTo>
                  <a:lnTo>
                    <a:pt x="44" y="175"/>
                  </a:lnTo>
                  <a:lnTo>
                    <a:pt x="45" y="175"/>
                  </a:lnTo>
                  <a:lnTo>
                    <a:pt x="45" y="175"/>
                  </a:lnTo>
                  <a:lnTo>
                    <a:pt x="45" y="175"/>
                  </a:lnTo>
                  <a:lnTo>
                    <a:pt x="45" y="174"/>
                  </a:lnTo>
                  <a:lnTo>
                    <a:pt x="45" y="174"/>
                  </a:lnTo>
                  <a:lnTo>
                    <a:pt x="45" y="173"/>
                  </a:lnTo>
                  <a:lnTo>
                    <a:pt x="45" y="173"/>
                  </a:lnTo>
                  <a:lnTo>
                    <a:pt x="45" y="173"/>
                  </a:lnTo>
                  <a:lnTo>
                    <a:pt x="45" y="172"/>
                  </a:lnTo>
                  <a:lnTo>
                    <a:pt x="45" y="172"/>
                  </a:lnTo>
                  <a:lnTo>
                    <a:pt x="45" y="171"/>
                  </a:lnTo>
                  <a:lnTo>
                    <a:pt x="45" y="171"/>
                  </a:lnTo>
                  <a:lnTo>
                    <a:pt x="45" y="170"/>
                  </a:lnTo>
                  <a:lnTo>
                    <a:pt x="45" y="170"/>
                  </a:lnTo>
                  <a:lnTo>
                    <a:pt x="45" y="170"/>
                  </a:lnTo>
                  <a:lnTo>
                    <a:pt x="45" y="170"/>
                  </a:lnTo>
                  <a:lnTo>
                    <a:pt x="45" y="169"/>
                  </a:lnTo>
                  <a:lnTo>
                    <a:pt x="45" y="169"/>
                  </a:lnTo>
                  <a:lnTo>
                    <a:pt x="45" y="168"/>
                  </a:lnTo>
                  <a:lnTo>
                    <a:pt x="46" y="168"/>
                  </a:lnTo>
                  <a:lnTo>
                    <a:pt x="46" y="168"/>
                  </a:lnTo>
                  <a:lnTo>
                    <a:pt x="46" y="167"/>
                  </a:lnTo>
                  <a:lnTo>
                    <a:pt x="46" y="167"/>
                  </a:lnTo>
                  <a:lnTo>
                    <a:pt x="46" y="166"/>
                  </a:lnTo>
                  <a:lnTo>
                    <a:pt x="46" y="166"/>
                  </a:lnTo>
                  <a:lnTo>
                    <a:pt x="46" y="166"/>
                  </a:lnTo>
                  <a:lnTo>
                    <a:pt x="46" y="165"/>
                  </a:lnTo>
                  <a:lnTo>
                    <a:pt x="46" y="165"/>
                  </a:lnTo>
                  <a:lnTo>
                    <a:pt x="46" y="164"/>
                  </a:lnTo>
                  <a:lnTo>
                    <a:pt x="46" y="164"/>
                  </a:lnTo>
                  <a:lnTo>
                    <a:pt x="46" y="164"/>
                  </a:lnTo>
                  <a:lnTo>
                    <a:pt x="46" y="163"/>
                  </a:lnTo>
                  <a:lnTo>
                    <a:pt x="46" y="163"/>
                  </a:lnTo>
                  <a:lnTo>
                    <a:pt x="46" y="162"/>
                  </a:lnTo>
                  <a:lnTo>
                    <a:pt x="46" y="162"/>
                  </a:lnTo>
                  <a:lnTo>
                    <a:pt x="46" y="162"/>
                  </a:lnTo>
                  <a:lnTo>
                    <a:pt x="46" y="161"/>
                  </a:lnTo>
                  <a:lnTo>
                    <a:pt x="46" y="161"/>
                  </a:lnTo>
                  <a:lnTo>
                    <a:pt x="46" y="160"/>
                  </a:lnTo>
                  <a:lnTo>
                    <a:pt x="47" y="160"/>
                  </a:lnTo>
                  <a:lnTo>
                    <a:pt x="47" y="159"/>
                  </a:lnTo>
                  <a:lnTo>
                    <a:pt x="47" y="159"/>
                  </a:lnTo>
                  <a:lnTo>
                    <a:pt x="47" y="159"/>
                  </a:lnTo>
                  <a:lnTo>
                    <a:pt x="48" y="159"/>
                  </a:lnTo>
                  <a:lnTo>
                    <a:pt x="48" y="159"/>
                  </a:lnTo>
                  <a:lnTo>
                    <a:pt x="48" y="158"/>
                  </a:lnTo>
                  <a:lnTo>
                    <a:pt x="48" y="158"/>
                  </a:lnTo>
                  <a:lnTo>
                    <a:pt x="48" y="157"/>
                  </a:lnTo>
                  <a:lnTo>
                    <a:pt x="48" y="157"/>
                  </a:lnTo>
                  <a:lnTo>
                    <a:pt x="48" y="157"/>
                  </a:lnTo>
                  <a:lnTo>
                    <a:pt x="48" y="156"/>
                  </a:lnTo>
                  <a:lnTo>
                    <a:pt x="48" y="156"/>
                  </a:lnTo>
                  <a:lnTo>
                    <a:pt x="48" y="156"/>
                  </a:lnTo>
                  <a:lnTo>
                    <a:pt x="48" y="155"/>
                  </a:lnTo>
                  <a:lnTo>
                    <a:pt x="48" y="155"/>
                  </a:lnTo>
                  <a:lnTo>
                    <a:pt x="48" y="155"/>
                  </a:lnTo>
                  <a:lnTo>
                    <a:pt x="48" y="154"/>
                  </a:lnTo>
                  <a:lnTo>
                    <a:pt x="48" y="154"/>
                  </a:lnTo>
                  <a:lnTo>
                    <a:pt x="48" y="154"/>
                  </a:lnTo>
                  <a:lnTo>
                    <a:pt x="48" y="153"/>
                  </a:lnTo>
                  <a:lnTo>
                    <a:pt x="48" y="153"/>
                  </a:lnTo>
                  <a:lnTo>
                    <a:pt x="48" y="153"/>
                  </a:lnTo>
                  <a:lnTo>
                    <a:pt x="48" y="152"/>
                  </a:lnTo>
                  <a:lnTo>
                    <a:pt x="49" y="152"/>
                  </a:lnTo>
                  <a:lnTo>
                    <a:pt x="49" y="152"/>
                  </a:lnTo>
                  <a:lnTo>
                    <a:pt x="50" y="151"/>
                  </a:lnTo>
                  <a:lnTo>
                    <a:pt x="50" y="151"/>
                  </a:lnTo>
                  <a:lnTo>
                    <a:pt x="50" y="151"/>
                  </a:lnTo>
                  <a:lnTo>
                    <a:pt x="50" y="151"/>
                  </a:lnTo>
                  <a:lnTo>
                    <a:pt x="50" y="150"/>
                  </a:lnTo>
                  <a:lnTo>
                    <a:pt x="50" y="150"/>
                  </a:lnTo>
                  <a:lnTo>
                    <a:pt x="50" y="150"/>
                  </a:lnTo>
                  <a:lnTo>
                    <a:pt x="50" y="149"/>
                  </a:lnTo>
                  <a:lnTo>
                    <a:pt x="50" y="149"/>
                  </a:lnTo>
                  <a:lnTo>
                    <a:pt x="50" y="148"/>
                  </a:lnTo>
                  <a:lnTo>
                    <a:pt x="50" y="148"/>
                  </a:lnTo>
                  <a:lnTo>
                    <a:pt x="50" y="148"/>
                  </a:lnTo>
                  <a:lnTo>
                    <a:pt x="50" y="147"/>
                  </a:lnTo>
                  <a:lnTo>
                    <a:pt x="50" y="147"/>
                  </a:lnTo>
                  <a:lnTo>
                    <a:pt x="50" y="146"/>
                  </a:lnTo>
                  <a:lnTo>
                    <a:pt x="50" y="146"/>
                  </a:lnTo>
                  <a:lnTo>
                    <a:pt x="50" y="146"/>
                  </a:lnTo>
                  <a:lnTo>
                    <a:pt x="50" y="146"/>
                  </a:lnTo>
                  <a:lnTo>
                    <a:pt x="50" y="145"/>
                  </a:lnTo>
                  <a:lnTo>
                    <a:pt x="50" y="145"/>
                  </a:lnTo>
                  <a:lnTo>
                    <a:pt x="50" y="144"/>
                  </a:lnTo>
                  <a:lnTo>
                    <a:pt x="50" y="144"/>
                  </a:lnTo>
                  <a:lnTo>
                    <a:pt x="49" y="144"/>
                  </a:lnTo>
                  <a:lnTo>
                    <a:pt x="49" y="143"/>
                  </a:lnTo>
                  <a:lnTo>
                    <a:pt x="49" y="143"/>
                  </a:lnTo>
                  <a:lnTo>
                    <a:pt x="49" y="143"/>
                  </a:lnTo>
                  <a:lnTo>
                    <a:pt x="49" y="142"/>
                  </a:lnTo>
                  <a:lnTo>
                    <a:pt x="48" y="142"/>
                  </a:lnTo>
                  <a:lnTo>
                    <a:pt x="48" y="142"/>
                  </a:lnTo>
                  <a:lnTo>
                    <a:pt x="48" y="142"/>
                  </a:lnTo>
                  <a:lnTo>
                    <a:pt x="48" y="141"/>
                  </a:lnTo>
                  <a:lnTo>
                    <a:pt x="48" y="141"/>
                  </a:lnTo>
                  <a:lnTo>
                    <a:pt x="48" y="140"/>
                  </a:lnTo>
                  <a:lnTo>
                    <a:pt x="48" y="140"/>
                  </a:lnTo>
                  <a:lnTo>
                    <a:pt x="48" y="139"/>
                  </a:lnTo>
                  <a:lnTo>
                    <a:pt x="48" y="139"/>
                  </a:lnTo>
                  <a:lnTo>
                    <a:pt x="48" y="139"/>
                  </a:lnTo>
                  <a:lnTo>
                    <a:pt x="49" y="139"/>
                  </a:lnTo>
                  <a:lnTo>
                    <a:pt x="49" y="138"/>
                  </a:lnTo>
                  <a:lnTo>
                    <a:pt x="49" y="138"/>
                  </a:lnTo>
                  <a:lnTo>
                    <a:pt x="49" y="138"/>
                  </a:lnTo>
                  <a:lnTo>
                    <a:pt x="49" y="137"/>
                  </a:lnTo>
                  <a:lnTo>
                    <a:pt x="49" y="137"/>
                  </a:lnTo>
                  <a:lnTo>
                    <a:pt x="50" y="137"/>
                  </a:lnTo>
                  <a:lnTo>
                    <a:pt x="50" y="137"/>
                  </a:lnTo>
                  <a:lnTo>
                    <a:pt x="50" y="136"/>
                  </a:lnTo>
                  <a:lnTo>
                    <a:pt x="50" y="136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4"/>
                  </a:lnTo>
                  <a:lnTo>
                    <a:pt x="50" y="134"/>
                  </a:lnTo>
                  <a:lnTo>
                    <a:pt x="50" y="134"/>
                  </a:lnTo>
                  <a:lnTo>
                    <a:pt x="51" y="133"/>
                  </a:lnTo>
                  <a:lnTo>
                    <a:pt x="51" y="133"/>
                  </a:lnTo>
                  <a:lnTo>
                    <a:pt x="51" y="133"/>
                  </a:lnTo>
                  <a:lnTo>
                    <a:pt x="51" y="132"/>
                  </a:lnTo>
                  <a:lnTo>
                    <a:pt x="51" y="132"/>
                  </a:lnTo>
                  <a:lnTo>
                    <a:pt x="50" y="132"/>
                  </a:lnTo>
                  <a:lnTo>
                    <a:pt x="50" y="131"/>
                  </a:lnTo>
                  <a:lnTo>
                    <a:pt x="50" y="131"/>
                  </a:lnTo>
                  <a:lnTo>
                    <a:pt x="50" y="131"/>
                  </a:lnTo>
                  <a:lnTo>
                    <a:pt x="50" y="131"/>
                  </a:lnTo>
                  <a:lnTo>
                    <a:pt x="50" y="130"/>
                  </a:lnTo>
                  <a:lnTo>
                    <a:pt x="49" y="130"/>
                  </a:lnTo>
                  <a:lnTo>
                    <a:pt x="49" y="130"/>
                  </a:lnTo>
                  <a:lnTo>
                    <a:pt x="49" y="129"/>
                  </a:lnTo>
                  <a:lnTo>
                    <a:pt x="49" y="129"/>
                  </a:lnTo>
                  <a:lnTo>
                    <a:pt x="48" y="129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48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6"/>
                  </a:lnTo>
                  <a:lnTo>
                    <a:pt x="48" y="126"/>
                  </a:lnTo>
                  <a:lnTo>
                    <a:pt x="48" y="126"/>
                  </a:lnTo>
                  <a:lnTo>
                    <a:pt x="48" y="126"/>
                  </a:lnTo>
                  <a:lnTo>
                    <a:pt x="48" y="125"/>
                  </a:lnTo>
                  <a:lnTo>
                    <a:pt x="47" y="125"/>
                  </a:lnTo>
                  <a:lnTo>
                    <a:pt x="47" y="125"/>
                  </a:lnTo>
                  <a:lnTo>
                    <a:pt x="47" y="124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9" y="124"/>
                  </a:lnTo>
                  <a:lnTo>
                    <a:pt x="49" y="123"/>
                  </a:lnTo>
                  <a:lnTo>
                    <a:pt x="49" y="123"/>
                  </a:lnTo>
                  <a:lnTo>
                    <a:pt x="49" y="122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7" y="122"/>
                  </a:lnTo>
                  <a:lnTo>
                    <a:pt x="47" y="122"/>
                  </a:lnTo>
                  <a:lnTo>
                    <a:pt x="47" y="122"/>
                  </a:lnTo>
                  <a:lnTo>
                    <a:pt x="46" y="122"/>
                  </a:lnTo>
                  <a:lnTo>
                    <a:pt x="46" y="122"/>
                  </a:lnTo>
                  <a:lnTo>
                    <a:pt x="45" y="121"/>
                  </a:lnTo>
                  <a:lnTo>
                    <a:pt x="45" y="121"/>
                  </a:lnTo>
                  <a:lnTo>
                    <a:pt x="46" y="121"/>
                  </a:lnTo>
                  <a:lnTo>
                    <a:pt x="46" y="120"/>
                  </a:lnTo>
                  <a:lnTo>
                    <a:pt x="46" y="120"/>
                  </a:lnTo>
                  <a:lnTo>
                    <a:pt x="45" y="120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4" y="119"/>
                  </a:lnTo>
                  <a:lnTo>
                    <a:pt x="44" y="118"/>
                  </a:lnTo>
                  <a:lnTo>
                    <a:pt x="43" y="118"/>
                  </a:lnTo>
                  <a:lnTo>
                    <a:pt x="43" y="118"/>
                  </a:lnTo>
                  <a:lnTo>
                    <a:pt x="43" y="118"/>
                  </a:lnTo>
                  <a:lnTo>
                    <a:pt x="43" y="117"/>
                  </a:lnTo>
                  <a:lnTo>
                    <a:pt x="42" y="117"/>
                  </a:lnTo>
                  <a:lnTo>
                    <a:pt x="42" y="117"/>
                  </a:lnTo>
                  <a:lnTo>
                    <a:pt x="42" y="117"/>
                  </a:lnTo>
                  <a:lnTo>
                    <a:pt x="41" y="117"/>
                  </a:lnTo>
                  <a:lnTo>
                    <a:pt x="41" y="117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7"/>
                  </a:lnTo>
                  <a:lnTo>
                    <a:pt x="37" y="107"/>
                  </a:lnTo>
                  <a:lnTo>
                    <a:pt x="37" y="107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5"/>
                  </a:lnTo>
                  <a:lnTo>
                    <a:pt x="34" y="105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3" y="103"/>
                  </a:lnTo>
                  <a:lnTo>
                    <a:pt x="34" y="103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4" y="101"/>
                  </a:lnTo>
                  <a:lnTo>
                    <a:pt x="34" y="101"/>
                  </a:lnTo>
                  <a:lnTo>
                    <a:pt x="35" y="101"/>
                  </a:lnTo>
                  <a:lnTo>
                    <a:pt x="35" y="100"/>
                  </a:lnTo>
                  <a:lnTo>
                    <a:pt x="35" y="100"/>
                  </a:lnTo>
                  <a:lnTo>
                    <a:pt x="35" y="100"/>
                  </a:lnTo>
                  <a:lnTo>
                    <a:pt x="35" y="99"/>
                  </a:lnTo>
                  <a:lnTo>
                    <a:pt x="36" y="99"/>
                  </a:lnTo>
                  <a:lnTo>
                    <a:pt x="36" y="98"/>
                  </a:lnTo>
                  <a:lnTo>
                    <a:pt x="36" y="98"/>
                  </a:lnTo>
                  <a:lnTo>
                    <a:pt x="36" y="98"/>
                  </a:lnTo>
                  <a:lnTo>
                    <a:pt x="36" y="97"/>
                  </a:lnTo>
                  <a:lnTo>
                    <a:pt x="36" y="97"/>
                  </a:lnTo>
                  <a:lnTo>
                    <a:pt x="36" y="97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7" y="95"/>
                  </a:lnTo>
                  <a:lnTo>
                    <a:pt x="37" y="95"/>
                  </a:lnTo>
                  <a:lnTo>
                    <a:pt x="38" y="95"/>
                  </a:lnTo>
                  <a:lnTo>
                    <a:pt x="38" y="94"/>
                  </a:lnTo>
                  <a:lnTo>
                    <a:pt x="38" y="94"/>
                  </a:lnTo>
                  <a:lnTo>
                    <a:pt x="37" y="94"/>
                  </a:lnTo>
                  <a:lnTo>
                    <a:pt x="37" y="94"/>
                  </a:lnTo>
                  <a:lnTo>
                    <a:pt x="37" y="93"/>
                  </a:lnTo>
                  <a:lnTo>
                    <a:pt x="37" y="93"/>
                  </a:lnTo>
                  <a:lnTo>
                    <a:pt x="37" y="93"/>
                  </a:lnTo>
                  <a:lnTo>
                    <a:pt x="37" y="93"/>
                  </a:lnTo>
                  <a:lnTo>
                    <a:pt x="36" y="93"/>
                  </a:lnTo>
                  <a:lnTo>
                    <a:pt x="36" y="93"/>
                  </a:lnTo>
                  <a:lnTo>
                    <a:pt x="36" y="93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5" y="91"/>
                  </a:lnTo>
                  <a:lnTo>
                    <a:pt x="35" y="91"/>
                  </a:lnTo>
                  <a:lnTo>
                    <a:pt x="35" y="91"/>
                  </a:lnTo>
                  <a:lnTo>
                    <a:pt x="35" y="91"/>
                  </a:lnTo>
                  <a:lnTo>
                    <a:pt x="35" y="90"/>
                  </a:lnTo>
                  <a:lnTo>
                    <a:pt x="36" y="90"/>
                  </a:lnTo>
                  <a:lnTo>
                    <a:pt x="36" y="89"/>
                  </a:lnTo>
                  <a:lnTo>
                    <a:pt x="36" y="89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5" y="88"/>
                  </a:lnTo>
                  <a:lnTo>
                    <a:pt x="35" y="88"/>
                  </a:lnTo>
                  <a:lnTo>
                    <a:pt x="35" y="87"/>
                  </a:lnTo>
                  <a:lnTo>
                    <a:pt x="35" y="87"/>
                  </a:lnTo>
                  <a:lnTo>
                    <a:pt x="34" y="87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5"/>
                  </a:lnTo>
                  <a:lnTo>
                    <a:pt x="34" y="85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3" y="84"/>
                  </a:lnTo>
                  <a:lnTo>
                    <a:pt x="33" y="83"/>
                  </a:lnTo>
                  <a:lnTo>
                    <a:pt x="33" y="83"/>
                  </a:lnTo>
                  <a:lnTo>
                    <a:pt x="32" y="83"/>
                  </a:lnTo>
                  <a:lnTo>
                    <a:pt x="32" y="83"/>
                  </a:lnTo>
                  <a:lnTo>
                    <a:pt x="32" y="83"/>
                  </a:lnTo>
                  <a:lnTo>
                    <a:pt x="32" y="82"/>
                  </a:lnTo>
                  <a:lnTo>
                    <a:pt x="32" y="82"/>
                  </a:lnTo>
                  <a:lnTo>
                    <a:pt x="32" y="82"/>
                  </a:lnTo>
                  <a:lnTo>
                    <a:pt x="31" y="82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30" y="81"/>
                  </a:lnTo>
                  <a:lnTo>
                    <a:pt x="30" y="81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7" y="80"/>
                  </a:lnTo>
                  <a:lnTo>
                    <a:pt x="27" y="80"/>
                  </a:lnTo>
                  <a:lnTo>
                    <a:pt x="27" y="80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8"/>
                  </a:lnTo>
                  <a:lnTo>
                    <a:pt x="25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2" y="76"/>
                  </a:lnTo>
                  <a:lnTo>
                    <a:pt x="22" y="75"/>
                  </a:lnTo>
                  <a:lnTo>
                    <a:pt x="22" y="76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0" y="75"/>
                  </a:lnTo>
                  <a:lnTo>
                    <a:pt x="20" y="75"/>
                  </a:lnTo>
                  <a:lnTo>
                    <a:pt x="19" y="75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3"/>
                  </a:lnTo>
                  <a:lnTo>
                    <a:pt x="18" y="73"/>
                  </a:lnTo>
                  <a:lnTo>
                    <a:pt x="17" y="73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5" y="71"/>
                  </a:lnTo>
                  <a:lnTo>
                    <a:pt x="15" y="71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3" y="71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1" y="71"/>
                  </a:lnTo>
                  <a:lnTo>
                    <a:pt x="11" y="71"/>
                  </a:lnTo>
                  <a:lnTo>
                    <a:pt x="11" y="70"/>
                  </a:lnTo>
                  <a:lnTo>
                    <a:pt x="10" y="70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67"/>
                  </a:lnTo>
                  <a:lnTo>
                    <a:pt x="8" y="67"/>
                  </a:lnTo>
                  <a:lnTo>
                    <a:pt x="8" y="67"/>
                  </a:lnTo>
                  <a:lnTo>
                    <a:pt x="8" y="66"/>
                  </a:lnTo>
                  <a:lnTo>
                    <a:pt x="7" y="66"/>
                  </a:lnTo>
                  <a:lnTo>
                    <a:pt x="7" y="66"/>
                  </a:lnTo>
                  <a:lnTo>
                    <a:pt x="7" y="66"/>
                  </a:lnTo>
                  <a:lnTo>
                    <a:pt x="7" y="66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5" y="64"/>
                  </a:lnTo>
                  <a:lnTo>
                    <a:pt x="5" y="63"/>
                  </a:lnTo>
                  <a:lnTo>
                    <a:pt x="5" y="63"/>
                  </a:lnTo>
                  <a:lnTo>
                    <a:pt x="5" y="62"/>
                  </a:lnTo>
                  <a:lnTo>
                    <a:pt x="5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3" y="62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2" y="61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1" y="57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1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3"/>
                  </a:lnTo>
                  <a:lnTo>
                    <a:pt x="2" y="53"/>
                  </a:lnTo>
                  <a:lnTo>
                    <a:pt x="2" y="53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8" name="Freeform 33"/>
            <p:cNvSpPr>
              <a:spLocks/>
            </p:cNvSpPr>
            <p:nvPr>
              <p:custDataLst>
                <p:tags r:id="rId183"/>
              </p:custDataLst>
            </p:nvPr>
          </p:nvSpPr>
          <p:spPr bwMode="auto">
            <a:xfrm>
              <a:off x="3020331" y="1347885"/>
              <a:ext cx="95847" cy="400988"/>
            </a:xfrm>
            <a:custGeom>
              <a:avLst/>
              <a:gdLst/>
              <a:ahLst/>
              <a:cxnLst>
                <a:cxn ang="0">
                  <a:pos x="1" y="198"/>
                </a:cxn>
                <a:cxn ang="0">
                  <a:pos x="3" y="200"/>
                </a:cxn>
                <a:cxn ang="0">
                  <a:pos x="4" y="202"/>
                </a:cxn>
                <a:cxn ang="0">
                  <a:pos x="7" y="204"/>
                </a:cxn>
                <a:cxn ang="0">
                  <a:pos x="10" y="203"/>
                </a:cxn>
                <a:cxn ang="0">
                  <a:pos x="12" y="201"/>
                </a:cxn>
                <a:cxn ang="0">
                  <a:pos x="14" y="197"/>
                </a:cxn>
                <a:cxn ang="0">
                  <a:pos x="15" y="194"/>
                </a:cxn>
                <a:cxn ang="0">
                  <a:pos x="16" y="190"/>
                </a:cxn>
                <a:cxn ang="0">
                  <a:pos x="16" y="186"/>
                </a:cxn>
                <a:cxn ang="0">
                  <a:pos x="17" y="182"/>
                </a:cxn>
                <a:cxn ang="0">
                  <a:pos x="18" y="178"/>
                </a:cxn>
                <a:cxn ang="0">
                  <a:pos x="19" y="174"/>
                </a:cxn>
                <a:cxn ang="0">
                  <a:pos x="19" y="170"/>
                </a:cxn>
                <a:cxn ang="0">
                  <a:pos x="20" y="166"/>
                </a:cxn>
                <a:cxn ang="0">
                  <a:pos x="21" y="162"/>
                </a:cxn>
                <a:cxn ang="0">
                  <a:pos x="21" y="158"/>
                </a:cxn>
                <a:cxn ang="0">
                  <a:pos x="22" y="154"/>
                </a:cxn>
                <a:cxn ang="0">
                  <a:pos x="23" y="151"/>
                </a:cxn>
                <a:cxn ang="0">
                  <a:pos x="23" y="147"/>
                </a:cxn>
                <a:cxn ang="0">
                  <a:pos x="24" y="143"/>
                </a:cxn>
                <a:cxn ang="0">
                  <a:pos x="25" y="140"/>
                </a:cxn>
                <a:cxn ang="0">
                  <a:pos x="25" y="136"/>
                </a:cxn>
                <a:cxn ang="0">
                  <a:pos x="26" y="133"/>
                </a:cxn>
                <a:cxn ang="0">
                  <a:pos x="26" y="129"/>
                </a:cxn>
                <a:cxn ang="0">
                  <a:pos x="27" y="126"/>
                </a:cxn>
                <a:cxn ang="0">
                  <a:pos x="28" y="122"/>
                </a:cxn>
                <a:cxn ang="0">
                  <a:pos x="28" y="119"/>
                </a:cxn>
                <a:cxn ang="0">
                  <a:pos x="29" y="115"/>
                </a:cxn>
                <a:cxn ang="0">
                  <a:pos x="30" y="111"/>
                </a:cxn>
                <a:cxn ang="0">
                  <a:pos x="30" y="107"/>
                </a:cxn>
                <a:cxn ang="0">
                  <a:pos x="31" y="104"/>
                </a:cxn>
                <a:cxn ang="0">
                  <a:pos x="32" y="100"/>
                </a:cxn>
                <a:cxn ang="0">
                  <a:pos x="32" y="96"/>
                </a:cxn>
                <a:cxn ang="0">
                  <a:pos x="33" y="92"/>
                </a:cxn>
                <a:cxn ang="0">
                  <a:pos x="34" y="88"/>
                </a:cxn>
                <a:cxn ang="0">
                  <a:pos x="35" y="85"/>
                </a:cxn>
                <a:cxn ang="0">
                  <a:pos x="35" y="80"/>
                </a:cxn>
                <a:cxn ang="0">
                  <a:pos x="36" y="76"/>
                </a:cxn>
                <a:cxn ang="0">
                  <a:pos x="36" y="73"/>
                </a:cxn>
                <a:cxn ang="0">
                  <a:pos x="37" y="69"/>
                </a:cxn>
                <a:cxn ang="0">
                  <a:pos x="38" y="65"/>
                </a:cxn>
                <a:cxn ang="0">
                  <a:pos x="38" y="62"/>
                </a:cxn>
                <a:cxn ang="0">
                  <a:pos x="39" y="58"/>
                </a:cxn>
                <a:cxn ang="0">
                  <a:pos x="39" y="54"/>
                </a:cxn>
                <a:cxn ang="0">
                  <a:pos x="40" y="50"/>
                </a:cxn>
                <a:cxn ang="0">
                  <a:pos x="41" y="46"/>
                </a:cxn>
                <a:cxn ang="0">
                  <a:pos x="41" y="42"/>
                </a:cxn>
                <a:cxn ang="0">
                  <a:pos x="42" y="38"/>
                </a:cxn>
                <a:cxn ang="0">
                  <a:pos x="43" y="34"/>
                </a:cxn>
                <a:cxn ang="0">
                  <a:pos x="44" y="30"/>
                </a:cxn>
                <a:cxn ang="0">
                  <a:pos x="44" y="26"/>
                </a:cxn>
                <a:cxn ang="0">
                  <a:pos x="45" y="22"/>
                </a:cxn>
                <a:cxn ang="0">
                  <a:pos x="46" y="18"/>
                </a:cxn>
                <a:cxn ang="0">
                  <a:pos x="46" y="14"/>
                </a:cxn>
                <a:cxn ang="0">
                  <a:pos x="47" y="10"/>
                </a:cxn>
                <a:cxn ang="0">
                  <a:pos x="48" y="6"/>
                </a:cxn>
                <a:cxn ang="0">
                  <a:pos x="48" y="2"/>
                </a:cxn>
              </a:cxnLst>
              <a:rect l="0" t="0" r="r" b="b"/>
              <a:pathLst>
                <a:path w="49" h="205">
                  <a:moveTo>
                    <a:pt x="0" y="200"/>
                  </a:moveTo>
                  <a:lnTo>
                    <a:pt x="0" y="200"/>
                  </a:lnTo>
                  <a:lnTo>
                    <a:pt x="0" y="200"/>
                  </a:lnTo>
                  <a:lnTo>
                    <a:pt x="1" y="200"/>
                  </a:lnTo>
                  <a:lnTo>
                    <a:pt x="1" y="200"/>
                  </a:lnTo>
                  <a:lnTo>
                    <a:pt x="1" y="200"/>
                  </a:lnTo>
                  <a:lnTo>
                    <a:pt x="1" y="200"/>
                  </a:lnTo>
                  <a:lnTo>
                    <a:pt x="1" y="199"/>
                  </a:lnTo>
                  <a:lnTo>
                    <a:pt x="1" y="199"/>
                  </a:lnTo>
                  <a:lnTo>
                    <a:pt x="1" y="198"/>
                  </a:lnTo>
                  <a:lnTo>
                    <a:pt x="2" y="198"/>
                  </a:lnTo>
                  <a:lnTo>
                    <a:pt x="2" y="198"/>
                  </a:lnTo>
                  <a:lnTo>
                    <a:pt x="2" y="198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2" y="200"/>
                  </a:lnTo>
                  <a:lnTo>
                    <a:pt x="2" y="200"/>
                  </a:lnTo>
                  <a:lnTo>
                    <a:pt x="3" y="200"/>
                  </a:lnTo>
                  <a:lnTo>
                    <a:pt x="3" y="200"/>
                  </a:lnTo>
                  <a:lnTo>
                    <a:pt x="3" y="200"/>
                  </a:lnTo>
                  <a:lnTo>
                    <a:pt x="4" y="200"/>
                  </a:lnTo>
                  <a:lnTo>
                    <a:pt x="4" y="200"/>
                  </a:lnTo>
                  <a:lnTo>
                    <a:pt x="4" y="200"/>
                  </a:lnTo>
                  <a:lnTo>
                    <a:pt x="5" y="200"/>
                  </a:lnTo>
                  <a:lnTo>
                    <a:pt x="4" y="200"/>
                  </a:lnTo>
                  <a:lnTo>
                    <a:pt x="4" y="201"/>
                  </a:lnTo>
                  <a:lnTo>
                    <a:pt x="4" y="201"/>
                  </a:lnTo>
                  <a:lnTo>
                    <a:pt x="4" y="202"/>
                  </a:lnTo>
                  <a:lnTo>
                    <a:pt x="4" y="202"/>
                  </a:lnTo>
                  <a:lnTo>
                    <a:pt x="4" y="202"/>
                  </a:lnTo>
                  <a:lnTo>
                    <a:pt x="4" y="203"/>
                  </a:lnTo>
                  <a:lnTo>
                    <a:pt x="5" y="203"/>
                  </a:lnTo>
                  <a:lnTo>
                    <a:pt x="5" y="203"/>
                  </a:lnTo>
                  <a:lnTo>
                    <a:pt x="5" y="203"/>
                  </a:lnTo>
                  <a:lnTo>
                    <a:pt x="6" y="203"/>
                  </a:lnTo>
                  <a:lnTo>
                    <a:pt x="6" y="203"/>
                  </a:lnTo>
                  <a:lnTo>
                    <a:pt x="6" y="204"/>
                  </a:lnTo>
                  <a:lnTo>
                    <a:pt x="7" y="204"/>
                  </a:lnTo>
                  <a:lnTo>
                    <a:pt x="7" y="204"/>
                  </a:lnTo>
                  <a:lnTo>
                    <a:pt x="7" y="204"/>
                  </a:lnTo>
                  <a:lnTo>
                    <a:pt x="7" y="205"/>
                  </a:lnTo>
                  <a:lnTo>
                    <a:pt x="7" y="205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9" y="204"/>
                  </a:lnTo>
                  <a:lnTo>
                    <a:pt x="9" y="204"/>
                  </a:lnTo>
                  <a:lnTo>
                    <a:pt x="9" y="203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11" y="203"/>
                  </a:lnTo>
                  <a:lnTo>
                    <a:pt x="11" y="203"/>
                  </a:lnTo>
                  <a:lnTo>
                    <a:pt x="12" y="202"/>
                  </a:lnTo>
                  <a:lnTo>
                    <a:pt x="12" y="202"/>
                  </a:lnTo>
                  <a:lnTo>
                    <a:pt x="12" y="202"/>
                  </a:lnTo>
                  <a:lnTo>
                    <a:pt x="12" y="202"/>
                  </a:lnTo>
                  <a:lnTo>
                    <a:pt x="12" y="202"/>
                  </a:lnTo>
                  <a:lnTo>
                    <a:pt x="12" y="201"/>
                  </a:lnTo>
                  <a:lnTo>
                    <a:pt x="12" y="201"/>
                  </a:lnTo>
                  <a:lnTo>
                    <a:pt x="13" y="201"/>
                  </a:lnTo>
                  <a:lnTo>
                    <a:pt x="13" y="200"/>
                  </a:lnTo>
                  <a:lnTo>
                    <a:pt x="13" y="200"/>
                  </a:lnTo>
                  <a:lnTo>
                    <a:pt x="13" y="200"/>
                  </a:lnTo>
                  <a:lnTo>
                    <a:pt x="13" y="199"/>
                  </a:lnTo>
                  <a:lnTo>
                    <a:pt x="13" y="199"/>
                  </a:lnTo>
                  <a:lnTo>
                    <a:pt x="13" y="198"/>
                  </a:lnTo>
                  <a:lnTo>
                    <a:pt x="14" y="198"/>
                  </a:lnTo>
                  <a:lnTo>
                    <a:pt x="14" y="197"/>
                  </a:lnTo>
                  <a:lnTo>
                    <a:pt x="14" y="197"/>
                  </a:lnTo>
                  <a:lnTo>
                    <a:pt x="14" y="196"/>
                  </a:lnTo>
                  <a:lnTo>
                    <a:pt x="14" y="196"/>
                  </a:lnTo>
                  <a:lnTo>
                    <a:pt x="14" y="195"/>
                  </a:lnTo>
                  <a:lnTo>
                    <a:pt x="14" y="195"/>
                  </a:lnTo>
                  <a:lnTo>
                    <a:pt x="14" y="195"/>
                  </a:lnTo>
                  <a:lnTo>
                    <a:pt x="14" y="195"/>
                  </a:lnTo>
                  <a:lnTo>
                    <a:pt x="14" y="194"/>
                  </a:lnTo>
                  <a:lnTo>
                    <a:pt x="14" y="194"/>
                  </a:lnTo>
                  <a:lnTo>
                    <a:pt x="15" y="194"/>
                  </a:lnTo>
                  <a:lnTo>
                    <a:pt x="15" y="193"/>
                  </a:lnTo>
                  <a:lnTo>
                    <a:pt x="15" y="193"/>
                  </a:lnTo>
                  <a:lnTo>
                    <a:pt x="15" y="193"/>
                  </a:lnTo>
                  <a:lnTo>
                    <a:pt x="15" y="192"/>
                  </a:lnTo>
                  <a:lnTo>
                    <a:pt x="15" y="192"/>
                  </a:lnTo>
                  <a:lnTo>
                    <a:pt x="15" y="191"/>
                  </a:lnTo>
                  <a:lnTo>
                    <a:pt x="15" y="191"/>
                  </a:lnTo>
                  <a:lnTo>
                    <a:pt x="16" y="191"/>
                  </a:lnTo>
                  <a:lnTo>
                    <a:pt x="16" y="190"/>
                  </a:lnTo>
                  <a:lnTo>
                    <a:pt x="16" y="190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16" y="188"/>
                  </a:lnTo>
                  <a:lnTo>
                    <a:pt x="16" y="188"/>
                  </a:lnTo>
                  <a:lnTo>
                    <a:pt x="16" y="187"/>
                  </a:lnTo>
                  <a:lnTo>
                    <a:pt x="16" y="187"/>
                  </a:lnTo>
                  <a:lnTo>
                    <a:pt x="16" y="187"/>
                  </a:lnTo>
                  <a:lnTo>
                    <a:pt x="16" y="186"/>
                  </a:lnTo>
                  <a:lnTo>
                    <a:pt x="16" y="186"/>
                  </a:lnTo>
                  <a:lnTo>
                    <a:pt x="16" y="185"/>
                  </a:lnTo>
                  <a:lnTo>
                    <a:pt x="16" y="185"/>
                  </a:lnTo>
                  <a:lnTo>
                    <a:pt x="16" y="184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17" y="183"/>
                  </a:lnTo>
                  <a:lnTo>
                    <a:pt x="17" y="183"/>
                  </a:lnTo>
                  <a:lnTo>
                    <a:pt x="17" y="182"/>
                  </a:lnTo>
                  <a:lnTo>
                    <a:pt x="17" y="182"/>
                  </a:lnTo>
                  <a:lnTo>
                    <a:pt x="17" y="182"/>
                  </a:lnTo>
                  <a:lnTo>
                    <a:pt x="17" y="181"/>
                  </a:lnTo>
                  <a:lnTo>
                    <a:pt x="17" y="181"/>
                  </a:lnTo>
                  <a:lnTo>
                    <a:pt x="17" y="180"/>
                  </a:lnTo>
                  <a:lnTo>
                    <a:pt x="17" y="180"/>
                  </a:lnTo>
                  <a:lnTo>
                    <a:pt x="18" y="180"/>
                  </a:lnTo>
                  <a:lnTo>
                    <a:pt x="18" y="180"/>
                  </a:lnTo>
                  <a:lnTo>
                    <a:pt x="18" y="179"/>
                  </a:lnTo>
                  <a:lnTo>
                    <a:pt x="18" y="179"/>
                  </a:lnTo>
                  <a:lnTo>
                    <a:pt x="18" y="178"/>
                  </a:lnTo>
                  <a:lnTo>
                    <a:pt x="18" y="178"/>
                  </a:lnTo>
                  <a:lnTo>
                    <a:pt x="18" y="178"/>
                  </a:lnTo>
                  <a:lnTo>
                    <a:pt x="18" y="177"/>
                  </a:lnTo>
                  <a:lnTo>
                    <a:pt x="18" y="177"/>
                  </a:lnTo>
                  <a:lnTo>
                    <a:pt x="18" y="176"/>
                  </a:lnTo>
                  <a:lnTo>
                    <a:pt x="18" y="176"/>
                  </a:lnTo>
                  <a:lnTo>
                    <a:pt x="18" y="175"/>
                  </a:lnTo>
                  <a:lnTo>
                    <a:pt x="19" y="175"/>
                  </a:lnTo>
                  <a:lnTo>
                    <a:pt x="19" y="175"/>
                  </a:lnTo>
                  <a:lnTo>
                    <a:pt x="19" y="175"/>
                  </a:lnTo>
                  <a:lnTo>
                    <a:pt x="19" y="174"/>
                  </a:lnTo>
                  <a:lnTo>
                    <a:pt x="19" y="174"/>
                  </a:lnTo>
                  <a:lnTo>
                    <a:pt x="19" y="173"/>
                  </a:lnTo>
                  <a:lnTo>
                    <a:pt x="19" y="173"/>
                  </a:lnTo>
                  <a:lnTo>
                    <a:pt x="19" y="173"/>
                  </a:lnTo>
                  <a:lnTo>
                    <a:pt x="19" y="172"/>
                  </a:lnTo>
                  <a:lnTo>
                    <a:pt x="19" y="172"/>
                  </a:lnTo>
                  <a:lnTo>
                    <a:pt x="19" y="171"/>
                  </a:lnTo>
                  <a:lnTo>
                    <a:pt x="19" y="171"/>
                  </a:lnTo>
                  <a:lnTo>
                    <a:pt x="19" y="171"/>
                  </a:lnTo>
                  <a:lnTo>
                    <a:pt x="19" y="170"/>
                  </a:lnTo>
                  <a:lnTo>
                    <a:pt x="19" y="170"/>
                  </a:lnTo>
                  <a:lnTo>
                    <a:pt x="19" y="169"/>
                  </a:lnTo>
                  <a:lnTo>
                    <a:pt x="19" y="169"/>
                  </a:lnTo>
                  <a:lnTo>
                    <a:pt x="19" y="169"/>
                  </a:lnTo>
                  <a:lnTo>
                    <a:pt x="20" y="168"/>
                  </a:lnTo>
                  <a:lnTo>
                    <a:pt x="20" y="168"/>
                  </a:lnTo>
                  <a:lnTo>
                    <a:pt x="20" y="167"/>
                  </a:lnTo>
                  <a:lnTo>
                    <a:pt x="20" y="167"/>
                  </a:lnTo>
                  <a:lnTo>
                    <a:pt x="20" y="167"/>
                  </a:lnTo>
                  <a:lnTo>
                    <a:pt x="20" y="166"/>
                  </a:lnTo>
                  <a:lnTo>
                    <a:pt x="20" y="166"/>
                  </a:lnTo>
                  <a:lnTo>
                    <a:pt x="20" y="166"/>
                  </a:lnTo>
                  <a:lnTo>
                    <a:pt x="20" y="165"/>
                  </a:lnTo>
                  <a:lnTo>
                    <a:pt x="20" y="165"/>
                  </a:lnTo>
                  <a:lnTo>
                    <a:pt x="20" y="164"/>
                  </a:lnTo>
                  <a:lnTo>
                    <a:pt x="20" y="164"/>
                  </a:lnTo>
                  <a:lnTo>
                    <a:pt x="21" y="164"/>
                  </a:lnTo>
                  <a:lnTo>
                    <a:pt x="21" y="163"/>
                  </a:lnTo>
                  <a:lnTo>
                    <a:pt x="21" y="163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21" y="161"/>
                  </a:lnTo>
                  <a:lnTo>
                    <a:pt x="21" y="161"/>
                  </a:lnTo>
                  <a:lnTo>
                    <a:pt x="21" y="160"/>
                  </a:lnTo>
                  <a:lnTo>
                    <a:pt x="21" y="160"/>
                  </a:lnTo>
                  <a:lnTo>
                    <a:pt x="21" y="160"/>
                  </a:lnTo>
                  <a:lnTo>
                    <a:pt x="21" y="159"/>
                  </a:lnTo>
                  <a:lnTo>
                    <a:pt x="21" y="159"/>
                  </a:lnTo>
                  <a:lnTo>
                    <a:pt x="21" y="158"/>
                  </a:lnTo>
                  <a:lnTo>
                    <a:pt x="21" y="158"/>
                  </a:lnTo>
                  <a:lnTo>
                    <a:pt x="21" y="158"/>
                  </a:lnTo>
                  <a:lnTo>
                    <a:pt x="21" y="157"/>
                  </a:lnTo>
                  <a:lnTo>
                    <a:pt x="21" y="157"/>
                  </a:lnTo>
                  <a:lnTo>
                    <a:pt x="22" y="156"/>
                  </a:lnTo>
                  <a:lnTo>
                    <a:pt x="22" y="156"/>
                  </a:lnTo>
                  <a:lnTo>
                    <a:pt x="22" y="155"/>
                  </a:lnTo>
                  <a:lnTo>
                    <a:pt x="22" y="155"/>
                  </a:lnTo>
                  <a:lnTo>
                    <a:pt x="22" y="155"/>
                  </a:lnTo>
                  <a:lnTo>
                    <a:pt x="22" y="154"/>
                  </a:lnTo>
                  <a:lnTo>
                    <a:pt x="22" y="154"/>
                  </a:lnTo>
                  <a:lnTo>
                    <a:pt x="22" y="154"/>
                  </a:lnTo>
                  <a:lnTo>
                    <a:pt x="22" y="153"/>
                  </a:lnTo>
                  <a:lnTo>
                    <a:pt x="22" y="153"/>
                  </a:lnTo>
                  <a:lnTo>
                    <a:pt x="22" y="153"/>
                  </a:lnTo>
                  <a:lnTo>
                    <a:pt x="22" y="152"/>
                  </a:lnTo>
                  <a:lnTo>
                    <a:pt x="23" y="152"/>
                  </a:lnTo>
                  <a:lnTo>
                    <a:pt x="23" y="151"/>
                  </a:lnTo>
                  <a:lnTo>
                    <a:pt x="23" y="151"/>
                  </a:lnTo>
                  <a:lnTo>
                    <a:pt x="23" y="151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23" y="149"/>
                  </a:lnTo>
                  <a:lnTo>
                    <a:pt x="23" y="149"/>
                  </a:lnTo>
                  <a:lnTo>
                    <a:pt x="23" y="149"/>
                  </a:lnTo>
                  <a:lnTo>
                    <a:pt x="23" y="148"/>
                  </a:lnTo>
                  <a:lnTo>
                    <a:pt x="23" y="148"/>
                  </a:lnTo>
                  <a:lnTo>
                    <a:pt x="23" y="147"/>
                  </a:lnTo>
                  <a:lnTo>
                    <a:pt x="23" y="147"/>
                  </a:lnTo>
                  <a:lnTo>
                    <a:pt x="23" y="147"/>
                  </a:lnTo>
                  <a:lnTo>
                    <a:pt x="23" y="147"/>
                  </a:lnTo>
                  <a:lnTo>
                    <a:pt x="23" y="146"/>
                  </a:lnTo>
                  <a:lnTo>
                    <a:pt x="23" y="146"/>
                  </a:lnTo>
                  <a:lnTo>
                    <a:pt x="23" y="145"/>
                  </a:lnTo>
                  <a:lnTo>
                    <a:pt x="24" y="145"/>
                  </a:lnTo>
                  <a:lnTo>
                    <a:pt x="24" y="144"/>
                  </a:lnTo>
                  <a:lnTo>
                    <a:pt x="24" y="144"/>
                  </a:lnTo>
                  <a:lnTo>
                    <a:pt x="24" y="14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24" y="142"/>
                  </a:lnTo>
                  <a:lnTo>
                    <a:pt x="24" y="142"/>
                  </a:lnTo>
                  <a:lnTo>
                    <a:pt x="24" y="142"/>
                  </a:lnTo>
                  <a:lnTo>
                    <a:pt x="24" y="141"/>
                  </a:lnTo>
                  <a:lnTo>
                    <a:pt x="24" y="141"/>
                  </a:lnTo>
                  <a:lnTo>
                    <a:pt x="24" y="140"/>
                  </a:lnTo>
                  <a:lnTo>
                    <a:pt x="25" y="140"/>
                  </a:lnTo>
                  <a:lnTo>
                    <a:pt x="25" y="140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5" y="139"/>
                  </a:lnTo>
                  <a:lnTo>
                    <a:pt x="25" y="138"/>
                  </a:lnTo>
                  <a:lnTo>
                    <a:pt x="25" y="138"/>
                  </a:lnTo>
                  <a:lnTo>
                    <a:pt x="25" y="138"/>
                  </a:lnTo>
                  <a:lnTo>
                    <a:pt x="25" y="138"/>
                  </a:lnTo>
                  <a:lnTo>
                    <a:pt x="25" y="137"/>
                  </a:lnTo>
                  <a:lnTo>
                    <a:pt x="25" y="137"/>
                  </a:lnTo>
                  <a:lnTo>
                    <a:pt x="25" y="136"/>
                  </a:lnTo>
                  <a:lnTo>
                    <a:pt x="25" y="136"/>
                  </a:lnTo>
                  <a:lnTo>
                    <a:pt x="26" y="136"/>
                  </a:lnTo>
                  <a:lnTo>
                    <a:pt x="26" y="136"/>
                  </a:lnTo>
                  <a:lnTo>
                    <a:pt x="26" y="135"/>
                  </a:lnTo>
                  <a:lnTo>
                    <a:pt x="26" y="135"/>
                  </a:lnTo>
                  <a:lnTo>
                    <a:pt x="26" y="134"/>
                  </a:lnTo>
                  <a:lnTo>
                    <a:pt x="26" y="134"/>
                  </a:lnTo>
                  <a:lnTo>
                    <a:pt x="26" y="133"/>
                  </a:lnTo>
                  <a:lnTo>
                    <a:pt x="26" y="133"/>
                  </a:lnTo>
                  <a:lnTo>
                    <a:pt x="26" y="133"/>
                  </a:lnTo>
                  <a:lnTo>
                    <a:pt x="26" y="133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6" y="130"/>
                  </a:lnTo>
                  <a:lnTo>
                    <a:pt x="26" y="130"/>
                  </a:lnTo>
                  <a:lnTo>
                    <a:pt x="26" y="129"/>
                  </a:lnTo>
                  <a:lnTo>
                    <a:pt x="26" y="129"/>
                  </a:lnTo>
                  <a:lnTo>
                    <a:pt x="27" y="129"/>
                  </a:lnTo>
                  <a:lnTo>
                    <a:pt x="27" y="129"/>
                  </a:lnTo>
                  <a:lnTo>
                    <a:pt x="27" y="128"/>
                  </a:lnTo>
                  <a:lnTo>
                    <a:pt x="27" y="128"/>
                  </a:lnTo>
                  <a:lnTo>
                    <a:pt x="27" y="127"/>
                  </a:lnTo>
                  <a:lnTo>
                    <a:pt x="27" y="127"/>
                  </a:lnTo>
                  <a:lnTo>
                    <a:pt x="27" y="127"/>
                  </a:lnTo>
                  <a:lnTo>
                    <a:pt x="27" y="127"/>
                  </a:lnTo>
                  <a:lnTo>
                    <a:pt x="27" y="126"/>
                  </a:lnTo>
                  <a:lnTo>
                    <a:pt x="27" y="126"/>
                  </a:lnTo>
                  <a:lnTo>
                    <a:pt x="27" y="125"/>
                  </a:lnTo>
                  <a:lnTo>
                    <a:pt x="27" y="125"/>
                  </a:lnTo>
                  <a:lnTo>
                    <a:pt x="27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2"/>
                  </a:lnTo>
                  <a:lnTo>
                    <a:pt x="28" y="122"/>
                  </a:lnTo>
                  <a:lnTo>
                    <a:pt x="28" y="122"/>
                  </a:lnTo>
                  <a:lnTo>
                    <a:pt x="28" y="122"/>
                  </a:lnTo>
                  <a:lnTo>
                    <a:pt x="28" y="121"/>
                  </a:lnTo>
                  <a:lnTo>
                    <a:pt x="28" y="121"/>
                  </a:lnTo>
                  <a:lnTo>
                    <a:pt x="28" y="120"/>
                  </a:lnTo>
                  <a:lnTo>
                    <a:pt x="28" y="120"/>
                  </a:lnTo>
                  <a:lnTo>
                    <a:pt x="28" y="120"/>
                  </a:lnTo>
                  <a:lnTo>
                    <a:pt x="28" y="120"/>
                  </a:lnTo>
                  <a:lnTo>
                    <a:pt x="28" y="119"/>
                  </a:lnTo>
                  <a:lnTo>
                    <a:pt x="28" y="119"/>
                  </a:lnTo>
                  <a:lnTo>
                    <a:pt x="28" y="118"/>
                  </a:lnTo>
                  <a:lnTo>
                    <a:pt x="28" y="118"/>
                  </a:lnTo>
                  <a:lnTo>
                    <a:pt x="28" y="118"/>
                  </a:lnTo>
                  <a:lnTo>
                    <a:pt x="29" y="117"/>
                  </a:lnTo>
                  <a:lnTo>
                    <a:pt x="29" y="117"/>
                  </a:lnTo>
                  <a:lnTo>
                    <a:pt x="29" y="116"/>
                  </a:lnTo>
                  <a:lnTo>
                    <a:pt x="29" y="116"/>
                  </a:lnTo>
                  <a:lnTo>
                    <a:pt x="29" y="116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1"/>
                  </a:lnTo>
                  <a:lnTo>
                    <a:pt x="30" y="111"/>
                  </a:lnTo>
                  <a:lnTo>
                    <a:pt x="30" y="111"/>
                  </a:lnTo>
                  <a:lnTo>
                    <a:pt x="30" y="110"/>
                  </a:lnTo>
                  <a:lnTo>
                    <a:pt x="30" y="110"/>
                  </a:lnTo>
                  <a:lnTo>
                    <a:pt x="30" y="109"/>
                  </a:lnTo>
                  <a:lnTo>
                    <a:pt x="30" y="109"/>
                  </a:lnTo>
                  <a:lnTo>
                    <a:pt x="30" y="109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7"/>
                  </a:lnTo>
                  <a:lnTo>
                    <a:pt x="30" y="107"/>
                  </a:lnTo>
                  <a:lnTo>
                    <a:pt x="30" y="107"/>
                  </a:lnTo>
                  <a:lnTo>
                    <a:pt x="30" y="106"/>
                  </a:lnTo>
                  <a:lnTo>
                    <a:pt x="30" y="106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3"/>
                  </a:lnTo>
                  <a:lnTo>
                    <a:pt x="31" y="103"/>
                  </a:lnTo>
                  <a:lnTo>
                    <a:pt x="31" y="102"/>
                  </a:lnTo>
                  <a:lnTo>
                    <a:pt x="31" y="102"/>
                  </a:lnTo>
                  <a:lnTo>
                    <a:pt x="31" y="102"/>
                  </a:lnTo>
                  <a:lnTo>
                    <a:pt x="31" y="101"/>
                  </a:lnTo>
                  <a:lnTo>
                    <a:pt x="32" y="101"/>
                  </a:lnTo>
                  <a:lnTo>
                    <a:pt x="32" y="100"/>
                  </a:lnTo>
                  <a:lnTo>
                    <a:pt x="32" y="100"/>
                  </a:lnTo>
                  <a:lnTo>
                    <a:pt x="32" y="100"/>
                  </a:lnTo>
                  <a:lnTo>
                    <a:pt x="32" y="99"/>
                  </a:lnTo>
                  <a:lnTo>
                    <a:pt x="32" y="99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2" y="97"/>
                  </a:lnTo>
                  <a:lnTo>
                    <a:pt x="32" y="97"/>
                  </a:lnTo>
                  <a:lnTo>
                    <a:pt x="32" y="96"/>
                  </a:lnTo>
                  <a:lnTo>
                    <a:pt x="32" y="96"/>
                  </a:lnTo>
                  <a:lnTo>
                    <a:pt x="32" y="96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94"/>
                  </a:lnTo>
                  <a:lnTo>
                    <a:pt x="33" y="94"/>
                  </a:lnTo>
                  <a:lnTo>
                    <a:pt x="33" y="93"/>
                  </a:lnTo>
                  <a:lnTo>
                    <a:pt x="33" y="93"/>
                  </a:lnTo>
                  <a:lnTo>
                    <a:pt x="33" y="93"/>
                  </a:lnTo>
                  <a:lnTo>
                    <a:pt x="33" y="92"/>
                  </a:lnTo>
                  <a:lnTo>
                    <a:pt x="33" y="92"/>
                  </a:lnTo>
                  <a:lnTo>
                    <a:pt x="33" y="92"/>
                  </a:lnTo>
                  <a:lnTo>
                    <a:pt x="33" y="91"/>
                  </a:lnTo>
                  <a:lnTo>
                    <a:pt x="33" y="91"/>
                  </a:lnTo>
                  <a:lnTo>
                    <a:pt x="33" y="91"/>
                  </a:lnTo>
                  <a:lnTo>
                    <a:pt x="33" y="90"/>
                  </a:lnTo>
                  <a:lnTo>
                    <a:pt x="33" y="90"/>
                  </a:lnTo>
                  <a:lnTo>
                    <a:pt x="33" y="89"/>
                  </a:lnTo>
                  <a:lnTo>
                    <a:pt x="34" y="89"/>
                  </a:lnTo>
                  <a:lnTo>
                    <a:pt x="34" y="89"/>
                  </a:lnTo>
                  <a:lnTo>
                    <a:pt x="34" y="89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4" y="87"/>
                  </a:lnTo>
                  <a:lnTo>
                    <a:pt x="34" y="87"/>
                  </a:lnTo>
                  <a:lnTo>
                    <a:pt x="34" y="87"/>
                  </a:lnTo>
                  <a:lnTo>
                    <a:pt x="34" y="87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5"/>
                  </a:lnTo>
                  <a:lnTo>
                    <a:pt x="34" y="85"/>
                  </a:lnTo>
                  <a:lnTo>
                    <a:pt x="35" y="85"/>
                  </a:lnTo>
                  <a:lnTo>
                    <a:pt x="35" y="84"/>
                  </a:lnTo>
                  <a:lnTo>
                    <a:pt x="35" y="84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5"/>
                  </a:lnTo>
                  <a:lnTo>
                    <a:pt x="36" y="75"/>
                  </a:lnTo>
                  <a:lnTo>
                    <a:pt x="36" y="75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7" y="73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7" y="70"/>
                  </a:lnTo>
                  <a:lnTo>
                    <a:pt x="37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7" y="69"/>
                  </a:lnTo>
                  <a:lnTo>
                    <a:pt x="37" y="69"/>
                  </a:lnTo>
                  <a:lnTo>
                    <a:pt x="37" y="68"/>
                  </a:lnTo>
                  <a:lnTo>
                    <a:pt x="37" y="68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37" y="66"/>
                  </a:lnTo>
                  <a:lnTo>
                    <a:pt x="37" y="66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3"/>
                  </a:lnTo>
                  <a:lnTo>
                    <a:pt x="38" y="63"/>
                  </a:lnTo>
                  <a:lnTo>
                    <a:pt x="38" y="63"/>
                  </a:lnTo>
                  <a:lnTo>
                    <a:pt x="38" y="62"/>
                  </a:lnTo>
                  <a:lnTo>
                    <a:pt x="38" y="62"/>
                  </a:lnTo>
                  <a:lnTo>
                    <a:pt x="38" y="62"/>
                  </a:lnTo>
                  <a:lnTo>
                    <a:pt x="38" y="61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39" y="57"/>
                  </a:lnTo>
                  <a:lnTo>
                    <a:pt x="39" y="57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40" y="54"/>
                  </a:lnTo>
                  <a:lnTo>
                    <a:pt x="40" y="53"/>
                  </a:lnTo>
                  <a:lnTo>
                    <a:pt x="40" y="53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1"/>
                  </a:lnTo>
                  <a:lnTo>
                    <a:pt x="40" y="51"/>
                  </a:lnTo>
                  <a:lnTo>
                    <a:pt x="40" y="51"/>
                  </a:lnTo>
                  <a:lnTo>
                    <a:pt x="40" y="51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41" y="49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1" y="45"/>
                  </a:lnTo>
                  <a:lnTo>
                    <a:pt x="41" y="45"/>
                  </a:lnTo>
                  <a:lnTo>
                    <a:pt x="41" y="45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6" y="17"/>
                  </a:lnTo>
                  <a:lnTo>
                    <a:pt x="46" y="17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7" y="14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9" name="Freeform 34"/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>
              <a:off x="2447211" y="2169423"/>
              <a:ext cx="166264" cy="170175"/>
            </a:xfrm>
            <a:custGeom>
              <a:avLst/>
              <a:gdLst/>
              <a:ahLst/>
              <a:cxnLst>
                <a:cxn ang="0">
                  <a:pos x="30" y="85"/>
                </a:cxn>
                <a:cxn ang="0">
                  <a:pos x="31" y="82"/>
                </a:cxn>
                <a:cxn ang="0">
                  <a:pos x="30" y="78"/>
                </a:cxn>
                <a:cxn ang="0">
                  <a:pos x="28" y="75"/>
                </a:cxn>
                <a:cxn ang="0">
                  <a:pos x="28" y="71"/>
                </a:cxn>
                <a:cxn ang="0">
                  <a:pos x="26" y="70"/>
                </a:cxn>
                <a:cxn ang="0">
                  <a:pos x="23" y="67"/>
                </a:cxn>
                <a:cxn ang="0">
                  <a:pos x="20" y="66"/>
                </a:cxn>
                <a:cxn ang="0">
                  <a:pos x="19" y="64"/>
                </a:cxn>
                <a:cxn ang="0">
                  <a:pos x="17" y="61"/>
                </a:cxn>
                <a:cxn ang="0">
                  <a:pos x="17" y="59"/>
                </a:cxn>
                <a:cxn ang="0">
                  <a:pos x="20" y="59"/>
                </a:cxn>
                <a:cxn ang="0">
                  <a:pos x="22" y="58"/>
                </a:cxn>
                <a:cxn ang="0">
                  <a:pos x="23" y="55"/>
                </a:cxn>
                <a:cxn ang="0">
                  <a:pos x="23" y="51"/>
                </a:cxn>
                <a:cxn ang="0">
                  <a:pos x="20" y="49"/>
                </a:cxn>
                <a:cxn ang="0">
                  <a:pos x="17" y="48"/>
                </a:cxn>
                <a:cxn ang="0">
                  <a:pos x="13" y="47"/>
                </a:cxn>
                <a:cxn ang="0">
                  <a:pos x="11" y="44"/>
                </a:cxn>
                <a:cxn ang="0">
                  <a:pos x="9" y="43"/>
                </a:cxn>
                <a:cxn ang="0">
                  <a:pos x="8" y="40"/>
                </a:cxn>
                <a:cxn ang="0">
                  <a:pos x="3" y="38"/>
                </a:cxn>
                <a:cxn ang="0">
                  <a:pos x="1" y="35"/>
                </a:cxn>
                <a:cxn ang="0">
                  <a:pos x="1" y="33"/>
                </a:cxn>
                <a:cxn ang="0">
                  <a:pos x="4" y="30"/>
                </a:cxn>
                <a:cxn ang="0">
                  <a:pos x="5" y="26"/>
                </a:cxn>
                <a:cxn ang="0">
                  <a:pos x="4" y="23"/>
                </a:cxn>
                <a:cxn ang="0">
                  <a:pos x="2" y="19"/>
                </a:cxn>
                <a:cxn ang="0">
                  <a:pos x="3" y="19"/>
                </a:cxn>
                <a:cxn ang="0">
                  <a:pos x="6" y="20"/>
                </a:cxn>
                <a:cxn ang="0">
                  <a:pos x="9" y="21"/>
                </a:cxn>
                <a:cxn ang="0">
                  <a:pos x="11" y="18"/>
                </a:cxn>
                <a:cxn ang="0">
                  <a:pos x="14" y="17"/>
                </a:cxn>
                <a:cxn ang="0">
                  <a:pos x="17" y="17"/>
                </a:cxn>
                <a:cxn ang="0">
                  <a:pos x="20" y="17"/>
                </a:cxn>
                <a:cxn ang="0">
                  <a:pos x="22" y="14"/>
                </a:cxn>
                <a:cxn ang="0">
                  <a:pos x="21" y="10"/>
                </a:cxn>
                <a:cxn ang="0">
                  <a:pos x="18" y="7"/>
                </a:cxn>
                <a:cxn ang="0">
                  <a:pos x="17" y="4"/>
                </a:cxn>
                <a:cxn ang="0">
                  <a:pos x="15" y="1"/>
                </a:cxn>
                <a:cxn ang="0">
                  <a:pos x="17" y="1"/>
                </a:cxn>
                <a:cxn ang="0">
                  <a:pos x="21" y="3"/>
                </a:cxn>
                <a:cxn ang="0">
                  <a:pos x="24" y="5"/>
                </a:cxn>
                <a:cxn ang="0">
                  <a:pos x="28" y="6"/>
                </a:cxn>
                <a:cxn ang="0">
                  <a:pos x="30" y="7"/>
                </a:cxn>
                <a:cxn ang="0">
                  <a:pos x="35" y="9"/>
                </a:cxn>
                <a:cxn ang="0">
                  <a:pos x="39" y="11"/>
                </a:cxn>
                <a:cxn ang="0">
                  <a:pos x="42" y="13"/>
                </a:cxn>
                <a:cxn ang="0">
                  <a:pos x="45" y="14"/>
                </a:cxn>
                <a:cxn ang="0">
                  <a:pos x="48" y="15"/>
                </a:cxn>
                <a:cxn ang="0">
                  <a:pos x="51" y="17"/>
                </a:cxn>
                <a:cxn ang="0">
                  <a:pos x="55" y="19"/>
                </a:cxn>
                <a:cxn ang="0">
                  <a:pos x="60" y="20"/>
                </a:cxn>
                <a:cxn ang="0">
                  <a:pos x="63" y="22"/>
                </a:cxn>
                <a:cxn ang="0">
                  <a:pos x="66" y="24"/>
                </a:cxn>
                <a:cxn ang="0">
                  <a:pos x="70" y="25"/>
                </a:cxn>
                <a:cxn ang="0">
                  <a:pos x="74" y="27"/>
                </a:cxn>
                <a:cxn ang="0">
                  <a:pos x="78" y="29"/>
                </a:cxn>
                <a:cxn ang="0">
                  <a:pos x="82" y="30"/>
                </a:cxn>
              </a:cxnLst>
              <a:rect l="0" t="0" r="r" b="b"/>
              <a:pathLst>
                <a:path w="85" h="87">
                  <a:moveTo>
                    <a:pt x="33" y="87"/>
                  </a:moveTo>
                  <a:lnTo>
                    <a:pt x="32" y="87"/>
                  </a:lnTo>
                  <a:lnTo>
                    <a:pt x="32" y="87"/>
                  </a:lnTo>
                  <a:lnTo>
                    <a:pt x="32" y="87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31" y="86"/>
                  </a:lnTo>
                  <a:lnTo>
                    <a:pt x="31" y="85"/>
                  </a:lnTo>
                  <a:lnTo>
                    <a:pt x="31" y="85"/>
                  </a:lnTo>
                  <a:lnTo>
                    <a:pt x="30" y="85"/>
                  </a:lnTo>
                  <a:lnTo>
                    <a:pt x="30" y="85"/>
                  </a:lnTo>
                  <a:lnTo>
                    <a:pt x="30" y="85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30" y="83"/>
                  </a:lnTo>
                  <a:lnTo>
                    <a:pt x="30" y="83"/>
                  </a:lnTo>
                  <a:lnTo>
                    <a:pt x="31" y="83"/>
                  </a:lnTo>
                  <a:lnTo>
                    <a:pt x="31" y="82"/>
                  </a:lnTo>
                  <a:lnTo>
                    <a:pt x="31" y="82"/>
                  </a:lnTo>
                  <a:lnTo>
                    <a:pt x="30" y="81"/>
                  </a:lnTo>
                  <a:lnTo>
                    <a:pt x="30" y="81"/>
                  </a:lnTo>
                  <a:lnTo>
                    <a:pt x="30" y="81"/>
                  </a:lnTo>
                  <a:lnTo>
                    <a:pt x="30" y="80"/>
                  </a:lnTo>
                  <a:lnTo>
                    <a:pt x="30" y="80"/>
                  </a:lnTo>
                  <a:lnTo>
                    <a:pt x="30" y="79"/>
                  </a:lnTo>
                  <a:lnTo>
                    <a:pt x="31" y="79"/>
                  </a:lnTo>
                  <a:lnTo>
                    <a:pt x="31" y="79"/>
                  </a:lnTo>
                  <a:lnTo>
                    <a:pt x="31" y="78"/>
                  </a:lnTo>
                  <a:lnTo>
                    <a:pt x="30" y="78"/>
                  </a:lnTo>
                  <a:lnTo>
                    <a:pt x="30" y="78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30" y="76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9" y="75"/>
                  </a:lnTo>
                  <a:lnTo>
                    <a:pt x="29" y="75"/>
                  </a:lnTo>
                  <a:lnTo>
                    <a:pt x="28" y="75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27" y="74"/>
                  </a:lnTo>
                  <a:lnTo>
                    <a:pt x="27" y="73"/>
                  </a:lnTo>
                  <a:lnTo>
                    <a:pt x="28" y="73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0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6" y="70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4" y="70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4" y="68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18" y="64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8" y="61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0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49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19" y="49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7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2" y="47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6" y="40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6"/>
                  </a:lnTo>
                  <a:lnTo>
                    <a:pt x="2" y="36"/>
                  </a:lnTo>
                  <a:lnTo>
                    <a:pt x="2" y="35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2" y="32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8" y="21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9" y="15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3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5" y="18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57" y="19"/>
                  </a:lnTo>
                  <a:lnTo>
                    <a:pt x="57" y="19"/>
                  </a:lnTo>
                  <a:lnTo>
                    <a:pt x="58" y="19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59" y="20"/>
                  </a:lnTo>
                  <a:lnTo>
                    <a:pt x="59" y="20"/>
                  </a:lnTo>
                  <a:lnTo>
                    <a:pt x="60" y="20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2" y="21"/>
                  </a:lnTo>
                  <a:lnTo>
                    <a:pt x="62" y="21"/>
                  </a:lnTo>
                  <a:lnTo>
                    <a:pt x="62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3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6" y="23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5"/>
                  </a:lnTo>
                  <a:lnTo>
                    <a:pt x="69" y="25"/>
                  </a:lnTo>
                  <a:lnTo>
                    <a:pt x="70" y="25"/>
                  </a:lnTo>
                  <a:lnTo>
                    <a:pt x="70" y="25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3" y="26"/>
                  </a:lnTo>
                  <a:lnTo>
                    <a:pt x="73" y="27"/>
                  </a:lnTo>
                  <a:lnTo>
                    <a:pt x="74" y="27"/>
                  </a:lnTo>
                  <a:lnTo>
                    <a:pt x="74" y="27"/>
                  </a:lnTo>
                  <a:lnTo>
                    <a:pt x="74" y="27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2" y="30"/>
                  </a:lnTo>
                  <a:lnTo>
                    <a:pt x="82" y="31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84" y="31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5" y="32"/>
                  </a:lnTo>
                  <a:lnTo>
                    <a:pt x="85" y="3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>
              <p:custDataLst>
                <p:tags r:id="rId185"/>
              </p:custDataLst>
            </p:nvPr>
          </p:nvSpPr>
          <p:spPr bwMode="auto">
            <a:xfrm>
              <a:off x="2511760" y="2339597"/>
              <a:ext cx="189736" cy="205383"/>
            </a:xfrm>
            <a:custGeom>
              <a:avLst/>
              <a:gdLst/>
              <a:ahLst/>
              <a:cxnLst>
                <a:cxn ang="0">
                  <a:pos x="97" y="102"/>
                </a:cxn>
                <a:cxn ang="0">
                  <a:pos x="93" y="101"/>
                </a:cxn>
                <a:cxn ang="0">
                  <a:pos x="91" y="99"/>
                </a:cxn>
                <a:cxn ang="0">
                  <a:pos x="88" y="98"/>
                </a:cxn>
                <a:cxn ang="0">
                  <a:pos x="85" y="97"/>
                </a:cxn>
                <a:cxn ang="0">
                  <a:pos x="81" y="98"/>
                </a:cxn>
                <a:cxn ang="0">
                  <a:pos x="78" y="97"/>
                </a:cxn>
                <a:cxn ang="0">
                  <a:pos x="76" y="96"/>
                </a:cxn>
                <a:cxn ang="0">
                  <a:pos x="73" y="95"/>
                </a:cxn>
                <a:cxn ang="0">
                  <a:pos x="70" y="94"/>
                </a:cxn>
                <a:cxn ang="0">
                  <a:pos x="67" y="94"/>
                </a:cxn>
                <a:cxn ang="0">
                  <a:pos x="64" y="94"/>
                </a:cxn>
                <a:cxn ang="0">
                  <a:pos x="61" y="92"/>
                </a:cxn>
                <a:cxn ang="0">
                  <a:pos x="57" y="92"/>
                </a:cxn>
                <a:cxn ang="0">
                  <a:pos x="53" y="92"/>
                </a:cxn>
                <a:cxn ang="0">
                  <a:pos x="49" y="92"/>
                </a:cxn>
                <a:cxn ang="0">
                  <a:pos x="45" y="92"/>
                </a:cxn>
                <a:cxn ang="0">
                  <a:pos x="41" y="92"/>
                </a:cxn>
                <a:cxn ang="0">
                  <a:pos x="37" y="92"/>
                </a:cxn>
                <a:cxn ang="0">
                  <a:pos x="33" y="92"/>
                </a:cxn>
                <a:cxn ang="0">
                  <a:pos x="29" y="92"/>
                </a:cxn>
                <a:cxn ang="0">
                  <a:pos x="27" y="91"/>
                </a:cxn>
                <a:cxn ang="0">
                  <a:pos x="28" y="88"/>
                </a:cxn>
                <a:cxn ang="0">
                  <a:pos x="31" y="86"/>
                </a:cxn>
                <a:cxn ang="0">
                  <a:pos x="34" y="84"/>
                </a:cxn>
                <a:cxn ang="0">
                  <a:pos x="34" y="82"/>
                </a:cxn>
                <a:cxn ang="0">
                  <a:pos x="36" y="79"/>
                </a:cxn>
                <a:cxn ang="0">
                  <a:pos x="38" y="78"/>
                </a:cxn>
                <a:cxn ang="0">
                  <a:pos x="41" y="77"/>
                </a:cxn>
                <a:cxn ang="0">
                  <a:pos x="42" y="74"/>
                </a:cxn>
                <a:cxn ang="0">
                  <a:pos x="43" y="72"/>
                </a:cxn>
                <a:cxn ang="0">
                  <a:pos x="45" y="71"/>
                </a:cxn>
                <a:cxn ang="0">
                  <a:pos x="47" y="67"/>
                </a:cxn>
                <a:cxn ang="0">
                  <a:pos x="47" y="64"/>
                </a:cxn>
                <a:cxn ang="0">
                  <a:pos x="46" y="61"/>
                </a:cxn>
                <a:cxn ang="0">
                  <a:pos x="46" y="59"/>
                </a:cxn>
                <a:cxn ang="0">
                  <a:pos x="44" y="56"/>
                </a:cxn>
                <a:cxn ang="0">
                  <a:pos x="42" y="53"/>
                </a:cxn>
                <a:cxn ang="0">
                  <a:pos x="38" y="53"/>
                </a:cxn>
                <a:cxn ang="0">
                  <a:pos x="37" y="50"/>
                </a:cxn>
                <a:cxn ang="0">
                  <a:pos x="35" y="47"/>
                </a:cxn>
                <a:cxn ang="0">
                  <a:pos x="34" y="43"/>
                </a:cxn>
                <a:cxn ang="0">
                  <a:pos x="32" y="41"/>
                </a:cxn>
                <a:cxn ang="0">
                  <a:pos x="31" y="37"/>
                </a:cxn>
                <a:cxn ang="0">
                  <a:pos x="28" y="35"/>
                </a:cxn>
                <a:cxn ang="0">
                  <a:pos x="24" y="35"/>
                </a:cxn>
                <a:cxn ang="0">
                  <a:pos x="21" y="34"/>
                </a:cxn>
                <a:cxn ang="0">
                  <a:pos x="19" y="31"/>
                </a:cxn>
                <a:cxn ang="0">
                  <a:pos x="16" y="30"/>
                </a:cxn>
                <a:cxn ang="0">
                  <a:pos x="17" y="27"/>
                </a:cxn>
                <a:cxn ang="0">
                  <a:pos x="17" y="23"/>
                </a:cxn>
                <a:cxn ang="0">
                  <a:pos x="17" y="19"/>
                </a:cxn>
                <a:cxn ang="0">
                  <a:pos x="13" y="19"/>
                </a:cxn>
                <a:cxn ang="0">
                  <a:pos x="11" y="16"/>
                </a:cxn>
                <a:cxn ang="0">
                  <a:pos x="9" y="14"/>
                </a:cxn>
                <a:cxn ang="0">
                  <a:pos x="5" y="12"/>
                </a:cxn>
                <a:cxn ang="0">
                  <a:pos x="3" y="10"/>
                </a:cxn>
                <a:cxn ang="0">
                  <a:pos x="2" y="7"/>
                </a:cxn>
                <a:cxn ang="0">
                  <a:pos x="2" y="4"/>
                </a:cxn>
              </a:cxnLst>
              <a:rect l="0" t="0" r="r" b="b"/>
              <a:pathLst>
                <a:path w="97" h="105">
                  <a:moveTo>
                    <a:pt x="96" y="105"/>
                  </a:moveTo>
                  <a:lnTo>
                    <a:pt x="96" y="105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7" y="104"/>
                  </a:lnTo>
                  <a:lnTo>
                    <a:pt x="97" y="103"/>
                  </a:lnTo>
                  <a:lnTo>
                    <a:pt x="97" y="103"/>
                  </a:lnTo>
                  <a:lnTo>
                    <a:pt x="97" y="103"/>
                  </a:lnTo>
                  <a:lnTo>
                    <a:pt x="97" y="102"/>
                  </a:lnTo>
                  <a:lnTo>
                    <a:pt x="97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1"/>
                  </a:lnTo>
                  <a:lnTo>
                    <a:pt x="95" y="102"/>
                  </a:lnTo>
                  <a:lnTo>
                    <a:pt x="95" y="102"/>
                  </a:lnTo>
                  <a:lnTo>
                    <a:pt x="95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2" y="101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99"/>
                  </a:lnTo>
                  <a:lnTo>
                    <a:pt x="92" y="99"/>
                  </a:lnTo>
                  <a:lnTo>
                    <a:pt x="92" y="99"/>
                  </a:lnTo>
                  <a:lnTo>
                    <a:pt x="91" y="99"/>
                  </a:lnTo>
                  <a:lnTo>
                    <a:pt x="91" y="98"/>
                  </a:lnTo>
                  <a:lnTo>
                    <a:pt x="91" y="98"/>
                  </a:lnTo>
                  <a:lnTo>
                    <a:pt x="90" y="98"/>
                  </a:lnTo>
                  <a:lnTo>
                    <a:pt x="90" y="98"/>
                  </a:lnTo>
                  <a:lnTo>
                    <a:pt x="90" y="98"/>
                  </a:lnTo>
                  <a:lnTo>
                    <a:pt x="90" y="98"/>
                  </a:lnTo>
                  <a:lnTo>
                    <a:pt x="89" y="98"/>
                  </a:lnTo>
                  <a:lnTo>
                    <a:pt x="89" y="98"/>
                  </a:lnTo>
                  <a:lnTo>
                    <a:pt x="89" y="98"/>
                  </a:lnTo>
                  <a:lnTo>
                    <a:pt x="88" y="98"/>
                  </a:lnTo>
                  <a:lnTo>
                    <a:pt x="88" y="98"/>
                  </a:lnTo>
                  <a:lnTo>
                    <a:pt x="88" y="97"/>
                  </a:lnTo>
                  <a:lnTo>
                    <a:pt x="87" y="97"/>
                  </a:lnTo>
                  <a:lnTo>
                    <a:pt x="87" y="97"/>
                  </a:lnTo>
                  <a:lnTo>
                    <a:pt x="87" y="97"/>
                  </a:lnTo>
                  <a:lnTo>
                    <a:pt x="86" y="97"/>
                  </a:lnTo>
                  <a:lnTo>
                    <a:pt x="86" y="97"/>
                  </a:lnTo>
                  <a:lnTo>
                    <a:pt x="86" y="97"/>
                  </a:lnTo>
                  <a:lnTo>
                    <a:pt x="85" y="97"/>
                  </a:lnTo>
                  <a:lnTo>
                    <a:pt x="85" y="97"/>
                  </a:lnTo>
                  <a:lnTo>
                    <a:pt x="85" y="97"/>
                  </a:lnTo>
                  <a:lnTo>
                    <a:pt x="84" y="97"/>
                  </a:lnTo>
                  <a:lnTo>
                    <a:pt x="84" y="97"/>
                  </a:lnTo>
                  <a:lnTo>
                    <a:pt x="84" y="98"/>
                  </a:lnTo>
                  <a:lnTo>
                    <a:pt x="84" y="98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2" y="98"/>
                  </a:lnTo>
                  <a:lnTo>
                    <a:pt x="82" y="98"/>
                  </a:lnTo>
                  <a:lnTo>
                    <a:pt x="81" y="98"/>
                  </a:lnTo>
                  <a:lnTo>
                    <a:pt x="81" y="97"/>
                  </a:lnTo>
                  <a:lnTo>
                    <a:pt x="81" y="97"/>
                  </a:lnTo>
                  <a:lnTo>
                    <a:pt x="81" y="97"/>
                  </a:lnTo>
                  <a:lnTo>
                    <a:pt x="80" y="97"/>
                  </a:lnTo>
                  <a:lnTo>
                    <a:pt x="80" y="98"/>
                  </a:lnTo>
                  <a:lnTo>
                    <a:pt x="79" y="98"/>
                  </a:lnTo>
                  <a:lnTo>
                    <a:pt x="79" y="98"/>
                  </a:lnTo>
                  <a:lnTo>
                    <a:pt x="79" y="98"/>
                  </a:lnTo>
                  <a:lnTo>
                    <a:pt x="79" y="98"/>
                  </a:lnTo>
                  <a:lnTo>
                    <a:pt x="78" y="97"/>
                  </a:lnTo>
                  <a:lnTo>
                    <a:pt x="78" y="97"/>
                  </a:lnTo>
                  <a:lnTo>
                    <a:pt x="78" y="97"/>
                  </a:lnTo>
                  <a:lnTo>
                    <a:pt x="77" y="97"/>
                  </a:lnTo>
                  <a:lnTo>
                    <a:pt x="77" y="96"/>
                  </a:lnTo>
                  <a:lnTo>
                    <a:pt x="77" y="96"/>
                  </a:lnTo>
                  <a:lnTo>
                    <a:pt x="77" y="96"/>
                  </a:lnTo>
                  <a:lnTo>
                    <a:pt x="77" y="96"/>
                  </a:lnTo>
                  <a:lnTo>
                    <a:pt x="77" y="96"/>
                  </a:lnTo>
                  <a:lnTo>
                    <a:pt x="77" y="96"/>
                  </a:lnTo>
                  <a:lnTo>
                    <a:pt x="76" y="96"/>
                  </a:lnTo>
                  <a:lnTo>
                    <a:pt x="76" y="96"/>
                  </a:lnTo>
                  <a:lnTo>
                    <a:pt x="76" y="96"/>
                  </a:lnTo>
                  <a:lnTo>
                    <a:pt x="76" y="96"/>
                  </a:lnTo>
                  <a:lnTo>
                    <a:pt x="76" y="96"/>
                  </a:lnTo>
                  <a:lnTo>
                    <a:pt x="76" y="96"/>
                  </a:lnTo>
                  <a:lnTo>
                    <a:pt x="75" y="96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3" y="95"/>
                  </a:lnTo>
                  <a:lnTo>
                    <a:pt x="73" y="95"/>
                  </a:lnTo>
                  <a:lnTo>
                    <a:pt x="72" y="95"/>
                  </a:lnTo>
                  <a:lnTo>
                    <a:pt x="72" y="95"/>
                  </a:lnTo>
                  <a:lnTo>
                    <a:pt x="72" y="95"/>
                  </a:lnTo>
                  <a:lnTo>
                    <a:pt x="71" y="95"/>
                  </a:lnTo>
                  <a:lnTo>
                    <a:pt x="71" y="95"/>
                  </a:lnTo>
                  <a:lnTo>
                    <a:pt x="71" y="95"/>
                  </a:lnTo>
                  <a:lnTo>
                    <a:pt x="70" y="95"/>
                  </a:lnTo>
                  <a:lnTo>
                    <a:pt x="70" y="94"/>
                  </a:lnTo>
                  <a:lnTo>
                    <a:pt x="70" y="95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69" y="94"/>
                  </a:lnTo>
                  <a:lnTo>
                    <a:pt x="69" y="95"/>
                  </a:lnTo>
                  <a:lnTo>
                    <a:pt x="69" y="95"/>
                  </a:lnTo>
                  <a:lnTo>
                    <a:pt x="69" y="94"/>
                  </a:lnTo>
                  <a:lnTo>
                    <a:pt x="68" y="95"/>
                  </a:lnTo>
                  <a:lnTo>
                    <a:pt x="68" y="95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6" y="94"/>
                  </a:lnTo>
                  <a:lnTo>
                    <a:pt x="66" y="94"/>
                  </a:lnTo>
                  <a:lnTo>
                    <a:pt x="66" y="94"/>
                  </a:lnTo>
                  <a:lnTo>
                    <a:pt x="66" y="94"/>
                  </a:lnTo>
                  <a:lnTo>
                    <a:pt x="66" y="94"/>
                  </a:lnTo>
                  <a:lnTo>
                    <a:pt x="66" y="94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64" y="94"/>
                  </a:lnTo>
                  <a:lnTo>
                    <a:pt x="64" y="93"/>
                  </a:lnTo>
                  <a:lnTo>
                    <a:pt x="64" y="93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3" y="92"/>
                  </a:lnTo>
                  <a:lnTo>
                    <a:pt x="63" y="92"/>
                  </a:lnTo>
                  <a:lnTo>
                    <a:pt x="63" y="92"/>
                  </a:lnTo>
                  <a:lnTo>
                    <a:pt x="62" y="92"/>
                  </a:lnTo>
                  <a:lnTo>
                    <a:pt x="62" y="92"/>
                  </a:lnTo>
                  <a:lnTo>
                    <a:pt x="61" y="92"/>
                  </a:lnTo>
                  <a:lnTo>
                    <a:pt x="61" y="92"/>
                  </a:lnTo>
                  <a:lnTo>
                    <a:pt x="61" y="92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59" y="92"/>
                  </a:lnTo>
                  <a:lnTo>
                    <a:pt x="59" y="92"/>
                  </a:lnTo>
                  <a:lnTo>
                    <a:pt x="59" y="92"/>
                  </a:lnTo>
                  <a:lnTo>
                    <a:pt x="58" y="92"/>
                  </a:lnTo>
                  <a:lnTo>
                    <a:pt x="58" y="92"/>
                  </a:lnTo>
                  <a:lnTo>
                    <a:pt x="57" y="92"/>
                  </a:lnTo>
                  <a:lnTo>
                    <a:pt x="57" y="92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4" y="92"/>
                  </a:lnTo>
                  <a:lnTo>
                    <a:pt x="54" y="92"/>
                  </a:lnTo>
                  <a:lnTo>
                    <a:pt x="54" y="92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1" y="92"/>
                  </a:lnTo>
                  <a:lnTo>
                    <a:pt x="51" y="92"/>
                  </a:lnTo>
                  <a:lnTo>
                    <a:pt x="50" y="92"/>
                  </a:lnTo>
                  <a:lnTo>
                    <a:pt x="50" y="92"/>
                  </a:lnTo>
                  <a:lnTo>
                    <a:pt x="50" y="92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7" y="92"/>
                  </a:lnTo>
                  <a:lnTo>
                    <a:pt x="47" y="92"/>
                  </a:lnTo>
                  <a:lnTo>
                    <a:pt x="47" y="92"/>
                  </a:lnTo>
                  <a:lnTo>
                    <a:pt x="46" y="92"/>
                  </a:lnTo>
                  <a:lnTo>
                    <a:pt x="46" y="92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3" y="92"/>
                  </a:lnTo>
                  <a:lnTo>
                    <a:pt x="43" y="92"/>
                  </a:lnTo>
                  <a:lnTo>
                    <a:pt x="43" y="92"/>
                  </a:lnTo>
                  <a:lnTo>
                    <a:pt x="42" y="92"/>
                  </a:lnTo>
                  <a:lnTo>
                    <a:pt x="42" y="92"/>
                  </a:lnTo>
                  <a:lnTo>
                    <a:pt x="41" y="92"/>
                  </a:lnTo>
                  <a:lnTo>
                    <a:pt x="41" y="92"/>
                  </a:lnTo>
                  <a:lnTo>
                    <a:pt x="41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39" y="92"/>
                  </a:lnTo>
                  <a:lnTo>
                    <a:pt x="39" y="92"/>
                  </a:lnTo>
                  <a:lnTo>
                    <a:pt x="38" y="92"/>
                  </a:lnTo>
                  <a:lnTo>
                    <a:pt x="38" y="92"/>
                  </a:lnTo>
                  <a:lnTo>
                    <a:pt x="38" y="92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5" y="92"/>
                  </a:lnTo>
                  <a:lnTo>
                    <a:pt x="35" y="92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33" y="92"/>
                  </a:lnTo>
                  <a:lnTo>
                    <a:pt x="33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29" y="92"/>
                  </a:lnTo>
                  <a:lnTo>
                    <a:pt x="29" y="92"/>
                  </a:lnTo>
                  <a:lnTo>
                    <a:pt x="29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7" y="92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0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28" y="89"/>
                  </a:lnTo>
                  <a:lnTo>
                    <a:pt x="28" y="89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87"/>
                  </a:lnTo>
                  <a:lnTo>
                    <a:pt x="29" y="87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7"/>
                  </a:lnTo>
                  <a:lnTo>
                    <a:pt x="31" y="86"/>
                  </a:lnTo>
                  <a:lnTo>
                    <a:pt x="31" y="86"/>
                  </a:lnTo>
                  <a:lnTo>
                    <a:pt x="31" y="86"/>
                  </a:lnTo>
                  <a:lnTo>
                    <a:pt x="32" y="86"/>
                  </a:lnTo>
                  <a:lnTo>
                    <a:pt x="32" y="85"/>
                  </a:lnTo>
                  <a:lnTo>
                    <a:pt x="32" y="85"/>
                  </a:lnTo>
                  <a:lnTo>
                    <a:pt x="32" y="85"/>
                  </a:lnTo>
                  <a:lnTo>
                    <a:pt x="32" y="85"/>
                  </a:lnTo>
                  <a:lnTo>
                    <a:pt x="32" y="84"/>
                  </a:lnTo>
                  <a:lnTo>
                    <a:pt x="33" y="84"/>
                  </a:lnTo>
                  <a:lnTo>
                    <a:pt x="33" y="84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4" y="83"/>
                  </a:lnTo>
                  <a:lnTo>
                    <a:pt x="34" y="83"/>
                  </a:lnTo>
                  <a:lnTo>
                    <a:pt x="34" y="83"/>
                  </a:lnTo>
                  <a:lnTo>
                    <a:pt x="34" y="83"/>
                  </a:lnTo>
                  <a:lnTo>
                    <a:pt x="34" y="82"/>
                  </a:lnTo>
                  <a:lnTo>
                    <a:pt x="34" y="82"/>
                  </a:lnTo>
                  <a:lnTo>
                    <a:pt x="34" y="82"/>
                  </a:lnTo>
                  <a:lnTo>
                    <a:pt x="34" y="82"/>
                  </a:lnTo>
                  <a:lnTo>
                    <a:pt x="34" y="81"/>
                  </a:lnTo>
                  <a:lnTo>
                    <a:pt x="34" y="81"/>
                  </a:lnTo>
                  <a:lnTo>
                    <a:pt x="34" y="81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80"/>
                  </a:lnTo>
                  <a:lnTo>
                    <a:pt x="36" y="79"/>
                  </a:lnTo>
                  <a:lnTo>
                    <a:pt x="36" y="79"/>
                  </a:lnTo>
                  <a:lnTo>
                    <a:pt x="36" y="79"/>
                  </a:lnTo>
                  <a:lnTo>
                    <a:pt x="36" y="79"/>
                  </a:lnTo>
                  <a:lnTo>
                    <a:pt x="36" y="78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8" y="77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9" y="78"/>
                  </a:lnTo>
                  <a:lnTo>
                    <a:pt x="39" y="79"/>
                  </a:lnTo>
                  <a:lnTo>
                    <a:pt x="39" y="78"/>
                  </a:lnTo>
                  <a:lnTo>
                    <a:pt x="39" y="78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41" y="78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2" y="75"/>
                  </a:lnTo>
                  <a:lnTo>
                    <a:pt x="43" y="75"/>
                  </a:lnTo>
                  <a:lnTo>
                    <a:pt x="43" y="75"/>
                  </a:lnTo>
                  <a:lnTo>
                    <a:pt x="42" y="75"/>
                  </a:lnTo>
                  <a:lnTo>
                    <a:pt x="42" y="74"/>
                  </a:lnTo>
                  <a:lnTo>
                    <a:pt x="41" y="74"/>
                  </a:lnTo>
                  <a:lnTo>
                    <a:pt x="41" y="74"/>
                  </a:lnTo>
                  <a:lnTo>
                    <a:pt x="41" y="74"/>
                  </a:lnTo>
                  <a:lnTo>
                    <a:pt x="41" y="74"/>
                  </a:lnTo>
                  <a:lnTo>
                    <a:pt x="41" y="74"/>
                  </a:lnTo>
                  <a:lnTo>
                    <a:pt x="41" y="73"/>
                  </a:lnTo>
                  <a:lnTo>
                    <a:pt x="42" y="73"/>
                  </a:lnTo>
                  <a:lnTo>
                    <a:pt x="42" y="73"/>
                  </a:lnTo>
                  <a:lnTo>
                    <a:pt x="42" y="73"/>
                  </a:lnTo>
                  <a:lnTo>
                    <a:pt x="43" y="72"/>
                  </a:lnTo>
                  <a:lnTo>
                    <a:pt x="43" y="72"/>
                  </a:lnTo>
                  <a:lnTo>
                    <a:pt x="43" y="72"/>
                  </a:lnTo>
                  <a:lnTo>
                    <a:pt x="43" y="72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5" y="72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45" y="70"/>
                  </a:lnTo>
                  <a:lnTo>
                    <a:pt x="46" y="70"/>
                  </a:lnTo>
                  <a:lnTo>
                    <a:pt x="46" y="70"/>
                  </a:lnTo>
                  <a:lnTo>
                    <a:pt x="46" y="69"/>
                  </a:lnTo>
                  <a:lnTo>
                    <a:pt x="46" y="69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7" y="68"/>
                  </a:lnTo>
                  <a:lnTo>
                    <a:pt x="47" y="67"/>
                  </a:lnTo>
                  <a:lnTo>
                    <a:pt x="47" y="67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6" y="65"/>
                  </a:lnTo>
                  <a:lnTo>
                    <a:pt x="47" y="65"/>
                  </a:lnTo>
                  <a:lnTo>
                    <a:pt x="47" y="65"/>
                  </a:lnTo>
                  <a:lnTo>
                    <a:pt x="47" y="65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6" y="64"/>
                  </a:lnTo>
                  <a:lnTo>
                    <a:pt x="46" y="63"/>
                  </a:lnTo>
                  <a:lnTo>
                    <a:pt x="46" y="63"/>
                  </a:lnTo>
                  <a:lnTo>
                    <a:pt x="46" y="63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46" y="61"/>
                  </a:lnTo>
                  <a:lnTo>
                    <a:pt x="45" y="61"/>
                  </a:lnTo>
                  <a:lnTo>
                    <a:pt x="45" y="61"/>
                  </a:lnTo>
                  <a:lnTo>
                    <a:pt x="46" y="61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5" y="58"/>
                  </a:lnTo>
                  <a:lnTo>
                    <a:pt x="45" y="58"/>
                  </a:lnTo>
                  <a:lnTo>
                    <a:pt x="44" y="58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3" y="56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2" y="54"/>
                  </a:lnTo>
                  <a:lnTo>
                    <a:pt x="42" y="53"/>
                  </a:lnTo>
                  <a:lnTo>
                    <a:pt x="42" y="53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0" y="53"/>
                  </a:lnTo>
                  <a:lnTo>
                    <a:pt x="40" y="53"/>
                  </a:lnTo>
                  <a:lnTo>
                    <a:pt x="39" y="53"/>
                  </a:lnTo>
                  <a:lnTo>
                    <a:pt x="39" y="53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36" y="50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2" y="41"/>
                  </a:lnTo>
                  <a:lnTo>
                    <a:pt x="32" y="41"/>
                  </a:lnTo>
                  <a:lnTo>
                    <a:pt x="32" y="41"/>
                  </a:lnTo>
                  <a:lnTo>
                    <a:pt x="32" y="41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31" name="Freeform 36"/>
            <p:cNvSpPr>
              <a:spLocks/>
            </p:cNvSpPr>
            <p:nvPr>
              <p:custDataLst>
                <p:tags r:id="rId186"/>
              </p:custDataLst>
            </p:nvPr>
          </p:nvSpPr>
          <p:spPr bwMode="auto">
            <a:xfrm>
              <a:off x="2699542" y="2521507"/>
              <a:ext cx="266022" cy="88021"/>
            </a:xfrm>
            <a:custGeom>
              <a:avLst/>
              <a:gdLst/>
              <a:ahLst/>
              <a:cxnLst>
                <a:cxn ang="0">
                  <a:pos x="131" y="10"/>
                </a:cxn>
                <a:cxn ang="0">
                  <a:pos x="133" y="9"/>
                </a:cxn>
                <a:cxn ang="0">
                  <a:pos x="133" y="6"/>
                </a:cxn>
                <a:cxn ang="0">
                  <a:pos x="135" y="5"/>
                </a:cxn>
                <a:cxn ang="0">
                  <a:pos x="135" y="3"/>
                </a:cxn>
                <a:cxn ang="0">
                  <a:pos x="136" y="1"/>
                </a:cxn>
                <a:cxn ang="0">
                  <a:pos x="134" y="1"/>
                </a:cxn>
                <a:cxn ang="0">
                  <a:pos x="131" y="1"/>
                </a:cxn>
                <a:cxn ang="0">
                  <a:pos x="129" y="2"/>
                </a:cxn>
                <a:cxn ang="0">
                  <a:pos x="126" y="4"/>
                </a:cxn>
                <a:cxn ang="0">
                  <a:pos x="124" y="6"/>
                </a:cxn>
                <a:cxn ang="0">
                  <a:pos x="123" y="8"/>
                </a:cxn>
                <a:cxn ang="0">
                  <a:pos x="119" y="10"/>
                </a:cxn>
                <a:cxn ang="0">
                  <a:pos x="117" y="11"/>
                </a:cxn>
                <a:cxn ang="0">
                  <a:pos x="116" y="14"/>
                </a:cxn>
                <a:cxn ang="0">
                  <a:pos x="114" y="15"/>
                </a:cxn>
                <a:cxn ang="0">
                  <a:pos x="112" y="17"/>
                </a:cxn>
                <a:cxn ang="0">
                  <a:pos x="108" y="18"/>
                </a:cxn>
                <a:cxn ang="0">
                  <a:pos x="106" y="22"/>
                </a:cxn>
                <a:cxn ang="0">
                  <a:pos x="103" y="24"/>
                </a:cxn>
                <a:cxn ang="0">
                  <a:pos x="101" y="25"/>
                </a:cxn>
                <a:cxn ang="0">
                  <a:pos x="99" y="28"/>
                </a:cxn>
                <a:cxn ang="0">
                  <a:pos x="97" y="30"/>
                </a:cxn>
                <a:cxn ang="0">
                  <a:pos x="94" y="30"/>
                </a:cxn>
                <a:cxn ang="0">
                  <a:pos x="91" y="31"/>
                </a:cxn>
                <a:cxn ang="0">
                  <a:pos x="88" y="33"/>
                </a:cxn>
                <a:cxn ang="0">
                  <a:pos x="85" y="37"/>
                </a:cxn>
                <a:cxn ang="0">
                  <a:pos x="83" y="40"/>
                </a:cxn>
                <a:cxn ang="0">
                  <a:pos x="81" y="43"/>
                </a:cxn>
                <a:cxn ang="0">
                  <a:pos x="78" y="43"/>
                </a:cxn>
                <a:cxn ang="0">
                  <a:pos x="74" y="44"/>
                </a:cxn>
                <a:cxn ang="0">
                  <a:pos x="71" y="44"/>
                </a:cxn>
                <a:cxn ang="0">
                  <a:pos x="67" y="45"/>
                </a:cxn>
                <a:cxn ang="0">
                  <a:pos x="63" y="45"/>
                </a:cxn>
                <a:cxn ang="0">
                  <a:pos x="60" y="45"/>
                </a:cxn>
                <a:cxn ang="0">
                  <a:pos x="56" y="45"/>
                </a:cxn>
                <a:cxn ang="0">
                  <a:pos x="52" y="45"/>
                </a:cxn>
                <a:cxn ang="0">
                  <a:pos x="49" y="45"/>
                </a:cxn>
                <a:cxn ang="0">
                  <a:pos x="44" y="45"/>
                </a:cxn>
                <a:cxn ang="0">
                  <a:pos x="40" y="45"/>
                </a:cxn>
                <a:cxn ang="0">
                  <a:pos x="36" y="45"/>
                </a:cxn>
                <a:cxn ang="0">
                  <a:pos x="32" y="45"/>
                </a:cxn>
                <a:cxn ang="0">
                  <a:pos x="28" y="45"/>
                </a:cxn>
                <a:cxn ang="0">
                  <a:pos x="24" y="45"/>
                </a:cxn>
                <a:cxn ang="0">
                  <a:pos x="20" y="45"/>
                </a:cxn>
                <a:cxn ang="0">
                  <a:pos x="16" y="45"/>
                </a:cxn>
                <a:cxn ang="0">
                  <a:pos x="12" y="45"/>
                </a:cxn>
                <a:cxn ang="0">
                  <a:pos x="8" y="44"/>
                </a:cxn>
                <a:cxn ang="0">
                  <a:pos x="10" y="41"/>
                </a:cxn>
                <a:cxn ang="0">
                  <a:pos x="9" y="38"/>
                </a:cxn>
                <a:cxn ang="0">
                  <a:pos x="11" y="34"/>
                </a:cxn>
                <a:cxn ang="0">
                  <a:pos x="10" y="32"/>
                </a:cxn>
                <a:cxn ang="0">
                  <a:pos x="10" y="28"/>
                </a:cxn>
                <a:cxn ang="0">
                  <a:pos x="7" y="27"/>
                </a:cxn>
                <a:cxn ang="0">
                  <a:pos x="4" y="27"/>
                </a:cxn>
                <a:cxn ang="0">
                  <a:pos x="2" y="24"/>
                </a:cxn>
                <a:cxn ang="0">
                  <a:pos x="3" y="21"/>
                </a:cxn>
                <a:cxn ang="0">
                  <a:pos x="3" y="17"/>
                </a:cxn>
                <a:cxn ang="0">
                  <a:pos x="1" y="15"/>
                </a:cxn>
              </a:cxnLst>
              <a:rect l="0" t="0" r="r" b="b"/>
              <a:pathLst>
                <a:path w="136" h="45">
                  <a:moveTo>
                    <a:pt x="131" y="11"/>
                  </a:moveTo>
                  <a:lnTo>
                    <a:pt x="131" y="11"/>
                  </a:lnTo>
                  <a:lnTo>
                    <a:pt x="131" y="12"/>
                  </a:lnTo>
                  <a:lnTo>
                    <a:pt x="131" y="12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1" y="11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1" y="8"/>
                  </a:lnTo>
                  <a:lnTo>
                    <a:pt x="131" y="8"/>
                  </a:lnTo>
                  <a:lnTo>
                    <a:pt x="131" y="8"/>
                  </a:lnTo>
                  <a:lnTo>
                    <a:pt x="131" y="9"/>
                  </a:lnTo>
                  <a:lnTo>
                    <a:pt x="132" y="9"/>
                  </a:lnTo>
                  <a:lnTo>
                    <a:pt x="133" y="9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2" y="7"/>
                  </a:lnTo>
                  <a:lnTo>
                    <a:pt x="133" y="7"/>
                  </a:lnTo>
                  <a:lnTo>
                    <a:pt x="133" y="7"/>
                  </a:lnTo>
                  <a:lnTo>
                    <a:pt x="133" y="7"/>
                  </a:lnTo>
                  <a:lnTo>
                    <a:pt x="133" y="7"/>
                  </a:lnTo>
                  <a:lnTo>
                    <a:pt x="133" y="6"/>
                  </a:lnTo>
                  <a:lnTo>
                    <a:pt x="134" y="6"/>
                  </a:lnTo>
                  <a:lnTo>
                    <a:pt x="134" y="6"/>
                  </a:lnTo>
                  <a:lnTo>
                    <a:pt x="135" y="6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5" y="4"/>
                  </a:lnTo>
                  <a:lnTo>
                    <a:pt x="134" y="4"/>
                  </a:lnTo>
                  <a:lnTo>
                    <a:pt x="134" y="3"/>
                  </a:lnTo>
                  <a:lnTo>
                    <a:pt x="134" y="3"/>
                  </a:lnTo>
                  <a:lnTo>
                    <a:pt x="134" y="3"/>
                  </a:lnTo>
                  <a:lnTo>
                    <a:pt x="134" y="3"/>
                  </a:lnTo>
                  <a:lnTo>
                    <a:pt x="134" y="3"/>
                  </a:lnTo>
                  <a:lnTo>
                    <a:pt x="135" y="3"/>
                  </a:lnTo>
                  <a:lnTo>
                    <a:pt x="135" y="3"/>
                  </a:lnTo>
                  <a:lnTo>
                    <a:pt x="135" y="3"/>
                  </a:lnTo>
                  <a:lnTo>
                    <a:pt x="135" y="3"/>
                  </a:lnTo>
                  <a:lnTo>
                    <a:pt x="135" y="3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1"/>
                  </a:lnTo>
                  <a:lnTo>
                    <a:pt x="136" y="1"/>
                  </a:lnTo>
                  <a:lnTo>
                    <a:pt x="136" y="1"/>
                  </a:lnTo>
                  <a:lnTo>
                    <a:pt x="136" y="1"/>
                  </a:lnTo>
                  <a:lnTo>
                    <a:pt x="136" y="1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4" y="0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4" y="0"/>
                  </a:lnTo>
                  <a:lnTo>
                    <a:pt x="133" y="1"/>
                  </a:lnTo>
                  <a:lnTo>
                    <a:pt x="133" y="1"/>
                  </a:lnTo>
                  <a:lnTo>
                    <a:pt x="133" y="1"/>
                  </a:lnTo>
                  <a:lnTo>
                    <a:pt x="133" y="1"/>
                  </a:lnTo>
                  <a:lnTo>
                    <a:pt x="133" y="1"/>
                  </a:lnTo>
                  <a:lnTo>
                    <a:pt x="132" y="1"/>
                  </a:lnTo>
                  <a:lnTo>
                    <a:pt x="132" y="1"/>
                  </a:lnTo>
                  <a:lnTo>
                    <a:pt x="131" y="1"/>
                  </a:lnTo>
                  <a:lnTo>
                    <a:pt x="131" y="1"/>
                  </a:lnTo>
                  <a:lnTo>
                    <a:pt x="131" y="1"/>
                  </a:lnTo>
                  <a:lnTo>
                    <a:pt x="131" y="1"/>
                  </a:lnTo>
                  <a:lnTo>
                    <a:pt x="130" y="1"/>
                  </a:lnTo>
                  <a:lnTo>
                    <a:pt x="130" y="1"/>
                  </a:lnTo>
                  <a:lnTo>
                    <a:pt x="130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8" y="1"/>
                  </a:lnTo>
                  <a:lnTo>
                    <a:pt x="129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3"/>
                  </a:lnTo>
                  <a:lnTo>
                    <a:pt x="128" y="3"/>
                  </a:lnTo>
                  <a:lnTo>
                    <a:pt x="128" y="3"/>
                  </a:lnTo>
                  <a:lnTo>
                    <a:pt x="127" y="3"/>
                  </a:lnTo>
                  <a:lnTo>
                    <a:pt x="127" y="3"/>
                  </a:lnTo>
                  <a:lnTo>
                    <a:pt x="127" y="3"/>
                  </a:lnTo>
                  <a:lnTo>
                    <a:pt x="127" y="4"/>
                  </a:lnTo>
                  <a:lnTo>
                    <a:pt x="126" y="4"/>
                  </a:lnTo>
                  <a:lnTo>
                    <a:pt x="126" y="4"/>
                  </a:lnTo>
                  <a:lnTo>
                    <a:pt x="126" y="4"/>
                  </a:lnTo>
                  <a:lnTo>
                    <a:pt x="126" y="5"/>
                  </a:lnTo>
                  <a:lnTo>
                    <a:pt x="126" y="5"/>
                  </a:lnTo>
                  <a:lnTo>
                    <a:pt x="126" y="5"/>
                  </a:lnTo>
                  <a:lnTo>
                    <a:pt x="126" y="6"/>
                  </a:lnTo>
                  <a:lnTo>
                    <a:pt x="125" y="6"/>
                  </a:lnTo>
                  <a:lnTo>
                    <a:pt x="125" y="5"/>
                  </a:lnTo>
                  <a:lnTo>
                    <a:pt x="125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7"/>
                  </a:lnTo>
                  <a:lnTo>
                    <a:pt x="124" y="7"/>
                  </a:lnTo>
                  <a:lnTo>
                    <a:pt x="124" y="7"/>
                  </a:lnTo>
                  <a:lnTo>
                    <a:pt x="124" y="7"/>
                  </a:lnTo>
                  <a:lnTo>
                    <a:pt x="124" y="8"/>
                  </a:lnTo>
                  <a:lnTo>
                    <a:pt x="124" y="8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9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20" y="10"/>
                  </a:lnTo>
                  <a:lnTo>
                    <a:pt x="119" y="10"/>
                  </a:lnTo>
                  <a:lnTo>
                    <a:pt x="119" y="10"/>
                  </a:lnTo>
                  <a:lnTo>
                    <a:pt x="119" y="10"/>
                  </a:lnTo>
                  <a:lnTo>
                    <a:pt x="119" y="10"/>
                  </a:lnTo>
                  <a:lnTo>
                    <a:pt x="119" y="11"/>
                  </a:lnTo>
                  <a:lnTo>
                    <a:pt x="118" y="11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7" y="10"/>
                  </a:lnTo>
                  <a:lnTo>
                    <a:pt x="117" y="10"/>
                  </a:lnTo>
                  <a:lnTo>
                    <a:pt x="117" y="11"/>
                  </a:lnTo>
                  <a:lnTo>
                    <a:pt x="117" y="11"/>
                  </a:lnTo>
                  <a:lnTo>
                    <a:pt x="117" y="11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7" y="13"/>
                  </a:lnTo>
                  <a:lnTo>
                    <a:pt x="117" y="13"/>
                  </a:lnTo>
                  <a:lnTo>
                    <a:pt x="116" y="14"/>
                  </a:lnTo>
                  <a:lnTo>
                    <a:pt x="117" y="14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5" y="14"/>
                  </a:lnTo>
                  <a:lnTo>
                    <a:pt x="115" y="14"/>
                  </a:lnTo>
                  <a:lnTo>
                    <a:pt x="115" y="14"/>
                  </a:lnTo>
                  <a:lnTo>
                    <a:pt x="115" y="14"/>
                  </a:lnTo>
                  <a:lnTo>
                    <a:pt x="115" y="14"/>
                  </a:lnTo>
                  <a:lnTo>
                    <a:pt x="114" y="15"/>
                  </a:lnTo>
                  <a:lnTo>
                    <a:pt x="114" y="15"/>
                  </a:lnTo>
                  <a:lnTo>
                    <a:pt x="114" y="15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3" y="16"/>
                  </a:lnTo>
                  <a:lnTo>
                    <a:pt x="113" y="17"/>
                  </a:lnTo>
                  <a:lnTo>
                    <a:pt x="113" y="17"/>
                  </a:lnTo>
                  <a:lnTo>
                    <a:pt x="113" y="17"/>
                  </a:lnTo>
                  <a:lnTo>
                    <a:pt x="113" y="17"/>
                  </a:lnTo>
                  <a:lnTo>
                    <a:pt x="112" y="17"/>
                  </a:lnTo>
                  <a:lnTo>
                    <a:pt x="112" y="17"/>
                  </a:lnTo>
                  <a:lnTo>
                    <a:pt x="112" y="17"/>
                  </a:lnTo>
                  <a:lnTo>
                    <a:pt x="111" y="17"/>
                  </a:lnTo>
                  <a:lnTo>
                    <a:pt x="111" y="17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8" y="19"/>
                  </a:lnTo>
                  <a:lnTo>
                    <a:pt x="107" y="19"/>
                  </a:lnTo>
                  <a:lnTo>
                    <a:pt x="107" y="20"/>
                  </a:lnTo>
                  <a:lnTo>
                    <a:pt x="107" y="20"/>
                  </a:lnTo>
                  <a:lnTo>
                    <a:pt x="107" y="20"/>
                  </a:lnTo>
                  <a:lnTo>
                    <a:pt x="106" y="21"/>
                  </a:lnTo>
                  <a:lnTo>
                    <a:pt x="106" y="21"/>
                  </a:lnTo>
                  <a:lnTo>
                    <a:pt x="106" y="21"/>
                  </a:lnTo>
                  <a:lnTo>
                    <a:pt x="106" y="21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5" y="22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4" y="23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5"/>
                  </a:lnTo>
                  <a:lnTo>
                    <a:pt x="102" y="25"/>
                  </a:lnTo>
                  <a:lnTo>
                    <a:pt x="102" y="25"/>
                  </a:lnTo>
                  <a:lnTo>
                    <a:pt x="102" y="24"/>
                  </a:lnTo>
                  <a:lnTo>
                    <a:pt x="102" y="25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0" y="25"/>
                  </a:lnTo>
                  <a:lnTo>
                    <a:pt x="100" y="26"/>
                  </a:lnTo>
                  <a:lnTo>
                    <a:pt x="100" y="26"/>
                  </a:lnTo>
                  <a:lnTo>
                    <a:pt x="100" y="26"/>
                  </a:lnTo>
                  <a:lnTo>
                    <a:pt x="100" y="27"/>
                  </a:lnTo>
                  <a:lnTo>
                    <a:pt x="99" y="27"/>
                  </a:lnTo>
                  <a:lnTo>
                    <a:pt x="99" y="27"/>
                  </a:lnTo>
                  <a:lnTo>
                    <a:pt x="99" y="28"/>
                  </a:lnTo>
                  <a:lnTo>
                    <a:pt x="99" y="28"/>
                  </a:lnTo>
                  <a:lnTo>
                    <a:pt x="99" y="28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8" y="29"/>
                  </a:lnTo>
                  <a:lnTo>
                    <a:pt x="98" y="30"/>
                  </a:lnTo>
                  <a:lnTo>
                    <a:pt x="99" y="30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97" y="30"/>
                  </a:lnTo>
                  <a:lnTo>
                    <a:pt x="97" y="30"/>
                  </a:lnTo>
                  <a:lnTo>
                    <a:pt x="97" y="30"/>
                  </a:lnTo>
                  <a:lnTo>
                    <a:pt x="97" y="30"/>
                  </a:lnTo>
                  <a:lnTo>
                    <a:pt x="97" y="30"/>
                  </a:lnTo>
                  <a:lnTo>
                    <a:pt x="97" y="30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95" y="30"/>
                  </a:lnTo>
                  <a:lnTo>
                    <a:pt x="95" y="30"/>
                  </a:lnTo>
                  <a:lnTo>
                    <a:pt x="94" y="30"/>
                  </a:lnTo>
                  <a:lnTo>
                    <a:pt x="94" y="30"/>
                  </a:lnTo>
                  <a:lnTo>
                    <a:pt x="94" y="30"/>
                  </a:lnTo>
                  <a:lnTo>
                    <a:pt x="94" y="31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1" y="31"/>
                  </a:lnTo>
                  <a:lnTo>
                    <a:pt x="91" y="31"/>
                  </a:lnTo>
                  <a:lnTo>
                    <a:pt x="90" y="31"/>
                  </a:lnTo>
                  <a:lnTo>
                    <a:pt x="90" y="31"/>
                  </a:lnTo>
                  <a:lnTo>
                    <a:pt x="90" y="31"/>
                  </a:lnTo>
                  <a:lnTo>
                    <a:pt x="90" y="32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88" y="32"/>
                  </a:lnTo>
                  <a:lnTo>
                    <a:pt x="88" y="33"/>
                  </a:lnTo>
                  <a:lnTo>
                    <a:pt x="88" y="33"/>
                  </a:lnTo>
                  <a:lnTo>
                    <a:pt x="88" y="33"/>
                  </a:lnTo>
                  <a:lnTo>
                    <a:pt x="88" y="34"/>
                  </a:lnTo>
                  <a:lnTo>
                    <a:pt x="87" y="34"/>
                  </a:lnTo>
                  <a:lnTo>
                    <a:pt x="87" y="34"/>
                  </a:lnTo>
                  <a:lnTo>
                    <a:pt x="87" y="34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85" y="35"/>
                  </a:lnTo>
                  <a:lnTo>
                    <a:pt x="85" y="36"/>
                  </a:lnTo>
                  <a:lnTo>
                    <a:pt x="85" y="36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84" y="39"/>
                  </a:lnTo>
                  <a:lnTo>
                    <a:pt x="84" y="39"/>
                  </a:lnTo>
                  <a:lnTo>
                    <a:pt x="84" y="39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3" y="40"/>
                  </a:lnTo>
                  <a:lnTo>
                    <a:pt x="83" y="40"/>
                  </a:lnTo>
                  <a:lnTo>
                    <a:pt x="83" y="41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2"/>
                  </a:lnTo>
                  <a:lnTo>
                    <a:pt x="80" y="42"/>
                  </a:lnTo>
                  <a:lnTo>
                    <a:pt x="80" y="42"/>
                  </a:lnTo>
                  <a:lnTo>
                    <a:pt x="79" y="42"/>
                  </a:lnTo>
                  <a:lnTo>
                    <a:pt x="79" y="42"/>
                  </a:lnTo>
                  <a:lnTo>
                    <a:pt x="79" y="42"/>
                  </a:lnTo>
                  <a:lnTo>
                    <a:pt x="78" y="43"/>
                  </a:lnTo>
                  <a:lnTo>
                    <a:pt x="78" y="43"/>
                  </a:lnTo>
                  <a:lnTo>
                    <a:pt x="78" y="43"/>
                  </a:lnTo>
                  <a:lnTo>
                    <a:pt x="78" y="43"/>
                  </a:lnTo>
                  <a:lnTo>
                    <a:pt x="77" y="43"/>
                  </a:lnTo>
                  <a:lnTo>
                    <a:pt x="77" y="43"/>
                  </a:lnTo>
                  <a:lnTo>
                    <a:pt x="77" y="43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6" y="44"/>
                  </a:lnTo>
                  <a:lnTo>
                    <a:pt x="75" y="44"/>
                  </a:lnTo>
                  <a:lnTo>
                    <a:pt x="75" y="44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73" y="43"/>
                  </a:lnTo>
                  <a:lnTo>
                    <a:pt x="73" y="43"/>
                  </a:lnTo>
                  <a:lnTo>
                    <a:pt x="72" y="43"/>
                  </a:lnTo>
                  <a:lnTo>
                    <a:pt x="72" y="43"/>
                  </a:lnTo>
                  <a:lnTo>
                    <a:pt x="72" y="43"/>
                  </a:lnTo>
                  <a:lnTo>
                    <a:pt x="72" y="43"/>
                  </a:lnTo>
                  <a:lnTo>
                    <a:pt x="71" y="43"/>
                  </a:lnTo>
                  <a:lnTo>
                    <a:pt x="71" y="43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7" y="45"/>
                  </a:lnTo>
                  <a:lnTo>
                    <a:pt x="67" y="45"/>
                  </a:lnTo>
                  <a:lnTo>
                    <a:pt x="67" y="45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5" y="45"/>
                  </a:lnTo>
                  <a:lnTo>
                    <a:pt x="65" y="45"/>
                  </a:lnTo>
                  <a:lnTo>
                    <a:pt x="65" y="45"/>
                  </a:lnTo>
                  <a:lnTo>
                    <a:pt x="64" y="45"/>
                  </a:lnTo>
                  <a:lnTo>
                    <a:pt x="64" y="45"/>
                  </a:lnTo>
                  <a:lnTo>
                    <a:pt x="63" y="45"/>
                  </a:lnTo>
                  <a:lnTo>
                    <a:pt x="63" y="45"/>
                  </a:lnTo>
                  <a:lnTo>
                    <a:pt x="63" y="45"/>
                  </a:lnTo>
                  <a:lnTo>
                    <a:pt x="63" y="45"/>
                  </a:lnTo>
                  <a:lnTo>
                    <a:pt x="62" y="45"/>
                  </a:lnTo>
                  <a:lnTo>
                    <a:pt x="62" y="45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58" y="45"/>
                  </a:lnTo>
                  <a:lnTo>
                    <a:pt x="58" y="45"/>
                  </a:lnTo>
                  <a:lnTo>
                    <a:pt x="58" y="45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5" y="45"/>
                  </a:lnTo>
                  <a:lnTo>
                    <a:pt x="55" y="45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3" y="45"/>
                  </a:lnTo>
                  <a:lnTo>
                    <a:pt x="53" y="45"/>
                  </a:lnTo>
                  <a:lnTo>
                    <a:pt x="53" y="45"/>
                  </a:lnTo>
                  <a:lnTo>
                    <a:pt x="53" y="45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0" y="45"/>
                  </a:lnTo>
                  <a:lnTo>
                    <a:pt x="50" y="45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6" y="45"/>
                  </a:lnTo>
                  <a:lnTo>
                    <a:pt x="46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41" y="45"/>
                  </a:lnTo>
                  <a:lnTo>
                    <a:pt x="41" y="45"/>
                  </a:lnTo>
                  <a:lnTo>
                    <a:pt x="40" y="45"/>
                  </a:lnTo>
                  <a:lnTo>
                    <a:pt x="40" y="45"/>
                  </a:lnTo>
                  <a:lnTo>
                    <a:pt x="40" y="45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38" y="45"/>
                  </a:lnTo>
                  <a:lnTo>
                    <a:pt x="38" y="45"/>
                  </a:lnTo>
                  <a:lnTo>
                    <a:pt x="38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25" y="45"/>
                  </a:lnTo>
                  <a:lnTo>
                    <a:pt x="25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6" y="45"/>
                  </a:lnTo>
                  <a:lnTo>
                    <a:pt x="16" y="45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8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1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32" name="Freeform 37"/>
            <p:cNvSpPr>
              <a:spLocks/>
            </p:cNvSpPr>
            <p:nvPr>
              <p:custDataLst>
                <p:tags r:id="rId187"/>
              </p:custDataLst>
            </p:nvPr>
          </p:nvSpPr>
          <p:spPr bwMode="auto">
            <a:xfrm>
              <a:off x="2947959" y="2541069"/>
              <a:ext cx="176043" cy="230812"/>
            </a:xfrm>
            <a:custGeom>
              <a:avLst/>
              <a:gdLst/>
              <a:ahLst/>
              <a:cxnLst>
                <a:cxn ang="0">
                  <a:pos x="87" y="109"/>
                </a:cxn>
                <a:cxn ang="0">
                  <a:pos x="85" y="108"/>
                </a:cxn>
                <a:cxn ang="0">
                  <a:pos x="82" y="108"/>
                </a:cxn>
                <a:cxn ang="0">
                  <a:pos x="79" y="108"/>
                </a:cxn>
                <a:cxn ang="0">
                  <a:pos x="76" y="109"/>
                </a:cxn>
                <a:cxn ang="0">
                  <a:pos x="73" y="109"/>
                </a:cxn>
                <a:cxn ang="0">
                  <a:pos x="70" y="110"/>
                </a:cxn>
                <a:cxn ang="0">
                  <a:pos x="68" y="110"/>
                </a:cxn>
                <a:cxn ang="0">
                  <a:pos x="65" y="109"/>
                </a:cxn>
                <a:cxn ang="0">
                  <a:pos x="63" y="107"/>
                </a:cxn>
                <a:cxn ang="0">
                  <a:pos x="60" y="108"/>
                </a:cxn>
                <a:cxn ang="0">
                  <a:pos x="57" y="107"/>
                </a:cxn>
                <a:cxn ang="0">
                  <a:pos x="53" y="106"/>
                </a:cxn>
                <a:cxn ang="0">
                  <a:pos x="51" y="107"/>
                </a:cxn>
                <a:cxn ang="0">
                  <a:pos x="49" y="108"/>
                </a:cxn>
                <a:cxn ang="0">
                  <a:pos x="46" y="110"/>
                </a:cxn>
                <a:cxn ang="0">
                  <a:pos x="42" y="112"/>
                </a:cxn>
                <a:cxn ang="0">
                  <a:pos x="40" y="112"/>
                </a:cxn>
                <a:cxn ang="0">
                  <a:pos x="38" y="113"/>
                </a:cxn>
                <a:cxn ang="0">
                  <a:pos x="35" y="115"/>
                </a:cxn>
                <a:cxn ang="0">
                  <a:pos x="32" y="117"/>
                </a:cxn>
                <a:cxn ang="0">
                  <a:pos x="28" y="117"/>
                </a:cxn>
                <a:cxn ang="0">
                  <a:pos x="25" y="117"/>
                </a:cxn>
                <a:cxn ang="0">
                  <a:pos x="22" y="118"/>
                </a:cxn>
                <a:cxn ang="0">
                  <a:pos x="18" y="117"/>
                </a:cxn>
                <a:cxn ang="0">
                  <a:pos x="15" y="116"/>
                </a:cxn>
                <a:cxn ang="0">
                  <a:pos x="13" y="113"/>
                </a:cxn>
                <a:cxn ang="0">
                  <a:pos x="10" y="111"/>
                </a:cxn>
                <a:cxn ang="0">
                  <a:pos x="8" y="109"/>
                </a:cxn>
                <a:cxn ang="0">
                  <a:pos x="5" y="109"/>
                </a:cxn>
                <a:cxn ang="0">
                  <a:pos x="0" y="106"/>
                </a:cxn>
                <a:cxn ang="0">
                  <a:pos x="0" y="98"/>
                </a:cxn>
                <a:cxn ang="0">
                  <a:pos x="0" y="94"/>
                </a:cxn>
                <a:cxn ang="0">
                  <a:pos x="0" y="90"/>
                </a:cxn>
                <a:cxn ang="0">
                  <a:pos x="0" y="86"/>
                </a:cxn>
                <a:cxn ang="0">
                  <a:pos x="0" y="82"/>
                </a:cxn>
                <a:cxn ang="0">
                  <a:pos x="0" y="78"/>
                </a:cxn>
                <a:cxn ang="0">
                  <a:pos x="0" y="73"/>
                </a:cxn>
                <a:cxn ang="0">
                  <a:pos x="0" y="69"/>
                </a:cxn>
                <a:cxn ang="0">
                  <a:pos x="0" y="65"/>
                </a:cxn>
                <a:cxn ang="0">
                  <a:pos x="0" y="61"/>
                </a:cxn>
                <a:cxn ang="0">
                  <a:pos x="0" y="57"/>
                </a:cxn>
                <a:cxn ang="0">
                  <a:pos x="0" y="53"/>
                </a:cxn>
                <a:cxn ang="0">
                  <a:pos x="0" y="49"/>
                </a:cxn>
                <a:cxn ang="0">
                  <a:pos x="0" y="44"/>
                </a:cxn>
                <a:cxn ang="0">
                  <a:pos x="0" y="40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2" y="19"/>
                </a:cxn>
                <a:cxn ang="0">
                  <a:pos x="5" y="18"/>
                </a:cxn>
                <a:cxn ang="0">
                  <a:pos x="6" y="15"/>
                </a:cxn>
                <a:cxn ang="0">
                  <a:pos x="6" y="11"/>
                </a:cxn>
                <a:cxn ang="0">
                  <a:pos x="4" y="9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1" y="0"/>
                </a:cxn>
              </a:cxnLst>
              <a:rect l="0" t="0" r="r" b="b"/>
              <a:pathLst>
                <a:path w="90" h="118">
                  <a:moveTo>
                    <a:pt x="90" y="108"/>
                  </a:moveTo>
                  <a:lnTo>
                    <a:pt x="89" y="108"/>
                  </a:lnTo>
                  <a:lnTo>
                    <a:pt x="89" y="108"/>
                  </a:lnTo>
                  <a:lnTo>
                    <a:pt x="89" y="108"/>
                  </a:lnTo>
                  <a:lnTo>
                    <a:pt x="88" y="109"/>
                  </a:lnTo>
                  <a:lnTo>
                    <a:pt x="88" y="109"/>
                  </a:lnTo>
                  <a:lnTo>
                    <a:pt x="88" y="109"/>
                  </a:lnTo>
                  <a:lnTo>
                    <a:pt x="88" y="109"/>
                  </a:lnTo>
                  <a:lnTo>
                    <a:pt x="88" y="109"/>
                  </a:lnTo>
                  <a:lnTo>
                    <a:pt x="87" y="109"/>
                  </a:lnTo>
                  <a:lnTo>
                    <a:pt x="87" y="109"/>
                  </a:lnTo>
                  <a:lnTo>
                    <a:pt x="87" y="109"/>
                  </a:lnTo>
                  <a:lnTo>
                    <a:pt x="87" y="109"/>
                  </a:lnTo>
                  <a:lnTo>
                    <a:pt x="86" y="109"/>
                  </a:lnTo>
                  <a:lnTo>
                    <a:pt x="86" y="109"/>
                  </a:lnTo>
                  <a:lnTo>
                    <a:pt x="86" y="109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83" y="108"/>
                  </a:lnTo>
                  <a:lnTo>
                    <a:pt x="83" y="108"/>
                  </a:lnTo>
                  <a:lnTo>
                    <a:pt x="83" y="108"/>
                  </a:lnTo>
                  <a:lnTo>
                    <a:pt x="82" y="108"/>
                  </a:lnTo>
                  <a:lnTo>
                    <a:pt x="82" y="108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81" y="109"/>
                  </a:lnTo>
                  <a:lnTo>
                    <a:pt x="81" y="109"/>
                  </a:lnTo>
                  <a:lnTo>
                    <a:pt x="81" y="109"/>
                  </a:lnTo>
                  <a:lnTo>
                    <a:pt x="81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9"/>
                  </a:lnTo>
                  <a:lnTo>
                    <a:pt x="78" y="109"/>
                  </a:lnTo>
                  <a:lnTo>
                    <a:pt x="78" y="109"/>
                  </a:lnTo>
                  <a:lnTo>
                    <a:pt x="77" y="108"/>
                  </a:lnTo>
                  <a:lnTo>
                    <a:pt x="77" y="109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5" y="109"/>
                  </a:lnTo>
                  <a:lnTo>
                    <a:pt x="75" y="109"/>
                  </a:lnTo>
                  <a:lnTo>
                    <a:pt x="75" y="109"/>
                  </a:lnTo>
                  <a:lnTo>
                    <a:pt x="74" y="109"/>
                  </a:lnTo>
                  <a:lnTo>
                    <a:pt x="74" y="109"/>
                  </a:lnTo>
                  <a:lnTo>
                    <a:pt x="74" y="109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2" y="109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69" y="110"/>
                  </a:lnTo>
                  <a:lnTo>
                    <a:pt x="69" y="110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10"/>
                  </a:lnTo>
                  <a:lnTo>
                    <a:pt x="66" y="110"/>
                  </a:lnTo>
                  <a:lnTo>
                    <a:pt x="66" y="109"/>
                  </a:lnTo>
                  <a:lnTo>
                    <a:pt x="66" y="109"/>
                  </a:lnTo>
                  <a:lnTo>
                    <a:pt x="65" y="109"/>
                  </a:lnTo>
                  <a:lnTo>
                    <a:pt x="65" y="108"/>
                  </a:lnTo>
                  <a:lnTo>
                    <a:pt x="65" y="108"/>
                  </a:lnTo>
                  <a:lnTo>
                    <a:pt x="65" y="108"/>
                  </a:lnTo>
                  <a:lnTo>
                    <a:pt x="64" y="108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4" y="108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7"/>
                  </a:lnTo>
                  <a:lnTo>
                    <a:pt x="63" y="107"/>
                  </a:lnTo>
                  <a:lnTo>
                    <a:pt x="62" y="107"/>
                  </a:lnTo>
                  <a:lnTo>
                    <a:pt x="62" y="107"/>
                  </a:lnTo>
                  <a:lnTo>
                    <a:pt x="62" y="107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0" y="107"/>
                  </a:lnTo>
                  <a:lnTo>
                    <a:pt x="59" y="107"/>
                  </a:lnTo>
                  <a:lnTo>
                    <a:pt x="59" y="107"/>
                  </a:lnTo>
                  <a:lnTo>
                    <a:pt x="58" y="107"/>
                  </a:lnTo>
                  <a:lnTo>
                    <a:pt x="58" y="107"/>
                  </a:lnTo>
                  <a:lnTo>
                    <a:pt x="58" y="107"/>
                  </a:lnTo>
                  <a:lnTo>
                    <a:pt x="58" y="107"/>
                  </a:lnTo>
                  <a:lnTo>
                    <a:pt x="58" y="107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6" y="107"/>
                  </a:lnTo>
                  <a:lnTo>
                    <a:pt x="56" y="107"/>
                  </a:lnTo>
                  <a:lnTo>
                    <a:pt x="56" y="107"/>
                  </a:lnTo>
                  <a:lnTo>
                    <a:pt x="56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3" y="106"/>
                  </a:lnTo>
                  <a:lnTo>
                    <a:pt x="53" y="107"/>
                  </a:lnTo>
                  <a:lnTo>
                    <a:pt x="53" y="107"/>
                  </a:lnTo>
                  <a:lnTo>
                    <a:pt x="53" y="107"/>
                  </a:lnTo>
                  <a:lnTo>
                    <a:pt x="53" y="107"/>
                  </a:lnTo>
                  <a:lnTo>
                    <a:pt x="53" y="107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0" y="108"/>
                  </a:lnTo>
                  <a:lnTo>
                    <a:pt x="50" y="108"/>
                  </a:lnTo>
                  <a:lnTo>
                    <a:pt x="50" y="108"/>
                  </a:lnTo>
                  <a:lnTo>
                    <a:pt x="49" y="108"/>
                  </a:lnTo>
                  <a:lnTo>
                    <a:pt x="49" y="109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09"/>
                  </a:lnTo>
                  <a:lnTo>
                    <a:pt x="48" y="109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0"/>
                  </a:lnTo>
                  <a:lnTo>
                    <a:pt x="47" y="110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4" y="111"/>
                  </a:lnTo>
                  <a:lnTo>
                    <a:pt x="44" y="111"/>
                  </a:lnTo>
                  <a:lnTo>
                    <a:pt x="44" y="111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1" y="112"/>
                  </a:lnTo>
                  <a:lnTo>
                    <a:pt x="41" y="112"/>
                  </a:lnTo>
                  <a:lnTo>
                    <a:pt x="41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4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2" y="117"/>
                  </a:lnTo>
                  <a:lnTo>
                    <a:pt x="32" y="117"/>
                  </a:lnTo>
                  <a:lnTo>
                    <a:pt x="32" y="117"/>
                  </a:lnTo>
                  <a:lnTo>
                    <a:pt x="31" y="117"/>
                  </a:lnTo>
                  <a:lnTo>
                    <a:pt x="31" y="117"/>
                  </a:lnTo>
                  <a:lnTo>
                    <a:pt x="31" y="117"/>
                  </a:lnTo>
                  <a:lnTo>
                    <a:pt x="30" y="117"/>
                  </a:lnTo>
                  <a:lnTo>
                    <a:pt x="30" y="117"/>
                  </a:lnTo>
                  <a:lnTo>
                    <a:pt x="29" y="117"/>
                  </a:lnTo>
                  <a:lnTo>
                    <a:pt x="29" y="117"/>
                  </a:lnTo>
                  <a:lnTo>
                    <a:pt x="29" y="116"/>
                  </a:lnTo>
                  <a:lnTo>
                    <a:pt x="28" y="117"/>
                  </a:lnTo>
                  <a:lnTo>
                    <a:pt x="28" y="117"/>
                  </a:lnTo>
                  <a:lnTo>
                    <a:pt x="27" y="117"/>
                  </a:lnTo>
                  <a:lnTo>
                    <a:pt x="27" y="117"/>
                  </a:lnTo>
                  <a:lnTo>
                    <a:pt x="27" y="117"/>
                  </a:lnTo>
                  <a:lnTo>
                    <a:pt x="26" y="117"/>
                  </a:lnTo>
                  <a:lnTo>
                    <a:pt x="26" y="117"/>
                  </a:lnTo>
                  <a:lnTo>
                    <a:pt x="26" y="117"/>
                  </a:lnTo>
                  <a:lnTo>
                    <a:pt x="26" y="117"/>
                  </a:lnTo>
                  <a:lnTo>
                    <a:pt x="26" y="117"/>
                  </a:lnTo>
                  <a:lnTo>
                    <a:pt x="25" y="117"/>
                  </a:lnTo>
                  <a:lnTo>
                    <a:pt x="25" y="117"/>
                  </a:lnTo>
                  <a:lnTo>
                    <a:pt x="25" y="117"/>
                  </a:lnTo>
                  <a:lnTo>
                    <a:pt x="24" y="118"/>
                  </a:lnTo>
                  <a:lnTo>
                    <a:pt x="24" y="118"/>
                  </a:lnTo>
                  <a:lnTo>
                    <a:pt x="24" y="118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22" y="118"/>
                  </a:lnTo>
                  <a:lnTo>
                    <a:pt x="22" y="118"/>
                  </a:lnTo>
                  <a:lnTo>
                    <a:pt x="22" y="118"/>
                  </a:lnTo>
                  <a:lnTo>
                    <a:pt x="21" y="118"/>
                  </a:lnTo>
                  <a:lnTo>
                    <a:pt x="21" y="118"/>
                  </a:lnTo>
                  <a:lnTo>
                    <a:pt x="20" y="118"/>
                  </a:lnTo>
                  <a:lnTo>
                    <a:pt x="20" y="117"/>
                  </a:lnTo>
                  <a:lnTo>
                    <a:pt x="19" y="117"/>
                  </a:lnTo>
                  <a:lnTo>
                    <a:pt x="19" y="117"/>
                  </a:lnTo>
                  <a:lnTo>
                    <a:pt x="19" y="117"/>
                  </a:lnTo>
                  <a:lnTo>
                    <a:pt x="19" y="117"/>
                  </a:lnTo>
                  <a:lnTo>
                    <a:pt x="18" y="117"/>
                  </a:lnTo>
                  <a:lnTo>
                    <a:pt x="18" y="117"/>
                  </a:lnTo>
                  <a:lnTo>
                    <a:pt x="18" y="117"/>
                  </a:lnTo>
                  <a:lnTo>
                    <a:pt x="18" y="117"/>
                  </a:lnTo>
                  <a:lnTo>
                    <a:pt x="18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1" y="111"/>
                  </a:lnTo>
                  <a:lnTo>
                    <a:pt x="11" y="111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9" y="110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8" y="109"/>
                  </a:lnTo>
                  <a:lnTo>
                    <a:pt x="8" y="109"/>
                  </a:lnTo>
                  <a:lnTo>
                    <a:pt x="8" y="109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6" y="108"/>
                  </a:lnTo>
                  <a:lnTo>
                    <a:pt x="6" y="108"/>
                  </a:lnTo>
                  <a:lnTo>
                    <a:pt x="6" y="108"/>
                  </a:lnTo>
                  <a:lnTo>
                    <a:pt x="6" y="109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4" y="109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3" y="110"/>
                  </a:lnTo>
                  <a:lnTo>
                    <a:pt x="3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1" y="108"/>
                  </a:lnTo>
                  <a:lnTo>
                    <a:pt x="0" y="106"/>
                  </a:lnTo>
                  <a:lnTo>
                    <a:pt x="0" y="104"/>
                  </a:lnTo>
                  <a:lnTo>
                    <a:pt x="0" y="102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33" name="Freeform 38"/>
            <p:cNvSpPr>
              <a:spLocks/>
            </p:cNvSpPr>
            <p:nvPr>
              <p:custDataLst>
                <p:tags r:id="rId188"/>
              </p:custDataLst>
            </p:nvPr>
          </p:nvSpPr>
          <p:spPr bwMode="auto">
            <a:xfrm>
              <a:off x="3124001" y="2697550"/>
              <a:ext cx="269934" cy="86066"/>
            </a:xfrm>
            <a:custGeom>
              <a:avLst/>
              <a:gdLst/>
              <a:ahLst/>
              <a:cxnLst>
                <a:cxn ang="0">
                  <a:pos x="135" y="2"/>
                </a:cxn>
                <a:cxn ang="0">
                  <a:pos x="133" y="4"/>
                </a:cxn>
                <a:cxn ang="0">
                  <a:pos x="131" y="8"/>
                </a:cxn>
                <a:cxn ang="0">
                  <a:pos x="129" y="10"/>
                </a:cxn>
                <a:cxn ang="0">
                  <a:pos x="128" y="9"/>
                </a:cxn>
                <a:cxn ang="0">
                  <a:pos x="125" y="8"/>
                </a:cxn>
                <a:cxn ang="0">
                  <a:pos x="122" y="6"/>
                </a:cxn>
                <a:cxn ang="0">
                  <a:pos x="120" y="5"/>
                </a:cxn>
                <a:cxn ang="0">
                  <a:pos x="116" y="5"/>
                </a:cxn>
                <a:cxn ang="0">
                  <a:pos x="113" y="6"/>
                </a:cxn>
                <a:cxn ang="0">
                  <a:pos x="111" y="6"/>
                </a:cxn>
                <a:cxn ang="0">
                  <a:pos x="109" y="5"/>
                </a:cxn>
                <a:cxn ang="0">
                  <a:pos x="106" y="6"/>
                </a:cxn>
                <a:cxn ang="0">
                  <a:pos x="103" y="9"/>
                </a:cxn>
                <a:cxn ang="0">
                  <a:pos x="101" y="12"/>
                </a:cxn>
                <a:cxn ang="0">
                  <a:pos x="101" y="15"/>
                </a:cxn>
                <a:cxn ang="0">
                  <a:pos x="98" y="18"/>
                </a:cxn>
                <a:cxn ang="0">
                  <a:pos x="95" y="21"/>
                </a:cxn>
                <a:cxn ang="0">
                  <a:pos x="93" y="24"/>
                </a:cxn>
                <a:cxn ang="0">
                  <a:pos x="91" y="26"/>
                </a:cxn>
                <a:cxn ang="0">
                  <a:pos x="90" y="30"/>
                </a:cxn>
                <a:cxn ang="0">
                  <a:pos x="87" y="32"/>
                </a:cxn>
                <a:cxn ang="0">
                  <a:pos x="84" y="33"/>
                </a:cxn>
                <a:cxn ang="0">
                  <a:pos x="80" y="34"/>
                </a:cxn>
                <a:cxn ang="0">
                  <a:pos x="78" y="37"/>
                </a:cxn>
                <a:cxn ang="0">
                  <a:pos x="75" y="36"/>
                </a:cxn>
                <a:cxn ang="0">
                  <a:pos x="71" y="37"/>
                </a:cxn>
                <a:cxn ang="0">
                  <a:pos x="69" y="40"/>
                </a:cxn>
                <a:cxn ang="0">
                  <a:pos x="66" y="42"/>
                </a:cxn>
                <a:cxn ang="0">
                  <a:pos x="62" y="42"/>
                </a:cxn>
                <a:cxn ang="0">
                  <a:pos x="58" y="43"/>
                </a:cxn>
                <a:cxn ang="0">
                  <a:pos x="55" y="44"/>
                </a:cxn>
                <a:cxn ang="0">
                  <a:pos x="54" y="41"/>
                </a:cxn>
                <a:cxn ang="0">
                  <a:pos x="51" y="39"/>
                </a:cxn>
                <a:cxn ang="0">
                  <a:pos x="50" y="37"/>
                </a:cxn>
                <a:cxn ang="0">
                  <a:pos x="52" y="34"/>
                </a:cxn>
                <a:cxn ang="0">
                  <a:pos x="51" y="33"/>
                </a:cxn>
                <a:cxn ang="0">
                  <a:pos x="49" y="33"/>
                </a:cxn>
                <a:cxn ang="0">
                  <a:pos x="47" y="33"/>
                </a:cxn>
                <a:cxn ang="0">
                  <a:pos x="45" y="33"/>
                </a:cxn>
                <a:cxn ang="0">
                  <a:pos x="43" y="34"/>
                </a:cxn>
                <a:cxn ang="0">
                  <a:pos x="41" y="33"/>
                </a:cxn>
                <a:cxn ang="0">
                  <a:pos x="38" y="33"/>
                </a:cxn>
                <a:cxn ang="0">
                  <a:pos x="36" y="32"/>
                </a:cxn>
                <a:cxn ang="0">
                  <a:pos x="34" y="33"/>
                </a:cxn>
                <a:cxn ang="0">
                  <a:pos x="31" y="33"/>
                </a:cxn>
                <a:cxn ang="0">
                  <a:pos x="30" y="32"/>
                </a:cxn>
                <a:cxn ang="0">
                  <a:pos x="28" y="31"/>
                </a:cxn>
                <a:cxn ang="0">
                  <a:pos x="25" y="31"/>
                </a:cxn>
                <a:cxn ang="0">
                  <a:pos x="23" y="31"/>
                </a:cxn>
                <a:cxn ang="0">
                  <a:pos x="21" y="30"/>
                </a:cxn>
                <a:cxn ang="0">
                  <a:pos x="18" y="29"/>
                </a:cxn>
                <a:cxn ang="0">
                  <a:pos x="15" y="29"/>
                </a:cxn>
                <a:cxn ang="0">
                  <a:pos x="12" y="28"/>
                </a:cxn>
                <a:cxn ang="0">
                  <a:pos x="11" y="29"/>
                </a:cxn>
                <a:cxn ang="0">
                  <a:pos x="8" y="29"/>
                </a:cxn>
                <a:cxn ang="0">
                  <a:pos x="6" y="28"/>
                </a:cxn>
                <a:cxn ang="0">
                  <a:pos x="4" y="28"/>
                </a:cxn>
                <a:cxn ang="0">
                  <a:pos x="2" y="28"/>
                </a:cxn>
              </a:cxnLst>
              <a:rect l="0" t="0" r="r" b="b"/>
              <a:pathLst>
                <a:path w="138" h="44">
                  <a:moveTo>
                    <a:pt x="138" y="0"/>
                  </a:moveTo>
                  <a:lnTo>
                    <a:pt x="137" y="0"/>
                  </a:lnTo>
                  <a:lnTo>
                    <a:pt x="137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1"/>
                  </a:lnTo>
                  <a:lnTo>
                    <a:pt x="136" y="1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3"/>
                  </a:lnTo>
                  <a:lnTo>
                    <a:pt x="134" y="3"/>
                  </a:lnTo>
                  <a:lnTo>
                    <a:pt x="134" y="2"/>
                  </a:lnTo>
                  <a:lnTo>
                    <a:pt x="134" y="2"/>
                  </a:lnTo>
                  <a:lnTo>
                    <a:pt x="133" y="2"/>
                  </a:lnTo>
                  <a:lnTo>
                    <a:pt x="133" y="3"/>
                  </a:lnTo>
                  <a:lnTo>
                    <a:pt x="133" y="3"/>
                  </a:lnTo>
                  <a:lnTo>
                    <a:pt x="133" y="4"/>
                  </a:lnTo>
                  <a:lnTo>
                    <a:pt x="133" y="4"/>
                  </a:lnTo>
                  <a:lnTo>
                    <a:pt x="133" y="4"/>
                  </a:lnTo>
                  <a:lnTo>
                    <a:pt x="132" y="5"/>
                  </a:lnTo>
                  <a:lnTo>
                    <a:pt x="132" y="5"/>
                  </a:lnTo>
                  <a:lnTo>
                    <a:pt x="132" y="6"/>
                  </a:lnTo>
                  <a:lnTo>
                    <a:pt x="132" y="6"/>
                  </a:lnTo>
                  <a:lnTo>
                    <a:pt x="132" y="6"/>
                  </a:lnTo>
                  <a:lnTo>
                    <a:pt x="132" y="7"/>
                  </a:lnTo>
                  <a:lnTo>
                    <a:pt x="132" y="7"/>
                  </a:lnTo>
                  <a:lnTo>
                    <a:pt x="131" y="8"/>
                  </a:lnTo>
                  <a:lnTo>
                    <a:pt x="131" y="8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9" y="11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8" y="9"/>
                  </a:lnTo>
                  <a:lnTo>
                    <a:pt x="128" y="9"/>
                  </a:lnTo>
                  <a:lnTo>
                    <a:pt x="128" y="9"/>
                  </a:lnTo>
                  <a:lnTo>
                    <a:pt x="128" y="9"/>
                  </a:lnTo>
                  <a:lnTo>
                    <a:pt x="127" y="9"/>
                  </a:lnTo>
                  <a:lnTo>
                    <a:pt x="127" y="9"/>
                  </a:lnTo>
                  <a:lnTo>
                    <a:pt x="127" y="9"/>
                  </a:lnTo>
                  <a:lnTo>
                    <a:pt x="127" y="8"/>
                  </a:lnTo>
                  <a:lnTo>
                    <a:pt x="127" y="8"/>
                  </a:lnTo>
                  <a:lnTo>
                    <a:pt x="127" y="9"/>
                  </a:lnTo>
                  <a:lnTo>
                    <a:pt x="126" y="8"/>
                  </a:lnTo>
                  <a:lnTo>
                    <a:pt x="126" y="8"/>
                  </a:lnTo>
                  <a:lnTo>
                    <a:pt x="126" y="8"/>
                  </a:lnTo>
                  <a:lnTo>
                    <a:pt x="125" y="8"/>
                  </a:lnTo>
                  <a:lnTo>
                    <a:pt x="125" y="7"/>
                  </a:lnTo>
                  <a:lnTo>
                    <a:pt x="124" y="8"/>
                  </a:lnTo>
                  <a:lnTo>
                    <a:pt x="124" y="7"/>
                  </a:lnTo>
                  <a:lnTo>
                    <a:pt x="124" y="7"/>
                  </a:lnTo>
                  <a:lnTo>
                    <a:pt x="124" y="7"/>
                  </a:lnTo>
                  <a:lnTo>
                    <a:pt x="124" y="7"/>
                  </a:lnTo>
                  <a:lnTo>
                    <a:pt x="123" y="7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22" y="6"/>
                  </a:lnTo>
                  <a:lnTo>
                    <a:pt x="122" y="6"/>
                  </a:lnTo>
                  <a:lnTo>
                    <a:pt x="122" y="6"/>
                  </a:lnTo>
                  <a:lnTo>
                    <a:pt x="122" y="6"/>
                  </a:lnTo>
                  <a:lnTo>
                    <a:pt x="122" y="6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1" y="6"/>
                  </a:lnTo>
                  <a:lnTo>
                    <a:pt x="121" y="6"/>
                  </a:lnTo>
                  <a:lnTo>
                    <a:pt x="120" y="6"/>
                  </a:lnTo>
                  <a:lnTo>
                    <a:pt x="120" y="5"/>
                  </a:lnTo>
                  <a:lnTo>
                    <a:pt x="120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8" y="5"/>
                  </a:lnTo>
                  <a:lnTo>
                    <a:pt x="118" y="4"/>
                  </a:lnTo>
                  <a:lnTo>
                    <a:pt x="117" y="5"/>
                  </a:lnTo>
                  <a:lnTo>
                    <a:pt x="117" y="5"/>
                  </a:lnTo>
                  <a:lnTo>
                    <a:pt x="116" y="5"/>
                  </a:lnTo>
                  <a:lnTo>
                    <a:pt x="116" y="5"/>
                  </a:lnTo>
                  <a:lnTo>
                    <a:pt x="116" y="5"/>
                  </a:lnTo>
                  <a:lnTo>
                    <a:pt x="115" y="5"/>
                  </a:lnTo>
                  <a:lnTo>
                    <a:pt x="115" y="5"/>
                  </a:lnTo>
                  <a:lnTo>
                    <a:pt x="115" y="5"/>
                  </a:lnTo>
                  <a:lnTo>
                    <a:pt x="115" y="6"/>
                  </a:lnTo>
                  <a:lnTo>
                    <a:pt x="115" y="6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3" y="6"/>
                  </a:lnTo>
                  <a:lnTo>
                    <a:pt x="113" y="6"/>
                  </a:lnTo>
                  <a:lnTo>
                    <a:pt x="113" y="6"/>
                  </a:lnTo>
                  <a:lnTo>
                    <a:pt x="113" y="6"/>
                  </a:lnTo>
                  <a:lnTo>
                    <a:pt x="113" y="6"/>
                  </a:lnTo>
                  <a:lnTo>
                    <a:pt x="113" y="6"/>
                  </a:lnTo>
                  <a:lnTo>
                    <a:pt x="112" y="6"/>
                  </a:lnTo>
                  <a:lnTo>
                    <a:pt x="112" y="5"/>
                  </a:lnTo>
                  <a:lnTo>
                    <a:pt x="112" y="5"/>
                  </a:lnTo>
                  <a:lnTo>
                    <a:pt x="112" y="6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09" y="6"/>
                  </a:lnTo>
                  <a:lnTo>
                    <a:pt x="109" y="6"/>
                  </a:lnTo>
                  <a:lnTo>
                    <a:pt x="109" y="5"/>
                  </a:lnTo>
                  <a:lnTo>
                    <a:pt x="109" y="5"/>
                  </a:lnTo>
                  <a:lnTo>
                    <a:pt x="108" y="6"/>
                  </a:lnTo>
                  <a:lnTo>
                    <a:pt x="108" y="5"/>
                  </a:lnTo>
                  <a:lnTo>
                    <a:pt x="108" y="5"/>
                  </a:lnTo>
                  <a:lnTo>
                    <a:pt x="108" y="6"/>
                  </a:lnTo>
                  <a:lnTo>
                    <a:pt x="107" y="5"/>
                  </a:lnTo>
                  <a:lnTo>
                    <a:pt x="107" y="6"/>
                  </a:lnTo>
                  <a:lnTo>
                    <a:pt x="107" y="6"/>
                  </a:lnTo>
                  <a:lnTo>
                    <a:pt x="106" y="6"/>
                  </a:lnTo>
                  <a:lnTo>
                    <a:pt x="106" y="6"/>
                  </a:lnTo>
                  <a:lnTo>
                    <a:pt x="106" y="6"/>
                  </a:lnTo>
                  <a:lnTo>
                    <a:pt x="106" y="7"/>
                  </a:lnTo>
                  <a:lnTo>
                    <a:pt x="105" y="7"/>
                  </a:lnTo>
                  <a:lnTo>
                    <a:pt x="105" y="7"/>
                  </a:lnTo>
                  <a:lnTo>
                    <a:pt x="104" y="7"/>
                  </a:lnTo>
                  <a:lnTo>
                    <a:pt x="104" y="7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3" y="8"/>
                  </a:lnTo>
                  <a:lnTo>
                    <a:pt x="103" y="9"/>
                  </a:lnTo>
                  <a:lnTo>
                    <a:pt x="102" y="9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1" y="10"/>
                  </a:lnTo>
                  <a:lnTo>
                    <a:pt x="101" y="11"/>
                  </a:lnTo>
                  <a:lnTo>
                    <a:pt x="101" y="11"/>
                  </a:lnTo>
                  <a:lnTo>
                    <a:pt x="101" y="11"/>
                  </a:lnTo>
                  <a:lnTo>
                    <a:pt x="101" y="12"/>
                  </a:lnTo>
                  <a:lnTo>
                    <a:pt x="101" y="12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0" y="15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8" y="17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7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5" y="20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2" y="25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1" y="29"/>
                  </a:lnTo>
                  <a:lnTo>
                    <a:pt x="91" y="29"/>
                  </a:lnTo>
                  <a:lnTo>
                    <a:pt x="90" y="29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89" y="30"/>
                  </a:lnTo>
                  <a:lnTo>
                    <a:pt x="89" y="31"/>
                  </a:lnTo>
                  <a:lnTo>
                    <a:pt x="89" y="31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8" y="32"/>
                  </a:lnTo>
                  <a:lnTo>
                    <a:pt x="87" y="32"/>
                  </a:lnTo>
                  <a:lnTo>
                    <a:pt x="87" y="32"/>
                  </a:lnTo>
                  <a:lnTo>
                    <a:pt x="86" y="32"/>
                  </a:lnTo>
                  <a:lnTo>
                    <a:pt x="86" y="32"/>
                  </a:lnTo>
                  <a:lnTo>
                    <a:pt x="86" y="32"/>
                  </a:lnTo>
                  <a:lnTo>
                    <a:pt x="86" y="32"/>
                  </a:lnTo>
                  <a:lnTo>
                    <a:pt x="85" y="32"/>
                  </a:lnTo>
                  <a:lnTo>
                    <a:pt x="85" y="33"/>
                  </a:lnTo>
                  <a:lnTo>
                    <a:pt x="85" y="33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4" y="34"/>
                  </a:lnTo>
                  <a:lnTo>
                    <a:pt x="83" y="34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1" y="33"/>
                  </a:lnTo>
                  <a:lnTo>
                    <a:pt x="81" y="33"/>
                  </a:lnTo>
                  <a:lnTo>
                    <a:pt x="81" y="33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79" y="34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6"/>
                  </a:lnTo>
                  <a:lnTo>
                    <a:pt x="79" y="36"/>
                  </a:lnTo>
                  <a:lnTo>
                    <a:pt x="79" y="37"/>
                  </a:lnTo>
                  <a:lnTo>
                    <a:pt x="78" y="37"/>
                  </a:lnTo>
                  <a:lnTo>
                    <a:pt x="78" y="37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6" y="35"/>
                  </a:lnTo>
                  <a:lnTo>
                    <a:pt x="76" y="35"/>
                  </a:lnTo>
                  <a:lnTo>
                    <a:pt x="76" y="35"/>
                  </a:lnTo>
                  <a:lnTo>
                    <a:pt x="75" y="36"/>
                  </a:lnTo>
                  <a:lnTo>
                    <a:pt x="75" y="36"/>
                  </a:lnTo>
                  <a:lnTo>
                    <a:pt x="75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3" y="37"/>
                  </a:lnTo>
                  <a:lnTo>
                    <a:pt x="73" y="37"/>
                  </a:lnTo>
                  <a:lnTo>
                    <a:pt x="72" y="37"/>
                  </a:lnTo>
                  <a:lnTo>
                    <a:pt x="72" y="37"/>
                  </a:lnTo>
                  <a:lnTo>
                    <a:pt x="72" y="37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8" y="41"/>
                  </a:lnTo>
                  <a:lnTo>
                    <a:pt x="68" y="41"/>
                  </a:lnTo>
                  <a:lnTo>
                    <a:pt x="67" y="41"/>
                  </a:lnTo>
                  <a:lnTo>
                    <a:pt x="67" y="42"/>
                  </a:lnTo>
                  <a:lnTo>
                    <a:pt x="67" y="42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1" y="42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58" y="43"/>
                  </a:lnTo>
                  <a:lnTo>
                    <a:pt x="58" y="43"/>
                  </a:lnTo>
                  <a:lnTo>
                    <a:pt x="57" y="43"/>
                  </a:lnTo>
                  <a:lnTo>
                    <a:pt x="57" y="44"/>
                  </a:lnTo>
                  <a:lnTo>
                    <a:pt x="57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54" y="43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4" y="40"/>
                  </a:lnTo>
                  <a:lnTo>
                    <a:pt x="53" y="40"/>
                  </a:lnTo>
                  <a:lnTo>
                    <a:pt x="53" y="40"/>
                  </a:lnTo>
                  <a:lnTo>
                    <a:pt x="53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1" y="40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1" y="38"/>
                  </a:lnTo>
                  <a:lnTo>
                    <a:pt x="51" y="37"/>
                  </a:lnTo>
                  <a:lnTo>
                    <a:pt x="51" y="37"/>
                  </a:lnTo>
                  <a:lnTo>
                    <a:pt x="51" y="37"/>
                  </a:lnTo>
                  <a:lnTo>
                    <a:pt x="51" y="37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1" y="37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52" y="36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3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5" y="32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5" y="32"/>
                  </a:lnTo>
                  <a:lnTo>
                    <a:pt x="44" y="32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3"/>
                  </a:lnTo>
                  <a:lnTo>
                    <a:pt x="42" y="33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39" y="34"/>
                  </a:lnTo>
                  <a:lnTo>
                    <a:pt x="39" y="34"/>
                  </a:lnTo>
                  <a:lnTo>
                    <a:pt x="39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7" y="33"/>
                  </a:lnTo>
                  <a:lnTo>
                    <a:pt x="37" y="34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2" y="33"/>
                  </a:lnTo>
                  <a:lnTo>
                    <a:pt x="32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1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0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31"/>
                  </a:lnTo>
                  <a:lnTo>
                    <a:pt x="22" y="31"/>
                  </a:lnTo>
                  <a:lnTo>
                    <a:pt x="22" y="30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1" y="30"/>
                  </a:lnTo>
                  <a:lnTo>
                    <a:pt x="21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4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2" y="28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34" name="Freeform 39"/>
            <p:cNvSpPr>
              <a:spLocks/>
            </p:cNvSpPr>
            <p:nvPr>
              <p:custDataLst>
                <p:tags r:id="rId189"/>
              </p:custDataLst>
            </p:nvPr>
          </p:nvSpPr>
          <p:spPr bwMode="auto">
            <a:xfrm>
              <a:off x="3368507" y="2517595"/>
              <a:ext cx="172131" cy="179954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7" y="3"/>
                </a:cxn>
                <a:cxn ang="0">
                  <a:pos x="11" y="5"/>
                </a:cxn>
                <a:cxn ang="0">
                  <a:pos x="14" y="6"/>
                </a:cxn>
                <a:cxn ang="0">
                  <a:pos x="18" y="8"/>
                </a:cxn>
                <a:cxn ang="0">
                  <a:pos x="21" y="9"/>
                </a:cxn>
                <a:cxn ang="0">
                  <a:pos x="24" y="11"/>
                </a:cxn>
                <a:cxn ang="0">
                  <a:pos x="28" y="12"/>
                </a:cxn>
                <a:cxn ang="0">
                  <a:pos x="31" y="14"/>
                </a:cxn>
                <a:cxn ang="0">
                  <a:pos x="35" y="15"/>
                </a:cxn>
                <a:cxn ang="0">
                  <a:pos x="40" y="17"/>
                </a:cxn>
                <a:cxn ang="0">
                  <a:pos x="43" y="19"/>
                </a:cxn>
                <a:cxn ang="0">
                  <a:pos x="47" y="20"/>
                </a:cxn>
                <a:cxn ang="0">
                  <a:pos x="51" y="22"/>
                </a:cxn>
                <a:cxn ang="0">
                  <a:pos x="55" y="24"/>
                </a:cxn>
                <a:cxn ang="0">
                  <a:pos x="59" y="25"/>
                </a:cxn>
                <a:cxn ang="0">
                  <a:pos x="62" y="27"/>
                </a:cxn>
                <a:cxn ang="0">
                  <a:pos x="65" y="28"/>
                </a:cxn>
                <a:cxn ang="0">
                  <a:pos x="69" y="30"/>
                </a:cxn>
                <a:cxn ang="0">
                  <a:pos x="72" y="32"/>
                </a:cxn>
                <a:cxn ang="0">
                  <a:pos x="76" y="33"/>
                </a:cxn>
                <a:cxn ang="0">
                  <a:pos x="80" y="34"/>
                </a:cxn>
                <a:cxn ang="0">
                  <a:pos x="83" y="36"/>
                </a:cxn>
                <a:cxn ang="0">
                  <a:pos x="86" y="38"/>
                </a:cxn>
                <a:cxn ang="0">
                  <a:pos x="88" y="40"/>
                </a:cxn>
                <a:cxn ang="0">
                  <a:pos x="87" y="42"/>
                </a:cxn>
                <a:cxn ang="0">
                  <a:pos x="85" y="43"/>
                </a:cxn>
                <a:cxn ang="0">
                  <a:pos x="83" y="45"/>
                </a:cxn>
                <a:cxn ang="0">
                  <a:pos x="80" y="45"/>
                </a:cxn>
                <a:cxn ang="0">
                  <a:pos x="78" y="47"/>
                </a:cxn>
                <a:cxn ang="0">
                  <a:pos x="75" y="49"/>
                </a:cxn>
                <a:cxn ang="0">
                  <a:pos x="72" y="52"/>
                </a:cxn>
                <a:cxn ang="0">
                  <a:pos x="72" y="54"/>
                </a:cxn>
                <a:cxn ang="0">
                  <a:pos x="70" y="54"/>
                </a:cxn>
                <a:cxn ang="0">
                  <a:pos x="68" y="55"/>
                </a:cxn>
                <a:cxn ang="0">
                  <a:pos x="66" y="57"/>
                </a:cxn>
                <a:cxn ang="0">
                  <a:pos x="65" y="59"/>
                </a:cxn>
                <a:cxn ang="0">
                  <a:pos x="63" y="61"/>
                </a:cxn>
                <a:cxn ang="0">
                  <a:pos x="60" y="63"/>
                </a:cxn>
                <a:cxn ang="0">
                  <a:pos x="60" y="65"/>
                </a:cxn>
                <a:cxn ang="0">
                  <a:pos x="57" y="67"/>
                </a:cxn>
                <a:cxn ang="0">
                  <a:pos x="56" y="68"/>
                </a:cxn>
                <a:cxn ang="0">
                  <a:pos x="53" y="70"/>
                </a:cxn>
                <a:cxn ang="0">
                  <a:pos x="49" y="70"/>
                </a:cxn>
                <a:cxn ang="0">
                  <a:pos x="49" y="72"/>
                </a:cxn>
                <a:cxn ang="0">
                  <a:pos x="45" y="73"/>
                </a:cxn>
                <a:cxn ang="0">
                  <a:pos x="42" y="72"/>
                </a:cxn>
                <a:cxn ang="0">
                  <a:pos x="38" y="72"/>
                </a:cxn>
                <a:cxn ang="0">
                  <a:pos x="36" y="72"/>
                </a:cxn>
                <a:cxn ang="0">
                  <a:pos x="36" y="75"/>
                </a:cxn>
                <a:cxn ang="0">
                  <a:pos x="33" y="76"/>
                </a:cxn>
                <a:cxn ang="0">
                  <a:pos x="31" y="76"/>
                </a:cxn>
                <a:cxn ang="0">
                  <a:pos x="29" y="76"/>
                </a:cxn>
                <a:cxn ang="0">
                  <a:pos x="28" y="79"/>
                </a:cxn>
                <a:cxn ang="0">
                  <a:pos x="27" y="82"/>
                </a:cxn>
                <a:cxn ang="0">
                  <a:pos x="23" y="83"/>
                </a:cxn>
                <a:cxn ang="0">
                  <a:pos x="20" y="85"/>
                </a:cxn>
                <a:cxn ang="0">
                  <a:pos x="17" y="86"/>
                </a:cxn>
                <a:cxn ang="0">
                  <a:pos x="14" y="88"/>
                </a:cxn>
              </a:cxnLst>
              <a:rect l="0" t="0" r="r" b="b"/>
              <a:pathLst>
                <a:path w="88" h="92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9" y="12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31" y="13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4" y="14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5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40" y="18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8" y="21"/>
                  </a:lnTo>
                  <a:lnTo>
                    <a:pt x="48" y="21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50" y="22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2" y="23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4" y="23"/>
                  </a:lnTo>
                  <a:lnTo>
                    <a:pt x="54" y="23"/>
                  </a:lnTo>
                  <a:lnTo>
                    <a:pt x="54" y="23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59" y="25"/>
                  </a:lnTo>
                  <a:lnTo>
                    <a:pt x="59" y="25"/>
                  </a:lnTo>
                  <a:lnTo>
                    <a:pt x="59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1" y="26"/>
                  </a:lnTo>
                  <a:lnTo>
                    <a:pt x="61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4" y="27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8" y="29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2"/>
                  </a:lnTo>
                  <a:lnTo>
                    <a:pt x="73" y="32"/>
                  </a:lnTo>
                  <a:lnTo>
                    <a:pt x="73" y="32"/>
                  </a:lnTo>
                  <a:lnTo>
                    <a:pt x="73" y="32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5" y="33"/>
                  </a:lnTo>
                  <a:lnTo>
                    <a:pt x="76" y="33"/>
                  </a:lnTo>
                  <a:lnTo>
                    <a:pt x="76" y="33"/>
                  </a:lnTo>
                  <a:lnTo>
                    <a:pt x="76" y="33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78" y="34"/>
                  </a:lnTo>
                  <a:lnTo>
                    <a:pt x="78" y="34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80" y="34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3" y="36"/>
                  </a:lnTo>
                  <a:lnTo>
                    <a:pt x="83" y="36"/>
                  </a:lnTo>
                  <a:lnTo>
                    <a:pt x="83" y="36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37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6" y="37"/>
                  </a:lnTo>
                  <a:lnTo>
                    <a:pt x="86" y="37"/>
                  </a:lnTo>
                  <a:lnTo>
                    <a:pt x="86" y="37"/>
                  </a:lnTo>
                  <a:lnTo>
                    <a:pt x="86" y="38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1"/>
                  </a:lnTo>
                  <a:lnTo>
                    <a:pt x="88" y="41"/>
                  </a:lnTo>
                  <a:lnTo>
                    <a:pt x="87" y="41"/>
                  </a:lnTo>
                  <a:lnTo>
                    <a:pt x="88" y="41"/>
                  </a:lnTo>
                  <a:lnTo>
                    <a:pt x="88" y="41"/>
                  </a:lnTo>
                  <a:lnTo>
                    <a:pt x="88" y="42"/>
                  </a:lnTo>
                  <a:lnTo>
                    <a:pt x="88" y="42"/>
                  </a:lnTo>
                  <a:lnTo>
                    <a:pt x="87" y="42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43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42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43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3" y="44"/>
                  </a:lnTo>
                  <a:lnTo>
                    <a:pt x="83" y="44"/>
                  </a:lnTo>
                  <a:lnTo>
                    <a:pt x="83" y="44"/>
                  </a:lnTo>
                  <a:lnTo>
                    <a:pt x="83" y="45"/>
                  </a:lnTo>
                  <a:lnTo>
                    <a:pt x="82" y="45"/>
                  </a:lnTo>
                  <a:lnTo>
                    <a:pt x="82" y="45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0" y="45"/>
                  </a:lnTo>
                  <a:lnTo>
                    <a:pt x="80" y="45"/>
                  </a:lnTo>
                  <a:lnTo>
                    <a:pt x="80" y="46"/>
                  </a:lnTo>
                  <a:lnTo>
                    <a:pt x="79" y="46"/>
                  </a:lnTo>
                  <a:lnTo>
                    <a:pt x="79" y="47"/>
                  </a:lnTo>
                  <a:lnTo>
                    <a:pt x="79" y="46"/>
                  </a:lnTo>
                  <a:lnTo>
                    <a:pt x="79" y="46"/>
                  </a:lnTo>
                  <a:lnTo>
                    <a:pt x="79" y="47"/>
                  </a:lnTo>
                  <a:lnTo>
                    <a:pt x="78" y="47"/>
                  </a:lnTo>
                  <a:lnTo>
                    <a:pt x="78" y="47"/>
                  </a:lnTo>
                  <a:lnTo>
                    <a:pt x="78" y="47"/>
                  </a:lnTo>
                  <a:lnTo>
                    <a:pt x="77" y="47"/>
                  </a:lnTo>
                  <a:lnTo>
                    <a:pt x="77" y="47"/>
                  </a:lnTo>
                  <a:lnTo>
                    <a:pt x="77" y="48"/>
                  </a:lnTo>
                  <a:lnTo>
                    <a:pt x="77" y="48"/>
                  </a:lnTo>
                  <a:lnTo>
                    <a:pt x="77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9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5" y="50"/>
                  </a:lnTo>
                  <a:lnTo>
                    <a:pt x="74" y="50"/>
                  </a:lnTo>
                  <a:lnTo>
                    <a:pt x="74" y="50"/>
                  </a:lnTo>
                  <a:lnTo>
                    <a:pt x="74" y="50"/>
                  </a:lnTo>
                  <a:lnTo>
                    <a:pt x="74" y="50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3" y="51"/>
                  </a:lnTo>
                  <a:lnTo>
                    <a:pt x="73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3"/>
                  </a:lnTo>
                  <a:lnTo>
                    <a:pt x="72" y="53"/>
                  </a:lnTo>
                  <a:lnTo>
                    <a:pt x="72" y="53"/>
                  </a:lnTo>
                  <a:lnTo>
                    <a:pt x="72" y="54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0" y="53"/>
                  </a:lnTo>
                  <a:lnTo>
                    <a:pt x="70" y="53"/>
                  </a:lnTo>
                  <a:lnTo>
                    <a:pt x="70" y="53"/>
                  </a:lnTo>
                  <a:lnTo>
                    <a:pt x="69" y="53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70" y="54"/>
                  </a:lnTo>
                  <a:lnTo>
                    <a:pt x="70" y="54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68" y="55"/>
                  </a:lnTo>
                  <a:lnTo>
                    <a:pt x="68" y="55"/>
                  </a:lnTo>
                  <a:lnTo>
                    <a:pt x="68" y="54"/>
                  </a:lnTo>
                  <a:lnTo>
                    <a:pt x="68" y="55"/>
                  </a:lnTo>
                  <a:lnTo>
                    <a:pt x="68" y="55"/>
                  </a:lnTo>
                  <a:lnTo>
                    <a:pt x="68" y="55"/>
                  </a:lnTo>
                  <a:lnTo>
                    <a:pt x="68" y="56"/>
                  </a:lnTo>
                  <a:lnTo>
                    <a:pt x="68" y="55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6" y="57"/>
                  </a:lnTo>
                  <a:lnTo>
                    <a:pt x="66" y="57"/>
                  </a:lnTo>
                  <a:lnTo>
                    <a:pt x="66" y="57"/>
                  </a:lnTo>
                  <a:lnTo>
                    <a:pt x="66" y="57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5" y="58"/>
                  </a:lnTo>
                  <a:lnTo>
                    <a:pt x="65" y="58"/>
                  </a:lnTo>
                  <a:lnTo>
                    <a:pt x="65" y="58"/>
                  </a:lnTo>
                  <a:lnTo>
                    <a:pt x="65" y="58"/>
                  </a:lnTo>
                  <a:lnTo>
                    <a:pt x="65" y="58"/>
                  </a:lnTo>
                  <a:lnTo>
                    <a:pt x="65" y="59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3" y="60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62" y="61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61" y="63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1" y="64"/>
                  </a:lnTo>
                  <a:lnTo>
                    <a:pt x="61" y="64"/>
                  </a:lnTo>
                  <a:lnTo>
                    <a:pt x="60" y="64"/>
                  </a:lnTo>
                  <a:lnTo>
                    <a:pt x="60" y="65"/>
                  </a:lnTo>
                  <a:lnTo>
                    <a:pt x="60" y="65"/>
                  </a:lnTo>
                  <a:lnTo>
                    <a:pt x="60" y="65"/>
                  </a:lnTo>
                  <a:lnTo>
                    <a:pt x="60" y="65"/>
                  </a:lnTo>
                  <a:lnTo>
                    <a:pt x="59" y="65"/>
                  </a:lnTo>
                  <a:lnTo>
                    <a:pt x="59" y="65"/>
                  </a:lnTo>
                  <a:lnTo>
                    <a:pt x="59" y="65"/>
                  </a:lnTo>
                  <a:lnTo>
                    <a:pt x="59" y="66"/>
                  </a:lnTo>
                  <a:lnTo>
                    <a:pt x="59" y="66"/>
                  </a:lnTo>
                  <a:lnTo>
                    <a:pt x="59" y="66"/>
                  </a:lnTo>
                  <a:lnTo>
                    <a:pt x="58" y="67"/>
                  </a:lnTo>
                  <a:lnTo>
                    <a:pt x="58" y="67"/>
                  </a:lnTo>
                  <a:lnTo>
                    <a:pt x="57" y="67"/>
                  </a:lnTo>
                  <a:lnTo>
                    <a:pt x="57" y="67"/>
                  </a:lnTo>
                  <a:lnTo>
                    <a:pt x="57" y="67"/>
                  </a:lnTo>
                  <a:lnTo>
                    <a:pt x="57" y="67"/>
                  </a:lnTo>
                  <a:lnTo>
                    <a:pt x="57" y="67"/>
                  </a:lnTo>
                  <a:lnTo>
                    <a:pt x="56" y="67"/>
                  </a:lnTo>
                  <a:lnTo>
                    <a:pt x="56" y="67"/>
                  </a:lnTo>
                  <a:lnTo>
                    <a:pt x="56" y="67"/>
                  </a:lnTo>
                  <a:lnTo>
                    <a:pt x="56" y="67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4" y="69"/>
                  </a:lnTo>
                  <a:lnTo>
                    <a:pt x="54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3" y="69"/>
                  </a:lnTo>
                  <a:lnTo>
                    <a:pt x="52" y="69"/>
                  </a:lnTo>
                  <a:lnTo>
                    <a:pt x="52" y="69"/>
                  </a:lnTo>
                  <a:lnTo>
                    <a:pt x="52" y="69"/>
                  </a:lnTo>
                  <a:lnTo>
                    <a:pt x="51" y="70"/>
                  </a:lnTo>
                  <a:lnTo>
                    <a:pt x="51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9" y="70"/>
                  </a:lnTo>
                  <a:lnTo>
                    <a:pt x="49" y="70"/>
                  </a:lnTo>
                  <a:lnTo>
                    <a:pt x="49" y="70"/>
                  </a:lnTo>
                  <a:lnTo>
                    <a:pt x="49" y="71"/>
                  </a:lnTo>
                  <a:lnTo>
                    <a:pt x="49" y="71"/>
                  </a:lnTo>
                  <a:lnTo>
                    <a:pt x="50" y="71"/>
                  </a:lnTo>
                  <a:lnTo>
                    <a:pt x="50" y="72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6" y="73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5" y="73"/>
                  </a:lnTo>
                  <a:lnTo>
                    <a:pt x="45" y="72"/>
                  </a:lnTo>
                  <a:lnTo>
                    <a:pt x="45" y="72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3" y="72"/>
                  </a:lnTo>
                  <a:lnTo>
                    <a:pt x="43" y="72"/>
                  </a:lnTo>
                  <a:lnTo>
                    <a:pt x="43" y="72"/>
                  </a:lnTo>
                  <a:lnTo>
                    <a:pt x="43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6" y="75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33" y="76"/>
                  </a:lnTo>
                  <a:lnTo>
                    <a:pt x="33" y="76"/>
                  </a:lnTo>
                  <a:lnTo>
                    <a:pt x="33" y="77"/>
                  </a:lnTo>
                  <a:lnTo>
                    <a:pt x="33" y="77"/>
                  </a:lnTo>
                  <a:lnTo>
                    <a:pt x="33" y="77"/>
                  </a:lnTo>
                  <a:lnTo>
                    <a:pt x="33" y="77"/>
                  </a:lnTo>
                  <a:lnTo>
                    <a:pt x="32" y="77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8" y="76"/>
                  </a:lnTo>
                  <a:lnTo>
                    <a:pt x="28" y="77"/>
                  </a:lnTo>
                  <a:lnTo>
                    <a:pt x="28" y="77"/>
                  </a:lnTo>
                  <a:lnTo>
                    <a:pt x="28" y="77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7" y="80"/>
                  </a:lnTo>
                  <a:lnTo>
                    <a:pt x="27" y="80"/>
                  </a:lnTo>
                  <a:lnTo>
                    <a:pt x="27" y="81"/>
                  </a:lnTo>
                  <a:lnTo>
                    <a:pt x="27" y="81"/>
                  </a:lnTo>
                  <a:lnTo>
                    <a:pt x="27" y="81"/>
                  </a:lnTo>
                  <a:lnTo>
                    <a:pt x="27" y="81"/>
                  </a:lnTo>
                  <a:lnTo>
                    <a:pt x="27" y="82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6" y="83"/>
                  </a:lnTo>
                  <a:lnTo>
                    <a:pt x="25" y="83"/>
                  </a:lnTo>
                  <a:lnTo>
                    <a:pt x="25" y="83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2" y="83"/>
                  </a:lnTo>
                  <a:lnTo>
                    <a:pt x="21" y="83"/>
                  </a:lnTo>
                  <a:lnTo>
                    <a:pt x="21" y="84"/>
                  </a:lnTo>
                  <a:lnTo>
                    <a:pt x="21" y="84"/>
                  </a:lnTo>
                  <a:lnTo>
                    <a:pt x="20" y="84"/>
                  </a:lnTo>
                  <a:lnTo>
                    <a:pt x="20" y="85"/>
                  </a:lnTo>
                  <a:lnTo>
                    <a:pt x="20" y="85"/>
                  </a:lnTo>
                  <a:lnTo>
                    <a:pt x="20" y="85"/>
                  </a:lnTo>
                  <a:lnTo>
                    <a:pt x="20" y="85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7" y="85"/>
                  </a:lnTo>
                  <a:lnTo>
                    <a:pt x="17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5" y="86"/>
                  </a:lnTo>
                  <a:lnTo>
                    <a:pt x="15" y="86"/>
                  </a:lnTo>
                  <a:lnTo>
                    <a:pt x="15" y="87"/>
                  </a:lnTo>
                  <a:lnTo>
                    <a:pt x="15" y="87"/>
                  </a:lnTo>
                  <a:lnTo>
                    <a:pt x="15" y="87"/>
                  </a:lnTo>
                  <a:lnTo>
                    <a:pt x="14" y="8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4" y="89"/>
                  </a:lnTo>
                  <a:lnTo>
                    <a:pt x="14" y="89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3" y="91"/>
                  </a:lnTo>
                  <a:lnTo>
                    <a:pt x="13" y="91"/>
                  </a:lnTo>
                  <a:lnTo>
                    <a:pt x="13" y="9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35" name="Freeform 40"/>
            <p:cNvSpPr>
              <a:spLocks/>
            </p:cNvSpPr>
            <p:nvPr>
              <p:custDataLst>
                <p:tags r:id="rId190"/>
              </p:custDataLst>
            </p:nvPr>
          </p:nvSpPr>
          <p:spPr bwMode="auto">
            <a:xfrm>
              <a:off x="2955783" y="2320037"/>
              <a:ext cx="412724" cy="19755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" y="1"/>
                </a:cxn>
                <a:cxn ang="0">
                  <a:pos x="12" y="2"/>
                </a:cxn>
                <a:cxn ang="0">
                  <a:pos x="15" y="3"/>
                </a:cxn>
                <a:cxn ang="0">
                  <a:pos x="18" y="5"/>
                </a:cxn>
                <a:cxn ang="0">
                  <a:pos x="22" y="7"/>
                </a:cxn>
                <a:cxn ang="0">
                  <a:pos x="25" y="8"/>
                </a:cxn>
                <a:cxn ang="0">
                  <a:pos x="28" y="10"/>
                </a:cxn>
                <a:cxn ang="0">
                  <a:pos x="31" y="12"/>
                </a:cxn>
                <a:cxn ang="0">
                  <a:pos x="35" y="13"/>
                </a:cxn>
                <a:cxn ang="0">
                  <a:pos x="38" y="15"/>
                </a:cxn>
                <a:cxn ang="0">
                  <a:pos x="41" y="18"/>
                </a:cxn>
                <a:cxn ang="0">
                  <a:pos x="45" y="19"/>
                </a:cxn>
                <a:cxn ang="0">
                  <a:pos x="48" y="21"/>
                </a:cxn>
                <a:cxn ang="0">
                  <a:pos x="51" y="23"/>
                </a:cxn>
                <a:cxn ang="0">
                  <a:pos x="55" y="25"/>
                </a:cxn>
                <a:cxn ang="0">
                  <a:pos x="58" y="26"/>
                </a:cxn>
                <a:cxn ang="0">
                  <a:pos x="62" y="29"/>
                </a:cxn>
                <a:cxn ang="0">
                  <a:pos x="65" y="31"/>
                </a:cxn>
                <a:cxn ang="0">
                  <a:pos x="69" y="33"/>
                </a:cxn>
                <a:cxn ang="0">
                  <a:pos x="72" y="35"/>
                </a:cxn>
                <a:cxn ang="0">
                  <a:pos x="76" y="36"/>
                </a:cxn>
                <a:cxn ang="0">
                  <a:pos x="79" y="38"/>
                </a:cxn>
                <a:cxn ang="0">
                  <a:pos x="82" y="40"/>
                </a:cxn>
                <a:cxn ang="0">
                  <a:pos x="86" y="42"/>
                </a:cxn>
                <a:cxn ang="0">
                  <a:pos x="89" y="44"/>
                </a:cxn>
                <a:cxn ang="0">
                  <a:pos x="93" y="45"/>
                </a:cxn>
                <a:cxn ang="0">
                  <a:pos x="96" y="47"/>
                </a:cxn>
                <a:cxn ang="0">
                  <a:pos x="99" y="49"/>
                </a:cxn>
                <a:cxn ang="0">
                  <a:pos x="102" y="51"/>
                </a:cxn>
                <a:cxn ang="0">
                  <a:pos x="106" y="53"/>
                </a:cxn>
                <a:cxn ang="0">
                  <a:pos x="109" y="55"/>
                </a:cxn>
                <a:cxn ang="0">
                  <a:pos x="113" y="56"/>
                </a:cxn>
                <a:cxn ang="0">
                  <a:pos x="115" y="58"/>
                </a:cxn>
                <a:cxn ang="0">
                  <a:pos x="119" y="60"/>
                </a:cxn>
                <a:cxn ang="0">
                  <a:pos x="123" y="62"/>
                </a:cxn>
                <a:cxn ang="0">
                  <a:pos x="127" y="64"/>
                </a:cxn>
                <a:cxn ang="0">
                  <a:pos x="129" y="65"/>
                </a:cxn>
                <a:cxn ang="0">
                  <a:pos x="132" y="66"/>
                </a:cxn>
                <a:cxn ang="0">
                  <a:pos x="136" y="69"/>
                </a:cxn>
                <a:cxn ang="0">
                  <a:pos x="140" y="71"/>
                </a:cxn>
                <a:cxn ang="0">
                  <a:pos x="145" y="72"/>
                </a:cxn>
                <a:cxn ang="0">
                  <a:pos x="148" y="74"/>
                </a:cxn>
                <a:cxn ang="0">
                  <a:pos x="151" y="75"/>
                </a:cxn>
                <a:cxn ang="0">
                  <a:pos x="155" y="77"/>
                </a:cxn>
                <a:cxn ang="0">
                  <a:pos x="159" y="78"/>
                </a:cxn>
                <a:cxn ang="0">
                  <a:pos x="163" y="80"/>
                </a:cxn>
                <a:cxn ang="0">
                  <a:pos x="165" y="82"/>
                </a:cxn>
                <a:cxn ang="0">
                  <a:pos x="170" y="83"/>
                </a:cxn>
                <a:cxn ang="0">
                  <a:pos x="174" y="85"/>
                </a:cxn>
                <a:cxn ang="0">
                  <a:pos x="177" y="86"/>
                </a:cxn>
                <a:cxn ang="0">
                  <a:pos x="181" y="89"/>
                </a:cxn>
                <a:cxn ang="0">
                  <a:pos x="186" y="90"/>
                </a:cxn>
                <a:cxn ang="0">
                  <a:pos x="189" y="92"/>
                </a:cxn>
                <a:cxn ang="0">
                  <a:pos x="192" y="93"/>
                </a:cxn>
                <a:cxn ang="0">
                  <a:pos x="196" y="95"/>
                </a:cxn>
                <a:cxn ang="0">
                  <a:pos x="201" y="97"/>
                </a:cxn>
                <a:cxn ang="0">
                  <a:pos x="204" y="98"/>
                </a:cxn>
                <a:cxn ang="0">
                  <a:pos x="208" y="100"/>
                </a:cxn>
              </a:cxnLst>
              <a:rect l="0" t="0" r="r" b="b"/>
              <a:pathLst>
                <a:path w="211" h="10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40" y="16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8" y="21"/>
                  </a:lnTo>
                  <a:lnTo>
                    <a:pt x="48" y="21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1" y="22"/>
                  </a:lnTo>
                  <a:lnTo>
                    <a:pt x="51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8" y="26"/>
                  </a:lnTo>
                  <a:lnTo>
                    <a:pt x="58" y="26"/>
                  </a:lnTo>
                  <a:lnTo>
                    <a:pt x="59" y="26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60" y="27"/>
                  </a:lnTo>
                  <a:lnTo>
                    <a:pt x="60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2" y="29"/>
                  </a:lnTo>
                  <a:lnTo>
                    <a:pt x="62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4" y="30"/>
                  </a:lnTo>
                  <a:lnTo>
                    <a:pt x="64" y="30"/>
                  </a:lnTo>
                  <a:lnTo>
                    <a:pt x="64" y="30"/>
                  </a:lnTo>
                  <a:lnTo>
                    <a:pt x="65" y="30"/>
                  </a:lnTo>
                  <a:lnTo>
                    <a:pt x="65" y="30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9" y="33"/>
                  </a:lnTo>
                  <a:lnTo>
                    <a:pt x="69" y="33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1" y="33"/>
                  </a:lnTo>
                  <a:lnTo>
                    <a:pt x="71" y="34"/>
                  </a:lnTo>
                  <a:lnTo>
                    <a:pt x="72" y="34"/>
                  </a:lnTo>
                  <a:lnTo>
                    <a:pt x="72" y="34"/>
                  </a:lnTo>
                  <a:lnTo>
                    <a:pt x="72" y="35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4" y="35"/>
                  </a:lnTo>
                  <a:lnTo>
                    <a:pt x="74" y="35"/>
                  </a:lnTo>
                  <a:lnTo>
                    <a:pt x="74" y="35"/>
                  </a:lnTo>
                  <a:lnTo>
                    <a:pt x="74" y="36"/>
                  </a:lnTo>
                  <a:lnTo>
                    <a:pt x="75" y="36"/>
                  </a:lnTo>
                  <a:lnTo>
                    <a:pt x="75" y="36"/>
                  </a:lnTo>
                  <a:lnTo>
                    <a:pt x="75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7"/>
                  </a:lnTo>
                  <a:lnTo>
                    <a:pt x="77" y="37"/>
                  </a:lnTo>
                  <a:lnTo>
                    <a:pt x="77" y="37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80" y="38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81" y="40"/>
                  </a:lnTo>
                  <a:lnTo>
                    <a:pt x="82" y="40"/>
                  </a:lnTo>
                  <a:lnTo>
                    <a:pt x="82" y="40"/>
                  </a:lnTo>
                  <a:lnTo>
                    <a:pt x="83" y="40"/>
                  </a:lnTo>
                  <a:lnTo>
                    <a:pt x="83" y="40"/>
                  </a:lnTo>
                  <a:lnTo>
                    <a:pt x="83" y="41"/>
                  </a:lnTo>
                  <a:lnTo>
                    <a:pt x="84" y="41"/>
                  </a:lnTo>
                  <a:lnTo>
                    <a:pt x="84" y="41"/>
                  </a:lnTo>
                  <a:lnTo>
                    <a:pt x="84" y="41"/>
                  </a:lnTo>
                  <a:lnTo>
                    <a:pt x="85" y="41"/>
                  </a:lnTo>
                  <a:lnTo>
                    <a:pt x="85" y="42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7" y="43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91" y="44"/>
                  </a:lnTo>
                  <a:lnTo>
                    <a:pt x="91" y="45"/>
                  </a:lnTo>
                  <a:lnTo>
                    <a:pt x="91" y="45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93" y="45"/>
                  </a:lnTo>
                  <a:lnTo>
                    <a:pt x="93" y="46"/>
                  </a:lnTo>
                  <a:lnTo>
                    <a:pt x="93" y="46"/>
                  </a:lnTo>
                  <a:lnTo>
                    <a:pt x="93" y="46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5" y="46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6" y="47"/>
                  </a:lnTo>
                  <a:lnTo>
                    <a:pt x="96" y="47"/>
                  </a:lnTo>
                  <a:lnTo>
                    <a:pt x="96" y="48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98" y="49"/>
                  </a:lnTo>
                  <a:lnTo>
                    <a:pt x="98" y="49"/>
                  </a:lnTo>
                  <a:lnTo>
                    <a:pt x="98" y="49"/>
                  </a:lnTo>
                  <a:lnTo>
                    <a:pt x="99" y="49"/>
                  </a:lnTo>
                  <a:lnTo>
                    <a:pt x="99" y="49"/>
                  </a:lnTo>
                  <a:lnTo>
                    <a:pt x="99" y="49"/>
                  </a:lnTo>
                  <a:lnTo>
                    <a:pt x="100" y="49"/>
                  </a:lnTo>
                  <a:lnTo>
                    <a:pt x="100" y="50"/>
                  </a:lnTo>
                  <a:lnTo>
                    <a:pt x="101" y="50"/>
                  </a:lnTo>
                  <a:lnTo>
                    <a:pt x="101" y="50"/>
                  </a:lnTo>
                  <a:lnTo>
                    <a:pt x="101" y="50"/>
                  </a:lnTo>
                  <a:lnTo>
                    <a:pt x="102" y="50"/>
                  </a:lnTo>
                  <a:lnTo>
                    <a:pt x="102" y="51"/>
                  </a:lnTo>
                  <a:lnTo>
                    <a:pt x="102" y="51"/>
                  </a:lnTo>
                  <a:lnTo>
                    <a:pt x="102" y="51"/>
                  </a:lnTo>
                  <a:lnTo>
                    <a:pt x="103" y="51"/>
                  </a:lnTo>
                  <a:lnTo>
                    <a:pt x="103" y="51"/>
                  </a:lnTo>
                  <a:lnTo>
                    <a:pt x="104" y="51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5" y="52"/>
                  </a:lnTo>
                  <a:lnTo>
                    <a:pt x="105" y="53"/>
                  </a:lnTo>
                  <a:lnTo>
                    <a:pt x="106" y="53"/>
                  </a:lnTo>
                  <a:lnTo>
                    <a:pt x="106" y="53"/>
                  </a:lnTo>
                  <a:lnTo>
                    <a:pt x="106" y="53"/>
                  </a:lnTo>
                  <a:lnTo>
                    <a:pt x="107" y="53"/>
                  </a:lnTo>
                  <a:lnTo>
                    <a:pt x="107" y="53"/>
                  </a:lnTo>
                  <a:lnTo>
                    <a:pt x="107" y="53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09" y="54"/>
                  </a:lnTo>
                  <a:lnTo>
                    <a:pt x="109" y="55"/>
                  </a:lnTo>
                  <a:lnTo>
                    <a:pt x="110" y="55"/>
                  </a:lnTo>
                  <a:lnTo>
                    <a:pt x="110" y="55"/>
                  </a:lnTo>
                  <a:lnTo>
                    <a:pt x="110" y="55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1" y="56"/>
                  </a:lnTo>
                  <a:lnTo>
                    <a:pt x="112" y="56"/>
                  </a:lnTo>
                  <a:lnTo>
                    <a:pt x="112" y="56"/>
                  </a:lnTo>
                  <a:lnTo>
                    <a:pt x="113" y="56"/>
                  </a:lnTo>
                  <a:lnTo>
                    <a:pt x="113" y="57"/>
                  </a:lnTo>
                  <a:lnTo>
                    <a:pt x="113" y="57"/>
                  </a:lnTo>
                  <a:lnTo>
                    <a:pt x="113" y="57"/>
                  </a:lnTo>
                  <a:lnTo>
                    <a:pt x="113" y="57"/>
                  </a:lnTo>
                  <a:lnTo>
                    <a:pt x="114" y="57"/>
                  </a:lnTo>
                  <a:lnTo>
                    <a:pt x="114" y="57"/>
                  </a:lnTo>
                  <a:lnTo>
                    <a:pt x="115" y="58"/>
                  </a:lnTo>
                  <a:lnTo>
                    <a:pt x="115" y="58"/>
                  </a:lnTo>
                  <a:lnTo>
                    <a:pt x="115" y="58"/>
                  </a:lnTo>
                  <a:lnTo>
                    <a:pt x="115" y="58"/>
                  </a:lnTo>
                  <a:lnTo>
                    <a:pt x="116" y="58"/>
                  </a:lnTo>
                  <a:lnTo>
                    <a:pt x="116" y="58"/>
                  </a:lnTo>
                  <a:lnTo>
                    <a:pt x="116" y="58"/>
                  </a:lnTo>
                  <a:lnTo>
                    <a:pt x="117" y="59"/>
                  </a:lnTo>
                  <a:lnTo>
                    <a:pt x="117" y="59"/>
                  </a:lnTo>
                  <a:lnTo>
                    <a:pt x="117" y="59"/>
                  </a:lnTo>
                  <a:lnTo>
                    <a:pt x="118" y="59"/>
                  </a:lnTo>
                  <a:lnTo>
                    <a:pt x="118" y="60"/>
                  </a:lnTo>
                  <a:lnTo>
                    <a:pt x="118" y="60"/>
                  </a:lnTo>
                  <a:lnTo>
                    <a:pt x="119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1"/>
                  </a:lnTo>
                  <a:lnTo>
                    <a:pt x="121" y="61"/>
                  </a:lnTo>
                  <a:lnTo>
                    <a:pt x="121" y="61"/>
                  </a:lnTo>
                  <a:lnTo>
                    <a:pt x="122" y="61"/>
                  </a:lnTo>
                  <a:lnTo>
                    <a:pt x="122" y="62"/>
                  </a:lnTo>
                  <a:lnTo>
                    <a:pt x="122" y="62"/>
                  </a:lnTo>
                  <a:lnTo>
                    <a:pt x="123" y="62"/>
                  </a:lnTo>
                  <a:lnTo>
                    <a:pt x="123" y="62"/>
                  </a:lnTo>
                  <a:lnTo>
                    <a:pt x="124" y="62"/>
                  </a:lnTo>
                  <a:lnTo>
                    <a:pt x="124" y="62"/>
                  </a:lnTo>
                  <a:lnTo>
                    <a:pt x="124" y="63"/>
                  </a:lnTo>
                  <a:lnTo>
                    <a:pt x="125" y="63"/>
                  </a:lnTo>
                  <a:lnTo>
                    <a:pt x="125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4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9" y="64"/>
                  </a:lnTo>
                  <a:lnTo>
                    <a:pt x="129" y="65"/>
                  </a:lnTo>
                  <a:lnTo>
                    <a:pt x="129" y="65"/>
                  </a:lnTo>
                  <a:lnTo>
                    <a:pt x="129" y="65"/>
                  </a:lnTo>
                  <a:lnTo>
                    <a:pt x="129" y="65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30" y="66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3" y="66"/>
                  </a:lnTo>
                  <a:lnTo>
                    <a:pt x="133" y="67"/>
                  </a:lnTo>
                  <a:lnTo>
                    <a:pt x="133" y="67"/>
                  </a:lnTo>
                  <a:lnTo>
                    <a:pt x="134" y="67"/>
                  </a:lnTo>
                  <a:lnTo>
                    <a:pt x="134" y="67"/>
                  </a:lnTo>
                  <a:lnTo>
                    <a:pt x="135" y="68"/>
                  </a:lnTo>
                  <a:lnTo>
                    <a:pt x="135" y="68"/>
                  </a:lnTo>
                  <a:lnTo>
                    <a:pt x="136" y="68"/>
                  </a:lnTo>
                  <a:lnTo>
                    <a:pt x="136" y="69"/>
                  </a:lnTo>
                  <a:lnTo>
                    <a:pt x="136" y="69"/>
                  </a:lnTo>
                  <a:lnTo>
                    <a:pt x="137" y="69"/>
                  </a:lnTo>
                  <a:lnTo>
                    <a:pt x="137" y="69"/>
                  </a:lnTo>
                  <a:lnTo>
                    <a:pt x="138" y="69"/>
                  </a:lnTo>
                  <a:lnTo>
                    <a:pt x="138" y="69"/>
                  </a:lnTo>
                  <a:lnTo>
                    <a:pt x="138" y="70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40" y="70"/>
                  </a:lnTo>
                  <a:lnTo>
                    <a:pt x="140" y="71"/>
                  </a:lnTo>
                  <a:lnTo>
                    <a:pt x="140" y="71"/>
                  </a:lnTo>
                  <a:lnTo>
                    <a:pt x="141" y="71"/>
                  </a:lnTo>
                  <a:lnTo>
                    <a:pt x="141" y="71"/>
                  </a:lnTo>
                  <a:lnTo>
                    <a:pt x="142" y="71"/>
                  </a:lnTo>
                  <a:lnTo>
                    <a:pt x="142" y="71"/>
                  </a:lnTo>
                  <a:lnTo>
                    <a:pt x="142" y="71"/>
                  </a:lnTo>
                  <a:lnTo>
                    <a:pt x="143" y="71"/>
                  </a:lnTo>
                  <a:lnTo>
                    <a:pt x="143" y="72"/>
                  </a:lnTo>
                  <a:lnTo>
                    <a:pt x="144" y="72"/>
                  </a:lnTo>
                  <a:lnTo>
                    <a:pt x="144" y="72"/>
                  </a:lnTo>
                  <a:lnTo>
                    <a:pt x="145" y="72"/>
                  </a:lnTo>
                  <a:lnTo>
                    <a:pt x="145" y="73"/>
                  </a:lnTo>
                  <a:lnTo>
                    <a:pt x="145" y="73"/>
                  </a:lnTo>
                  <a:lnTo>
                    <a:pt x="146" y="73"/>
                  </a:lnTo>
                  <a:lnTo>
                    <a:pt x="146" y="73"/>
                  </a:lnTo>
                  <a:lnTo>
                    <a:pt x="146" y="73"/>
                  </a:lnTo>
                  <a:lnTo>
                    <a:pt x="147" y="73"/>
                  </a:lnTo>
                  <a:lnTo>
                    <a:pt x="147" y="73"/>
                  </a:lnTo>
                  <a:lnTo>
                    <a:pt x="147" y="73"/>
                  </a:lnTo>
                  <a:lnTo>
                    <a:pt x="147" y="73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9" y="75"/>
                  </a:lnTo>
                  <a:lnTo>
                    <a:pt x="150" y="75"/>
                  </a:lnTo>
                  <a:lnTo>
                    <a:pt x="150" y="75"/>
                  </a:lnTo>
                  <a:lnTo>
                    <a:pt x="151" y="75"/>
                  </a:lnTo>
                  <a:lnTo>
                    <a:pt x="151" y="75"/>
                  </a:lnTo>
                  <a:lnTo>
                    <a:pt x="152" y="75"/>
                  </a:lnTo>
                  <a:lnTo>
                    <a:pt x="152" y="75"/>
                  </a:lnTo>
                  <a:lnTo>
                    <a:pt x="152" y="76"/>
                  </a:lnTo>
                  <a:lnTo>
                    <a:pt x="153" y="76"/>
                  </a:lnTo>
                  <a:lnTo>
                    <a:pt x="153" y="76"/>
                  </a:lnTo>
                  <a:lnTo>
                    <a:pt x="153" y="76"/>
                  </a:lnTo>
                  <a:lnTo>
                    <a:pt x="154" y="76"/>
                  </a:lnTo>
                  <a:lnTo>
                    <a:pt x="154" y="76"/>
                  </a:lnTo>
                  <a:lnTo>
                    <a:pt x="154" y="77"/>
                  </a:lnTo>
                  <a:lnTo>
                    <a:pt x="155" y="77"/>
                  </a:lnTo>
                  <a:lnTo>
                    <a:pt x="155" y="77"/>
                  </a:lnTo>
                  <a:lnTo>
                    <a:pt x="156" y="77"/>
                  </a:lnTo>
                  <a:lnTo>
                    <a:pt x="156" y="77"/>
                  </a:lnTo>
                  <a:lnTo>
                    <a:pt x="156" y="77"/>
                  </a:lnTo>
                  <a:lnTo>
                    <a:pt x="157" y="77"/>
                  </a:lnTo>
                  <a:lnTo>
                    <a:pt x="157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59" y="78"/>
                  </a:lnTo>
                  <a:lnTo>
                    <a:pt x="159" y="79"/>
                  </a:lnTo>
                  <a:lnTo>
                    <a:pt x="160" y="79"/>
                  </a:lnTo>
                  <a:lnTo>
                    <a:pt x="160" y="79"/>
                  </a:lnTo>
                  <a:lnTo>
                    <a:pt x="161" y="79"/>
                  </a:lnTo>
                  <a:lnTo>
                    <a:pt x="161" y="80"/>
                  </a:lnTo>
                  <a:lnTo>
                    <a:pt x="161" y="80"/>
                  </a:lnTo>
                  <a:lnTo>
                    <a:pt x="162" y="80"/>
                  </a:lnTo>
                  <a:lnTo>
                    <a:pt x="162" y="80"/>
                  </a:lnTo>
                  <a:lnTo>
                    <a:pt x="162" y="80"/>
                  </a:lnTo>
                  <a:lnTo>
                    <a:pt x="163" y="80"/>
                  </a:lnTo>
                  <a:lnTo>
                    <a:pt x="163" y="80"/>
                  </a:lnTo>
                  <a:lnTo>
                    <a:pt x="163" y="80"/>
                  </a:lnTo>
                  <a:lnTo>
                    <a:pt x="163" y="80"/>
                  </a:lnTo>
                  <a:lnTo>
                    <a:pt x="163" y="81"/>
                  </a:lnTo>
                  <a:lnTo>
                    <a:pt x="164" y="81"/>
                  </a:lnTo>
                  <a:lnTo>
                    <a:pt x="164" y="81"/>
                  </a:lnTo>
                  <a:lnTo>
                    <a:pt x="165" y="81"/>
                  </a:lnTo>
                  <a:lnTo>
                    <a:pt x="165" y="81"/>
                  </a:lnTo>
                  <a:lnTo>
                    <a:pt x="165" y="81"/>
                  </a:lnTo>
                  <a:lnTo>
                    <a:pt x="165" y="82"/>
                  </a:lnTo>
                  <a:lnTo>
                    <a:pt x="166" y="82"/>
                  </a:lnTo>
                  <a:lnTo>
                    <a:pt x="166" y="82"/>
                  </a:lnTo>
                  <a:lnTo>
                    <a:pt x="167" y="82"/>
                  </a:lnTo>
                  <a:lnTo>
                    <a:pt x="167" y="82"/>
                  </a:lnTo>
                  <a:lnTo>
                    <a:pt x="167" y="82"/>
                  </a:lnTo>
                  <a:lnTo>
                    <a:pt x="168" y="82"/>
                  </a:lnTo>
                  <a:lnTo>
                    <a:pt x="168" y="83"/>
                  </a:lnTo>
                  <a:lnTo>
                    <a:pt x="169" y="83"/>
                  </a:lnTo>
                  <a:lnTo>
                    <a:pt x="169" y="83"/>
                  </a:lnTo>
                  <a:lnTo>
                    <a:pt x="170" y="83"/>
                  </a:lnTo>
                  <a:lnTo>
                    <a:pt x="170" y="83"/>
                  </a:lnTo>
                  <a:lnTo>
                    <a:pt x="170" y="84"/>
                  </a:lnTo>
                  <a:lnTo>
                    <a:pt x="171" y="84"/>
                  </a:lnTo>
                  <a:lnTo>
                    <a:pt x="171" y="84"/>
                  </a:lnTo>
                  <a:lnTo>
                    <a:pt x="172" y="84"/>
                  </a:lnTo>
                  <a:lnTo>
                    <a:pt x="172" y="84"/>
                  </a:lnTo>
                  <a:lnTo>
                    <a:pt x="172" y="84"/>
                  </a:lnTo>
                  <a:lnTo>
                    <a:pt x="173" y="84"/>
                  </a:lnTo>
                  <a:lnTo>
                    <a:pt x="173" y="85"/>
                  </a:lnTo>
                  <a:lnTo>
                    <a:pt x="174" y="85"/>
                  </a:lnTo>
                  <a:lnTo>
                    <a:pt x="174" y="85"/>
                  </a:lnTo>
                  <a:lnTo>
                    <a:pt x="174" y="85"/>
                  </a:lnTo>
                  <a:lnTo>
                    <a:pt x="175" y="86"/>
                  </a:lnTo>
                  <a:lnTo>
                    <a:pt x="175" y="86"/>
                  </a:lnTo>
                  <a:lnTo>
                    <a:pt x="176" y="86"/>
                  </a:lnTo>
                  <a:lnTo>
                    <a:pt x="176" y="86"/>
                  </a:lnTo>
                  <a:lnTo>
                    <a:pt x="176" y="86"/>
                  </a:lnTo>
                  <a:lnTo>
                    <a:pt x="176" y="86"/>
                  </a:lnTo>
                  <a:lnTo>
                    <a:pt x="177" y="86"/>
                  </a:lnTo>
                  <a:lnTo>
                    <a:pt x="177" y="86"/>
                  </a:lnTo>
                  <a:lnTo>
                    <a:pt x="178" y="87"/>
                  </a:lnTo>
                  <a:lnTo>
                    <a:pt x="178" y="87"/>
                  </a:lnTo>
                  <a:lnTo>
                    <a:pt x="179" y="87"/>
                  </a:lnTo>
                  <a:lnTo>
                    <a:pt x="179" y="87"/>
                  </a:lnTo>
                  <a:lnTo>
                    <a:pt x="179" y="87"/>
                  </a:lnTo>
                  <a:lnTo>
                    <a:pt x="179" y="87"/>
                  </a:lnTo>
                  <a:lnTo>
                    <a:pt x="179" y="88"/>
                  </a:lnTo>
                  <a:lnTo>
                    <a:pt x="180" y="88"/>
                  </a:lnTo>
                  <a:lnTo>
                    <a:pt x="181" y="88"/>
                  </a:lnTo>
                  <a:lnTo>
                    <a:pt x="181" y="89"/>
                  </a:lnTo>
                  <a:lnTo>
                    <a:pt x="182" y="89"/>
                  </a:lnTo>
                  <a:lnTo>
                    <a:pt x="182" y="89"/>
                  </a:lnTo>
                  <a:lnTo>
                    <a:pt x="183" y="89"/>
                  </a:lnTo>
                  <a:lnTo>
                    <a:pt x="183" y="89"/>
                  </a:lnTo>
                  <a:lnTo>
                    <a:pt x="183" y="89"/>
                  </a:lnTo>
                  <a:lnTo>
                    <a:pt x="184" y="89"/>
                  </a:lnTo>
                  <a:lnTo>
                    <a:pt x="184" y="90"/>
                  </a:lnTo>
                  <a:lnTo>
                    <a:pt x="185" y="90"/>
                  </a:lnTo>
                  <a:lnTo>
                    <a:pt x="185" y="90"/>
                  </a:lnTo>
                  <a:lnTo>
                    <a:pt x="186" y="90"/>
                  </a:lnTo>
                  <a:lnTo>
                    <a:pt x="186" y="90"/>
                  </a:lnTo>
                  <a:lnTo>
                    <a:pt x="186" y="91"/>
                  </a:lnTo>
                  <a:lnTo>
                    <a:pt x="187" y="91"/>
                  </a:lnTo>
                  <a:lnTo>
                    <a:pt x="187" y="91"/>
                  </a:lnTo>
                  <a:lnTo>
                    <a:pt x="188" y="91"/>
                  </a:lnTo>
                  <a:lnTo>
                    <a:pt x="188" y="91"/>
                  </a:lnTo>
                  <a:lnTo>
                    <a:pt x="188" y="91"/>
                  </a:lnTo>
                  <a:lnTo>
                    <a:pt x="188" y="91"/>
                  </a:lnTo>
                  <a:lnTo>
                    <a:pt x="189" y="91"/>
                  </a:lnTo>
                  <a:lnTo>
                    <a:pt x="189" y="92"/>
                  </a:lnTo>
                  <a:lnTo>
                    <a:pt x="189" y="92"/>
                  </a:lnTo>
                  <a:lnTo>
                    <a:pt x="190" y="92"/>
                  </a:lnTo>
                  <a:lnTo>
                    <a:pt x="190" y="92"/>
                  </a:lnTo>
                  <a:lnTo>
                    <a:pt x="190" y="92"/>
                  </a:lnTo>
                  <a:lnTo>
                    <a:pt x="190" y="92"/>
                  </a:lnTo>
                  <a:lnTo>
                    <a:pt x="191" y="93"/>
                  </a:lnTo>
                  <a:lnTo>
                    <a:pt x="191" y="93"/>
                  </a:lnTo>
                  <a:lnTo>
                    <a:pt x="192" y="93"/>
                  </a:lnTo>
                  <a:lnTo>
                    <a:pt x="192" y="93"/>
                  </a:lnTo>
                  <a:lnTo>
                    <a:pt x="192" y="93"/>
                  </a:lnTo>
                  <a:lnTo>
                    <a:pt x="192" y="93"/>
                  </a:lnTo>
                  <a:lnTo>
                    <a:pt x="192" y="93"/>
                  </a:lnTo>
                  <a:lnTo>
                    <a:pt x="193" y="93"/>
                  </a:lnTo>
                  <a:lnTo>
                    <a:pt x="193" y="93"/>
                  </a:lnTo>
                  <a:lnTo>
                    <a:pt x="194" y="94"/>
                  </a:lnTo>
                  <a:lnTo>
                    <a:pt x="194" y="94"/>
                  </a:lnTo>
                  <a:lnTo>
                    <a:pt x="195" y="94"/>
                  </a:lnTo>
                  <a:lnTo>
                    <a:pt x="195" y="94"/>
                  </a:lnTo>
                  <a:lnTo>
                    <a:pt x="195" y="94"/>
                  </a:lnTo>
                  <a:lnTo>
                    <a:pt x="196" y="95"/>
                  </a:lnTo>
                  <a:lnTo>
                    <a:pt x="196" y="95"/>
                  </a:lnTo>
                  <a:lnTo>
                    <a:pt x="197" y="95"/>
                  </a:lnTo>
                  <a:lnTo>
                    <a:pt x="197" y="95"/>
                  </a:lnTo>
                  <a:lnTo>
                    <a:pt x="197" y="95"/>
                  </a:lnTo>
                  <a:lnTo>
                    <a:pt x="198" y="95"/>
                  </a:lnTo>
                  <a:lnTo>
                    <a:pt x="198" y="95"/>
                  </a:lnTo>
                  <a:lnTo>
                    <a:pt x="199" y="96"/>
                  </a:lnTo>
                  <a:lnTo>
                    <a:pt x="199" y="96"/>
                  </a:lnTo>
                  <a:lnTo>
                    <a:pt x="200" y="96"/>
                  </a:lnTo>
                  <a:lnTo>
                    <a:pt x="201" y="97"/>
                  </a:lnTo>
                  <a:lnTo>
                    <a:pt x="201" y="97"/>
                  </a:lnTo>
                  <a:lnTo>
                    <a:pt x="202" y="97"/>
                  </a:lnTo>
                  <a:lnTo>
                    <a:pt x="202" y="97"/>
                  </a:lnTo>
                  <a:lnTo>
                    <a:pt x="202" y="97"/>
                  </a:lnTo>
                  <a:lnTo>
                    <a:pt x="203" y="97"/>
                  </a:lnTo>
                  <a:lnTo>
                    <a:pt x="203" y="98"/>
                  </a:lnTo>
                  <a:lnTo>
                    <a:pt x="204" y="98"/>
                  </a:lnTo>
                  <a:lnTo>
                    <a:pt x="204" y="98"/>
                  </a:lnTo>
                  <a:lnTo>
                    <a:pt x="204" y="98"/>
                  </a:lnTo>
                  <a:lnTo>
                    <a:pt x="204" y="98"/>
                  </a:lnTo>
                  <a:lnTo>
                    <a:pt x="205" y="98"/>
                  </a:lnTo>
                  <a:lnTo>
                    <a:pt x="205" y="99"/>
                  </a:lnTo>
                  <a:lnTo>
                    <a:pt x="206" y="99"/>
                  </a:lnTo>
                  <a:lnTo>
                    <a:pt x="206" y="99"/>
                  </a:lnTo>
                  <a:lnTo>
                    <a:pt x="206" y="99"/>
                  </a:lnTo>
                  <a:lnTo>
                    <a:pt x="207" y="100"/>
                  </a:lnTo>
                  <a:lnTo>
                    <a:pt x="207" y="100"/>
                  </a:lnTo>
                  <a:lnTo>
                    <a:pt x="208" y="100"/>
                  </a:lnTo>
                  <a:lnTo>
                    <a:pt x="208" y="100"/>
                  </a:lnTo>
                  <a:lnTo>
                    <a:pt x="208" y="100"/>
                  </a:lnTo>
                  <a:lnTo>
                    <a:pt x="208" y="100"/>
                  </a:lnTo>
                  <a:lnTo>
                    <a:pt x="209" y="100"/>
                  </a:lnTo>
                  <a:lnTo>
                    <a:pt x="209" y="100"/>
                  </a:lnTo>
                  <a:lnTo>
                    <a:pt x="210" y="101"/>
                  </a:lnTo>
                  <a:lnTo>
                    <a:pt x="210" y="101"/>
                  </a:lnTo>
                  <a:lnTo>
                    <a:pt x="210" y="101"/>
                  </a:lnTo>
                  <a:lnTo>
                    <a:pt x="210" y="101"/>
                  </a:lnTo>
                  <a:lnTo>
                    <a:pt x="211" y="101"/>
                  </a:lnTo>
                  <a:lnTo>
                    <a:pt x="211" y="10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36" name="Freeform 41"/>
            <p:cNvSpPr>
              <a:spLocks/>
            </p:cNvSpPr>
            <p:nvPr>
              <p:custDataLst>
                <p:tags r:id="rId191"/>
              </p:custDataLst>
            </p:nvPr>
          </p:nvSpPr>
          <p:spPr bwMode="auto">
            <a:xfrm>
              <a:off x="2613475" y="2232013"/>
              <a:ext cx="342308" cy="88021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7" y="3"/>
                </a:cxn>
                <a:cxn ang="0">
                  <a:pos x="10" y="5"/>
                </a:cxn>
                <a:cxn ang="0">
                  <a:pos x="13" y="6"/>
                </a:cxn>
                <a:cxn ang="0">
                  <a:pos x="16" y="8"/>
                </a:cxn>
                <a:cxn ang="0">
                  <a:pos x="20" y="9"/>
                </a:cxn>
                <a:cxn ang="0">
                  <a:pos x="23" y="9"/>
                </a:cxn>
                <a:cxn ang="0">
                  <a:pos x="26" y="10"/>
                </a:cxn>
                <a:cxn ang="0">
                  <a:pos x="29" y="11"/>
                </a:cxn>
                <a:cxn ang="0">
                  <a:pos x="32" y="11"/>
                </a:cxn>
                <a:cxn ang="0">
                  <a:pos x="35" y="12"/>
                </a:cxn>
                <a:cxn ang="0">
                  <a:pos x="38" y="13"/>
                </a:cxn>
                <a:cxn ang="0">
                  <a:pos x="41" y="14"/>
                </a:cxn>
                <a:cxn ang="0">
                  <a:pos x="44" y="14"/>
                </a:cxn>
                <a:cxn ang="0">
                  <a:pos x="48" y="15"/>
                </a:cxn>
                <a:cxn ang="0">
                  <a:pos x="51" y="16"/>
                </a:cxn>
                <a:cxn ang="0">
                  <a:pos x="54" y="16"/>
                </a:cxn>
                <a:cxn ang="0">
                  <a:pos x="57" y="17"/>
                </a:cxn>
                <a:cxn ang="0">
                  <a:pos x="60" y="18"/>
                </a:cxn>
                <a:cxn ang="0">
                  <a:pos x="63" y="19"/>
                </a:cxn>
                <a:cxn ang="0">
                  <a:pos x="67" y="20"/>
                </a:cxn>
                <a:cxn ang="0">
                  <a:pos x="70" y="20"/>
                </a:cxn>
                <a:cxn ang="0">
                  <a:pos x="73" y="21"/>
                </a:cxn>
                <a:cxn ang="0">
                  <a:pos x="76" y="22"/>
                </a:cxn>
                <a:cxn ang="0">
                  <a:pos x="79" y="23"/>
                </a:cxn>
                <a:cxn ang="0">
                  <a:pos x="82" y="23"/>
                </a:cxn>
                <a:cxn ang="0">
                  <a:pos x="85" y="24"/>
                </a:cxn>
                <a:cxn ang="0">
                  <a:pos x="88" y="25"/>
                </a:cxn>
                <a:cxn ang="0">
                  <a:pos x="91" y="25"/>
                </a:cxn>
                <a:cxn ang="0">
                  <a:pos x="95" y="26"/>
                </a:cxn>
                <a:cxn ang="0">
                  <a:pos x="98" y="27"/>
                </a:cxn>
                <a:cxn ang="0">
                  <a:pos x="101" y="27"/>
                </a:cxn>
                <a:cxn ang="0">
                  <a:pos x="104" y="28"/>
                </a:cxn>
                <a:cxn ang="0">
                  <a:pos x="107" y="29"/>
                </a:cxn>
                <a:cxn ang="0">
                  <a:pos x="110" y="30"/>
                </a:cxn>
                <a:cxn ang="0">
                  <a:pos x="113" y="30"/>
                </a:cxn>
                <a:cxn ang="0">
                  <a:pos x="115" y="31"/>
                </a:cxn>
                <a:cxn ang="0">
                  <a:pos x="118" y="32"/>
                </a:cxn>
                <a:cxn ang="0">
                  <a:pos x="121" y="32"/>
                </a:cxn>
                <a:cxn ang="0">
                  <a:pos x="124" y="33"/>
                </a:cxn>
                <a:cxn ang="0">
                  <a:pos x="127" y="34"/>
                </a:cxn>
                <a:cxn ang="0">
                  <a:pos x="130" y="34"/>
                </a:cxn>
                <a:cxn ang="0">
                  <a:pos x="133" y="35"/>
                </a:cxn>
                <a:cxn ang="0">
                  <a:pos x="136" y="36"/>
                </a:cxn>
                <a:cxn ang="0">
                  <a:pos x="139" y="37"/>
                </a:cxn>
                <a:cxn ang="0">
                  <a:pos x="142" y="37"/>
                </a:cxn>
                <a:cxn ang="0">
                  <a:pos x="145" y="38"/>
                </a:cxn>
                <a:cxn ang="0">
                  <a:pos x="149" y="39"/>
                </a:cxn>
                <a:cxn ang="0">
                  <a:pos x="152" y="39"/>
                </a:cxn>
                <a:cxn ang="0">
                  <a:pos x="155" y="40"/>
                </a:cxn>
                <a:cxn ang="0">
                  <a:pos x="158" y="41"/>
                </a:cxn>
                <a:cxn ang="0">
                  <a:pos x="161" y="41"/>
                </a:cxn>
                <a:cxn ang="0">
                  <a:pos x="164" y="42"/>
                </a:cxn>
                <a:cxn ang="0">
                  <a:pos x="167" y="43"/>
                </a:cxn>
                <a:cxn ang="0">
                  <a:pos x="170" y="43"/>
                </a:cxn>
                <a:cxn ang="0">
                  <a:pos x="173" y="44"/>
                </a:cxn>
              </a:cxnLst>
              <a:rect l="0" t="0" r="r" b="b"/>
              <a:pathLst>
                <a:path w="175" h="45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2" y="11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9" y="15"/>
                  </a:lnTo>
                  <a:lnTo>
                    <a:pt x="49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3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8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62" y="18"/>
                  </a:lnTo>
                  <a:lnTo>
                    <a:pt x="62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0"/>
                  </a:lnTo>
                  <a:lnTo>
                    <a:pt x="71" y="21"/>
                  </a:lnTo>
                  <a:lnTo>
                    <a:pt x="71" y="21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5" y="21"/>
                  </a:lnTo>
                  <a:lnTo>
                    <a:pt x="75" y="22"/>
                  </a:lnTo>
                  <a:lnTo>
                    <a:pt x="75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9" y="23"/>
                  </a:lnTo>
                  <a:lnTo>
                    <a:pt x="79" y="23"/>
                  </a:lnTo>
                  <a:lnTo>
                    <a:pt x="79" y="23"/>
                  </a:lnTo>
                  <a:lnTo>
                    <a:pt x="80" y="23"/>
                  </a:lnTo>
                  <a:lnTo>
                    <a:pt x="80" y="23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3" y="23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4"/>
                  </a:lnTo>
                  <a:lnTo>
                    <a:pt x="85" y="24"/>
                  </a:lnTo>
                  <a:lnTo>
                    <a:pt x="85" y="24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5"/>
                  </a:lnTo>
                  <a:lnTo>
                    <a:pt x="88" y="25"/>
                  </a:lnTo>
                  <a:lnTo>
                    <a:pt x="89" y="25"/>
                  </a:lnTo>
                  <a:lnTo>
                    <a:pt x="89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95" y="26"/>
                  </a:lnTo>
                  <a:lnTo>
                    <a:pt x="95" y="26"/>
                  </a:lnTo>
                  <a:lnTo>
                    <a:pt x="95" y="26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8" y="27"/>
                  </a:lnTo>
                  <a:lnTo>
                    <a:pt x="98" y="27"/>
                  </a:lnTo>
                  <a:lnTo>
                    <a:pt x="99" y="27"/>
                  </a:lnTo>
                  <a:lnTo>
                    <a:pt x="99" y="27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101" y="27"/>
                  </a:lnTo>
                  <a:lnTo>
                    <a:pt x="101" y="27"/>
                  </a:lnTo>
                  <a:lnTo>
                    <a:pt x="102" y="27"/>
                  </a:lnTo>
                  <a:lnTo>
                    <a:pt x="102" y="27"/>
                  </a:lnTo>
                  <a:lnTo>
                    <a:pt x="102" y="27"/>
                  </a:lnTo>
                  <a:lnTo>
                    <a:pt x="102" y="27"/>
                  </a:lnTo>
                  <a:lnTo>
                    <a:pt x="103" y="27"/>
                  </a:lnTo>
                  <a:lnTo>
                    <a:pt x="103" y="27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5" y="29"/>
                  </a:lnTo>
                  <a:lnTo>
                    <a:pt x="105" y="29"/>
                  </a:lnTo>
                  <a:lnTo>
                    <a:pt x="106" y="29"/>
                  </a:lnTo>
                  <a:lnTo>
                    <a:pt x="106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0"/>
                  </a:lnTo>
                  <a:lnTo>
                    <a:pt x="110" y="30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2" y="30"/>
                  </a:lnTo>
                  <a:lnTo>
                    <a:pt x="112" y="30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5" y="31"/>
                  </a:lnTo>
                  <a:lnTo>
                    <a:pt x="115" y="31"/>
                  </a:lnTo>
                  <a:lnTo>
                    <a:pt x="115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2"/>
                  </a:lnTo>
                  <a:lnTo>
                    <a:pt x="117" y="32"/>
                  </a:lnTo>
                  <a:lnTo>
                    <a:pt x="117" y="32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1" y="32"/>
                  </a:lnTo>
                  <a:lnTo>
                    <a:pt x="121" y="32"/>
                  </a:lnTo>
                  <a:lnTo>
                    <a:pt x="122" y="32"/>
                  </a:lnTo>
                  <a:lnTo>
                    <a:pt x="122" y="33"/>
                  </a:lnTo>
                  <a:lnTo>
                    <a:pt x="122" y="33"/>
                  </a:lnTo>
                  <a:lnTo>
                    <a:pt x="123" y="33"/>
                  </a:lnTo>
                  <a:lnTo>
                    <a:pt x="123" y="33"/>
                  </a:lnTo>
                  <a:lnTo>
                    <a:pt x="124" y="33"/>
                  </a:lnTo>
                  <a:lnTo>
                    <a:pt x="124" y="33"/>
                  </a:lnTo>
                  <a:lnTo>
                    <a:pt x="125" y="33"/>
                  </a:lnTo>
                  <a:lnTo>
                    <a:pt x="125" y="33"/>
                  </a:lnTo>
                  <a:lnTo>
                    <a:pt x="125" y="34"/>
                  </a:lnTo>
                  <a:lnTo>
                    <a:pt x="126" y="34"/>
                  </a:lnTo>
                  <a:lnTo>
                    <a:pt x="126" y="34"/>
                  </a:lnTo>
                  <a:lnTo>
                    <a:pt x="127" y="34"/>
                  </a:lnTo>
                  <a:lnTo>
                    <a:pt x="127" y="34"/>
                  </a:lnTo>
                  <a:lnTo>
                    <a:pt x="127" y="34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9" y="34"/>
                  </a:lnTo>
                  <a:lnTo>
                    <a:pt x="129" y="34"/>
                  </a:lnTo>
                  <a:lnTo>
                    <a:pt x="129" y="34"/>
                  </a:lnTo>
                  <a:lnTo>
                    <a:pt x="129" y="34"/>
                  </a:lnTo>
                  <a:lnTo>
                    <a:pt x="130" y="34"/>
                  </a:lnTo>
                  <a:lnTo>
                    <a:pt x="130" y="34"/>
                  </a:lnTo>
                  <a:lnTo>
                    <a:pt x="130" y="35"/>
                  </a:lnTo>
                  <a:lnTo>
                    <a:pt x="131" y="35"/>
                  </a:lnTo>
                  <a:lnTo>
                    <a:pt x="131" y="35"/>
                  </a:lnTo>
                  <a:lnTo>
                    <a:pt x="131" y="35"/>
                  </a:lnTo>
                  <a:lnTo>
                    <a:pt x="132" y="35"/>
                  </a:lnTo>
                  <a:lnTo>
                    <a:pt x="132" y="35"/>
                  </a:lnTo>
                  <a:lnTo>
                    <a:pt x="132" y="35"/>
                  </a:lnTo>
                  <a:lnTo>
                    <a:pt x="133" y="35"/>
                  </a:lnTo>
                  <a:lnTo>
                    <a:pt x="133" y="35"/>
                  </a:lnTo>
                  <a:lnTo>
                    <a:pt x="134" y="35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35" y="36"/>
                  </a:lnTo>
                  <a:lnTo>
                    <a:pt x="135" y="36"/>
                  </a:lnTo>
                  <a:lnTo>
                    <a:pt x="136" y="36"/>
                  </a:lnTo>
                  <a:lnTo>
                    <a:pt x="136" y="36"/>
                  </a:lnTo>
                  <a:lnTo>
                    <a:pt x="136" y="36"/>
                  </a:lnTo>
                  <a:lnTo>
                    <a:pt x="137" y="36"/>
                  </a:lnTo>
                  <a:lnTo>
                    <a:pt x="137" y="36"/>
                  </a:lnTo>
                  <a:lnTo>
                    <a:pt x="138" y="36"/>
                  </a:lnTo>
                  <a:lnTo>
                    <a:pt x="138" y="36"/>
                  </a:lnTo>
                  <a:lnTo>
                    <a:pt x="138" y="36"/>
                  </a:lnTo>
                  <a:lnTo>
                    <a:pt x="139" y="37"/>
                  </a:lnTo>
                  <a:lnTo>
                    <a:pt x="139" y="37"/>
                  </a:lnTo>
                  <a:lnTo>
                    <a:pt x="140" y="37"/>
                  </a:lnTo>
                  <a:lnTo>
                    <a:pt x="140" y="37"/>
                  </a:lnTo>
                  <a:lnTo>
                    <a:pt x="141" y="37"/>
                  </a:lnTo>
                  <a:lnTo>
                    <a:pt x="141" y="37"/>
                  </a:lnTo>
                  <a:lnTo>
                    <a:pt x="141" y="37"/>
                  </a:lnTo>
                  <a:lnTo>
                    <a:pt x="141" y="37"/>
                  </a:lnTo>
                  <a:lnTo>
                    <a:pt x="142" y="37"/>
                  </a:lnTo>
                  <a:lnTo>
                    <a:pt x="142" y="37"/>
                  </a:lnTo>
                  <a:lnTo>
                    <a:pt x="143" y="38"/>
                  </a:lnTo>
                  <a:lnTo>
                    <a:pt x="143" y="38"/>
                  </a:lnTo>
                  <a:lnTo>
                    <a:pt x="143" y="38"/>
                  </a:lnTo>
                  <a:lnTo>
                    <a:pt x="144" y="38"/>
                  </a:lnTo>
                  <a:lnTo>
                    <a:pt x="144" y="38"/>
                  </a:lnTo>
                  <a:lnTo>
                    <a:pt x="145" y="38"/>
                  </a:lnTo>
                  <a:lnTo>
                    <a:pt x="145" y="38"/>
                  </a:lnTo>
                  <a:lnTo>
                    <a:pt x="145" y="38"/>
                  </a:lnTo>
                  <a:lnTo>
                    <a:pt x="146" y="38"/>
                  </a:lnTo>
                  <a:lnTo>
                    <a:pt x="146" y="38"/>
                  </a:lnTo>
                  <a:lnTo>
                    <a:pt x="147" y="38"/>
                  </a:lnTo>
                  <a:lnTo>
                    <a:pt x="147" y="38"/>
                  </a:lnTo>
                  <a:lnTo>
                    <a:pt x="147" y="38"/>
                  </a:lnTo>
                  <a:lnTo>
                    <a:pt x="148" y="38"/>
                  </a:lnTo>
                  <a:lnTo>
                    <a:pt x="148" y="39"/>
                  </a:lnTo>
                  <a:lnTo>
                    <a:pt x="149" y="39"/>
                  </a:lnTo>
                  <a:lnTo>
                    <a:pt x="149" y="39"/>
                  </a:lnTo>
                  <a:lnTo>
                    <a:pt x="150" y="39"/>
                  </a:lnTo>
                  <a:lnTo>
                    <a:pt x="150" y="39"/>
                  </a:lnTo>
                  <a:lnTo>
                    <a:pt x="150" y="39"/>
                  </a:lnTo>
                  <a:lnTo>
                    <a:pt x="150" y="39"/>
                  </a:lnTo>
                  <a:lnTo>
                    <a:pt x="151" y="39"/>
                  </a:lnTo>
                  <a:lnTo>
                    <a:pt x="151" y="39"/>
                  </a:lnTo>
                  <a:lnTo>
                    <a:pt x="152" y="39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3" y="40"/>
                  </a:lnTo>
                  <a:lnTo>
                    <a:pt x="153" y="40"/>
                  </a:lnTo>
                  <a:lnTo>
                    <a:pt x="154" y="40"/>
                  </a:lnTo>
                  <a:lnTo>
                    <a:pt x="154" y="40"/>
                  </a:lnTo>
                  <a:lnTo>
                    <a:pt x="154" y="40"/>
                  </a:lnTo>
                  <a:lnTo>
                    <a:pt x="155" y="40"/>
                  </a:lnTo>
                  <a:lnTo>
                    <a:pt x="155" y="40"/>
                  </a:lnTo>
                  <a:lnTo>
                    <a:pt x="156" y="40"/>
                  </a:lnTo>
                  <a:lnTo>
                    <a:pt x="156" y="40"/>
                  </a:lnTo>
                  <a:lnTo>
                    <a:pt x="156" y="40"/>
                  </a:lnTo>
                  <a:lnTo>
                    <a:pt x="157" y="40"/>
                  </a:lnTo>
                  <a:lnTo>
                    <a:pt x="157" y="40"/>
                  </a:lnTo>
                  <a:lnTo>
                    <a:pt x="157" y="41"/>
                  </a:lnTo>
                  <a:lnTo>
                    <a:pt x="158" y="41"/>
                  </a:lnTo>
                  <a:lnTo>
                    <a:pt x="158" y="41"/>
                  </a:lnTo>
                  <a:lnTo>
                    <a:pt x="159" y="41"/>
                  </a:lnTo>
                  <a:lnTo>
                    <a:pt x="159" y="41"/>
                  </a:lnTo>
                  <a:lnTo>
                    <a:pt x="159" y="41"/>
                  </a:lnTo>
                  <a:lnTo>
                    <a:pt x="160" y="41"/>
                  </a:lnTo>
                  <a:lnTo>
                    <a:pt x="160" y="41"/>
                  </a:lnTo>
                  <a:lnTo>
                    <a:pt x="161" y="41"/>
                  </a:lnTo>
                  <a:lnTo>
                    <a:pt x="161" y="41"/>
                  </a:lnTo>
                  <a:lnTo>
                    <a:pt x="161" y="42"/>
                  </a:lnTo>
                  <a:lnTo>
                    <a:pt x="162" y="42"/>
                  </a:lnTo>
                  <a:lnTo>
                    <a:pt x="162" y="42"/>
                  </a:lnTo>
                  <a:lnTo>
                    <a:pt x="163" y="42"/>
                  </a:lnTo>
                  <a:lnTo>
                    <a:pt x="163" y="42"/>
                  </a:lnTo>
                  <a:lnTo>
                    <a:pt x="163" y="42"/>
                  </a:lnTo>
                  <a:lnTo>
                    <a:pt x="164" y="42"/>
                  </a:lnTo>
                  <a:lnTo>
                    <a:pt x="164" y="42"/>
                  </a:lnTo>
                  <a:lnTo>
                    <a:pt x="165" y="42"/>
                  </a:lnTo>
                  <a:lnTo>
                    <a:pt x="165" y="43"/>
                  </a:lnTo>
                  <a:lnTo>
                    <a:pt x="165" y="43"/>
                  </a:lnTo>
                  <a:lnTo>
                    <a:pt x="166" y="43"/>
                  </a:lnTo>
                  <a:lnTo>
                    <a:pt x="166" y="43"/>
                  </a:lnTo>
                  <a:lnTo>
                    <a:pt x="167" y="43"/>
                  </a:lnTo>
                  <a:lnTo>
                    <a:pt x="167" y="43"/>
                  </a:lnTo>
                  <a:lnTo>
                    <a:pt x="167" y="43"/>
                  </a:lnTo>
                  <a:lnTo>
                    <a:pt x="168" y="43"/>
                  </a:lnTo>
                  <a:lnTo>
                    <a:pt x="168" y="43"/>
                  </a:lnTo>
                  <a:lnTo>
                    <a:pt x="168" y="43"/>
                  </a:lnTo>
                  <a:lnTo>
                    <a:pt x="169" y="43"/>
                  </a:lnTo>
                  <a:lnTo>
                    <a:pt x="169" y="43"/>
                  </a:lnTo>
                  <a:lnTo>
                    <a:pt x="170" y="43"/>
                  </a:lnTo>
                  <a:lnTo>
                    <a:pt x="170" y="43"/>
                  </a:lnTo>
                  <a:lnTo>
                    <a:pt x="170" y="43"/>
                  </a:lnTo>
                  <a:lnTo>
                    <a:pt x="170" y="44"/>
                  </a:lnTo>
                  <a:lnTo>
                    <a:pt x="171" y="44"/>
                  </a:lnTo>
                  <a:lnTo>
                    <a:pt x="171" y="44"/>
                  </a:lnTo>
                  <a:lnTo>
                    <a:pt x="172" y="44"/>
                  </a:lnTo>
                  <a:lnTo>
                    <a:pt x="172" y="44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3" y="44"/>
                  </a:lnTo>
                  <a:lnTo>
                    <a:pt x="174" y="44"/>
                  </a:lnTo>
                  <a:lnTo>
                    <a:pt x="174" y="44"/>
                  </a:lnTo>
                  <a:lnTo>
                    <a:pt x="175" y="45"/>
                  </a:lnTo>
                  <a:lnTo>
                    <a:pt x="175" y="45"/>
                  </a:lnTo>
                  <a:lnTo>
                    <a:pt x="175" y="4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37" name="Freeform 42"/>
            <p:cNvSpPr>
              <a:spLocks/>
            </p:cNvSpPr>
            <p:nvPr>
              <p:custDataLst>
                <p:tags r:id="rId192"/>
              </p:custDataLst>
            </p:nvPr>
          </p:nvSpPr>
          <p:spPr bwMode="auto">
            <a:xfrm>
              <a:off x="3933803" y="2298519"/>
              <a:ext cx="254285" cy="103670"/>
            </a:xfrm>
            <a:custGeom>
              <a:avLst/>
              <a:gdLst/>
              <a:ahLst/>
              <a:cxnLst>
                <a:cxn ang="0">
                  <a:pos x="4" y="48"/>
                </a:cxn>
                <a:cxn ang="0">
                  <a:pos x="3" y="45"/>
                </a:cxn>
                <a:cxn ang="0">
                  <a:pos x="1" y="42"/>
                </a:cxn>
                <a:cxn ang="0">
                  <a:pos x="2" y="39"/>
                </a:cxn>
                <a:cxn ang="0">
                  <a:pos x="2" y="36"/>
                </a:cxn>
                <a:cxn ang="0">
                  <a:pos x="1" y="34"/>
                </a:cxn>
                <a:cxn ang="0">
                  <a:pos x="3" y="31"/>
                </a:cxn>
                <a:cxn ang="0">
                  <a:pos x="4" y="28"/>
                </a:cxn>
                <a:cxn ang="0">
                  <a:pos x="6" y="26"/>
                </a:cxn>
                <a:cxn ang="0">
                  <a:pos x="10" y="26"/>
                </a:cxn>
                <a:cxn ang="0">
                  <a:pos x="13" y="28"/>
                </a:cxn>
                <a:cxn ang="0">
                  <a:pos x="16" y="28"/>
                </a:cxn>
                <a:cxn ang="0">
                  <a:pos x="17" y="24"/>
                </a:cxn>
                <a:cxn ang="0">
                  <a:pos x="19" y="22"/>
                </a:cxn>
                <a:cxn ang="0">
                  <a:pos x="18" y="20"/>
                </a:cxn>
                <a:cxn ang="0">
                  <a:pos x="19" y="17"/>
                </a:cxn>
                <a:cxn ang="0">
                  <a:pos x="22" y="15"/>
                </a:cxn>
                <a:cxn ang="0">
                  <a:pos x="24" y="11"/>
                </a:cxn>
                <a:cxn ang="0">
                  <a:pos x="25" y="8"/>
                </a:cxn>
                <a:cxn ang="0">
                  <a:pos x="27" y="5"/>
                </a:cxn>
                <a:cxn ang="0">
                  <a:pos x="27" y="1"/>
                </a:cxn>
                <a:cxn ang="0">
                  <a:pos x="31" y="1"/>
                </a:cxn>
                <a:cxn ang="0">
                  <a:pos x="35" y="1"/>
                </a:cxn>
                <a:cxn ang="0">
                  <a:pos x="39" y="1"/>
                </a:cxn>
                <a:cxn ang="0">
                  <a:pos x="43" y="1"/>
                </a:cxn>
                <a:cxn ang="0">
                  <a:pos x="47" y="1"/>
                </a:cxn>
                <a:cxn ang="0">
                  <a:pos x="51" y="1"/>
                </a:cxn>
                <a:cxn ang="0">
                  <a:pos x="55" y="1"/>
                </a:cxn>
                <a:cxn ang="0">
                  <a:pos x="60" y="1"/>
                </a:cxn>
                <a:cxn ang="0">
                  <a:pos x="64" y="1"/>
                </a:cxn>
                <a:cxn ang="0">
                  <a:pos x="68" y="1"/>
                </a:cxn>
                <a:cxn ang="0">
                  <a:pos x="72" y="1"/>
                </a:cxn>
                <a:cxn ang="0">
                  <a:pos x="76" y="1"/>
                </a:cxn>
                <a:cxn ang="0">
                  <a:pos x="80" y="1"/>
                </a:cxn>
                <a:cxn ang="0">
                  <a:pos x="84" y="1"/>
                </a:cxn>
                <a:cxn ang="0">
                  <a:pos x="87" y="2"/>
                </a:cxn>
                <a:cxn ang="0">
                  <a:pos x="89" y="5"/>
                </a:cxn>
                <a:cxn ang="0">
                  <a:pos x="93" y="6"/>
                </a:cxn>
                <a:cxn ang="0">
                  <a:pos x="95" y="9"/>
                </a:cxn>
                <a:cxn ang="0">
                  <a:pos x="98" y="11"/>
                </a:cxn>
                <a:cxn ang="0">
                  <a:pos x="99" y="13"/>
                </a:cxn>
                <a:cxn ang="0">
                  <a:pos x="98" y="17"/>
                </a:cxn>
                <a:cxn ang="0">
                  <a:pos x="101" y="19"/>
                </a:cxn>
                <a:cxn ang="0">
                  <a:pos x="103" y="22"/>
                </a:cxn>
                <a:cxn ang="0">
                  <a:pos x="105" y="24"/>
                </a:cxn>
                <a:cxn ang="0">
                  <a:pos x="107" y="26"/>
                </a:cxn>
                <a:cxn ang="0">
                  <a:pos x="108" y="30"/>
                </a:cxn>
                <a:cxn ang="0">
                  <a:pos x="110" y="33"/>
                </a:cxn>
                <a:cxn ang="0">
                  <a:pos x="113" y="31"/>
                </a:cxn>
                <a:cxn ang="0">
                  <a:pos x="115" y="30"/>
                </a:cxn>
                <a:cxn ang="0">
                  <a:pos x="118" y="32"/>
                </a:cxn>
                <a:cxn ang="0">
                  <a:pos x="121" y="33"/>
                </a:cxn>
                <a:cxn ang="0">
                  <a:pos x="123" y="35"/>
                </a:cxn>
                <a:cxn ang="0">
                  <a:pos x="122" y="40"/>
                </a:cxn>
                <a:cxn ang="0">
                  <a:pos x="123" y="43"/>
                </a:cxn>
                <a:cxn ang="0">
                  <a:pos x="125" y="46"/>
                </a:cxn>
                <a:cxn ang="0">
                  <a:pos x="124" y="50"/>
                </a:cxn>
                <a:cxn ang="0">
                  <a:pos x="128" y="52"/>
                </a:cxn>
                <a:cxn ang="0">
                  <a:pos x="128" y="50"/>
                </a:cxn>
              </a:cxnLst>
              <a:rect l="0" t="0" r="r" b="b"/>
              <a:pathLst>
                <a:path w="130" h="53">
                  <a:moveTo>
                    <a:pt x="1" y="50"/>
                  </a:moveTo>
                  <a:lnTo>
                    <a:pt x="2" y="50"/>
                  </a:lnTo>
                  <a:lnTo>
                    <a:pt x="2" y="50"/>
                  </a:lnTo>
                  <a:lnTo>
                    <a:pt x="3" y="50"/>
                  </a:lnTo>
                  <a:lnTo>
                    <a:pt x="3" y="50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7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2" y="44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3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1" y="41"/>
                  </a:lnTo>
                  <a:lnTo>
                    <a:pt x="0" y="41"/>
                  </a:lnTo>
                  <a:lnTo>
                    <a:pt x="1" y="4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2" y="34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8" y="21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1" y="16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70" y="1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9" y="4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2" y="5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5" y="7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9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8" y="10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8" y="13"/>
                  </a:lnTo>
                  <a:lnTo>
                    <a:pt x="98" y="13"/>
                  </a:lnTo>
                  <a:lnTo>
                    <a:pt x="99" y="13"/>
                  </a:lnTo>
                  <a:lnTo>
                    <a:pt x="99" y="13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9" y="18"/>
                  </a:lnTo>
                  <a:lnTo>
                    <a:pt x="99" y="18"/>
                  </a:lnTo>
                  <a:lnTo>
                    <a:pt x="99" y="18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0" y="19"/>
                  </a:lnTo>
                  <a:lnTo>
                    <a:pt x="100" y="19"/>
                  </a:lnTo>
                  <a:lnTo>
                    <a:pt x="101" y="19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1" y="22"/>
                  </a:lnTo>
                  <a:lnTo>
                    <a:pt x="101" y="22"/>
                  </a:lnTo>
                  <a:lnTo>
                    <a:pt x="102" y="22"/>
                  </a:lnTo>
                  <a:lnTo>
                    <a:pt x="102" y="22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4"/>
                  </a:lnTo>
                  <a:lnTo>
                    <a:pt x="105" y="24"/>
                  </a:lnTo>
                  <a:lnTo>
                    <a:pt x="105" y="24"/>
                  </a:lnTo>
                  <a:lnTo>
                    <a:pt x="105" y="24"/>
                  </a:lnTo>
                  <a:lnTo>
                    <a:pt x="105" y="24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6" y="25"/>
                  </a:lnTo>
                  <a:lnTo>
                    <a:pt x="107" y="25"/>
                  </a:lnTo>
                  <a:lnTo>
                    <a:pt x="107" y="25"/>
                  </a:lnTo>
                  <a:lnTo>
                    <a:pt x="107" y="25"/>
                  </a:lnTo>
                  <a:lnTo>
                    <a:pt x="107" y="25"/>
                  </a:lnTo>
                  <a:lnTo>
                    <a:pt x="107" y="25"/>
                  </a:lnTo>
                  <a:lnTo>
                    <a:pt x="107" y="26"/>
                  </a:lnTo>
                  <a:lnTo>
                    <a:pt x="108" y="26"/>
                  </a:lnTo>
                  <a:lnTo>
                    <a:pt x="108" y="26"/>
                  </a:lnTo>
                  <a:lnTo>
                    <a:pt x="108" y="27"/>
                  </a:lnTo>
                  <a:lnTo>
                    <a:pt x="107" y="27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8" y="31"/>
                  </a:lnTo>
                  <a:lnTo>
                    <a:pt x="108" y="31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10" y="33"/>
                  </a:lnTo>
                  <a:lnTo>
                    <a:pt x="111" y="33"/>
                  </a:lnTo>
                  <a:lnTo>
                    <a:pt x="111" y="33"/>
                  </a:lnTo>
                  <a:lnTo>
                    <a:pt x="111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1"/>
                  </a:lnTo>
                  <a:lnTo>
                    <a:pt x="112" y="31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14" y="31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4" y="29"/>
                  </a:lnTo>
                  <a:lnTo>
                    <a:pt x="114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5" y="30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7" y="31"/>
                  </a:lnTo>
                  <a:lnTo>
                    <a:pt x="117" y="32"/>
                  </a:lnTo>
                  <a:lnTo>
                    <a:pt x="117" y="32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1" y="32"/>
                  </a:lnTo>
                  <a:lnTo>
                    <a:pt x="121" y="32"/>
                  </a:lnTo>
                  <a:lnTo>
                    <a:pt x="121" y="33"/>
                  </a:lnTo>
                  <a:lnTo>
                    <a:pt x="121" y="33"/>
                  </a:lnTo>
                  <a:lnTo>
                    <a:pt x="122" y="33"/>
                  </a:lnTo>
                  <a:lnTo>
                    <a:pt x="122" y="33"/>
                  </a:lnTo>
                  <a:lnTo>
                    <a:pt x="122" y="33"/>
                  </a:lnTo>
                  <a:lnTo>
                    <a:pt x="123" y="33"/>
                  </a:lnTo>
                  <a:lnTo>
                    <a:pt x="123" y="34"/>
                  </a:lnTo>
                  <a:lnTo>
                    <a:pt x="123" y="34"/>
                  </a:lnTo>
                  <a:lnTo>
                    <a:pt x="123" y="35"/>
                  </a:lnTo>
                  <a:lnTo>
                    <a:pt x="123" y="35"/>
                  </a:lnTo>
                  <a:lnTo>
                    <a:pt x="123" y="35"/>
                  </a:lnTo>
                  <a:lnTo>
                    <a:pt x="123" y="36"/>
                  </a:lnTo>
                  <a:lnTo>
                    <a:pt x="123" y="36"/>
                  </a:lnTo>
                  <a:lnTo>
                    <a:pt x="122" y="37"/>
                  </a:lnTo>
                  <a:lnTo>
                    <a:pt x="122" y="37"/>
                  </a:lnTo>
                  <a:lnTo>
                    <a:pt x="122" y="37"/>
                  </a:lnTo>
                  <a:lnTo>
                    <a:pt x="122" y="38"/>
                  </a:lnTo>
                  <a:lnTo>
                    <a:pt x="122" y="38"/>
                  </a:lnTo>
                  <a:lnTo>
                    <a:pt x="122" y="39"/>
                  </a:lnTo>
                  <a:lnTo>
                    <a:pt x="122" y="39"/>
                  </a:lnTo>
                  <a:lnTo>
                    <a:pt x="122" y="40"/>
                  </a:lnTo>
                  <a:lnTo>
                    <a:pt x="123" y="40"/>
                  </a:lnTo>
                  <a:lnTo>
                    <a:pt x="123" y="40"/>
                  </a:lnTo>
                  <a:lnTo>
                    <a:pt x="123" y="41"/>
                  </a:lnTo>
                  <a:lnTo>
                    <a:pt x="123" y="41"/>
                  </a:lnTo>
                  <a:lnTo>
                    <a:pt x="122" y="41"/>
                  </a:lnTo>
                  <a:lnTo>
                    <a:pt x="122" y="42"/>
                  </a:lnTo>
                  <a:lnTo>
                    <a:pt x="123" y="42"/>
                  </a:lnTo>
                  <a:lnTo>
                    <a:pt x="123" y="42"/>
                  </a:lnTo>
                  <a:lnTo>
                    <a:pt x="123" y="42"/>
                  </a:lnTo>
                  <a:lnTo>
                    <a:pt x="123" y="43"/>
                  </a:lnTo>
                  <a:lnTo>
                    <a:pt x="123" y="43"/>
                  </a:lnTo>
                  <a:lnTo>
                    <a:pt x="124" y="43"/>
                  </a:lnTo>
                  <a:lnTo>
                    <a:pt x="124" y="43"/>
                  </a:lnTo>
                  <a:lnTo>
                    <a:pt x="125" y="43"/>
                  </a:lnTo>
                  <a:lnTo>
                    <a:pt x="125" y="44"/>
                  </a:lnTo>
                  <a:lnTo>
                    <a:pt x="125" y="44"/>
                  </a:lnTo>
                  <a:lnTo>
                    <a:pt x="125" y="44"/>
                  </a:lnTo>
                  <a:lnTo>
                    <a:pt x="125" y="45"/>
                  </a:lnTo>
                  <a:lnTo>
                    <a:pt x="125" y="45"/>
                  </a:lnTo>
                  <a:lnTo>
                    <a:pt x="125" y="46"/>
                  </a:lnTo>
                  <a:lnTo>
                    <a:pt x="125" y="46"/>
                  </a:lnTo>
                  <a:lnTo>
                    <a:pt x="125" y="46"/>
                  </a:lnTo>
                  <a:lnTo>
                    <a:pt x="126" y="47"/>
                  </a:lnTo>
                  <a:lnTo>
                    <a:pt x="126" y="47"/>
                  </a:lnTo>
                  <a:lnTo>
                    <a:pt x="125" y="48"/>
                  </a:lnTo>
                  <a:lnTo>
                    <a:pt x="125" y="48"/>
                  </a:lnTo>
                  <a:lnTo>
                    <a:pt x="124" y="49"/>
                  </a:lnTo>
                  <a:lnTo>
                    <a:pt x="124" y="49"/>
                  </a:lnTo>
                  <a:lnTo>
                    <a:pt x="124" y="49"/>
                  </a:lnTo>
                  <a:lnTo>
                    <a:pt x="124" y="50"/>
                  </a:lnTo>
                  <a:lnTo>
                    <a:pt x="124" y="50"/>
                  </a:lnTo>
                  <a:lnTo>
                    <a:pt x="125" y="50"/>
                  </a:lnTo>
                  <a:lnTo>
                    <a:pt x="125" y="51"/>
                  </a:lnTo>
                  <a:lnTo>
                    <a:pt x="126" y="51"/>
                  </a:lnTo>
                  <a:lnTo>
                    <a:pt x="126" y="51"/>
                  </a:lnTo>
                  <a:lnTo>
                    <a:pt x="126" y="51"/>
                  </a:lnTo>
                  <a:lnTo>
                    <a:pt x="127" y="51"/>
                  </a:lnTo>
                  <a:lnTo>
                    <a:pt x="127" y="52"/>
                  </a:lnTo>
                  <a:lnTo>
                    <a:pt x="127" y="52"/>
                  </a:lnTo>
                  <a:lnTo>
                    <a:pt x="128" y="52"/>
                  </a:lnTo>
                  <a:lnTo>
                    <a:pt x="128" y="53"/>
                  </a:lnTo>
                  <a:lnTo>
                    <a:pt x="128" y="53"/>
                  </a:lnTo>
                  <a:lnTo>
                    <a:pt x="129" y="53"/>
                  </a:lnTo>
                  <a:lnTo>
                    <a:pt x="129" y="52"/>
                  </a:lnTo>
                  <a:lnTo>
                    <a:pt x="129" y="52"/>
                  </a:lnTo>
                  <a:lnTo>
                    <a:pt x="129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0"/>
                  </a:lnTo>
                  <a:lnTo>
                    <a:pt x="128" y="50"/>
                  </a:lnTo>
                  <a:lnTo>
                    <a:pt x="128" y="49"/>
                  </a:lnTo>
                  <a:lnTo>
                    <a:pt x="128" y="49"/>
                  </a:lnTo>
                  <a:lnTo>
                    <a:pt x="128" y="49"/>
                  </a:lnTo>
                  <a:lnTo>
                    <a:pt x="128" y="49"/>
                  </a:lnTo>
                  <a:lnTo>
                    <a:pt x="129" y="49"/>
                  </a:lnTo>
                  <a:lnTo>
                    <a:pt x="129" y="49"/>
                  </a:lnTo>
                  <a:lnTo>
                    <a:pt x="130" y="48"/>
                  </a:lnTo>
                  <a:lnTo>
                    <a:pt x="130" y="48"/>
                  </a:lnTo>
                  <a:lnTo>
                    <a:pt x="130" y="48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38" name="Freeform 43"/>
            <p:cNvSpPr>
              <a:spLocks/>
            </p:cNvSpPr>
            <p:nvPr>
              <p:custDataLst>
                <p:tags r:id="rId193"/>
              </p:custDataLst>
            </p:nvPr>
          </p:nvSpPr>
          <p:spPr bwMode="auto">
            <a:xfrm>
              <a:off x="3691254" y="2392411"/>
              <a:ext cx="244505" cy="136923"/>
            </a:xfrm>
            <a:custGeom>
              <a:avLst/>
              <a:gdLst/>
              <a:ahLst/>
              <a:cxnLst>
                <a:cxn ang="0">
                  <a:pos x="2" y="65"/>
                </a:cxn>
                <a:cxn ang="0">
                  <a:pos x="6" y="67"/>
                </a:cxn>
                <a:cxn ang="0">
                  <a:pos x="8" y="69"/>
                </a:cxn>
                <a:cxn ang="0">
                  <a:pos x="11" y="69"/>
                </a:cxn>
                <a:cxn ang="0">
                  <a:pos x="14" y="68"/>
                </a:cxn>
                <a:cxn ang="0">
                  <a:pos x="12" y="65"/>
                </a:cxn>
                <a:cxn ang="0">
                  <a:pos x="13" y="61"/>
                </a:cxn>
                <a:cxn ang="0">
                  <a:pos x="13" y="57"/>
                </a:cxn>
                <a:cxn ang="0">
                  <a:pos x="16" y="58"/>
                </a:cxn>
                <a:cxn ang="0">
                  <a:pos x="18" y="58"/>
                </a:cxn>
                <a:cxn ang="0">
                  <a:pos x="22" y="56"/>
                </a:cxn>
                <a:cxn ang="0">
                  <a:pos x="25" y="54"/>
                </a:cxn>
                <a:cxn ang="0">
                  <a:pos x="28" y="53"/>
                </a:cxn>
                <a:cxn ang="0">
                  <a:pos x="31" y="55"/>
                </a:cxn>
                <a:cxn ang="0">
                  <a:pos x="32" y="59"/>
                </a:cxn>
                <a:cxn ang="0">
                  <a:pos x="32" y="62"/>
                </a:cxn>
                <a:cxn ang="0">
                  <a:pos x="32" y="65"/>
                </a:cxn>
                <a:cxn ang="0">
                  <a:pos x="36" y="67"/>
                </a:cxn>
                <a:cxn ang="0">
                  <a:pos x="39" y="67"/>
                </a:cxn>
                <a:cxn ang="0">
                  <a:pos x="40" y="65"/>
                </a:cxn>
                <a:cxn ang="0">
                  <a:pos x="43" y="64"/>
                </a:cxn>
                <a:cxn ang="0">
                  <a:pos x="45" y="60"/>
                </a:cxn>
                <a:cxn ang="0">
                  <a:pos x="46" y="58"/>
                </a:cxn>
                <a:cxn ang="0">
                  <a:pos x="49" y="56"/>
                </a:cxn>
                <a:cxn ang="0">
                  <a:pos x="51" y="53"/>
                </a:cxn>
                <a:cxn ang="0">
                  <a:pos x="52" y="49"/>
                </a:cxn>
                <a:cxn ang="0">
                  <a:pos x="52" y="46"/>
                </a:cxn>
                <a:cxn ang="0">
                  <a:pos x="51" y="42"/>
                </a:cxn>
                <a:cxn ang="0">
                  <a:pos x="53" y="39"/>
                </a:cxn>
                <a:cxn ang="0">
                  <a:pos x="54" y="36"/>
                </a:cxn>
                <a:cxn ang="0">
                  <a:pos x="56" y="34"/>
                </a:cxn>
                <a:cxn ang="0">
                  <a:pos x="60" y="32"/>
                </a:cxn>
                <a:cxn ang="0">
                  <a:pos x="64" y="33"/>
                </a:cxn>
                <a:cxn ang="0">
                  <a:pos x="66" y="34"/>
                </a:cxn>
                <a:cxn ang="0">
                  <a:pos x="69" y="32"/>
                </a:cxn>
                <a:cxn ang="0">
                  <a:pos x="71" y="34"/>
                </a:cxn>
                <a:cxn ang="0">
                  <a:pos x="75" y="34"/>
                </a:cxn>
                <a:cxn ang="0">
                  <a:pos x="78" y="33"/>
                </a:cxn>
                <a:cxn ang="0">
                  <a:pos x="81" y="31"/>
                </a:cxn>
                <a:cxn ang="0">
                  <a:pos x="85" y="31"/>
                </a:cxn>
                <a:cxn ang="0">
                  <a:pos x="88" y="31"/>
                </a:cxn>
                <a:cxn ang="0">
                  <a:pos x="91" y="30"/>
                </a:cxn>
                <a:cxn ang="0">
                  <a:pos x="95" y="28"/>
                </a:cxn>
                <a:cxn ang="0">
                  <a:pos x="99" y="27"/>
                </a:cxn>
                <a:cxn ang="0">
                  <a:pos x="98" y="32"/>
                </a:cxn>
                <a:cxn ang="0">
                  <a:pos x="101" y="32"/>
                </a:cxn>
                <a:cxn ang="0">
                  <a:pos x="104" y="32"/>
                </a:cxn>
                <a:cxn ang="0">
                  <a:pos x="108" y="31"/>
                </a:cxn>
                <a:cxn ang="0">
                  <a:pos x="111" y="29"/>
                </a:cxn>
                <a:cxn ang="0">
                  <a:pos x="111" y="26"/>
                </a:cxn>
                <a:cxn ang="0">
                  <a:pos x="111" y="22"/>
                </a:cxn>
                <a:cxn ang="0">
                  <a:pos x="112" y="19"/>
                </a:cxn>
                <a:cxn ang="0">
                  <a:pos x="111" y="15"/>
                </a:cxn>
                <a:cxn ang="0">
                  <a:pos x="113" y="11"/>
                </a:cxn>
                <a:cxn ang="0">
                  <a:pos x="116" y="11"/>
                </a:cxn>
                <a:cxn ang="0">
                  <a:pos x="120" y="11"/>
                </a:cxn>
                <a:cxn ang="0">
                  <a:pos x="121" y="7"/>
                </a:cxn>
                <a:cxn ang="0">
                  <a:pos x="122" y="5"/>
                </a:cxn>
                <a:cxn ang="0">
                  <a:pos x="123" y="1"/>
                </a:cxn>
              </a:cxnLst>
              <a:rect l="0" t="0" r="r" b="b"/>
              <a:pathLst>
                <a:path w="125" h="70">
                  <a:moveTo>
                    <a:pt x="0" y="66"/>
                  </a:moveTo>
                  <a:lnTo>
                    <a:pt x="0" y="66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1" y="65"/>
                  </a:lnTo>
                  <a:lnTo>
                    <a:pt x="2" y="65"/>
                  </a:lnTo>
                  <a:lnTo>
                    <a:pt x="2" y="65"/>
                  </a:lnTo>
                  <a:lnTo>
                    <a:pt x="2" y="65"/>
                  </a:lnTo>
                  <a:lnTo>
                    <a:pt x="2" y="65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4" y="65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5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6" y="67"/>
                  </a:lnTo>
                  <a:lnTo>
                    <a:pt x="6" y="67"/>
                  </a:lnTo>
                  <a:lnTo>
                    <a:pt x="7" y="67"/>
                  </a:lnTo>
                  <a:lnTo>
                    <a:pt x="7" y="67"/>
                  </a:lnTo>
                  <a:lnTo>
                    <a:pt x="7" y="68"/>
                  </a:lnTo>
                  <a:lnTo>
                    <a:pt x="7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9"/>
                  </a:lnTo>
                  <a:lnTo>
                    <a:pt x="8" y="69"/>
                  </a:lnTo>
                  <a:lnTo>
                    <a:pt x="8" y="69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10" y="70"/>
                  </a:lnTo>
                  <a:lnTo>
                    <a:pt x="10" y="69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4" y="69"/>
                  </a:lnTo>
                  <a:lnTo>
                    <a:pt x="14" y="69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3" y="67"/>
                  </a:lnTo>
                  <a:lnTo>
                    <a:pt x="13" y="67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3" y="65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3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1" y="57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5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6" y="54"/>
                  </a:lnTo>
                  <a:lnTo>
                    <a:pt x="26" y="5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0" y="55"/>
                  </a:lnTo>
                  <a:lnTo>
                    <a:pt x="31" y="55"/>
                  </a:lnTo>
                  <a:lnTo>
                    <a:pt x="31" y="55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0" y="56"/>
                  </a:lnTo>
                  <a:lnTo>
                    <a:pt x="31" y="57"/>
                  </a:lnTo>
                  <a:lnTo>
                    <a:pt x="31" y="57"/>
                  </a:lnTo>
                  <a:lnTo>
                    <a:pt x="31" y="58"/>
                  </a:lnTo>
                  <a:lnTo>
                    <a:pt x="31" y="58"/>
                  </a:lnTo>
                  <a:lnTo>
                    <a:pt x="31" y="58"/>
                  </a:lnTo>
                  <a:lnTo>
                    <a:pt x="32" y="58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2" y="63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4" y="67"/>
                  </a:lnTo>
                  <a:lnTo>
                    <a:pt x="34" y="67"/>
                  </a:lnTo>
                  <a:lnTo>
                    <a:pt x="35" y="67"/>
                  </a:lnTo>
                  <a:lnTo>
                    <a:pt x="35" y="67"/>
                  </a:lnTo>
                  <a:lnTo>
                    <a:pt x="36" y="67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38" y="67"/>
                  </a:lnTo>
                  <a:lnTo>
                    <a:pt x="38" y="67"/>
                  </a:lnTo>
                  <a:lnTo>
                    <a:pt x="39" y="67"/>
                  </a:lnTo>
                  <a:lnTo>
                    <a:pt x="39" y="67"/>
                  </a:lnTo>
                  <a:lnTo>
                    <a:pt x="39" y="67"/>
                  </a:lnTo>
                  <a:lnTo>
                    <a:pt x="39" y="66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0" y="65"/>
                  </a:lnTo>
                  <a:lnTo>
                    <a:pt x="39" y="65"/>
                  </a:lnTo>
                  <a:lnTo>
                    <a:pt x="39" y="65"/>
                  </a:lnTo>
                  <a:lnTo>
                    <a:pt x="39" y="65"/>
                  </a:lnTo>
                  <a:lnTo>
                    <a:pt x="40" y="65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1" y="64"/>
                  </a:lnTo>
                  <a:lnTo>
                    <a:pt x="41" y="64"/>
                  </a:lnTo>
                  <a:lnTo>
                    <a:pt x="41" y="64"/>
                  </a:lnTo>
                  <a:lnTo>
                    <a:pt x="42" y="64"/>
                  </a:lnTo>
                  <a:lnTo>
                    <a:pt x="42" y="64"/>
                  </a:lnTo>
                  <a:lnTo>
                    <a:pt x="43" y="64"/>
                  </a:lnTo>
                  <a:lnTo>
                    <a:pt x="43" y="64"/>
                  </a:lnTo>
                  <a:lnTo>
                    <a:pt x="43" y="64"/>
                  </a:lnTo>
                  <a:lnTo>
                    <a:pt x="43" y="63"/>
                  </a:lnTo>
                  <a:lnTo>
                    <a:pt x="43" y="63"/>
                  </a:lnTo>
                  <a:lnTo>
                    <a:pt x="43" y="63"/>
                  </a:lnTo>
                  <a:lnTo>
                    <a:pt x="44" y="62"/>
                  </a:lnTo>
                  <a:lnTo>
                    <a:pt x="44" y="62"/>
                  </a:lnTo>
                  <a:lnTo>
                    <a:pt x="43" y="61"/>
                  </a:lnTo>
                  <a:lnTo>
                    <a:pt x="43" y="61"/>
                  </a:lnTo>
                  <a:lnTo>
                    <a:pt x="44" y="61"/>
                  </a:lnTo>
                  <a:lnTo>
                    <a:pt x="44" y="60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6" y="60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45" y="58"/>
                  </a:lnTo>
                  <a:lnTo>
                    <a:pt x="46" y="58"/>
                  </a:lnTo>
                  <a:lnTo>
                    <a:pt x="46" y="58"/>
                  </a:lnTo>
                  <a:lnTo>
                    <a:pt x="46" y="57"/>
                  </a:lnTo>
                  <a:lnTo>
                    <a:pt x="46" y="57"/>
                  </a:lnTo>
                  <a:lnTo>
                    <a:pt x="46" y="56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9" y="56"/>
                  </a:lnTo>
                  <a:lnTo>
                    <a:pt x="49" y="56"/>
                  </a:lnTo>
                  <a:lnTo>
                    <a:pt x="50" y="56"/>
                  </a:lnTo>
                  <a:lnTo>
                    <a:pt x="50" y="55"/>
                  </a:lnTo>
                  <a:lnTo>
                    <a:pt x="50" y="55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51" y="54"/>
                  </a:lnTo>
                  <a:lnTo>
                    <a:pt x="51" y="53"/>
                  </a:lnTo>
                  <a:lnTo>
                    <a:pt x="51" y="53"/>
                  </a:lnTo>
                  <a:lnTo>
                    <a:pt x="51" y="53"/>
                  </a:lnTo>
                  <a:lnTo>
                    <a:pt x="51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0"/>
                  </a:lnTo>
                  <a:lnTo>
                    <a:pt x="52" y="50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1" y="45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51" y="42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2" y="39"/>
                  </a:lnTo>
                  <a:lnTo>
                    <a:pt x="53" y="39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3" y="37"/>
                  </a:lnTo>
                  <a:lnTo>
                    <a:pt x="52" y="37"/>
                  </a:lnTo>
                  <a:lnTo>
                    <a:pt x="52" y="36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7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9" y="32"/>
                  </a:lnTo>
                  <a:lnTo>
                    <a:pt x="59" y="32"/>
                  </a:lnTo>
                  <a:lnTo>
                    <a:pt x="59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7" y="34"/>
                  </a:lnTo>
                  <a:lnTo>
                    <a:pt x="67" y="34"/>
                  </a:lnTo>
                  <a:lnTo>
                    <a:pt x="67" y="33"/>
                  </a:lnTo>
                  <a:lnTo>
                    <a:pt x="68" y="33"/>
                  </a:lnTo>
                  <a:lnTo>
                    <a:pt x="68" y="33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9" y="32"/>
                  </a:lnTo>
                  <a:lnTo>
                    <a:pt x="69" y="32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70" y="33"/>
                  </a:lnTo>
                  <a:lnTo>
                    <a:pt x="71" y="33"/>
                  </a:lnTo>
                  <a:lnTo>
                    <a:pt x="71" y="34"/>
                  </a:lnTo>
                  <a:lnTo>
                    <a:pt x="71" y="34"/>
                  </a:lnTo>
                  <a:lnTo>
                    <a:pt x="71" y="34"/>
                  </a:lnTo>
                  <a:lnTo>
                    <a:pt x="72" y="34"/>
                  </a:lnTo>
                  <a:lnTo>
                    <a:pt x="72" y="34"/>
                  </a:lnTo>
                  <a:lnTo>
                    <a:pt x="72" y="34"/>
                  </a:lnTo>
                  <a:lnTo>
                    <a:pt x="73" y="34"/>
                  </a:lnTo>
                  <a:lnTo>
                    <a:pt x="73" y="34"/>
                  </a:lnTo>
                  <a:lnTo>
                    <a:pt x="73" y="33"/>
                  </a:lnTo>
                  <a:lnTo>
                    <a:pt x="74" y="33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4"/>
                  </a:lnTo>
                  <a:lnTo>
                    <a:pt x="75" y="34"/>
                  </a:lnTo>
                  <a:lnTo>
                    <a:pt x="75" y="34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8" y="33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80" y="32"/>
                  </a:lnTo>
                  <a:lnTo>
                    <a:pt x="80" y="31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1"/>
                  </a:lnTo>
                  <a:lnTo>
                    <a:pt x="82" y="31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84" y="31"/>
                  </a:lnTo>
                  <a:lnTo>
                    <a:pt x="84" y="31"/>
                  </a:lnTo>
                  <a:lnTo>
                    <a:pt x="84" y="31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6" y="31"/>
                  </a:lnTo>
                  <a:lnTo>
                    <a:pt x="86" y="31"/>
                  </a:lnTo>
                  <a:lnTo>
                    <a:pt x="86" y="31"/>
                  </a:lnTo>
                  <a:lnTo>
                    <a:pt x="86" y="31"/>
                  </a:lnTo>
                  <a:lnTo>
                    <a:pt x="87" y="31"/>
                  </a:lnTo>
                  <a:lnTo>
                    <a:pt x="87" y="31"/>
                  </a:lnTo>
                  <a:lnTo>
                    <a:pt x="87" y="31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9" y="31"/>
                  </a:lnTo>
                  <a:lnTo>
                    <a:pt x="89" y="31"/>
                  </a:lnTo>
                  <a:lnTo>
                    <a:pt x="89" y="30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91" y="30"/>
                  </a:lnTo>
                  <a:lnTo>
                    <a:pt x="91" y="30"/>
                  </a:lnTo>
                  <a:lnTo>
                    <a:pt x="91" y="30"/>
                  </a:lnTo>
                  <a:lnTo>
                    <a:pt x="92" y="29"/>
                  </a:lnTo>
                  <a:lnTo>
                    <a:pt x="92" y="29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7" y="28"/>
                  </a:lnTo>
                  <a:lnTo>
                    <a:pt x="97" y="27"/>
                  </a:lnTo>
                  <a:lnTo>
                    <a:pt x="97" y="27"/>
                  </a:lnTo>
                  <a:lnTo>
                    <a:pt x="98" y="27"/>
                  </a:lnTo>
                  <a:lnTo>
                    <a:pt x="98" y="27"/>
                  </a:lnTo>
                  <a:lnTo>
                    <a:pt x="98" y="27"/>
                  </a:lnTo>
                  <a:lnTo>
                    <a:pt x="99" y="27"/>
                  </a:lnTo>
                  <a:lnTo>
                    <a:pt x="99" y="28"/>
                  </a:lnTo>
                  <a:lnTo>
                    <a:pt x="99" y="28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8" y="29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98" y="31"/>
                  </a:lnTo>
                  <a:lnTo>
                    <a:pt x="98" y="31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9" y="32"/>
                  </a:lnTo>
                  <a:lnTo>
                    <a:pt x="99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1" y="32"/>
                  </a:lnTo>
                  <a:lnTo>
                    <a:pt x="101" y="32"/>
                  </a:lnTo>
                  <a:lnTo>
                    <a:pt x="101" y="32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3" y="32"/>
                  </a:lnTo>
                  <a:lnTo>
                    <a:pt x="103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5" y="32"/>
                  </a:lnTo>
                  <a:lnTo>
                    <a:pt x="105" y="32"/>
                  </a:lnTo>
                  <a:lnTo>
                    <a:pt x="106" y="32"/>
                  </a:lnTo>
                  <a:lnTo>
                    <a:pt x="106" y="32"/>
                  </a:lnTo>
                  <a:lnTo>
                    <a:pt x="106" y="32"/>
                  </a:lnTo>
                  <a:lnTo>
                    <a:pt x="107" y="31"/>
                  </a:lnTo>
                  <a:lnTo>
                    <a:pt x="107" y="31"/>
                  </a:lnTo>
                  <a:lnTo>
                    <a:pt x="107" y="31"/>
                  </a:lnTo>
                  <a:lnTo>
                    <a:pt x="108" y="31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9" y="30"/>
                  </a:lnTo>
                  <a:lnTo>
                    <a:pt x="109" y="30"/>
                  </a:lnTo>
                  <a:lnTo>
                    <a:pt x="109" y="30"/>
                  </a:lnTo>
                  <a:lnTo>
                    <a:pt x="109" y="29"/>
                  </a:lnTo>
                  <a:lnTo>
                    <a:pt x="110" y="29"/>
                  </a:lnTo>
                  <a:lnTo>
                    <a:pt x="110" y="29"/>
                  </a:lnTo>
                  <a:lnTo>
                    <a:pt x="111" y="29"/>
                  </a:lnTo>
                  <a:lnTo>
                    <a:pt x="111" y="29"/>
                  </a:lnTo>
                  <a:lnTo>
                    <a:pt x="111" y="29"/>
                  </a:lnTo>
                  <a:lnTo>
                    <a:pt x="111" y="29"/>
                  </a:lnTo>
                  <a:lnTo>
                    <a:pt x="111" y="29"/>
                  </a:lnTo>
                  <a:lnTo>
                    <a:pt x="111" y="28"/>
                  </a:lnTo>
                  <a:lnTo>
                    <a:pt x="111" y="28"/>
                  </a:lnTo>
                  <a:lnTo>
                    <a:pt x="111" y="27"/>
                  </a:lnTo>
                  <a:lnTo>
                    <a:pt x="111" y="27"/>
                  </a:lnTo>
                  <a:lnTo>
                    <a:pt x="111" y="27"/>
                  </a:lnTo>
                  <a:lnTo>
                    <a:pt x="111" y="27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5"/>
                  </a:lnTo>
                  <a:lnTo>
                    <a:pt x="111" y="25"/>
                  </a:lnTo>
                  <a:lnTo>
                    <a:pt x="111" y="25"/>
                  </a:lnTo>
                  <a:lnTo>
                    <a:pt x="111" y="24"/>
                  </a:lnTo>
                  <a:lnTo>
                    <a:pt x="111" y="24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11" y="22"/>
                  </a:lnTo>
                  <a:lnTo>
                    <a:pt x="111" y="22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0" y="21"/>
                  </a:lnTo>
                  <a:lnTo>
                    <a:pt x="111" y="20"/>
                  </a:lnTo>
                  <a:lnTo>
                    <a:pt x="111" y="20"/>
                  </a:lnTo>
                  <a:lnTo>
                    <a:pt x="111" y="20"/>
                  </a:lnTo>
                  <a:lnTo>
                    <a:pt x="111" y="19"/>
                  </a:lnTo>
                  <a:lnTo>
                    <a:pt x="112" y="19"/>
                  </a:lnTo>
                  <a:lnTo>
                    <a:pt x="112" y="19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3" y="18"/>
                  </a:lnTo>
                  <a:lnTo>
                    <a:pt x="112" y="17"/>
                  </a:lnTo>
                  <a:lnTo>
                    <a:pt x="112" y="17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1" y="16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1"/>
                  </a:lnTo>
                  <a:lnTo>
                    <a:pt x="113" y="11"/>
                  </a:lnTo>
                  <a:lnTo>
                    <a:pt x="113" y="11"/>
                  </a:lnTo>
                  <a:lnTo>
                    <a:pt x="113" y="11"/>
                  </a:lnTo>
                  <a:lnTo>
                    <a:pt x="113" y="11"/>
                  </a:lnTo>
                  <a:lnTo>
                    <a:pt x="114" y="11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6" y="12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7" y="10"/>
                  </a:lnTo>
                  <a:lnTo>
                    <a:pt x="117" y="10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9" y="10"/>
                  </a:lnTo>
                  <a:lnTo>
                    <a:pt x="119" y="10"/>
                  </a:lnTo>
                  <a:lnTo>
                    <a:pt x="120" y="11"/>
                  </a:lnTo>
                  <a:lnTo>
                    <a:pt x="120" y="11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6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5"/>
                  </a:lnTo>
                  <a:lnTo>
                    <a:pt x="122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3" y="1"/>
                  </a:lnTo>
                  <a:lnTo>
                    <a:pt x="123" y="1"/>
                  </a:lnTo>
                  <a:lnTo>
                    <a:pt x="123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5" y="0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39" name="Freeform 44"/>
            <p:cNvSpPr>
              <a:spLocks/>
            </p:cNvSpPr>
            <p:nvPr>
              <p:custDataLst>
                <p:tags r:id="rId194"/>
              </p:custDataLst>
            </p:nvPr>
          </p:nvSpPr>
          <p:spPr bwMode="auto">
            <a:xfrm>
              <a:off x="3513255" y="2517595"/>
              <a:ext cx="178000" cy="76285"/>
            </a:xfrm>
            <a:custGeom>
              <a:avLst/>
              <a:gdLst/>
              <a:ahLst/>
              <a:cxnLst>
                <a:cxn ang="0">
                  <a:pos x="57" y="30"/>
                </a:cxn>
                <a:cxn ang="0">
                  <a:pos x="55" y="32"/>
                </a:cxn>
                <a:cxn ang="0">
                  <a:pos x="53" y="30"/>
                </a:cxn>
                <a:cxn ang="0">
                  <a:pos x="50" y="30"/>
                </a:cxn>
                <a:cxn ang="0">
                  <a:pos x="47" y="32"/>
                </a:cxn>
                <a:cxn ang="0">
                  <a:pos x="46" y="34"/>
                </a:cxn>
                <a:cxn ang="0">
                  <a:pos x="43" y="33"/>
                </a:cxn>
                <a:cxn ang="0">
                  <a:pos x="40" y="33"/>
                </a:cxn>
                <a:cxn ang="0">
                  <a:pos x="38" y="34"/>
                </a:cxn>
                <a:cxn ang="0">
                  <a:pos x="35" y="35"/>
                </a:cxn>
                <a:cxn ang="0">
                  <a:pos x="32" y="36"/>
                </a:cxn>
                <a:cxn ang="0">
                  <a:pos x="30" y="38"/>
                </a:cxn>
                <a:cxn ang="0">
                  <a:pos x="29" y="37"/>
                </a:cxn>
                <a:cxn ang="0">
                  <a:pos x="26" y="37"/>
                </a:cxn>
                <a:cxn ang="0">
                  <a:pos x="24" y="37"/>
                </a:cxn>
                <a:cxn ang="0">
                  <a:pos x="21" y="38"/>
                </a:cxn>
                <a:cxn ang="0">
                  <a:pos x="18" y="38"/>
                </a:cxn>
                <a:cxn ang="0">
                  <a:pos x="16" y="39"/>
                </a:cxn>
                <a:cxn ang="0">
                  <a:pos x="12" y="38"/>
                </a:cxn>
                <a:cxn ang="0">
                  <a:pos x="9" y="36"/>
                </a:cxn>
                <a:cxn ang="0">
                  <a:pos x="6" y="34"/>
                </a:cxn>
                <a:cxn ang="0">
                  <a:pos x="2" y="33"/>
                </a:cxn>
                <a:cxn ang="0">
                  <a:pos x="2" y="31"/>
                </a:cxn>
                <a:cxn ang="0">
                  <a:pos x="3" y="28"/>
                </a:cxn>
                <a:cxn ang="0">
                  <a:pos x="5" y="28"/>
                </a:cxn>
                <a:cxn ang="0">
                  <a:pos x="9" y="27"/>
                </a:cxn>
                <a:cxn ang="0">
                  <a:pos x="11" y="24"/>
                </a:cxn>
                <a:cxn ang="0">
                  <a:pos x="14" y="22"/>
                </a:cxn>
                <a:cxn ang="0">
                  <a:pos x="17" y="21"/>
                </a:cxn>
                <a:cxn ang="0">
                  <a:pos x="20" y="20"/>
                </a:cxn>
                <a:cxn ang="0">
                  <a:pos x="23" y="18"/>
                </a:cxn>
                <a:cxn ang="0">
                  <a:pos x="25" y="15"/>
                </a:cxn>
                <a:cxn ang="0">
                  <a:pos x="28" y="13"/>
                </a:cxn>
                <a:cxn ang="0">
                  <a:pos x="30" y="10"/>
                </a:cxn>
                <a:cxn ang="0">
                  <a:pos x="32" y="7"/>
                </a:cxn>
                <a:cxn ang="0">
                  <a:pos x="32" y="3"/>
                </a:cxn>
                <a:cxn ang="0">
                  <a:pos x="31" y="1"/>
                </a:cxn>
                <a:cxn ang="0">
                  <a:pos x="34" y="2"/>
                </a:cxn>
                <a:cxn ang="0">
                  <a:pos x="37" y="2"/>
                </a:cxn>
                <a:cxn ang="0">
                  <a:pos x="39" y="3"/>
                </a:cxn>
                <a:cxn ang="0">
                  <a:pos x="41" y="1"/>
                </a:cxn>
                <a:cxn ang="0">
                  <a:pos x="45" y="2"/>
                </a:cxn>
                <a:cxn ang="0">
                  <a:pos x="48" y="3"/>
                </a:cxn>
                <a:cxn ang="0">
                  <a:pos x="52" y="1"/>
                </a:cxn>
                <a:cxn ang="0">
                  <a:pos x="56" y="1"/>
                </a:cxn>
                <a:cxn ang="0">
                  <a:pos x="59" y="0"/>
                </a:cxn>
                <a:cxn ang="0">
                  <a:pos x="62" y="1"/>
                </a:cxn>
                <a:cxn ang="0">
                  <a:pos x="65" y="3"/>
                </a:cxn>
                <a:cxn ang="0">
                  <a:pos x="67" y="5"/>
                </a:cxn>
                <a:cxn ang="0">
                  <a:pos x="70" y="7"/>
                </a:cxn>
                <a:cxn ang="0">
                  <a:pos x="73" y="9"/>
                </a:cxn>
                <a:cxn ang="0">
                  <a:pos x="75" y="10"/>
                </a:cxn>
                <a:cxn ang="0">
                  <a:pos x="76" y="13"/>
                </a:cxn>
                <a:cxn ang="0">
                  <a:pos x="78" y="14"/>
                </a:cxn>
                <a:cxn ang="0">
                  <a:pos x="80" y="12"/>
                </a:cxn>
                <a:cxn ang="0">
                  <a:pos x="83" y="12"/>
                </a:cxn>
                <a:cxn ang="0">
                  <a:pos x="85" y="8"/>
                </a:cxn>
                <a:cxn ang="0">
                  <a:pos x="86" y="5"/>
                </a:cxn>
                <a:cxn ang="0">
                  <a:pos x="88" y="4"/>
                </a:cxn>
              </a:cxnLst>
              <a:rect l="0" t="0" r="r" b="b"/>
              <a:pathLst>
                <a:path w="91" h="39">
                  <a:moveTo>
                    <a:pt x="59" y="31"/>
                  </a:moveTo>
                  <a:lnTo>
                    <a:pt x="59" y="31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5" y="30"/>
                  </a:lnTo>
                  <a:lnTo>
                    <a:pt x="55" y="31"/>
                  </a:lnTo>
                  <a:lnTo>
                    <a:pt x="56" y="31"/>
                  </a:lnTo>
                  <a:lnTo>
                    <a:pt x="55" y="31"/>
                  </a:lnTo>
                  <a:lnTo>
                    <a:pt x="55" y="31"/>
                  </a:lnTo>
                  <a:lnTo>
                    <a:pt x="55" y="32"/>
                  </a:lnTo>
                  <a:lnTo>
                    <a:pt x="55" y="32"/>
                  </a:lnTo>
                  <a:lnTo>
                    <a:pt x="55" y="32"/>
                  </a:lnTo>
                  <a:lnTo>
                    <a:pt x="55" y="32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31"/>
                  </a:lnTo>
                  <a:lnTo>
                    <a:pt x="54" y="31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3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3"/>
                  </a:lnTo>
                  <a:lnTo>
                    <a:pt x="40" y="33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39" y="34"/>
                  </a:lnTo>
                  <a:lnTo>
                    <a:pt x="39" y="34"/>
                  </a:lnTo>
                  <a:lnTo>
                    <a:pt x="39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1" y="37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6" y="37"/>
                  </a:lnTo>
                  <a:lnTo>
                    <a:pt x="26" y="36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5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4" y="37"/>
                  </a:lnTo>
                  <a:lnTo>
                    <a:pt x="23" y="37"/>
                  </a:lnTo>
                  <a:lnTo>
                    <a:pt x="24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9" y="38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8"/>
                  </a:lnTo>
                  <a:lnTo>
                    <a:pt x="18" y="38"/>
                  </a:lnTo>
                  <a:lnTo>
                    <a:pt x="19" y="38"/>
                  </a:lnTo>
                  <a:lnTo>
                    <a:pt x="18" y="39"/>
                  </a:lnTo>
                  <a:lnTo>
                    <a:pt x="18" y="38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5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12" y="38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0" y="37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3" y="30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7" y="28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4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8" y="5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9" y="14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3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3" y="11"/>
                  </a:lnTo>
                  <a:lnTo>
                    <a:pt x="84" y="11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4" y="8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6" y="8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2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91" y="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40" name="Freeform 45"/>
            <p:cNvSpPr>
              <a:spLocks/>
            </p:cNvSpPr>
            <p:nvPr>
              <p:custDataLst>
                <p:tags r:id="rId195"/>
              </p:custDataLst>
            </p:nvPr>
          </p:nvSpPr>
          <p:spPr bwMode="auto">
            <a:xfrm>
              <a:off x="3628662" y="2558671"/>
              <a:ext cx="113450" cy="195603"/>
            </a:xfrm>
            <a:custGeom>
              <a:avLst/>
              <a:gdLst/>
              <a:ahLst/>
              <a:cxnLst>
                <a:cxn ang="0">
                  <a:pos x="58" y="97"/>
                </a:cxn>
                <a:cxn ang="0">
                  <a:pos x="57" y="93"/>
                </a:cxn>
                <a:cxn ang="0">
                  <a:pos x="54" y="90"/>
                </a:cxn>
                <a:cxn ang="0">
                  <a:pos x="50" y="88"/>
                </a:cxn>
                <a:cxn ang="0">
                  <a:pos x="52" y="85"/>
                </a:cxn>
                <a:cxn ang="0">
                  <a:pos x="52" y="82"/>
                </a:cxn>
                <a:cxn ang="0">
                  <a:pos x="52" y="77"/>
                </a:cxn>
                <a:cxn ang="0">
                  <a:pos x="48" y="75"/>
                </a:cxn>
                <a:cxn ang="0">
                  <a:pos x="48" y="73"/>
                </a:cxn>
                <a:cxn ang="0">
                  <a:pos x="48" y="70"/>
                </a:cxn>
                <a:cxn ang="0">
                  <a:pos x="46" y="67"/>
                </a:cxn>
                <a:cxn ang="0">
                  <a:pos x="46" y="64"/>
                </a:cxn>
                <a:cxn ang="0">
                  <a:pos x="48" y="62"/>
                </a:cxn>
                <a:cxn ang="0">
                  <a:pos x="50" y="58"/>
                </a:cxn>
                <a:cxn ang="0">
                  <a:pos x="49" y="55"/>
                </a:cxn>
                <a:cxn ang="0">
                  <a:pos x="52" y="52"/>
                </a:cxn>
                <a:cxn ang="0">
                  <a:pos x="54" y="48"/>
                </a:cxn>
                <a:cxn ang="0">
                  <a:pos x="56" y="44"/>
                </a:cxn>
                <a:cxn ang="0">
                  <a:pos x="56" y="40"/>
                </a:cxn>
                <a:cxn ang="0">
                  <a:pos x="56" y="36"/>
                </a:cxn>
                <a:cxn ang="0">
                  <a:pos x="55" y="33"/>
                </a:cxn>
                <a:cxn ang="0">
                  <a:pos x="54" y="29"/>
                </a:cxn>
                <a:cxn ang="0">
                  <a:pos x="54" y="25"/>
                </a:cxn>
                <a:cxn ang="0">
                  <a:pos x="53" y="21"/>
                </a:cxn>
                <a:cxn ang="0">
                  <a:pos x="55" y="18"/>
                </a:cxn>
                <a:cxn ang="0">
                  <a:pos x="57" y="15"/>
                </a:cxn>
                <a:cxn ang="0">
                  <a:pos x="55" y="12"/>
                </a:cxn>
                <a:cxn ang="0">
                  <a:pos x="54" y="9"/>
                </a:cxn>
                <a:cxn ang="0">
                  <a:pos x="52" y="6"/>
                </a:cxn>
                <a:cxn ang="0">
                  <a:pos x="50" y="2"/>
                </a:cxn>
                <a:cxn ang="0">
                  <a:pos x="46" y="0"/>
                </a:cxn>
                <a:cxn ang="0">
                  <a:pos x="44" y="3"/>
                </a:cxn>
                <a:cxn ang="0">
                  <a:pos x="41" y="4"/>
                </a:cxn>
                <a:cxn ang="0">
                  <a:pos x="40" y="6"/>
                </a:cxn>
                <a:cxn ang="0">
                  <a:pos x="40" y="9"/>
                </a:cxn>
                <a:cxn ang="0">
                  <a:pos x="38" y="9"/>
                </a:cxn>
                <a:cxn ang="0">
                  <a:pos x="36" y="11"/>
                </a:cxn>
                <a:cxn ang="0">
                  <a:pos x="35" y="13"/>
                </a:cxn>
                <a:cxn ang="0">
                  <a:pos x="32" y="13"/>
                </a:cxn>
                <a:cxn ang="0">
                  <a:pos x="30" y="11"/>
                </a:cxn>
                <a:cxn ang="0">
                  <a:pos x="29" y="10"/>
                </a:cxn>
                <a:cxn ang="0">
                  <a:pos x="27" y="10"/>
                </a:cxn>
                <a:cxn ang="0">
                  <a:pos x="25" y="10"/>
                </a:cxn>
                <a:cxn ang="0">
                  <a:pos x="25" y="7"/>
                </a:cxn>
                <a:cxn ang="0">
                  <a:pos x="26" y="7"/>
                </a:cxn>
                <a:cxn ang="0">
                  <a:pos x="24" y="7"/>
                </a:cxn>
                <a:cxn ang="0">
                  <a:pos x="22" y="9"/>
                </a:cxn>
                <a:cxn ang="0">
                  <a:pos x="20" y="6"/>
                </a:cxn>
                <a:cxn ang="0">
                  <a:pos x="20" y="7"/>
                </a:cxn>
                <a:cxn ang="0">
                  <a:pos x="18" y="9"/>
                </a:cxn>
                <a:cxn ang="0">
                  <a:pos x="17" y="7"/>
                </a:cxn>
                <a:cxn ang="0">
                  <a:pos x="15" y="9"/>
                </a:cxn>
                <a:cxn ang="0">
                  <a:pos x="12" y="9"/>
                </a:cxn>
                <a:cxn ang="0">
                  <a:pos x="12" y="6"/>
                </a:cxn>
                <a:cxn ang="0">
                  <a:pos x="9" y="7"/>
                </a:cxn>
                <a:cxn ang="0">
                  <a:pos x="7" y="7"/>
                </a:cxn>
                <a:cxn ang="0">
                  <a:pos x="5" y="9"/>
                </a:cxn>
                <a:cxn ang="0">
                  <a:pos x="4" y="11"/>
                </a:cxn>
                <a:cxn ang="0">
                  <a:pos x="2" y="10"/>
                </a:cxn>
              </a:cxnLst>
              <a:rect l="0" t="0" r="r" b="b"/>
              <a:pathLst>
                <a:path w="58" h="100">
                  <a:moveTo>
                    <a:pt x="58" y="100"/>
                  </a:moveTo>
                  <a:lnTo>
                    <a:pt x="57" y="99"/>
                  </a:lnTo>
                  <a:lnTo>
                    <a:pt x="57" y="99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7" y="97"/>
                  </a:lnTo>
                  <a:lnTo>
                    <a:pt x="57" y="97"/>
                  </a:lnTo>
                  <a:lnTo>
                    <a:pt x="58" y="97"/>
                  </a:lnTo>
                  <a:lnTo>
                    <a:pt x="58" y="97"/>
                  </a:lnTo>
                  <a:lnTo>
                    <a:pt x="58" y="97"/>
                  </a:lnTo>
                  <a:lnTo>
                    <a:pt x="58" y="97"/>
                  </a:lnTo>
                  <a:lnTo>
                    <a:pt x="58" y="96"/>
                  </a:lnTo>
                  <a:lnTo>
                    <a:pt x="58" y="96"/>
                  </a:lnTo>
                  <a:lnTo>
                    <a:pt x="58" y="95"/>
                  </a:lnTo>
                  <a:lnTo>
                    <a:pt x="58" y="95"/>
                  </a:lnTo>
                  <a:lnTo>
                    <a:pt x="58" y="95"/>
                  </a:lnTo>
                  <a:lnTo>
                    <a:pt x="58" y="94"/>
                  </a:lnTo>
                  <a:lnTo>
                    <a:pt x="57" y="94"/>
                  </a:lnTo>
                  <a:lnTo>
                    <a:pt x="57" y="93"/>
                  </a:lnTo>
                  <a:lnTo>
                    <a:pt x="57" y="93"/>
                  </a:lnTo>
                  <a:lnTo>
                    <a:pt x="57" y="93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5" y="91"/>
                  </a:lnTo>
                  <a:lnTo>
                    <a:pt x="55" y="91"/>
                  </a:lnTo>
                  <a:lnTo>
                    <a:pt x="55" y="91"/>
                  </a:lnTo>
                  <a:lnTo>
                    <a:pt x="55" y="90"/>
                  </a:lnTo>
                  <a:lnTo>
                    <a:pt x="54" y="90"/>
                  </a:lnTo>
                  <a:lnTo>
                    <a:pt x="54" y="90"/>
                  </a:lnTo>
                  <a:lnTo>
                    <a:pt x="53" y="89"/>
                  </a:lnTo>
                  <a:lnTo>
                    <a:pt x="53" y="89"/>
                  </a:lnTo>
                  <a:lnTo>
                    <a:pt x="53" y="89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1" y="88"/>
                  </a:lnTo>
                  <a:lnTo>
                    <a:pt x="51" y="88"/>
                  </a:lnTo>
                  <a:lnTo>
                    <a:pt x="51" y="88"/>
                  </a:lnTo>
                  <a:lnTo>
                    <a:pt x="50" y="88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5"/>
                  </a:lnTo>
                  <a:lnTo>
                    <a:pt x="52" y="85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2"/>
                  </a:lnTo>
                  <a:lnTo>
                    <a:pt x="52" y="82"/>
                  </a:lnTo>
                  <a:lnTo>
                    <a:pt x="52" y="82"/>
                  </a:lnTo>
                  <a:lnTo>
                    <a:pt x="52" y="82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77"/>
                  </a:lnTo>
                  <a:lnTo>
                    <a:pt x="51" y="77"/>
                  </a:lnTo>
                  <a:lnTo>
                    <a:pt x="51" y="77"/>
                  </a:lnTo>
                  <a:lnTo>
                    <a:pt x="50" y="76"/>
                  </a:lnTo>
                  <a:lnTo>
                    <a:pt x="50" y="76"/>
                  </a:lnTo>
                  <a:lnTo>
                    <a:pt x="50" y="76"/>
                  </a:lnTo>
                  <a:lnTo>
                    <a:pt x="49" y="76"/>
                  </a:lnTo>
                  <a:lnTo>
                    <a:pt x="49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5"/>
                  </a:lnTo>
                  <a:lnTo>
                    <a:pt x="48" y="75"/>
                  </a:lnTo>
                  <a:lnTo>
                    <a:pt x="47" y="75"/>
                  </a:lnTo>
                  <a:lnTo>
                    <a:pt x="47" y="75"/>
                  </a:lnTo>
                  <a:lnTo>
                    <a:pt x="47" y="74"/>
                  </a:lnTo>
                  <a:lnTo>
                    <a:pt x="47" y="74"/>
                  </a:lnTo>
                  <a:lnTo>
                    <a:pt x="47" y="74"/>
                  </a:lnTo>
                  <a:lnTo>
                    <a:pt x="47" y="74"/>
                  </a:lnTo>
                  <a:lnTo>
                    <a:pt x="48" y="74"/>
                  </a:lnTo>
                  <a:lnTo>
                    <a:pt x="48" y="73"/>
                  </a:lnTo>
                  <a:lnTo>
                    <a:pt x="48" y="73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8" y="73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8" y="71"/>
                  </a:lnTo>
                  <a:lnTo>
                    <a:pt x="48" y="71"/>
                  </a:lnTo>
                  <a:lnTo>
                    <a:pt x="48" y="71"/>
                  </a:lnTo>
                  <a:lnTo>
                    <a:pt x="48" y="70"/>
                  </a:lnTo>
                  <a:lnTo>
                    <a:pt x="48" y="70"/>
                  </a:lnTo>
                  <a:lnTo>
                    <a:pt x="48" y="69"/>
                  </a:lnTo>
                  <a:lnTo>
                    <a:pt x="48" y="69"/>
                  </a:lnTo>
                  <a:lnTo>
                    <a:pt x="48" y="69"/>
                  </a:lnTo>
                  <a:lnTo>
                    <a:pt x="47" y="69"/>
                  </a:lnTo>
                  <a:lnTo>
                    <a:pt x="47" y="68"/>
                  </a:lnTo>
                  <a:lnTo>
                    <a:pt x="47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7" y="67"/>
                  </a:lnTo>
                  <a:lnTo>
                    <a:pt x="47" y="66"/>
                  </a:lnTo>
                  <a:lnTo>
                    <a:pt x="47" y="66"/>
                  </a:lnTo>
                  <a:lnTo>
                    <a:pt x="47" y="66"/>
                  </a:lnTo>
                  <a:lnTo>
                    <a:pt x="47" y="65"/>
                  </a:lnTo>
                  <a:lnTo>
                    <a:pt x="47" y="65"/>
                  </a:lnTo>
                  <a:lnTo>
                    <a:pt x="47" y="64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6" y="63"/>
                  </a:lnTo>
                  <a:lnTo>
                    <a:pt x="46" y="63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48" y="61"/>
                  </a:lnTo>
                  <a:lnTo>
                    <a:pt x="49" y="61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0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49" y="57"/>
                  </a:lnTo>
                  <a:lnTo>
                    <a:pt x="49" y="56"/>
                  </a:lnTo>
                  <a:lnTo>
                    <a:pt x="49" y="56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4"/>
                  </a:lnTo>
                  <a:lnTo>
                    <a:pt x="50" y="54"/>
                  </a:lnTo>
                  <a:lnTo>
                    <a:pt x="50" y="53"/>
                  </a:lnTo>
                  <a:lnTo>
                    <a:pt x="50" y="53"/>
                  </a:lnTo>
                  <a:lnTo>
                    <a:pt x="50" y="53"/>
                  </a:lnTo>
                  <a:lnTo>
                    <a:pt x="50" y="53"/>
                  </a:lnTo>
                  <a:lnTo>
                    <a:pt x="51" y="53"/>
                  </a:lnTo>
                  <a:lnTo>
                    <a:pt x="51" y="52"/>
                  </a:lnTo>
                  <a:lnTo>
                    <a:pt x="51" y="52"/>
                  </a:lnTo>
                  <a:lnTo>
                    <a:pt x="52" y="52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3" y="50"/>
                  </a:lnTo>
                  <a:lnTo>
                    <a:pt x="53" y="50"/>
                  </a:lnTo>
                  <a:lnTo>
                    <a:pt x="53" y="50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48"/>
                  </a:lnTo>
                  <a:lnTo>
                    <a:pt x="55" y="48"/>
                  </a:lnTo>
                  <a:lnTo>
                    <a:pt x="55" y="47"/>
                  </a:lnTo>
                  <a:lnTo>
                    <a:pt x="55" y="47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5"/>
                  </a:lnTo>
                  <a:lnTo>
                    <a:pt x="55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3"/>
                  </a:lnTo>
                  <a:lnTo>
                    <a:pt x="57" y="43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6" y="41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5" y="38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6" y="37"/>
                  </a:lnTo>
                  <a:lnTo>
                    <a:pt x="56" y="36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31"/>
                  </a:lnTo>
                  <a:lnTo>
                    <a:pt x="54" y="31"/>
                  </a:lnTo>
                  <a:lnTo>
                    <a:pt x="54" y="31"/>
                  </a:lnTo>
                  <a:lnTo>
                    <a:pt x="54" y="30"/>
                  </a:lnTo>
                  <a:lnTo>
                    <a:pt x="53" y="30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4" y="20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5" y="12"/>
                  </a:lnTo>
                  <a:lnTo>
                    <a:pt x="55" y="12"/>
                  </a:lnTo>
                  <a:lnTo>
                    <a:pt x="55" y="12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7"/>
                  </a:lnTo>
                  <a:lnTo>
                    <a:pt x="52" y="7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4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4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7" y="10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30" y="10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8" y="10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7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7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41" name="Freeform 46"/>
            <p:cNvSpPr>
              <a:spLocks/>
            </p:cNvSpPr>
            <p:nvPr>
              <p:custDataLst>
                <p:tags r:id="rId196"/>
              </p:custDataLst>
            </p:nvPr>
          </p:nvSpPr>
          <p:spPr bwMode="auto">
            <a:xfrm>
              <a:off x="3728419" y="2754276"/>
              <a:ext cx="154527" cy="228855"/>
            </a:xfrm>
            <a:custGeom>
              <a:avLst/>
              <a:gdLst/>
              <a:ahLst/>
              <a:cxnLst>
                <a:cxn ang="0">
                  <a:pos x="76" y="117"/>
                </a:cxn>
                <a:cxn ang="0">
                  <a:pos x="72" y="116"/>
                </a:cxn>
                <a:cxn ang="0">
                  <a:pos x="69" y="113"/>
                </a:cxn>
                <a:cxn ang="0">
                  <a:pos x="66" y="110"/>
                </a:cxn>
                <a:cxn ang="0">
                  <a:pos x="65" y="107"/>
                </a:cxn>
                <a:cxn ang="0">
                  <a:pos x="66" y="103"/>
                </a:cxn>
                <a:cxn ang="0">
                  <a:pos x="65" y="99"/>
                </a:cxn>
                <a:cxn ang="0">
                  <a:pos x="62" y="101"/>
                </a:cxn>
                <a:cxn ang="0">
                  <a:pos x="60" y="99"/>
                </a:cxn>
                <a:cxn ang="0">
                  <a:pos x="56" y="98"/>
                </a:cxn>
                <a:cxn ang="0">
                  <a:pos x="53" y="97"/>
                </a:cxn>
                <a:cxn ang="0">
                  <a:pos x="49" y="95"/>
                </a:cxn>
                <a:cxn ang="0">
                  <a:pos x="49" y="91"/>
                </a:cxn>
                <a:cxn ang="0">
                  <a:pos x="50" y="88"/>
                </a:cxn>
                <a:cxn ang="0">
                  <a:pos x="47" y="90"/>
                </a:cxn>
                <a:cxn ang="0">
                  <a:pos x="47" y="94"/>
                </a:cxn>
                <a:cxn ang="0">
                  <a:pos x="46" y="91"/>
                </a:cxn>
                <a:cxn ang="0">
                  <a:pos x="43" y="88"/>
                </a:cxn>
                <a:cxn ang="0">
                  <a:pos x="41" y="90"/>
                </a:cxn>
                <a:cxn ang="0">
                  <a:pos x="39" y="89"/>
                </a:cxn>
                <a:cxn ang="0">
                  <a:pos x="42" y="87"/>
                </a:cxn>
                <a:cxn ang="0">
                  <a:pos x="40" y="83"/>
                </a:cxn>
                <a:cxn ang="0">
                  <a:pos x="38" y="83"/>
                </a:cxn>
                <a:cxn ang="0">
                  <a:pos x="34" y="84"/>
                </a:cxn>
                <a:cxn ang="0">
                  <a:pos x="31" y="81"/>
                </a:cxn>
                <a:cxn ang="0">
                  <a:pos x="29" y="83"/>
                </a:cxn>
                <a:cxn ang="0">
                  <a:pos x="25" y="82"/>
                </a:cxn>
                <a:cxn ang="0">
                  <a:pos x="24" y="79"/>
                </a:cxn>
                <a:cxn ang="0">
                  <a:pos x="26" y="76"/>
                </a:cxn>
                <a:cxn ang="0">
                  <a:pos x="24" y="73"/>
                </a:cxn>
                <a:cxn ang="0">
                  <a:pos x="22" y="70"/>
                </a:cxn>
                <a:cxn ang="0">
                  <a:pos x="23" y="67"/>
                </a:cxn>
                <a:cxn ang="0">
                  <a:pos x="22" y="64"/>
                </a:cxn>
                <a:cxn ang="0">
                  <a:pos x="21" y="59"/>
                </a:cxn>
                <a:cxn ang="0">
                  <a:pos x="19" y="59"/>
                </a:cxn>
                <a:cxn ang="0">
                  <a:pos x="15" y="60"/>
                </a:cxn>
                <a:cxn ang="0">
                  <a:pos x="14" y="63"/>
                </a:cxn>
                <a:cxn ang="0">
                  <a:pos x="11" y="62"/>
                </a:cxn>
                <a:cxn ang="0">
                  <a:pos x="8" y="59"/>
                </a:cxn>
                <a:cxn ang="0">
                  <a:pos x="10" y="56"/>
                </a:cxn>
                <a:cxn ang="0">
                  <a:pos x="10" y="53"/>
                </a:cxn>
                <a:cxn ang="0">
                  <a:pos x="10" y="49"/>
                </a:cxn>
                <a:cxn ang="0">
                  <a:pos x="11" y="46"/>
                </a:cxn>
                <a:cxn ang="0">
                  <a:pos x="8" y="44"/>
                </a:cxn>
                <a:cxn ang="0">
                  <a:pos x="5" y="43"/>
                </a:cxn>
                <a:cxn ang="0">
                  <a:pos x="4" y="41"/>
                </a:cxn>
                <a:cxn ang="0">
                  <a:pos x="3" y="37"/>
                </a:cxn>
                <a:cxn ang="0">
                  <a:pos x="2" y="33"/>
                </a:cxn>
                <a:cxn ang="0">
                  <a:pos x="4" y="30"/>
                </a:cxn>
                <a:cxn ang="0">
                  <a:pos x="4" y="28"/>
                </a:cxn>
                <a:cxn ang="0">
                  <a:pos x="1" y="26"/>
                </a:cxn>
                <a:cxn ang="0">
                  <a:pos x="0" y="22"/>
                </a:cxn>
                <a:cxn ang="0">
                  <a:pos x="3" y="20"/>
                </a:cxn>
                <a:cxn ang="0">
                  <a:pos x="1" y="18"/>
                </a:cxn>
                <a:cxn ang="0">
                  <a:pos x="0" y="15"/>
                </a:cxn>
                <a:cxn ang="0">
                  <a:pos x="3" y="12"/>
                </a:cxn>
                <a:cxn ang="0">
                  <a:pos x="6" y="9"/>
                </a:cxn>
                <a:cxn ang="0">
                  <a:pos x="6" y="5"/>
                </a:cxn>
                <a:cxn ang="0">
                  <a:pos x="8" y="3"/>
                </a:cxn>
              </a:cxnLst>
              <a:rect l="0" t="0" r="r" b="b"/>
              <a:pathLst>
                <a:path w="79" h="117">
                  <a:moveTo>
                    <a:pt x="79" y="117"/>
                  </a:moveTo>
                  <a:lnTo>
                    <a:pt x="79" y="117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78" y="117"/>
                  </a:lnTo>
                  <a:lnTo>
                    <a:pt x="78" y="117"/>
                  </a:lnTo>
                  <a:lnTo>
                    <a:pt x="77" y="117"/>
                  </a:lnTo>
                  <a:lnTo>
                    <a:pt x="77" y="117"/>
                  </a:lnTo>
                  <a:lnTo>
                    <a:pt x="76" y="117"/>
                  </a:lnTo>
                  <a:lnTo>
                    <a:pt x="76" y="117"/>
                  </a:lnTo>
                  <a:lnTo>
                    <a:pt x="76" y="117"/>
                  </a:lnTo>
                  <a:lnTo>
                    <a:pt x="75" y="117"/>
                  </a:lnTo>
                  <a:lnTo>
                    <a:pt x="75" y="117"/>
                  </a:lnTo>
                  <a:lnTo>
                    <a:pt x="74" y="117"/>
                  </a:lnTo>
                  <a:lnTo>
                    <a:pt x="74" y="117"/>
                  </a:lnTo>
                  <a:lnTo>
                    <a:pt x="74" y="117"/>
                  </a:lnTo>
                  <a:lnTo>
                    <a:pt x="73" y="117"/>
                  </a:lnTo>
                  <a:lnTo>
                    <a:pt x="73" y="117"/>
                  </a:lnTo>
                  <a:lnTo>
                    <a:pt x="72" y="116"/>
                  </a:lnTo>
                  <a:lnTo>
                    <a:pt x="72" y="116"/>
                  </a:lnTo>
                  <a:lnTo>
                    <a:pt x="72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6" y="111"/>
                  </a:lnTo>
                  <a:lnTo>
                    <a:pt x="66" y="110"/>
                  </a:lnTo>
                  <a:lnTo>
                    <a:pt x="66" y="110"/>
                  </a:lnTo>
                  <a:lnTo>
                    <a:pt x="65" y="110"/>
                  </a:lnTo>
                  <a:lnTo>
                    <a:pt x="65" y="110"/>
                  </a:lnTo>
                  <a:lnTo>
                    <a:pt x="65" y="109"/>
                  </a:lnTo>
                  <a:lnTo>
                    <a:pt x="65" y="109"/>
                  </a:lnTo>
                  <a:lnTo>
                    <a:pt x="65" y="108"/>
                  </a:lnTo>
                  <a:lnTo>
                    <a:pt x="65" y="108"/>
                  </a:lnTo>
                  <a:lnTo>
                    <a:pt x="65" y="108"/>
                  </a:lnTo>
                  <a:lnTo>
                    <a:pt x="65" y="108"/>
                  </a:lnTo>
                  <a:lnTo>
                    <a:pt x="65" y="107"/>
                  </a:lnTo>
                  <a:lnTo>
                    <a:pt x="65" y="107"/>
                  </a:lnTo>
                  <a:lnTo>
                    <a:pt x="65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6" y="103"/>
                  </a:lnTo>
                  <a:lnTo>
                    <a:pt x="66" y="103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5" y="102"/>
                  </a:lnTo>
                  <a:lnTo>
                    <a:pt x="65" y="101"/>
                  </a:lnTo>
                  <a:lnTo>
                    <a:pt x="65" y="101"/>
                  </a:lnTo>
                  <a:lnTo>
                    <a:pt x="65" y="100"/>
                  </a:lnTo>
                  <a:lnTo>
                    <a:pt x="65" y="100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4" y="99"/>
                  </a:lnTo>
                  <a:lnTo>
                    <a:pt x="64" y="99"/>
                  </a:lnTo>
                  <a:lnTo>
                    <a:pt x="63" y="99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3" y="100"/>
                  </a:lnTo>
                  <a:lnTo>
                    <a:pt x="63" y="100"/>
                  </a:lnTo>
                  <a:lnTo>
                    <a:pt x="62" y="100"/>
                  </a:lnTo>
                  <a:lnTo>
                    <a:pt x="62" y="101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1" y="100"/>
                  </a:lnTo>
                  <a:lnTo>
                    <a:pt x="61" y="100"/>
                  </a:lnTo>
                  <a:lnTo>
                    <a:pt x="60" y="100"/>
                  </a:lnTo>
                  <a:lnTo>
                    <a:pt x="60" y="99"/>
                  </a:lnTo>
                  <a:lnTo>
                    <a:pt x="60" y="99"/>
                  </a:lnTo>
                  <a:lnTo>
                    <a:pt x="60" y="99"/>
                  </a:lnTo>
                  <a:lnTo>
                    <a:pt x="60" y="99"/>
                  </a:lnTo>
                  <a:lnTo>
                    <a:pt x="60" y="99"/>
                  </a:lnTo>
                  <a:lnTo>
                    <a:pt x="60" y="98"/>
                  </a:lnTo>
                  <a:lnTo>
                    <a:pt x="59" y="98"/>
                  </a:lnTo>
                  <a:lnTo>
                    <a:pt x="59" y="98"/>
                  </a:lnTo>
                  <a:lnTo>
                    <a:pt x="58" y="98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7" y="99"/>
                  </a:lnTo>
                  <a:lnTo>
                    <a:pt x="57" y="98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7"/>
                  </a:lnTo>
                  <a:lnTo>
                    <a:pt x="54" y="97"/>
                  </a:lnTo>
                  <a:lnTo>
                    <a:pt x="54" y="97"/>
                  </a:lnTo>
                  <a:lnTo>
                    <a:pt x="54" y="97"/>
                  </a:lnTo>
                  <a:lnTo>
                    <a:pt x="54" y="97"/>
                  </a:lnTo>
                  <a:lnTo>
                    <a:pt x="53" y="97"/>
                  </a:lnTo>
                  <a:lnTo>
                    <a:pt x="53" y="97"/>
                  </a:lnTo>
                  <a:lnTo>
                    <a:pt x="52" y="97"/>
                  </a:lnTo>
                  <a:lnTo>
                    <a:pt x="52" y="97"/>
                  </a:lnTo>
                  <a:lnTo>
                    <a:pt x="51" y="97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0" y="96"/>
                  </a:lnTo>
                  <a:lnTo>
                    <a:pt x="50" y="96"/>
                  </a:lnTo>
                  <a:lnTo>
                    <a:pt x="49" y="95"/>
                  </a:lnTo>
                  <a:lnTo>
                    <a:pt x="49" y="95"/>
                  </a:lnTo>
                  <a:lnTo>
                    <a:pt x="49" y="95"/>
                  </a:lnTo>
                  <a:lnTo>
                    <a:pt x="49" y="95"/>
                  </a:lnTo>
                  <a:lnTo>
                    <a:pt x="49" y="94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3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91"/>
                  </a:lnTo>
                  <a:lnTo>
                    <a:pt x="49" y="91"/>
                  </a:lnTo>
                  <a:lnTo>
                    <a:pt x="49" y="90"/>
                  </a:lnTo>
                  <a:lnTo>
                    <a:pt x="50" y="90"/>
                  </a:lnTo>
                  <a:lnTo>
                    <a:pt x="50" y="90"/>
                  </a:lnTo>
                  <a:lnTo>
                    <a:pt x="50" y="90"/>
                  </a:lnTo>
                  <a:lnTo>
                    <a:pt x="50" y="90"/>
                  </a:lnTo>
                  <a:lnTo>
                    <a:pt x="50" y="89"/>
                  </a:lnTo>
                  <a:lnTo>
                    <a:pt x="50" y="89"/>
                  </a:lnTo>
                  <a:lnTo>
                    <a:pt x="50" y="89"/>
                  </a:lnTo>
                  <a:lnTo>
                    <a:pt x="50" y="88"/>
                  </a:lnTo>
                  <a:lnTo>
                    <a:pt x="49" y="88"/>
                  </a:lnTo>
                  <a:lnTo>
                    <a:pt x="49" y="88"/>
                  </a:lnTo>
                  <a:lnTo>
                    <a:pt x="49" y="88"/>
                  </a:lnTo>
                  <a:lnTo>
                    <a:pt x="48" y="88"/>
                  </a:lnTo>
                  <a:lnTo>
                    <a:pt x="48" y="89"/>
                  </a:lnTo>
                  <a:lnTo>
                    <a:pt x="48" y="89"/>
                  </a:lnTo>
                  <a:lnTo>
                    <a:pt x="48" y="89"/>
                  </a:lnTo>
                  <a:lnTo>
                    <a:pt x="47" y="89"/>
                  </a:lnTo>
                  <a:lnTo>
                    <a:pt x="47" y="90"/>
                  </a:lnTo>
                  <a:lnTo>
                    <a:pt x="47" y="90"/>
                  </a:lnTo>
                  <a:lnTo>
                    <a:pt x="47" y="90"/>
                  </a:lnTo>
                  <a:lnTo>
                    <a:pt x="48" y="91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7" y="92"/>
                  </a:lnTo>
                  <a:lnTo>
                    <a:pt x="47" y="93"/>
                  </a:lnTo>
                  <a:lnTo>
                    <a:pt x="47" y="93"/>
                  </a:lnTo>
                  <a:lnTo>
                    <a:pt x="47" y="93"/>
                  </a:lnTo>
                  <a:lnTo>
                    <a:pt x="47" y="94"/>
                  </a:lnTo>
                  <a:lnTo>
                    <a:pt x="47" y="94"/>
                  </a:lnTo>
                  <a:lnTo>
                    <a:pt x="46" y="94"/>
                  </a:lnTo>
                  <a:lnTo>
                    <a:pt x="46" y="94"/>
                  </a:lnTo>
                  <a:lnTo>
                    <a:pt x="45" y="93"/>
                  </a:lnTo>
                  <a:lnTo>
                    <a:pt x="45" y="93"/>
                  </a:lnTo>
                  <a:lnTo>
                    <a:pt x="45" y="93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91"/>
                  </a:lnTo>
                  <a:lnTo>
                    <a:pt x="46" y="91"/>
                  </a:lnTo>
                  <a:lnTo>
                    <a:pt x="46" y="91"/>
                  </a:lnTo>
                  <a:lnTo>
                    <a:pt x="46" y="90"/>
                  </a:lnTo>
                  <a:lnTo>
                    <a:pt x="46" y="90"/>
                  </a:lnTo>
                  <a:lnTo>
                    <a:pt x="46" y="90"/>
                  </a:lnTo>
                  <a:lnTo>
                    <a:pt x="46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4" y="89"/>
                  </a:lnTo>
                  <a:lnTo>
                    <a:pt x="44" y="88"/>
                  </a:lnTo>
                  <a:lnTo>
                    <a:pt x="43" y="88"/>
                  </a:lnTo>
                  <a:lnTo>
                    <a:pt x="43" y="88"/>
                  </a:lnTo>
                  <a:lnTo>
                    <a:pt x="42" y="88"/>
                  </a:lnTo>
                  <a:lnTo>
                    <a:pt x="42" y="88"/>
                  </a:lnTo>
                  <a:lnTo>
                    <a:pt x="42" y="89"/>
                  </a:lnTo>
                  <a:lnTo>
                    <a:pt x="42" y="89"/>
                  </a:lnTo>
                  <a:lnTo>
                    <a:pt x="42" y="89"/>
                  </a:lnTo>
                  <a:lnTo>
                    <a:pt x="42" y="90"/>
                  </a:lnTo>
                  <a:lnTo>
                    <a:pt x="42" y="90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1"/>
                  </a:lnTo>
                  <a:lnTo>
                    <a:pt x="40" y="91"/>
                  </a:lnTo>
                  <a:lnTo>
                    <a:pt x="40" y="91"/>
                  </a:lnTo>
                  <a:lnTo>
                    <a:pt x="40" y="91"/>
                  </a:lnTo>
                  <a:lnTo>
                    <a:pt x="40" y="90"/>
                  </a:lnTo>
                  <a:lnTo>
                    <a:pt x="40" y="90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89"/>
                  </a:lnTo>
                  <a:lnTo>
                    <a:pt x="39" y="89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1" y="87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41" y="84"/>
                  </a:lnTo>
                  <a:lnTo>
                    <a:pt x="41" y="84"/>
                  </a:lnTo>
                  <a:lnTo>
                    <a:pt x="41" y="84"/>
                  </a:lnTo>
                  <a:lnTo>
                    <a:pt x="40" y="83"/>
                  </a:lnTo>
                  <a:lnTo>
                    <a:pt x="40" y="83"/>
                  </a:lnTo>
                  <a:lnTo>
                    <a:pt x="40" y="83"/>
                  </a:lnTo>
                  <a:lnTo>
                    <a:pt x="40" y="83"/>
                  </a:lnTo>
                  <a:lnTo>
                    <a:pt x="40" y="82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7" y="83"/>
                  </a:lnTo>
                  <a:lnTo>
                    <a:pt x="37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5" y="84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3" y="84"/>
                  </a:lnTo>
                  <a:lnTo>
                    <a:pt x="33" y="84"/>
                  </a:lnTo>
                  <a:lnTo>
                    <a:pt x="33" y="83"/>
                  </a:lnTo>
                  <a:lnTo>
                    <a:pt x="33" y="83"/>
                  </a:lnTo>
                  <a:lnTo>
                    <a:pt x="32" y="82"/>
                  </a:lnTo>
                  <a:lnTo>
                    <a:pt x="32" y="82"/>
                  </a:lnTo>
                  <a:lnTo>
                    <a:pt x="32" y="82"/>
                  </a:lnTo>
                  <a:lnTo>
                    <a:pt x="31" y="81"/>
                  </a:lnTo>
                  <a:lnTo>
                    <a:pt x="31" y="81"/>
                  </a:lnTo>
                  <a:lnTo>
                    <a:pt x="31" y="81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30" y="83"/>
                  </a:lnTo>
                  <a:lnTo>
                    <a:pt x="30" y="83"/>
                  </a:lnTo>
                  <a:lnTo>
                    <a:pt x="29" y="83"/>
                  </a:lnTo>
                  <a:lnTo>
                    <a:pt x="29" y="83"/>
                  </a:lnTo>
                  <a:lnTo>
                    <a:pt x="29" y="83"/>
                  </a:lnTo>
                  <a:lnTo>
                    <a:pt x="29" y="82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27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5" y="82"/>
                  </a:lnTo>
                  <a:lnTo>
                    <a:pt x="25" y="81"/>
                  </a:lnTo>
                  <a:lnTo>
                    <a:pt x="25" y="81"/>
                  </a:lnTo>
                  <a:lnTo>
                    <a:pt x="25" y="81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25" y="79"/>
                  </a:lnTo>
                  <a:lnTo>
                    <a:pt x="26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4" y="78"/>
                  </a:lnTo>
                  <a:lnTo>
                    <a:pt x="25" y="78"/>
                  </a:lnTo>
                  <a:lnTo>
                    <a:pt x="25" y="78"/>
                  </a:lnTo>
                  <a:lnTo>
                    <a:pt x="25" y="77"/>
                  </a:lnTo>
                  <a:lnTo>
                    <a:pt x="26" y="77"/>
                  </a:lnTo>
                  <a:lnTo>
                    <a:pt x="26" y="77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26" y="74"/>
                  </a:lnTo>
                  <a:lnTo>
                    <a:pt x="26" y="74"/>
                  </a:lnTo>
                  <a:lnTo>
                    <a:pt x="26" y="73"/>
                  </a:lnTo>
                  <a:lnTo>
                    <a:pt x="26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3" y="73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8" y="59"/>
                  </a:lnTo>
                  <a:lnTo>
                    <a:pt x="18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1"/>
                  </a:lnTo>
                  <a:lnTo>
                    <a:pt x="14" y="61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3" y="63"/>
                  </a:lnTo>
                  <a:lnTo>
                    <a:pt x="13" y="63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1" y="61"/>
                  </a:lnTo>
                  <a:lnTo>
                    <a:pt x="10" y="61"/>
                  </a:lnTo>
                  <a:lnTo>
                    <a:pt x="10" y="61"/>
                  </a:lnTo>
                  <a:lnTo>
                    <a:pt x="9" y="61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8" y="60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10" y="53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11" y="50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6" y="44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4" y="43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3" y="39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42" name="Freeform 47"/>
            <p:cNvSpPr>
              <a:spLocks/>
            </p:cNvSpPr>
            <p:nvPr>
              <p:custDataLst>
                <p:tags r:id="rId197"/>
              </p:custDataLst>
            </p:nvPr>
          </p:nvSpPr>
          <p:spPr bwMode="auto">
            <a:xfrm>
              <a:off x="3882946" y="2979221"/>
              <a:ext cx="271890" cy="99758"/>
            </a:xfrm>
            <a:custGeom>
              <a:avLst/>
              <a:gdLst/>
              <a:ahLst/>
              <a:cxnLst>
                <a:cxn ang="0">
                  <a:pos x="137" y="50"/>
                </a:cxn>
                <a:cxn ang="0">
                  <a:pos x="133" y="50"/>
                </a:cxn>
                <a:cxn ang="0">
                  <a:pos x="130" y="48"/>
                </a:cxn>
                <a:cxn ang="0">
                  <a:pos x="131" y="46"/>
                </a:cxn>
                <a:cxn ang="0">
                  <a:pos x="128" y="45"/>
                </a:cxn>
                <a:cxn ang="0">
                  <a:pos x="127" y="44"/>
                </a:cxn>
                <a:cxn ang="0">
                  <a:pos x="126" y="43"/>
                </a:cxn>
                <a:cxn ang="0">
                  <a:pos x="123" y="44"/>
                </a:cxn>
                <a:cxn ang="0">
                  <a:pos x="120" y="46"/>
                </a:cxn>
                <a:cxn ang="0">
                  <a:pos x="119" y="46"/>
                </a:cxn>
                <a:cxn ang="0">
                  <a:pos x="115" y="43"/>
                </a:cxn>
                <a:cxn ang="0">
                  <a:pos x="115" y="40"/>
                </a:cxn>
                <a:cxn ang="0">
                  <a:pos x="112" y="40"/>
                </a:cxn>
                <a:cxn ang="0">
                  <a:pos x="110" y="38"/>
                </a:cxn>
                <a:cxn ang="0">
                  <a:pos x="108" y="35"/>
                </a:cxn>
                <a:cxn ang="0">
                  <a:pos x="106" y="32"/>
                </a:cxn>
                <a:cxn ang="0">
                  <a:pos x="103" y="33"/>
                </a:cxn>
                <a:cxn ang="0">
                  <a:pos x="99" y="32"/>
                </a:cxn>
                <a:cxn ang="0">
                  <a:pos x="99" y="28"/>
                </a:cxn>
                <a:cxn ang="0">
                  <a:pos x="97" y="24"/>
                </a:cxn>
                <a:cxn ang="0">
                  <a:pos x="94" y="23"/>
                </a:cxn>
                <a:cxn ang="0">
                  <a:pos x="96" y="20"/>
                </a:cxn>
                <a:cxn ang="0">
                  <a:pos x="93" y="19"/>
                </a:cxn>
                <a:cxn ang="0">
                  <a:pos x="91" y="17"/>
                </a:cxn>
                <a:cxn ang="0">
                  <a:pos x="88" y="15"/>
                </a:cxn>
                <a:cxn ang="0">
                  <a:pos x="87" y="16"/>
                </a:cxn>
                <a:cxn ang="0">
                  <a:pos x="86" y="18"/>
                </a:cxn>
                <a:cxn ang="0">
                  <a:pos x="82" y="18"/>
                </a:cxn>
                <a:cxn ang="0">
                  <a:pos x="82" y="20"/>
                </a:cxn>
                <a:cxn ang="0">
                  <a:pos x="78" y="20"/>
                </a:cxn>
                <a:cxn ang="0">
                  <a:pos x="75" y="18"/>
                </a:cxn>
                <a:cxn ang="0">
                  <a:pos x="71" y="18"/>
                </a:cxn>
                <a:cxn ang="0">
                  <a:pos x="69" y="14"/>
                </a:cxn>
                <a:cxn ang="0">
                  <a:pos x="68" y="13"/>
                </a:cxn>
                <a:cxn ang="0">
                  <a:pos x="66" y="11"/>
                </a:cxn>
                <a:cxn ang="0">
                  <a:pos x="63" y="11"/>
                </a:cxn>
                <a:cxn ang="0">
                  <a:pos x="60" y="9"/>
                </a:cxn>
                <a:cxn ang="0">
                  <a:pos x="58" y="6"/>
                </a:cxn>
                <a:cxn ang="0">
                  <a:pos x="54" y="4"/>
                </a:cxn>
                <a:cxn ang="0">
                  <a:pos x="50" y="3"/>
                </a:cxn>
                <a:cxn ang="0">
                  <a:pos x="47" y="2"/>
                </a:cxn>
                <a:cxn ang="0">
                  <a:pos x="43" y="1"/>
                </a:cxn>
                <a:cxn ang="0">
                  <a:pos x="40" y="0"/>
                </a:cxn>
                <a:cxn ang="0">
                  <a:pos x="37" y="3"/>
                </a:cxn>
                <a:cxn ang="0">
                  <a:pos x="34" y="1"/>
                </a:cxn>
                <a:cxn ang="0">
                  <a:pos x="32" y="4"/>
                </a:cxn>
                <a:cxn ang="0">
                  <a:pos x="31" y="6"/>
                </a:cxn>
                <a:cxn ang="0">
                  <a:pos x="27" y="8"/>
                </a:cxn>
                <a:cxn ang="0">
                  <a:pos x="25" y="6"/>
                </a:cxn>
                <a:cxn ang="0">
                  <a:pos x="22" y="6"/>
                </a:cxn>
                <a:cxn ang="0">
                  <a:pos x="19" y="5"/>
                </a:cxn>
                <a:cxn ang="0">
                  <a:pos x="17" y="5"/>
                </a:cxn>
                <a:cxn ang="0">
                  <a:pos x="15" y="4"/>
                </a:cxn>
                <a:cxn ang="0">
                  <a:pos x="13" y="6"/>
                </a:cxn>
                <a:cxn ang="0">
                  <a:pos x="11" y="5"/>
                </a:cxn>
                <a:cxn ang="0">
                  <a:pos x="9" y="4"/>
                </a:cxn>
                <a:cxn ang="0">
                  <a:pos x="6" y="3"/>
                </a:cxn>
                <a:cxn ang="0">
                  <a:pos x="4" y="5"/>
                </a:cxn>
                <a:cxn ang="0">
                  <a:pos x="2" y="4"/>
                </a:cxn>
              </a:cxnLst>
              <a:rect l="0" t="0" r="r" b="b"/>
              <a:pathLst>
                <a:path w="139" h="51">
                  <a:moveTo>
                    <a:pt x="139" y="51"/>
                  </a:moveTo>
                  <a:lnTo>
                    <a:pt x="139" y="51"/>
                  </a:lnTo>
                  <a:lnTo>
                    <a:pt x="139" y="51"/>
                  </a:lnTo>
                  <a:lnTo>
                    <a:pt x="138" y="51"/>
                  </a:lnTo>
                  <a:lnTo>
                    <a:pt x="138" y="51"/>
                  </a:lnTo>
                  <a:lnTo>
                    <a:pt x="138" y="51"/>
                  </a:lnTo>
                  <a:lnTo>
                    <a:pt x="137" y="51"/>
                  </a:lnTo>
                  <a:lnTo>
                    <a:pt x="137" y="50"/>
                  </a:lnTo>
                  <a:lnTo>
                    <a:pt x="137" y="50"/>
                  </a:lnTo>
                  <a:lnTo>
                    <a:pt x="137" y="50"/>
                  </a:lnTo>
                  <a:lnTo>
                    <a:pt x="136" y="50"/>
                  </a:lnTo>
                  <a:lnTo>
                    <a:pt x="136" y="50"/>
                  </a:lnTo>
                  <a:lnTo>
                    <a:pt x="136" y="50"/>
                  </a:lnTo>
                  <a:lnTo>
                    <a:pt x="136" y="50"/>
                  </a:lnTo>
                  <a:lnTo>
                    <a:pt x="135" y="51"/>
                  </a:lnTo>
                  <a:lnTo>
                    <a:pt x="135" y="51"/>
                  </a:lnTo>
                  <a:lnTo>
                    <a:pt x="135" y="50"/>
                  </a:lnTo>
                  <a:lnTo>
                    <a:pt x="134" y="50"/>
                  </a:lnTo>
                  <a:lnTo>
                    <a:pt x="134" y="50"/>
                  </a:lnTo>
                  <a:lnTo>
                    <a:pt x="133" y="50"/>
                  </a:lnTo>
                  <a:lnTo>
                    <a:pt x="133" y="49"/>
                  </a:lnTo>
                  <a:lnTo>
                    <a:pt x="133" y="49"/>
                  </a:lnTo>
                  <a:lnTo>
                    <a:pt x="133" y="49"/>
                  </a:lnTo>
                  <a:lnTo>
                    <a:pt x="132" y="49"/>
                  </a:lnTo>
                  <a:lnTo>
                    <a:pt x="132" y="49"/>
                  </a:lnTo>
                  <a:lnTo>
                    <a:pt x="131" y="49"/>
                  </a:lnTo>
                  <a:lnTo>
                    <a:pt x="131" y="49"/>
                  </a:lnTo>
                  <a:lnTo>
                    <a:pt x="131" y="49"/>
                  </a:lnTo>
                  <a:lnTo>
                    <a:pt x="131" y="48"/>
                  </a:lnTo>
                  <a:lnTo>
                    <a:pt x="130" y="48"/>
                  </a:lnTo>
                  <a:lnTo>
                    <a:pt x="130" y="48"/>
                  </a:lnTo>
                  <a:lnTo>
                    <a:pt x="130" y="48"/>
                  </a:lnTo>
                  <a:lnTo>
                    <a:pt x="129" y="48"/>
                  </a:lnTo>
                  <a:lnTo>
                    <a:pt x="129" y="47"/>
                  </a:lnTo>
                  <a:lnTo>
                    <a:pt x="129" y="47"/>
                  </a:lnTo>
                  <a:lnTo>
                    <a:pt x="129" y="46"/>
                  </a:lnTo>
                  <a:lnTo>
                    <a:pt x="130" y="46"/>
                  </a:lnTo>
                  <a:lnTo>
                    <a:pt x="130" y="46"/>
                  </a:lnTo>
                  <a:lnTo>
                    <a:pt x="130" y="46"/>
                  </a:lnTo>
                  <a:lnTo>
                    <a:pt x="131" y="46"/>
                  </a:lnTo>
                  <a:lnTo>
                    <a:pt x="130" y="46"/>
                  </a:lnTo>
                  <a:lnTo>
                    <a:pt x="130" y="45"/>
                  </a:lnTo>
                  <a:lnTo>
                    <a:pt x="130" y="45"/>
                  </a:lnTo>
                  <a:lnTo>
                    <a:pt x="129" y="46"/>
                  </a:lnTo>
                  <a:lnTo>
                    <a:pt x="129" y="46"/>
                  </a:lnTo>
                  <a:lnTo>
                    <a:pt x="129" y="46"/>
                  </a:lnTo>
                  <a:lnTo>
                    <a:pt x="129" y="46"/>
                  </a:lnTo>
                  <a:lnTo>
                    <a:pt x="128" y="46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128" y="44"/>
                  </a:lnTo>
                  <a:lnTo>
                    <a:pt x="129" y="44"/>
                  </a:lnTo>
                  <a:lnTo>
                    <a:pt x="129" y="44"/>
                  </a:lnTo>
                  <a:lnTo>
                    <a:pt x="128" y="44"/>
                  </a:lnTo>
                  <a:lnTo>
                    <a:pt x="128" y="44"/>
                  </a:lnTo>
                  <a:lnTo>
                    <a:pt x="128" y="44"/>
                  </a:lnTo>
                  <a:lnTo>
                    <a:pt x="127" y="44"/>
                  </a:lnTo>
                  <a:lnTo>
                    <a:pt x="127" y="44"/>
                  </a:lnTo>
                  <a:lnTo>
                    <a:pt x="127" y="44"/>
                  </a:lnTo>
                  <a:lnTo>
                    <a:pt x="127" y="44"/>
                  </a:lnTo>
                  <a:lnTo>
                    <a:pt x="127" y="43"/>
                  </a:lnTo>
                  <a:lnTo>
                    <a:pt x="127" y="43"/>
                  </a:lnTo>
                  <a:lnTo>
                    <a:pt x="127" y="42"/>
                  </a:lnTo>
                  <a:lnTo>
                    <a:pt x="127" y="42"/>
                  </a:lnTo>
                  <a:lnTo>
                    <a:pt x="127" y="42"/>
                  </a:lnTo>
                  <a:lnTo>
                    <a:pt x="127" y="42"/>
                  </a:lnTo>
                  <a:lnTo>
                    <a:pt x="126" y="42"/>
                  </a:lnTo>
                  <a:lnTo>
                    <a:pt x="126" y="42"/>
                  </a:lnTo>
                  <a:lnTo>
                    <a:pt x="126" y="43"/>
                  </a:lnTo>
                  <a:lnTo>
                    <a:pt x="126" y="43"/>
                  </a:lnTo>
                  <a:lnTo>
                    <a:pt x="125" y="44"/>
                  </a:lnTo>
                  <a:lnTo>
                    <a:pt x="125" y="44"/>
                  </a:lnTo>
                  <a:lnTo>
                    <a:pt x="125" y="44"/>
                  </a:lnTo>
                  <a:lnTo>
                    <a:pt x="124" y="44"/>
                  </a:lnTo>
                  <a:lnTo>
                    <a:pt x="124" y="44"/>
                  </a:lnTo>
                  <a:lnTo>
                    <a:pt x="124" y="44"/>
                  </a:lnTo>
                  <a:lnTo>
                    <a:pt x="123" y="44"/>
                  </a:lnTo>
                  <a:lnTo>
                    <a:pt x="123" y="45"/>
                  </a:lnTo>
                  <a:lnTo>
                    <a:pt x="123" y="45"/>
                  </a:lnTo>
                  <a:lnTo>
                    <a:pt x="123" y="44"/>
                  </a:lnTo>
                  <a:lnTo>
                    <a:pt x="122" y="44"/>
                  </a:lnTo>
                  <a:lnTo>
                    <a:pt x="122" y="45"/>
                  </a:lnTo>
                  <a:lnTo>
                    <a:pt x="122" y="45"/>
                  </a:lnTo>
                  <a:lnTo>
                    <a:pt x="122" y="45"/>
                  </a:lnTo>
                  <a:lnTo>
                    <a:pt x="121" y="45"/>
                  </a:lnTo>
                  <a:lnTo>
                    <a:pt x="121" y="45"/>
                  </a:lnTo>
                  <a:lnTo>
                    <a:pt x="121" y="45"/>
                  </a:lnTo>
                  <a:lnTo>
                    <a:pt x="121" y="46"/>
                  </a:lnTo>
                  <a:lnTo>
                    <a:pt x="121" y="46"/>
                  </a:lnTo>
                  <a:lnTo>
                    <a:pt x="120" y="46"/>
                  </a:lnTo>
                  <a:lnTo>
                    <a:pt x="120" y="46"/>
                  </a:lnTo>
                  <a:lnTo>
                    <a:pt x="120" y="45"/>
                  </a:lnTo>
                  <a:lnTo>
                    <a:pt x="120" y="45"/>
                  </a:lnTo>
                  <a:lnTo>
                    <a:pt x="120" y="45"/>
                  </a:lnTo>
                  <a:lnTo>
                    <a:pt x="120" y="44"/>
                  </a:lnTo>
                  <a:lnTo>
                    <a:pt x="119" y="44"/>
                  </a:lnTo>
                  <a:lnTo>
                    <a:pt x="119" y="45"/>
                  </a:lnTo>
                  <a:lnTo>
                    <a:pt x="119" y="45"/>
                  </a:lnTo>
                  <a:lnTo>
                    <a:pt x="119" y="46"/>
                  </a:lnTo>
                  <a:lnTo>
                    <a:pt x="119" y="46"/>
                  </a:lnTo>
                  <a:lnTo>
                    <a:pt x="118" y="46"/>
                  </a:lnTo>
                  <a:lnTo>
                    <a:pt x="118" y="46"/>
                  </a:lnTo>
                  <a:lnTo>
                    <a:pt x="118" y="45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6" y="45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5" y="43"/>
                  </a:lnTo>
                  <a:lnTo>
                    <a:pt x="115" y="43"/>
                  </a:lnTo>
                  <a:lnTo>
                    <a:pt x="115" y="42"/>
                  </a:lnTo>
                  <a:lnTo>
                    <a:pt x="115" y="42"/>
                  </a:lnTo>
                  <a:lnTo>
                    <a:pt x="115" y="42"/>
                  </a:lnTo>
                  <a:lnTo>
                    <a:pt x="115" y="41"/>
                  </a:lnTo>
                  <a:lnTo>
                    <a:pt x="115" y="41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4" y="40"/>
                  </a:lnTo>
                  <a:lnTo>
                    <a:pt x="114" y="40"/>
                  </a:lnTo>
                  <a:lnTo>
                    <a:pt x="113" y="40"/>
                  </a:lnTo>
                  <a:lnTo>
                    <a:pt x="113" y="40"/>
                  </a:lnTo>
                  <a:lnTo>
                    <a:pt x="113" y="40"/>
                  </a:lnTo>
                  <a:lnTo>
                    <a:pt x="113" y="40"/>
                  </a:lnTo>
                  <a:lnTo>
                    <a:pt x="113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39"/>
                  </a:lnTo>
                  <a:lnTo>
                    <a:pt x="112" y="39"/>
                  </a:lnTo>
                  <a:lnTo>
                    <a:pt x="112" y="39"/>
                  </a:lnTo>
                  <a:lnTo>
                    <a:pt x="112" y="38"/>
                  </a:lnTo>
                  <a:lnTo>
                    <a:pt x="111" y="38"/>
                  </a:lnTo>
                  <a:lnTo>
                    <a:pt x="111" y="38"/>
                  </a:lnTo>
                  <a:lnTo>
                    <a:pt x="111" y="38"/>
                  </a:lnTo>
                  <a:lnTo>
                    <a:pt x="111" y="38"/>
                  </a:lnTo>
                  <a:lnTo>
                    <a:pt x="110" y="38"/>
                  </a:lnTo>
                  <a:lnTo>
                    <a:pt x="110" y="37"/>
                  </a:lnTo>
                  <a:lnTo>
                    <a:pt x="110" y="37"/>
                  </a:lnTo>
                  <a:lnTo>
                    <a:pt x="110" y="36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8" y="35"/>
                  </a:lnTo>
                  <a:lnTo>
                    <a:pt x="108" y="35"/>
                  </a:lnTo>
                  <a:lnTo>
                    <a:pt x="108" y="35"/>
                  </a:lnTo>
                  <a:lnTo>
                    <a:pt x="108" y="34"/>
                  </a:lnTo>
                  <a:lnTo>
                    <a:pt x="108" y="34"/>
                  </a:lnTo>
                  <a:lnTo>
                    <a:pt x="108" y="33"/>
                  </a:lnTo>
                  <a:lnTo>
                    <a:pt x="108" y="33"/>
                  </a:lnTo>
                  <a:lnTo>
                    <a:pt x="108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6" y="32"/>
                  </a:lnTo>
                  <a:lnTo>
                    <a:pt x="106" y="32"/>
                  </a:lnTo>
                  <a:lnTo>
                    <a:pt x="106" y="32"/>
                  </a:lnTo>
                  <a:lnTo>
                    <a:pt x="105" y="32"/>
                  </a:lnTo>
                  <a:lnTo>
                    <a:pt x="105" y="33"/>
                  </a:lnTo>
                  <a:lnTo>
                    <a:pt x="105" y="33"/>
                  </a:lnTo>
                  <a:lnTo>
                    <a:pt x="104" y="33"/>
                  </a:lnTo>
                  <a:lnTo>
                    <a:pt x="104" y="33"/>
                  </a:lnTo>
                  <a:lnTo>
                    <a:pt x="104" y="33"/>
                  </a:lnTo>
                  <a:lnTo>
                    <a:pt x="104" y="33"/>
                  </a:lnTo>
                  <a:lnTo>
                    <a:pt x="104" y="33"/>
                  </a:lnTo>
                  <a:lnTo>
                    <a:pt x="103" y="33"/>
                  </a:lnTo>
                  <a:lnTo>
                    <a:pt x="103" y="33"/>
                  </a:lnTo>
                  <a:lnTo>
                    <a:pt x="103" y="33"/>
                  </a:lnTo>
                  <a:lnTo>
                    <a:pt x="102" y="33"/>
                  </a:lnTo>
                  <a:lnTo>
                    <a:pt x="102" y="33"/>
                  </a:lnTo>
                  <a:lnTo>
                    <a:pt x="102" y="33"/>
                  </a:lnTo>
                  <a:lnTo>
                    <a:pt x="102" y="32"/>
                  </a:lnTo>
                  <a:lnTo>
                    <a:pt x="101" y="32"/>
                  </a:lnTo>
                  <a:lnTo>
                    <a:pt x="101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99" y="32"/>
                  </a:lnTo>
                  <a:lnTo>
                    <a:pt x="99" y="31"/>
                  </a:lnTo>
                  <a:lnTo>
                    <a:pt x="99" y="31"/>
                  </a:lnTo>
                  <a:lnTo>
                    <a:pt x="99" y="31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8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4"/>
                  </a:lnTo>
                  <a:lnTo>
                    <a:pt x="97" y="24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6" y="23"/>
                  </a:lnTo>
                  <a:lnTo>
                    <a:pt x="95" y="23"/>
                  </a:lnTo>
                  <a:lnTo>
                    <a:pt x="95" y="24"/>
                  </a:lnTo>
                  <a:lnTo>
                    <a:pt x="95" y="24"/>
                  </a:lnTo>
                  <a:lnTo>
                    <a:pt x="95" y="24"/>
                  </a:lnTo>
                  <a:lnTo>
                    <a:pt x="94" y="23"/>
                  </a:lnTo>
                  <a:lnTo>
                    <a:pt x="94" y="23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5" y="20"/>
                  </a:lnTo>
                  <a:lnTo>
                    <a:pt x="95" y="20"/>
                  </a:lnTo>
                  <a:lnTo>
                    <a:pt x="95" y="20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3" y="20"/>
                  </a:lnTo>
                  <a:lnTo>
                    <a:pt x="93" y="20"/>
                  </a:lnTo>
                  <a:lnTo>
                    <a:pt x="93" y="20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1" y="18"/>
                  </a:lnTo>
                  <a:lnTo>
                    <a:pt x="91" y="18"/>
                  </a:lnTo>
                  <a:lnTo>
                    <a:pt x="91" y="17"/>
                  </a:lnTo>
                  <a:lnTo>
                    <a:pt x="90" y="17"/>
                  </a:lnTo>
                  <a:lnTo>
                    <a:pt x="90" y="17"/>
                  </a:lnTo>
                  <a:lnTo>
                    <a:pt x="90" y="17"/>
                  </a:lnTo>
                  <a:lnTo>
                    <a:pt x="90" y="17"/>
                  </a:lnTo>
                  <a:lnTo>
                    <a:pt x="90" y="16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8" y="17"/>
                  </a:lnTo>
                  <a:lnTo>
                    <a:pt x="87" y="17"/>
                  </a:lnTo>
                  <a:lnTo>
                    <a:pt x="87" y="16"/>
                  </a:lnTo>
                  <a:lnTo>
                    <a:pt x="87" y="16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5" y="15"/>
                  </a:lnTo>
                  <a:lnTo>
                    <a:pt x="85" y="16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86" y="18"/>
                  </a:lnTo>
                  <a:lnTo>
                    <a:pt x="85" y="18"/>
                  </a:lnTo>
                  <a:lnTo>
                    <a:pt x="85" y="18"/>
                  </a:lnTo>
                  <a:lnTo>
                    <a:pt x="85" y="18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1" y="18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2" y="20"/>
                  </a:lnTo>
                  <a:lnTo>
                    <a:pt x="83" y="20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79" y="20"/>
                  </a:lnTo>
                  <a:lnTo>
                    <a:pt x="79" y="20"/>
                  </a:lnTo>
                  <a:lnTo>
                    <a:pt x="79" y="20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1" y="18"/>
                  </a:lnTo>
                  <a:lnTo>
                    <a:pt x="71" y="17"/>
                  </a:lnTo>
                  <a:lnTo>
                    <a:pt x="70" y="17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0" y="15"/>
                  </a:lnTo>
                  <a:lnTo>
                    <a:pt x="70" y="15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7" y="14"/>
                  </a:lnTo>
                  <a:lnTo>
                    <a:pt x="67" y="14"/>
                  </a:lnTo>
                  <a:lnTo>
                    <a:pt x="67" y="13"/>
                  </a:lnTo>
                  <a:lnTo>
                    <a:pt x="67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43" name="Freeform 48"/>
            <p:cNvSpPr>
              <a:spLocks/>
            </p:cNvSpPr>
            <p:nvPr>
              <p:custDataLst>
                <p:tags r:id="rId198"/>
              </p:custDataLst>
            </p:nvPr>
          </p:nvSpPr>
          <p:spPr bwMode="auto">
            <a:xfrm>
              <a:off x="4154837" y="3075065"/>
              <a:ext cx="222989" cy="76285"/>
            </a:xfrm>
            <a:custGeom>
              <a:avLst/>
              <a:gdLst/>
              <a:ahLst/>
              <a:cxnLst>
                <a:cxn ang="0">
                  <a:pos x="112" y="37"/>
                </a:cxn>
                <a:cxn ang="0">
                  <a:pos x="113" y="36"/>
                </a:cxn>
                <a:cxn ang="0">
                  <a:pos x="114" y="35"/>
                </a:cxn>
                <a:cxn ang="0">
                  <a:pos x="111" y="34"/>
                </a:cxn>
                <a:cxn ang="0">
                  <a:pos x="110" y="34"/>
                </a:cxn>
                <a:cxn ang="0">
                  <a:pos x="108" y="35"/>
                </a:cxn>
                <a:cxn ang="0">
                  <a:pos x="105" y="36"/>
                </a:cxn>
                <a:cxn ang="0">
                  <a:pos x="103" y="37"/>
                </a:cxn>
                <a:cxn ang="0">
                  <a:pos x="102" y="37"/>
                </a:cxn>
                <a:cxn ang="0">
                  <a:pos x="99" y="35"/>
                </a:cxn>
                <a:cxn ang="0">
                  <a:pos x="99" y="37"/>
                </a:cxn>
                <a:cxn ang="0">
                  <a:pos x="96" y="37"/>
                </a:cxn>
                <a:cxn ang="0">
                  <a:pos x="94" y="35"/>
                </a:cxn>
                <a:cxn ang="0">
                  <a:pos x="91" y="35"/>
                </a:cxn>
                <a:cxn ang="0">
                  <a:pos x="90" y="34"/>
                </a:cxn>
                <a:cxn ang="0">
                  <a:pos x="87" y="36"/>
                </a:cxn>
                <a:cxn ang="0">
                  <a:pos x="83" y="36"/>
                </a:cxn>
                <a:cxn ang="0">
                  <a:pos x="81" y="37"/>
                </a:cxn>
                <a:cxn ang="0">
                  <a:pos x="78" y="39"/>
                </a:cxn>
                <a:cxn ang="0">
                  <a:pos x="74" y="38"/>
                </a:cxn>
                <a:cxn ang="0">
                  <a:pos x="71" y="36"/>
                </a:cxn>
                <a:cxn ang="0">
                  <a:pos x="69" y="34"/>
                </a:cxn>
                <a:cxn ang="0">
                  <a:pos x="67" y="35"/>
                </a:cxn>
                <a:cxn ang="0">
                  <a:pos x="66" y="36"/>
                </a:cxn>
                <a:cxn ang="0">
                  <a:pos x="63" y="36"/>
                </a:cxn>
                <a:cxn ang="0">
                  <a:pos x="60" y="35"/>
                </a:cxn>
                <a:cxn ang="0">
                  <a:pos x="58" y="36"/>
                </a:cxn>
                <a:cxn ang="0">
                  <a:pos x="56" y="37"/>
                </a:cxn>
                <a:cxn ang="0">
                  <a:pos x="54" y="37"/>
                </a:cxn>
                <a:cxn ang="0">
                  <a:pos x="51" y="37"/>
                </a:cxn>
                <a:cxn ang="0">
                  <a:pos x="49" y="38"/>
                </a:cxn>
                <a:cxn ang="0">
                  <a:pos x="47" y="37"/>
                </a:cxn>
                <a:cxn ang="0">
                  <a:pos x="46" y="34"/>
                </a:cxn>
                <a:cxn ang="0">
                  <a:pos x="46" y="30"/>
                </a:cxn>
                <a:cxn ang="0">
                  <a:pos x="43" y="29"/>
                </a:cxn>
                <a:cxn ang="0">
                  <a:pos x="41" y="28"/>
                </a:cxn>
                <a:cxn ang="0">
                  <a:pos x="40" y="26"/>
                </a:cxn>
                <a:cxn ang="0">
                  <a:pos x="38" y="24"/>
                </a:cxn>
                <a:cxn ang="0">
                  <a:pos x="36" y="23"/>
                </a:cxn>
                <a:cxn ang="0">
                  <a:pos x="34" y="21"/>
                </a:cxn>
                <a:cxn ang="0">
                  <a:pos x="33" y="18"/>
                </a:cxn>
                <a:cxn ang="0">
                  <a:pos x="31" y="18"/>
                </a:cxn>
                <a:cxn ang="0">
                  <a:pos x="28" y="15"/>
                </a:cxn>
                <a:cxn ang="0">
                  <a:pos x="28" y="11"/>
                </a:cxn>
                <a:cxn ang="0">
                  <a:pos x="28" y="7"/>
                </a:cxn>
                <a:cxn ang="0">
                  <a:pos x="25" y="7"/>
                </a:cxn>
                <a:cxn ang="0">
                  <a:pos x="24" y="4"/>
                </a:cxn>
                <a:cxn ang="0">
                  <a:pos x="23" y="8"/>
                </a:cxn>
                <a:cxn ang="0">
                  <a:pos x="22" y="4"/>
                </a:cxn>
                <a:cxn ang="0">
                  <a:pos x="19" y="6"/>
                </a:cxn>
                <a:cxn ang="0">
                  <a:pos x="17" y="7"/>
                </a:cxn>
                <a:cxn ang="0">
                  <a:pos x="15" y="7"/>
                </a:cxn>
                <a:cxn ang="0">
                  <a:pos x="13" y="7"/>
                </a:cxn>
                <a:cxn ang="0">
                  <a:pos x="10" y="7"/>
                </a:cxn>
                <a:cxn ang="0">
                  <a:pos x="8" y="6"/>
                </a:cxn>
                <a:cxn ang="0">
                  <a:pos x="6" y="6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1" y="1"/>
                </a:cxn>
              </a:cxnLst>
              <a:rect l="0" t="0" r="r" b="b"/>
              <a:pathLst>
                <a:path w="114" h="39">
                  <a:moveTo>
                    <a:pt x="114" y="38"/>
                  </a:moveTo>
                  <a:lnTo>
                    <a:pt x="114" y="38"/>
                  </a:lnTo>
                  <a:lnTo>
                    <a:pt x="114" y="38"/>
                  </a:lnTo>
                  <a:lnTo>
                    <a:pt x="113" y="38"/>
                  </a:lnTo>
                  <a:lnTo>
                    <a:pt x="113" y="39"/>
                  </a:lnTo>
                  <a:lnTo>
                    <a:pt x="113" y="39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7"/>
                  </a:lnTo>
                  <a:lnTo>
                    <a:pt x="112" y="37"/>
                  </a:lnTo>
                  <a:lnTo>
                    <a:pt x="112" y="37"/>
                  </a:lnTo>
                  <a:lnTo>
                    <a:pt x="112" y="37"/>
                  </a:lnTo>
                  <a:lnTo>
                    <a:pt x="112" y="36"/>
                  </a:lnTo>
                  <a:lnTo>
                    <a:pt x="113" y="36"/>
                  </a:lnTo>
                  <a:lnTo>
                    <a:pt x="113" y="37"/>
                  </a:lnTo>
                  <a:lnTo>
                    <a:pt x="113" y="37"/>
                  </a:lnTo>
                  <a:lnTo>
                    <a:pt x="113" y="37"/>
                  </a:lnTo>
                  <a:lnTo>
                    <a:pt x="113" y="37"/>
                  </a:lnTo>
                  <a:lnTo>
                    <a:pt x="113" y="36"/>
                  </a:lnTo>
                  <a:lnTo>
                    <a:pt x="113" y="36"/>
                  </a:lnTo>
                  <a:lnTo>
                    <a:pt x="112" y="36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13" y="35"/>
                  </a:lnTo>
                  <a:lnTo>
                    <a:pt x="113" y="35"/>
                  </a:lnTo>
                  <a:lnTo>
                    <a:pt x="113" y="35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14" y="34"/>
                  </a:lnTo>
                  <a:lnTo>
                    <a:pt x="113" y="34"/>
                  </a:lnTo>
                  <a:lnTo>
                    <a:pt x="113" y="34"/>
                  </a:lnTo>
                  <a:lnTo>
                    <a:pt x="112" y="34"/>
                  </a:lnTo>
                  <a:lnTo>
                    <a:pt x="112" y="34"/>
                  </a:lnTo>
                  <a:lnTo>
                    <a:pt x="112" y="33"/>
                  </a:lnTo>
                  <a:lnTo>
                    <a:pt x="112" y="33"/>
                  </a:lnTo>
                  <a:lnTo>
                    <a:pt x="112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0" y="33"/>
                  </a:lnTo>
                  <a:lnTo>
                    <a:pt x="110" y="33"/>
                  </a:lnTo>
                  <a:lnTo>
                    <a:pt x="110" y="33"/>
                  </a:lnTo>
                  <a:lnTo>
                    <a:pt x="109" y="33"/>
                  </a:lnTo>
                  <a:lnTo>
                    <a:pt x="109" y="34"/>
                  </a:lnTo>
                  <a:lnTo>
                    <a:pt x="109" y="34"/>
                  </a:lnTo>
                  <a:lnTo>
                    <a:pt x="110" y="34"/>
                  </a:lnTo>
                  <a:lnTo>
                    <a:pt x="110" y="34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0" y="35"/>
                  </a:lnTo>
                  <a:lnTo>
                    <a:pt x="110" y="35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8" y="35"/>
                  </a:lnTo>
                  <a:lnTo>
                    <a:pt x="108" y="35"/>
                  </a:lnTo>
                  <a:lnTo>
                    <a:pt x="108" y="35"/>
                  </a:lnTo>
                  <a:lnTo>
                    <a:pt x="108" y="35"/>
                  </a:lnTo>
                  <a:lnTo>
                    <a:pt x="108" y="35"/>
                  </a:lnTo>
                  <a:lnTo>
                    <a:pt x="107" y="35"/>
                  </a:lnTo>
                  <a:lnTo>
                    <a:pt x="107" y="34"/>
                  </a:lnTo>
                  <a:lnTo>
                    <a:pt x="107" y="34"/>
                  </a:lnTo>
                  <a:lnTo>
                    <a:pt x="106" y="34"/>
                  </a:lnTo>
                  <a:lnTo>
                    <a:pt x="106" y="34"/>
                  </a:lnTo>
                  <a:lnTo>
                    <a:pt x="106" y="34"/>
                  </a:lnTo>
                  <a:lnTo>
                    <a:pt x="106" y="35"/>
                  </a:lnTo>
                  <a:lnTo>
                    <a:pt x="106" y="35"/>
                  </a:lnTo>
                  <a:lnTo>
                    <a:pt x="106" y="35"/>
                  </a:lnTo>
                  <a:lnTo>
                    <a:pt x="105" y="36"/>
                  </a:lnTo>
                  <a:lnTo>
                    <a:pt x="105" y="36"/>
                  </a:lnTo>
                  <a:lnTo>
                    <a:pt x="106" y="37"/>
                  </a:lnTo>
                  <a:lnTo>
                    <a:pt x="105" y="37"/>
                  </a:lnTo>
                  <a:lnTo>
                    <a:pt x="105" y="37"/>
                  </a:lnTo>
                  <a:lnTo>
                    <a:pt x="104" y="37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3" y="36"/>
                  </a:lnTo>
                  <a:lnTo>
                    <a:pt x="103" y="36"/>
                  </a:lnTo>
                  <a:lnTo>
                    <a:pt x="103" y="37"/>
                  </a:lnTo>
                  <a:lnTo>
                    <a:pt x="102" y="37"/>
                  </a:lnTo>
                  <a:lnTo>
                    <a:pt x="102" y="36"/>
                  </a:lnTo>
                  <a:lnTo>
                    <a:pt x="103" y="36"/>
                  </a:lnTo>
                  <a:lnTo>
                    <a:pt x="103" y="36"/>
                  </a:lnTo>
                  <a:lnTo>
                    <a:pt x="103" y="35"/>
                  </a:lnTo>
                  <a:lnTo>
                    <a:pt x="102" y="35"/>
                  </a:lnTo>
                  <a:lnTo>
                    <a:pt x="102" y="36"/>
                  </a:lnTo>
                  <a:lnTo>
                    <a:pt x="102" y="36"/>
                  </a:lnTo>
                  <a:lnTo>
                    <a:pt x="102" y="36"/>
                  </a:lnTo>
                  <a:lnTo>
                    <a:pt x="102" y="37"/>
                  </a:lnTo>
                  <a:lnTo>
                    <a:pt x="102" y="37"/>
                  </a:lnTo>
                  <a:lnTo>
                    <a:pt x="102" y="37"/>
                  </a:lnTo>
                  <a:lnTo>
                    <a:pt x="102" y="37"/>
                  </a:lnTo>
                  <a:lnTo>
                    <a:pt x="101" y="37"/>
                  </a:lnTo>
                  <a:lnTo>
                    <a:pt x="101" y="36"/>
                  </a:lnTo>
                  <a:lnTo>
                    <a:pt x="101" y="36"/>
                  </a:lnTo>
                  <a:lnTo>
                    <a:pt x="101" y="35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99" y="35"/>
                  </a:lnTo>
                  <a:lnTo>
                    <a:pt x="99" y="35"/>
                  </a:lnTo>
                  <a:lnTo>
                    <a:pt x="99" y="35"/>
                  </a:lnTo>
                  <a:lnTo>
                    <a:pt x="99" y="36"/>
                  </a:lnTo>
                  <a:lnTo>
                    <a:pt x="99" y="36"/>
                  </a:lnTo>
                  <a:lnTo>
                    <a:pt x="99" y="36"/>
                  </a:lnTo>
                  <a:lnTo>
                    <a:pt x="99" y="37"/>
                  </a:lnTo>
                  <a:lnTo>
                    <a:pt x="99" y="37"/>
                  </a:lnTo>
                  <a:lnTo>
                    <a:pt x="99" y="37"/>
                  </a:lnTo>
                  <a:lnTo>
                    <a:pt x="99" y="37"/>
                  </a:lnTo>
                  <a:lnTo>
                    <a:pt x="99" y="37"/>
                  </a:lnTo>
                  <a:lnTo>
                    <a:pt x="98" y="37"/>
                  </a:lnTo>
                  <a:lnTo>
                    <a:pt x="98" y="37"/>
                  </a:lnTo>
                  <a:lnTo>
                    <a:pt x="98" y="37"/>
                  </a:lnTo>
                  <a:lnTo>
                    <a:pt x="98" y="37"/>
                  </a:lnTo>
                  <a:lnTo>
                    <a:pt x="97" y="37"/>
                  </a:lnTo>
                  <a:lnTo>
                    <a:pt x="97" y="37"/>
                  </a:lnTo>
                  <a:lnTo>
                    <a:pt x="96" y="37"/>
                  </a:lnTo>
                  <a:lnTo>
                    <a:pt x="96" y="37"/>
                  </a:lnTo>
                  <a:lnTo>
                    <a:pt x="96" y="37"/>
                  </a:lnTo>
                  <a:lnTo>
                    <a:pt x="96" y="37"/>
                  </a:lnTo>
                  <a:lnTo>
                    <a:pt x="96" y="37"/>
                  </a:lnTo>
                  <a:lnTo>
                    <a:pt x="95" y="37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4" y="35"/>
                  </a:lnTo>
                  <a:lnTo>
                    <a:pt x="94" y="35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94" y="35"/>
                  </a:lnTo>
                  <a:lnTo>
                    <a:pt x="94" y="34"/>
                  </a:lnTo>
                  <a:lnTo>
                    <a:pt x="94" y="34"/>
                  </a:lnTo>
                  <a:lnTo>
                    <a:pt x="94" y="34"/>
                  </a:lnTo>
                  <a:lnTo>
                    <a:pt x="93" y="34"/>
                  </a:lnTo>
                  <a:lnTo>
                    <a:pt x="93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1" y="35"/>
                  </a:lnTo>
                  <a:lnTo>
                    <a:pt x="91" y="34"/>
                  </a:lnTo>
                  <a:lnTo>
                    <a:pt x="91" y="34"/>
                  </a:lnTo>
                  <a:lnTo>
                    <a:pt x="91" y="33"/>
                  </a:lnTo>
                  <a:lnTo>
                    <a:pt x="91" y="33"/>
                  </a:lnTo>
                  <a:lnTo>
                    <a:pt x="91" y="33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90" y="34"/>
                  </a:lnTo>
                  <a:lnTo>
                    <a:pt x="90" y="34"/>
                  </a:lnTo>
                  <a:lnTo>
                    <a:pt x="90" y="34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8" y="35"/>
                  </a:lnTo>
                  <a:lnTo>
                    <a:pt x="88" y="35"/>
                  </a:lnTo>
                  <a:lnTo>
                    <a:pt x="87" y="35"/>
                  </a:lnTo>
                  <a:lnTo>
                    <a:pt x="87" y="35"/>
                  </a:lnTo>
                  <a:lnTo>
                    <a:pt x="87" y="36"/>
                  </a:lnTo>
                  <a:lnTo>
                    <a:pt x="87" y="36"/>
                  </a:lnTo>
                  <a:lnTo>
                    <a:pt x="86" y="36"/>
                  </a:lnTo>
                  <a:lnTo>
                    <a:pt x="86" y="36"/>
                  </a:lnTo>
                  <a:lnTo>
                    <a:pt x="85" y="36"/>
                  </a:lnTo>
                  <a:lnTo>
                    <a:pt x="85" y="36"/>
                  </a:lnTo>
                  <a:lnTo>
                    <a:pt x="85" y="36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3" y="36"/>
                  </a:lnTo>
                  <a:lnTo>
                    <a:pt x="83" y="36"/>
                  </a:lnTo>
                  <a:lnTo>
                    <a:pt x="83" y="36"/>
                  </a:lnTo>
                  <a:lnTo>
                    <a:pt x="83" y="36"/>
                  </a:lnTo>
                  <a:lnTo>
                    <a:pt x="83" y="37"/>
                  </a:lnTo>
                  <a:lnTo>
                    <a:pt x="82" y="37"/>
                  </a:lnTo>
                  <a:lnTo>
                    <a:pt x="82" y="37"/>
                  </a:lnTo>
                  <a:lnTo>
                    <a:pt x="83" y="37"/>
                  </a:lnTo>
                  <a:lnTo>
                    <a:pt x="83" y="37"/>
                  </a:lnTo>
                  <a:lnTo>
                    <a:pt x="82" y="37"/>
                  </a:lnTo>
                  <a:lnTo>
                    <a:pt x="82" y="37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1" y="38"/>
                  </a:lnTo>
                  <a:lnTo>
                    <a:pt x="81" y="38"/>
                  </a:lnTo>
                  <a:lnTo>
                    <a:pt x="80" y="38"/>
                  </a:lnTo>
                  <a:lnTo>
                    <a:pt x="80" y="38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8" y="38"/>
                  </a:lnTo>
                  <a:lnTo>
                    <a:pt x="78" y="39"/>
                  </a:lnTo>
                  <a:lnTo>
                    <a:pt x="78" y="39"/>
                  </a:lnTo>
                  <a:lnTo>
                    <a:pt x="77" y="39"/>
                  </a:lnTo>
                  <a:lnTo>
                    <a:pt x="77" y="39"/>
                  </a:lnTo>
                  <a:lnTo>
                    <a:pt x="76" y="39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3" y="37"/>
                  </a:lnTo>
                  <a:lnTo>
                    <a:pt x="73" y="37"/>
                  </a:lnTo>
                  <a:lnTo>
                    <a:pt x="72" y="37"/>
                  </a:lnTo>
                  <a:lnTo>
                    <a:pt x="72" y="37"/>
                  </a:lnTo>
                  <a:lnTo>
                    <a:pt x="71" y="36"/>
                  </a:lnTo>
                  <a:lnTo>
                    <a:pt x="71" y="36"/>
                  </a:lnTo>
                  <a:lnTo>
                    <a:pt x="71" y="36"/>
                  </a:lnTo>
                  <a:lnTo>
                    <a:pt x="71" y="36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9" y="34"/>
                  </a:lnTo>
                  <a:lnTo>
                    <a:pt x="69" y="34"/>
                  </a:lnTo>
                  <a:lnTo>
                    <a:pt x="69" y="34"/>
                  </a:lnTo>
                  <a:lnTo>
                    <a:pt x="69" y="34"/>
                  </a:lnTo>
                  <a:lnTo>
                    <a:pt x="69" y="34"/>
                  </a:lnTo>
                  <a:lnTo>
                    <a:pt x="69" y="35"/>
                  </a:lnTo>
                  <a:lnTo>
                    <a:pt x="68" y="35"/>
                  </a:lnTo>
                  <a:lnTo>
                    <a:pt x="68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4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6"/>
                  </a:lnTo>
                  <a:lnTo>
                    <a:pt x="65" y="36"/>
                  </a:lnTo>
                  <a:lnTo>
                    <a:pt x="65" y="35"/>
                  </a:lnTo>
                  <a:lnTo>
                    <a:pt x="65" y="35"/>
                  </a:lnTo>
                  <a:lnTo>
                    <a:pt x="65" y="35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5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60" y="36"/>
                  </a:lnTo>
                  <a:lnTo>
                    <a:pt x="59" y="36"/>
                  </a:lnTo>
                  <a:lnTo>
                    <a:pt x="59" y="36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7" y="36"/>
                  </a:lnTo>
                  <a:lnTo>
                    <a:pt x="58" y="36"/>
                  </a:lnTo>
                  <a:lnTo>
                    <a:pt x="58" y="37"/>
                  </a:lnTo>
                  <a:lnTo>
                    <a:pt x="57" y="37"/>
                  </a:lnTo>
                  <a:lnTo>
                    <a:pt x="57" y="37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6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1" y="37"/>
                  </a:lnTo>
                  <a:lnTo>
                    <a:pt x="51" y="37"/>
                  </a:lnTo>
                  <a:lnTo>
                    <a:pt x="51" y="37"/>
                  </a:lnTo>
                  <a:lnTo>
                    <a:pt x="51" y="37"/>
                  </a:lnTo>
                  <a:lnTo>
                    <a:pt x="51" y="37"/>
                  </a:lnTo>
                  <a:lnTo>
                    <a:pt x="51" y="37"/>
                  </a:lnTo>
                  <a:lnTo>
                    <a:pt x="51" y="37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6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2" y="29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2" y="28"/>
                  </a:lnTo>
                  <a:lnTo>
                    <a:pt x="41" y="28"/>
                  </a:lnTo>
                  <a:lnTo>
                    <a:pt x="41" y="28"/>
                  </a:lnTo>
                  <a:lnTo>
                    <a:pt x="41" y="28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39" y="26"/>
                  </a:lnTo>
                  <a:lnTo>
                    <a:pt x="39" y="26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7" y="24"/>
                  </a:lnTo>
                  <a:lnTo>
                    <a:pt x="37" y="24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4"/>
                  </a:lnTo>
                  <a:lnTo>
                    <a:pt x="37" y="24"/>
                  </a:lnTo>
                  <a:lnTo>
                    <a:pt x="37" y="24"/>
                  </a:lnTo>
                  <a:lnTo>
                    <a:pt x="36" y="24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2" y="18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29" y="17"/>
                  </a:lnTo>
                  <a:lnTo>
                    <a:pt x="29" y="16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44" name="Freeform 49"/>
            <p:cNvSpPr>
              <a:spLocks/>
            </p:cNvSpPr>
            <p:nvPr>
              <p:custDataLst>
                <p:tags r:id="rId199"/>
              </p:custDataLst>
            </p:nvPr>
          </p:nvSpPr>
          <p:spPr bwMode="auto">
            <a:xfrm>
              <a:off x="4377826" y="2897066"/>
              <a:ext cx="179956" cy="275801"/>
            </a:xfrm>
            <a:custGeom>
              <a:avLst/>
              <a:gdLst/>
              <a:ahLst/>
              <a:cxnLst>
                <a:cxn ang="0">
                  <a:pos x="75" y="2"/>
                </a:cxn>
                <a:cxn ang="0">
                  <a:pos x="76" y="4"/>
                </a:cxn>
                <a:cxn ang="0">
                  <a:pos x="77" y="7"/>
                </a:cxn>
                <a:cxn ang="0">
                  <a:pos x="77" y="10"/>
                </a:cxn>
                <a:cxn ang="0">
                  <a:pos x="78" y="13"/>
                </a:cxn>
                <a:cxn ang="0">
                  <a:pos x="81" y="16"/>
                </a:cxn>
                <a:cxn ang="0">
                  <a:pos x="82" y="19"/>
                </a:cxn>
                <a:cxn ang="0">
                  <a:pos x="82" y="23"/>
                </a:cxn>
                <a:cxn ang="0">
                  <a:pos x="83" y="26"/>
                </a:cxn>
                <a:cxn ang="0">
                  <a:pos x="86" y="30"/>
                </a:cxn>
                <a:cxn ang="0">
                  <a:pos x="89" y="33"/>
                </a:cxn>
                <a:cxn ang="0">
                  <a:pos x="91" y="35"/>
                </a:cxn>
                <a:cxn ang="0">
                  <a:pos x="89" y="38"/>
                </a:cxn>
                <a:cxn ang="0">
                  <a:pos x="88" y="40"/>
                </a:cxn>
                <a:cxn ang="0">
                  <a:pos x="87" y="44"/>
                </a:cxn>
                <a:cxn ang="0">
                  <a:pos x="83" y="46"/>
                </a:cxn>
                <a:cxn ang="0">
                  <a:pos x="80" y="46"/>
                </a:cxn>
                <a:cxn ang="0">
                  <a:pos x="78" y="49"/>
                </a:cxn>
                <a:cxn ang="0">
                  <a:pos x="75" y="51"/>
                </a:cxn>
                <a:cxn ang="0">
                  <a:pos x="73" y="54"/>
                </a:cxn>
                <a:cxn ang="0">
                  <a:pos x="70" y="56"/>
                </a:cxn>
                <a:cxn ang="0">
                  <a:pos x="69" y="60"/>
                </a:cxn>
                <a:cxn ang="0">
                  <a:pos x="68" y="64"/>
                </a:cxn>
                <a:cxn ang="0">
                  <a:pos x="69" y="68"/>
                </a:cxn>
                <a:cxn ang="0">
                  <a:pos x="69" y="72"/>
                </a:cxn>
                <a:cxn ang="0">
                  <a:pos x="69" y="76"/>
                </a:cxn>
                <a:cxn ang="0">
                  <a:pos x="68" y="80"/>
                </a:cxn>
                <a:cxn ang="0">
                  <a:pos x="66" y="83"/>
                </a:cxn>
                <a:cxn ang="0">
                  <a:pos x="64" y="84"/>
                </a:cxn>
                <a:cxn ang="0">
                  <a:pos x="60" y="84"/>
                </a:cxn>
                <a:cxn ang="0">
                  <a:pos x="59" y="87"/>
                </a:cxn>
                <a:cxn ang="0">
                  <a:pos x="57" y="89"/>
                </a:cxn>
                <a:cxn ang="0">
                  <a:pos x="55" y="92"/>
                </a:cxn>
                <a:cxn ang="0">
                  <a:pos x="54" y="95"/>
                </a:cxn>
                <a:cxn ang="0">
                  <a:pos x="54" y="98"/>
                </a:cxn>
                <a:cxn ang="0">
                  <a:pos x="53" y="100"/>
                </a:cxn>
                <a:cxn ang="0">
                  <a:pos x="50" y="104"/>
                </a:cxn>
                <a:cxn ang="0">
                  <a:pos x="50" y="107"/>
                </a:cxn>
                <a:cxn ang="0">
                  <a:pos x="48" y="110"/>
                </a:cxn>
                <a:cxn ang="0">
                  <a:pos x="47" y="112"/>
                </a:cxn>
                <a:cxn ang="0">
                  <a:pos x="46" y="116"/>
                </a:cxn>
                <a:cxn ang="0">
                  <a:pos x="46" y="119"/>
                </a:cxn>
                <a:cxn ang="0">
                  <a:pos x="44" y="122"/>
                </a:cxn>
                <a:cxn ang="0">
                  <a:pos x="42" y="124"/>
                </a:cxn>
                <a:cxn ang="0">
                  <a:pos x="38" y="125"/>
                </a:cxn>
                <a:cxn ang="0">
                  <a:pos x="35" y="128"/>
                </a:cxn>
                <a:cxn ang="0">
                  <a:pos x="31" y="131"/>
                </a:cxn>
                <a:cxn ang="0">
                  <a:pos x="28" y="131"/>
                </a:cxn>
                <a:cxn ang="0">
                  <a:pos x="26" y="133"/>
                </a:cxn>
                <a:cxn ang="0">
                  <a:pos x="23" y="136"/>
                </a:cxn>
                <a:cxn ang="0">
                  <a:pos x="21" y="139"/>
                </a:cxn>
                <a:cxn ang="0">
                  <a:pos x="21" y="141"/>
                </a:cxn>
                <a:cxn ang="0">
                  <a:pos x="17" y="140"/>
                </a:cxn>
                <a:cxn ang="0">
                  <a:pos x="15" y="138"/>
                </a:cxn>
                <a:cxn ang="0">
                  <a:pos x="12" y="135"/>
                </a:cxn>
                <a:cxn ang="0">
                  <a:pos x="9" y="135"/>
                </a:cxn>
                <a:cxn ang="0">
                  <a:pos x="6" y="133"/>
                </a:cxn>
                <a:cxn ang="0">
                  <a:pos x="5" y="129"/>
                </a:cxn>
                <a:cxn ang="0">
                  <a:pos x="3" y="129"/>
                </a:cxn>
              </a:cxnLst>
              <a:rect l="0" t="0" r="r" b="b"/>
              <a:pathLst>
                <a:path w="92" h="141">
                  <a:moveTo>
                    <a:pt x="73" y="0"/>
                  </a:moveTo>
                  <a:lnTo>
                    <a:pt x="73" y="1"/>
                  </a:lnTo>
                  <a:lnTo>
                    <a:pt x="73" y="1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7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7" y="9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8" y="11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3"/>
                  </a:lnTo>
                  <a:lnTo>
                    <a:pt x="78" y="13"/>
                  </a:lnTo>
                  <a:lnTo>
                    <a:pt x="78" y="13"/>
                  </a:lnTo>
                  <a:lnTo>
                    <a:pt x="78" y="13"/>
                  </a:lnTo>
                  <a:lnTo>
                    <a:pt x="78" y="14"/>
                  </a:lnTo>
                  <a:lnTo>
                    <a:pt x="79" y="14"/>
                  </a:lnTo>
                  <a:lnTo>
                    <a:pt x="79" y="14"/>
                  </a:lnTo>
                  <a:lnTo>
                    <a:pt x="80" y="14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1" y="16"/>
                  </a:lnTo>
                  <a:lnTo>
                    <a:pt x="81" y="16"/>
                  </a:lnTo>
                  <a:lnTo>
                    <a:pt x="82" y="16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2" y="21"/>
                  </a:lnTo>
                  <a:lnTo>
                    <a:pt x="82" y="21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5"/>
                  </a:lnTo>
                  <a:lnTo>
                    <a:pt x="82" y="25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3" y="26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9"/>
                  </a:lnTo>
                  <a:lnTo>
                    <a:pt x="85" y="29"/>
                  </a:lnTo>
                  <a:lnTo>
                    <a:pt x="85" y="29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7" y="30"/>
                  </a:lnTo>
                  <a:lnTo>
                    <a:pt x="87" y="31"/>
                  </a:lnTo>
                  <a:lnTo>
                    <a:pt x="87" y="31"/>
                  </a:lnTo>
                  <a:lnTo>
                    <a:pt x="87" y="31"/>
                  </a:lnTo>
                  <a:lnTo>
                    <a:pt x="88" y="31"/>
                  </a:lnTo>
                  <a:lnTo>
                    <a:pt x="88" y="32"/>
                  </a:lnTo>
                  <a:lnTo>
                    <a:pt x="89" y="32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91" y="34"/>
                  </a:lnTo>
                  <a:lnTo>
                    <a:pt x="91" y="34"/>
                  </a:lnTo>
                  <a:lnTo>
                    <a:pt x="91" y="35"/>
                  </a:lnTo>
                  <a:lnTo>
                    <a:pt x="91" y="35"/>
                  </a:lnTo>
                  <a:lnTo>
                    <a:pt x="92" y="35"/>
                  </a:lnTo>
                  <a:lnTo>
                    <a:pt x="91" y="35"/>
                  </a:lnTo>
                  <a:lnTo>
                    <a:pt x="91" y="35"/>
                  </a:lnTo>
                  <a:lnTo>
                    <a:pt x="91" y="35"/>
                  </a:lnTo>
                  <a:lnTo>
                    <a:pt x="91" y="35"/>
                  </a:lnTo>
                  <a:lnTo>
                    <a:pt x="91" y="36"/>
                  </a:lnTo>
                  <a:lnTo>
                    <a:pt x="90" y="36"/>
                  </a:lnTo>
                  <a:lnTo>
                    <a:pt x="90" y="37"/>
                  </a:lnTo>
                  <a:lnTo>
                    <a:pt x="90" y="37"/>
                  </a:lnTo>
                  <a:lnTo>
                    <a:pt x="90" y="37"/>
                  </a:lnTo>
                  <a:lnTo>
                    <a:pt x="89" y="37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89" y="39"/>
                  </a:lnTo>
                  <a:lnTo>
                    <a:pt x="89" y="39"/>
                  </a:lnTo>
                  <a:lnTo>
                    <a:pt x="88" y="39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7" y="41"/>
                  </a:lnTo>
                  <a:lnTo>
                    <a:pt x="87" y="41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7" y="45"/>
                  </a:lnTo>
                  <a:lnTo>
                    <a:pt x="87" y="45"/>
                  </a:lnTo>
                  <a:lnTo>
                    <a:pt x="86" y="46"/>
                  </a:lnTo>
                  <a:lnTo>
                    <a:pt x="86" y="46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3" y="46"/>
                  </a:lnTo>
                  <a:lnTo>
                    <a:pt x="83" y="46"/>
                  </a:lnTo>
                  <a:lnTo>
                    <a:pt x="83" y="45"/>
                  </a:lnTo>
                  <a:lnTo>
                    <a:pt x="82" y="45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80" y="46"/>
                  </a:lnTo>
                  <a:lnTo>
                    <a:pt x="80" y="46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7" y="49"/>
                  </a:lnTo>
                  <a:lnTo>
                    <a:pt x="77" y="50"/>
                  </a:lnTo>
                  <a:lnTo>
                    <a:pt x="77" y="50"/>
                  </a:lnTo>
                  <a:lnTo>
                    <a:pt x="77" y="50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5" y="50"/>
                  </a:lnTo>
                  <a:lnTo>
                    <a:pt x="75" y="51"/>
                  </a:lnTo>
                  <a:lnTo>
                    <a:pt x="75" y="51"/>
                  </a:lnTo>
                  <a:lnTo>
                    <a:pt x="75" y="51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3" y="53"/>
                  </a:lnTo>
                  <a:lnTo>
                    <a:pt x="73" y="53"/>
                  </a:lnTo>
                  <a:lnTo>
                    <a:pt x="73" y="53"/>
                  </a:lnTo>
                  <a:lnTo>
                    <a:pt x="73" y="54"/>
                  </a:lnTo>
                  <a:lnTo>
                    <a:pt x="73" y="54"/>
                  </a:lnTo>
                  <a:lnTo>
                    <a:pt x="73" y="55"/>
                  </a:lnTo>
                  <a:lnTo>
                    <a:pt x="73" y="55"/>
                  </a:lnTo>
                  <a:lnTo>
                    <a:pt x="72" y="55"/>
                  </a:lnTo>
                  <a:lnTo>
                    <a:pt x="72" y="55"/>
                  </a:lnTo>
                  <a:lnTo>
                    <a:pt x="71" y="55"/>
                  </a:lnTo>
                  <a:lnTo>
                    <a:pt x="71" y="55"/>
                  </a:lnTo>
                  <a:lnTo>
                    <a:pt x="71" y="56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70" y="58"/>
                  </a:lnTo>
                  <a:lnTo>
                    <a:pt x="70" y="58"/>
                  </a:lnTo>
                  <a:lnTo>
                    <a:pt x="70" y="59"/>
                  </a:lnTo>
                  <a:lnTo>
                    <a:pt x="70" y="59"/>
                  </a:lnTo>
                  <a:lnTo>
                    <a:pt x="69" y="60"/>
                  </a:lnTo>
                  <a:lnTo>
                    <a:pt x="69" y="60"/>
                  </a:lnTo>
                  <a:lnTo>
                    <a:pt x="69" y="60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9" y="62"/>
                  </a:lnTo>
                  <a:lnTo>
                    <a:pt x="69" y="62"/>
                  </a:lnTo>
                  <a:lnTo>
                    <a:pt x="69" y="62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69" y="64"/>
                  </a:lnTo>
                  <a:lnTo>
                    <a:pt x="69" y="64"/>
                  </a:lnTo>
                  <a:lnTo>
                    <a:pt x="68" y="64"/>
                  </a:lnTo>
                  <a:lnTo>
                    <a:pt x="68" y="65"/>
                  </a:lnTo>
                  <a:lnTo>
                    <a:pt x="68" y="65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8" y="67"/>
                  </a:lnTo>
                  <a:lnTo>
                    <a:pt x="69" y="67"/>
                  </a:lnTo>
                  <a:lnTo>
                    <a:pt x="69" y="67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9"/>
                  </a:lnTo>
                  <a:lnTo>
                    <a:pt x="69" y="69"/>
                  </a:lnTo>
                  <a:lnTo>
                    <a:pt x="69" y="70"/>
                  </a:lnTo>
                  <a:lnTo>
                    <a:pt x="69" y="70"/>
                  </a:lnTo>
                  <a:lnTo>
                    <a:pt x="69" y="71"/>
                  </a:lnTo>
                  <a:lnTo>
                    <a:pt x="69" y="71"/>
                  </a:lnTo>
                  <a:lnTo>
                    <a:pt x="69" y="71"/>
                  </a:lnTo>
                  <a:lnTo>
                    <a:pt x="69" y="71"/>
                  </a:lnTo>
                  <a:lnTo>
                    <a:pt x="69" y="72"/>
                  </a:lnTo>
                  <a:lnTo>
                    <a:pt x="69" y="72"/>
                  </a:lnTo>
                  <a:lnTo>
                    <a:pt x="69" y="73"/>
                  </a:lnTo>
                  <a:lnTo>
                    <a:pt x="69" y="73"/>
                  </a:lnTo>
                  <a:lnTo>
                    <a:pt x="69" y="73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9" y="75"/>
                  </a:lnTo>
                  <a:lnTo>
                    <a:pt x="69" y="75"/>
                  </a:lnTo>
                  <a:lnTo>
                    <a:pt x="69" y="75"/>
                  </a:lnTo>
                  <a:lnTo>
                    <a:pt x="69" y="76"/>
                  </a:lnTo>
                  <a:lnTo>
                    <a:pt x="69" y="76"/>
                  </a:lnTo>
                  <a:lnTo>
                    <a:pt x="69" y="77"/>
                  </a:lnTo>
                  <a:lnTo>
                    <a:pt x="69" y="77"/>
                  </a:lnTo>
                  <a:lnTo>
                    <a:pt x="69" y="77"/>
                  </a:lnTo>
                  <a:lnTo>
                    <a:pt x="69" y="78"/>
                  </a:lnTo>
                  <a:lnTo>
                    <a:pt x="69" y="78"/>
                  </a:lnTo>
                  <a:lnTo>
                    <a:pt x="69" y="79"/>
                  </a:lnTo>
                  <a:lnTo>
                    <a:pt x="68" y="79"/>
                  </a:lnTo>
                  <a:lnTo>
                    <a:pt x="68" y="79"/>
                  </a:lnTo>
                  <a:lnTo>
                    <a:pt x="68" y="80"/>
                  </a:lnTo>
                  <a:lnTo>
                    <a:pt x="67" y="80"/>
                  </a:lnTo>
                  <a:lnTo>
                    <a:pt x="67" y="80"/>
                  </a:lnTo>
                  <a:lnTo>
                    <a:pt x="67" y="80"/>
                  </a:lnTo>
                  <a:lnTo>
                    <a:pt x="67" y="81"/>
                  </a:lnTo>
                  <a:lnTo>
                    <a:pt x="67" y="81"/>
                  </a:lnTo>
                  <a:lnTo>
                    <a:pt x="66" y="82"/>
                  </a:lnTo>
                  <a:lnTo>
                    <a:pt x="66" y="82"/>
                  </a:lnTo>
                  <a:lnTo>
                    <a:pt x="66" y="82"/>
                  </a:lnTo>
                  <a:lnTo>
                    <a:pt x="66" y="83"/>
                  </a:lnTo>
                  <a:lnTo>
                    <a:pt x="66" y="83"/>
                  </a:lnTo>
                  <a:lnTo>
                    <a:pt x="66" y="84"/>
                  </a:lnTo>
                  <a:lnTo>
                    <a:pt x="66" y="83"/>
                  </a:lnTo>
                  <a:lnTo>
                    <a:pt x="66" y="83"/>
                  </a:lnTo>
                  <a:lnTo>
                    <a:pt x="66" y="84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3" y="84"/>
                  </a:lnTo>
                  <a:lnTo>
                    <a:pt x="63" y="84"/>
                  </a:lnTo>
                  <a:lnTo>
                    <a:pt x="62" y="84"/>
                  </a:lnTo>
                  <a:lnTo>
                    <a:pt x="62" y="84"/>
                  </a:lnTo>
                  <a:lnTo>
                    <a:pt x="62" y="84"/>
                  </a:lnTo>
                  <a:lnTo>
                    <a:pt x="62" y="84"/>
                  </a:lnTo>
                  <a:lnTo>
                    <a:pt x="61" y="84"/>
                  </a:lnTo>
                  <a:lnTo>
                    <a:pt x="61" y="84"/>
                  </a:lnTo>
                  <a:lnTo>
                    <a:pt x="61" y="84"/>
                  </a:lnTo>
                  <a:lnTo>
                    <a:pt x="60" y="84"/>
                  </a:lnTo>
                  <a:lnTo>
                    <a:pt x="60" y="85"/>
                  </a:lnTo>
                  <a:lnTo>
                    <a:pt x="60" y="85"/>
                  </a:lnTo>
                  <a:lnTo>
                    <a:pt x="60" y="85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59" y="86"/>
                  </a:lnTo>
                  <a:lnTo>
                    <a:pt x="59" y="87"/>
                  </a:lnTo>
                  <a:lnTo>
                    <a:pt x="59" y="87"/>
                  </a:lnTo>
                  <a:lnTo>
                    <a:pt x="59" y="87"/>
                  </a:lnTo>
                  <a:lnTo>
                    <a:pt x="59" y="88"/>
                  </a:lnTo>
                  <a:lnTo>
                    <a:pt x="59" y="88"/>
                  </a:lnTo>
                  <a:lnTo>
                    <a:pt x="59" y="88"/>
                  </a:lnTo>
                  <a:lnTo>
                    <a:pt x="58" y="89"/>
                  </a:lnTo>
                  <a:lnTo>
                    <a:pt x="58" y="89"/>
                  </a:lnTo>
                  <a:lnTo>
                    <a:pt x="58" y="89"/>
                  </a:lnTo>
                  <a:lnTo>
                    <a:pt x="57" y="89"/>
                  </a:lnTo>
                  <a:lnTo>
                    <a:pt x="57" y="89"/>
                  </a:lnTo>
                  <a:lnTo>
                    <a:pt x="57" y="89"/>
                  </a:lnTo>
                  <a:lnTo>
                    <a:pt x="57" y="90"/>
                  </a:lnTo>
                  <a:lnTo>
                    <a:pt x="56" y="90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55" y="91"/>
                  </a:lnTo>
                  <a:lnTo>
                    <a:pt x="55" y="91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5" y="93"/>
                  </a:lnTo>
                  <a:lnTo>
                    <a:pt x="54" y="93"/>
                  </a:lnTo>
                  <a:lnTo>
                    <a:pt x="54" y="93"/>
                  </a:lnTo>
                  <a:lnTo>
                    <a:pt x="54" y="93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4"/>
                  </a:lnTo>
                  <a:lnTo>
                    <a:pt x="54" y="95"/>
                  </a:lnTo>
                  <a:lnTo>
                    <a:pt x="53" y="95"/>
                  </a:lnTo>
                  <a:lnTo>
                    <a:pt x="54" y="95"/>
                  </a:lnTo>
                  <a:lnTo>
                    <a:pt x="54" y="96"/>
                  </a:lnTo>
                  <a:lnTo>
                    <a:pt x="54" y="96"/>
                  </a:lnTo>
                  <a:lnTo>
                    <a:pt x="54" y="97"/>
                  </a:lnTo>
                  <a:lnTo>
                    <a:pt x="54" y="97"/>
                  </a:lnTo>
                  <a:lnTo>
                    <a:pt x="54" y="97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4" y="98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3" y="99"/>
                  </a:lnTo>
                  <a:lnTo>
                    <a:pt x="53" y="99"/>
                  </a:lnTo>
                  <a:lnTo>
                    <a:pt x="53" y="99"/>
                  </a:lnTo>
                  <a:lnTo>
                    <a:pt x="53" y="99"/>
                  </a:lnTo>
                  <a:lnTo>
                    <a:pt x="53" y="100"/>
                  </a:lnTo>
                  <a:lnTo>
                    <a:pt x="53" y="100"/>
                  </a:lnTo>
                  <a:lnTo>
                    <a:pt x="53" y="100"/>
                  </a:lnTo>
                  <a:lnTo>
                    <a:pt x="52" y="100"/>
                  </a:lnTo>
                  <a:lnTo>
                    <a:pt x="52" y="101"/>
                  </a:lnTo>
                  <a:lnTo>
                    <a:pt x="52" y="101"/>
                  </a:lnTo>
                  <a:lnTo>
                    <a:pt x="51" y="102"/>
                  </a:lnTo>
                  <a:lnTo>
                    <a:pt x="51" y="102"/>
                  </a:lnTo>
                  <a:lnTo>
                    <a:pt x="51" y="102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0" y="104"/>
                  </a:lnTo>
                  <a:lnTo>
                    <a:pt x="50" y="104"/>
                  </a:lnTo>
                  <a:lnTo>
                    <a:pt x="50" y="104"/>
                  </a:lnTo>
                  <a:lnTo>
                    <a:pt x="50" y="104"/>
                  </a:lnTo>
                  <a:lnTo>
                    <a:pt x="50" y="105"/>
                  </a:lnTo>
                  <a:lnTo>
                    <a:pt x="50" y="105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50" y="107"/>
                  </a:lnTo>
                  <a:lnTo>
                    <a:pt x="50" y="107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09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7" y="110"/>
                  </a:lnTo>
                  <a:lnTo>
                    <a:pt x="48" y="111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7"/>
                  </a:lnTo>
                  <a:lnTo>
                    <a:pt x="46" y="117"/>
                  </a:lnTo>
                  <a:lnTo>
                    <a:pt x="46" y="117"/>
                  </a:lnTo>
                  <a:lnTo>
                    <a:pt x="46" y="118"/>
                  </a:lnTo>
                  <a:lnTo>
                    <a:pt x="47" y="118"/>
                  </a:lnTo>
                  <a:lnTo>
                    <a:pt x="47" y="119"/>
                  </a:lnTo>
                  <a:lnTo>
                    <a:pt x="46" y="119"/>
                  </a:lnTo>
                  <a:lnTo>
                    <a:pt x="46" y="119"/>
                  </a:lnTo>
                  <a:lnTo>
                    <a:pt x="46" y="119"/>
                  </a:lnTo>
                  <a:lnTo>
                    <a:pt x="46" y="119"/>
                  </a:lnTo>
                  <a:lnTo>
                    <a:pt x="46" y="119"/>
                  </a:lnTo>
                  <a:lnTo>
                    <a:pt x="46" y="120"/>
                  </a:lnTo>
                  <a:lnTo>
                    <a:pt x="46" y="120"/>
                  </a:lnTo>
                  <a:lnTo>
                    <a:pt x="46" y="121"/>
                  </a:lnTo>
                  <a:lnTo>
                    <a:pt x="46" y="122"/>
                  </a:lnTo>
                  <a:lnTo>
                    <a:pt x="46" y="122"/>
                  </a:lnTo>
                  <a:lnTo>
                    <a:pt x="45" y="122"/>
                  </a:lnTo>
                  <a:lnTo>
                    <a:pt x="45" y="122"/>
                  </a:lnTo>
                  <a:lnTo>
                    <a:pt x="44" y="122"/>
                  </a:lnTo>
                  <a:lnTo>
                    <a:pt x="45" y="122"/>
                  </a:lnTo>
                  <a:lnTo>
                    <a:pt x="44" y="123"/>
                  </a:lnTo>
                  <a:lnTo>
                    <a:pt x="44" y="123"/>
                  </a:lnTo>
                  <a:lnTo>
                    <a:pt x="44" y="122"/>
                  </a:lnTo>
                  <a:lnTo>
                    <a:pt x="44" y="123"/>
                  </a:lnTo>
                  <a:lnTo>
                    <a:pt x="43" y="123"/>
                  </a:lnTo>
                  <a:lnTo>
                    <a:pt x="43" y="123"/>
                  </a:lnTo>
                  <a:lnTo>
                    <a:pt x="43" y="124"/>
                  </a:lnTo>
                  <a:lnTo>
                    <a:pt x="42" y="124"/>
                  </a:lnTo>
                  <a:lnTo>
                    <a:pt x="42" y="124"/>
                  </a:lnTo>
                  <a:lnTo>
                    <a:pt x="41" y="124"/>
                  </a:lnTo>
                  <a:lnTo>
                    <a:pt x="41" y="125"/>
                  </a:lnTo>
                  <a:lnTo>
                    <a:pt x="41" y="125"/>
                  </a:lnTo>
                  <a:lnTo>
                    <a:pt x="40" y="125"/>
                  </a:lnTo>
                  <a:lnTo>
                    <a:pt x="40" y="125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9" y="125"/>
                  </a:lnTo>
                  <a:lnTo>
                    <a:pt x="38" y="125"/>
                  </a:lnTo>
                  <a:lnTo>
                    <a:pt x="38" y="125"/>
                  </a:lnTo>
                  <a:lnTo>
                    <a:pt x="37" y="126"/>
                  </a:lnTo>
                  <a:lnTo>
                    <a:pt x="37" y="126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5" y="126"/>
                  </a:lnTo>
                  <a:lnTo>
                    <a:pt x="35" y="127"/>
                  </a:lnTo>
                  <a:lnTo>
                    <a:pt x="35" y="128"/>
                  </a:lnTo>
                  <a:lnTo>
                    <a:pt x="35" y="128"/>
                  </a:lnTo>
                  <a:lnTo>
                    <a:pt x="35" y="128"/>
                  </a:lnTo>
                  <a:lnTo>
                    <a:pt x="34" y="128"/>
                  </a:lnTo>
                  <a:lnTo>
                    <a:pt x="33" y="128"/>
                  </a:lnTo>
                  <a:lnTo>
                    <a:pt x="34" y="129"/>
                  </a:lnTo>
                  <a:lnTo>
                    <a:pt x="33" y="129"/>
                  </a:lnTo>
                  <a:lnTo>
                    <a:pt x="33" y="129"/>
                  </a:lnTo>
                  <a:lnTo>
                    <a:pt x="33" y="130"/>
                  </a:lnTo>
                  <a:lnTo>
                    <a:pt x="32" y="130"/>
                  </a:lnTo>
                  <a:lnTo>
                    <a:pt x="32" y="131"/>
                  </a:lnTo>
                  <a:lnTo>
                    <a:pt x="31" y="131"/>
                  </a:lnTo>
                  <a:lnTo>
                    <a:pt x="31" y="131"/>
                  </a:lnTo>
                  <a:lnTo>
                    <a:pt x="30" y="131"/>
                  </a:lnTo>
                  <a:lnTo>
                    <a:pt x="30" y="131"/>
                  </a:lnTo>
                  <a:lnTo>
                    <a:pt x="30" y="131"/>
                  </a:lnTo>
                  <a:lnTo>
                    <a:pt x="30" y="131"/>
                  </a:lnTo>
                  <a:lnTo>
                    <a:pt x="29" y="131"/>
                  </a:lnTo>
                  <a:lnTo>
                    <a:pt x="29" y="131"/>
                  </a:lnTo>
                  <a:lnTo>
                    <a:pt x="29" y="131"/>
                  </a:lnTo>
                  <a:lnTo>
                    <a:pt x="28" y="131"/>
                  </a:lnTo>
                  <a:lnTo>
                    <a:pt x="28" y="131"/>
                  </a:lnTo>
                  <a:lnTo>
                    <a:pt x="28" y="131"/>
                  </a:lnTo>
                  <a:lnTo>
                    <a:pt x="27" y="131"/>
                  </a:lnTo>
                  <a:lnTo>
                    <a:pt x="27" y="131"/>
                  </a:lnTo>
                  <a:lnTo>
                    <a:pt x="27" y="131"/>
                  </a:lnTo>
                  <a:lnTo>
                    <a:pt x="27" y="131"/>
                  </a:lnTo>
                  <a:lnTo>
                    <a:pt x="27" y="131"/>
                  </a:lnTo>
                  <a:lnTo>
                    <a:pt x="27" y="132"/>
                  </a:lnTo>
                  <a:lnTo>
                    <a:pt x="26" y="132"/>
                  </a:lnTo>
                  <a:lnTo>
                    <a:pt x="26" y="133"/>
                  </a:lnTo>
                  <a:lnTo>
                    <a:pt x="26" y="133"/>
                  </a:lnTo>
                  <a:lnTo>
                    <a:pt x="26" y="133"/>
                  </a:lnTo>
                  <a:lnTo>
                    <a:pt x="26" y="133"/>
                  </a:lnTo>
                  <a:lnTo>
                    <a:pt x="25" y="133"/>
                  </a:lnTo>
                  <a:lnTo>
                    <a:pt x="25" y="133"/>
                  </a:lnTo>
                  <a:lnTo>
                    <a:pt x="25" y="134"/>
                  </a:lnTo>
                  <a:lnTo>
                    <a:pt x="24" y="135"/>
                  </a:lnTo>
                  <a:lnTo>
                    <a:pt x="23" y="135"/>
                  </a:lnTo>
                  <a:lnTo>
                    <a:pt x="23" y="135"/>
                  </a:lnTo>
                  <a:lnTo>
                    <a:pt x="23" y="135"/>
                  </a:lnTo>
                  <a:lnTo>
                    <a:pt x="23" y="135"/>
                  </a:lnTo>
                  <a:lnTo>
                    <a:pt x="23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3" y="137"/>
                  </a:lnTo>
                  <a:lnTo>
                    <a:pt x="23" y="137"/>
                  </a:lnTo>
                  <a:lnTo>
                    <a:pt x="22" y="137"/>
                  </a:lnTo>
                  <a:lnTo>
                    <a:pt x="22" y="137"/>
                  </a:lnTo>
                  <a:lnTo>
                    <a:pt x="22" y="138"/>
                  </a:lnTo>
                  <a:lnTo>
                    <a:pt x="22" y="138"/>
                  </a:lnTo>
                  <a:lnTo>
                    <a:pt x="22" y="139"/>
                  </a:lnTo>
                  <a:lnTo>
                    <a:pt x="21" y="139"/>
                  </a:lnTo>
                  <a:lnTo>
                    <a:pt x="21" y="139"/>
                  </a:lnTo>
                  <a:lnTo>
                    <a:pt x="21" y="139"/>
                  </a:lnTo>
                  <a:lnTo>
                    <a:pt x="21" y="139"/>
                  </a:lnTo>
                  <a:lnTo>
                    <a:pt x="21" y="139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1" y="140"/>
                  </a:lnTo>
                  <a:lnTo>
                    <a:pt x="21" y="140"/>
                  </a:lnTo>
                  <a:lnTo>
                    <a:pt x="21" y="140"/>
                  </a:lnTo>
                  <a:lnTo>
                    <a:pt x="21" y="141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9" y="140"/>
                  </a:lnTo>
                  <a:lnTo>
                    <a:pt x="19" y="140"/>
                  </a:lnTo>
                  <a:lnTo>
                    <a:pt x="19" y="140"/>
                  </a:lnTo>
                  <a:lnTo>
                    <a:pt x="19" y="140"/>
                  </a:lnTo>
                  <a:lnTo>
                    <a:pt x="18" y="140"/>
                  </a:lnTo>
                  <a:lnTo>
                    <a:pt x="18" y="140"/>
                  </a:lnTo>
                  <a:lnTo>
                    <a:pt x="17" y="140"/>
                  </a:lnTo>
                  <a:lnTo>
                    <a:pt x="17" y="140"/>
                  </a:lnTo>
                  <a:lnTo>
                    <a:pt x="17" y="140"/>
                  </a:lnTo>
                  <a:lnTo>
                    <a:pt x="16" y="140"/>
                  </a:lnTo>
                  <a:lnTo>
                    <a:pt x="16" y="139"/>
                  </a:lnTo>
                  <a:lnTo>
                    <a:pt x="16" y="139"/>
                  </a:lnTo>
                  <a:lnTo>
                    <a:pt x="16" y="138"/>
                  </a:lnTo>
                  <a:lnTo>
                    <a:pt x="16" y="138"/>
                  </a:lnTo>
                  <a:lnTo>
                    <a:pt x="16" y="138"/>
                  </a:lnTo>
                  <a:lnTo>
                    <a:pt x="16" y="138"/>
                  </a:lnTo>
                  <a:lnTo>
                    <a:pt x="15" y="138"/>
                  </a:lnTo>
                  <a:lnTo>
                    <a:pt x="15" y="138"/>
                  </a:lnTo>
                  <a:lnTo>
                    <a:pt x="14" y="138"/>
                  </a:lnTo>
                  <a:lnTo>
                    <a:pt x="14" y="138"/>
                  </a:lnTo>
                  <a:lnTo>
                    <a:pt x="14" y="137"/>
                  </a:lnTo>
                  <a:lnTo>
                    <a:pt x="13" y="137"/>
                  </a:lnTo>
                  <a:lnTo>
                    <a:pt x="13" y="137"/>
                  </a:lnTo>
                  <a:lnTo>
                    <a:pt x="13" y="137"/>
                  </a:lnTo>
                  <a:lnTo>
                    <a:pt x="13" y="13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2" y="135"/>
                  </a:lnTo>
                  <a:lnTo>
                    <a:pt x="11" y="135"/>
                  </a:lnTo>
                  <a:lnTo>
                    <a:pt x="11" y="136"/>
                  </a:lnTo>
                  <a:lnTo>
                    <a:pt x="10" y="136"/>
                  </a:lnTo>
                  <a:lnTo>
                    <a:pt x="10" y="135"/>
                  </a:lnTo>
                  <a:lnTo>
                    <a:pt x="10" y="135"/>
                  </a:lnTo>
                  <a:lnTo>
                    <a:pt x="10" y="135"/>
                  </a:lnTo>
                  <a:lnTo>
                    <a:pt x="10" y="135"/>
                  </a:lnTo>
                  <a:lnTo>
                    <a:pt x="9" y="135"/>
                  </a:lnTo>
                  <a:lnTo>
                    <a:pt x="9" y="135"/>
                  </a:lnTo>
                  <a:lnTo>
                    <a:pt x="8" y="135"/>
                  </a:lnTo>
                  <a:lnTo>
                    <a:pt x="8" y="135"/>
                  </a:lnTo>
                  <a:lnTo>
                    <a:pt x="8" y="135"/>
                  </a:lnTo>
                  <a:lnTo>
                    <a:pt x="8" y="134"/>
                  </a:lnTo>
                  <a:lnTo>
                    <a:pt x="8" y="134"/>
                  </a:lnTo>
                  <a:lnTo>
                    <a:pt x="7" y="133"/>
                  </a:lnTo>
                  <a:lnTo>
                    <a:pt x="7" y="133"/>
                  </a:lnTo>
                  <a:lnTo>
                    <a:pt x="7" y="133"/>
                  </a:lnTo>
                  <a:lnTo>
                    <a:pt x="7" y="133"/>
                  </a:lnTo>
                  <a:lnTo>
                    <a:pt x="6" y="133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5" y="132"/>
                  </a:lnTo>
                  <a:lnTo>
                    <a:pt x="5" y="131"/>
                  </a:lnTo>
                  <a:lnTo>
                    <a:pt x="5" y="131"/>
                  </a:lnTo>
                  <a:lnTo>
                    <a:pt x="5" y="131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5" y="129"/>
                  </a:lnTo>
                  <a:lnTo>
                    <a:pt x="5" y="129"/>
                  </a:lnTo>
                  <a:lnTo>
                    <a:pt x="5" y="129"/>
                  </a:lnTo>
                  <a:lnTo>
                    <a:pt x="5" y="129"/>
                  </a:lnTo>
                  <a:lnTo>
                    <a:pt x="5" y="129"/>
                  </a:lnTo>
                  <a:lnTo>
                    <a:pt x="4" y="129"/>
                  </a:lnTo>
                  <a:lnTo>
                    <a:pt x="4" y="129"/>
                  </a:lnTo>
                  <a:lnTo>
                    <a:pt x="3" y="129"/>
                  </a:lnTo>
                  <a:lnTo>
                    <a:pt x="3" y="129"/>
                  </a:lnTo>
                  <a:lnTo>
                    <a:pt x="3" y="130"/>
                  </a:lnTo>
                  <a:lnTo>
                    <a:pt x="3" y="129"/>
                  </a:lnTo>
                  <a:lnTo>
                    <a:pt x="2" y="129"/>
                  </a:lnTo>
                  <a:lnTo>
                    <a:pt x="2" y="129"/>
                  </a:lnTo>
                  <a:lnTo>
                    <a:pt x="2" y="129"/>
                  </a:lnTo>
                  <a:lnTo>
                    <a:pt x="2" y="128"/>
                  </a:lnTo>
                  <a:lnTo>
                    <a:pt x="1" y="128"/>
                  </a:lnTo>
                  <a:lnTo>
                    <a:pt x="1" y="128"/>
                  </a:lnTo>
                  <a:lnTo>
                    <a:pt x="1" y="128"/>
                  </a:lnTo>
                  <a:lnTo>
                    <a:pt x="0" y="128"/>
                  </a:lnTo>
                  <a:lnTo>
                    <a:pt x="0" y="129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45" name="Freeform 50"/>
            <p:cNvSpPr>
              <a:spLocks/>
            </p:cNvSpPr>
            <p:nvPr>
              <p:custDataLst>
                <p:tags r:id="rId200"/>
              </p:custDataLst>
            </p:nvPr>
          </p:nvSpPr>
          <p:spPr bwMode="auto">
            <a:xfrm>
              <a:off x="4293716" y="2758188"/>
              <a:ext cx="242549" cy="140834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4" y="1"/>
                </a:cxn>
                <a:cxn ang="0">
                  <a:pos x="18" y="1"/>
                </a:cxn>
                <a:cxn ang="0">
                  <a:pos x="22" y="1"/>
                </a:cxn>
                <a:cxn ang="0">
                  <a:pos x="26" y="1"/>
                </a:cxn>
                <a:cxn ang="0">
                  <a:pos x="30" y="1"/>
                </a:cxn>
                <a:cxn ang="0">
                  <a:pos x="35" y="1"/>
                </a:cxn>
                <a:cxn ang="0">
                  <a:pos x="39" y="1"/>
                </a:cxn>
                <a:cxn ang="0">
                  <a:pos x="43" y="1"/>
                </a:cxn>
                <a:cxn ang="0">
                  <a:pos x="47" y="1"/>
                </a:cxn>
                <a:cxn ang="0">
                  <a:pos x="51" y="1"/>
                </a:cxn>
                <a:cxn ang="0">
                  <a:pos x="55" y="1"/>
                </a:cxn>
                <a:cxn ang="0">
                  <a:pos x="59" y="1"/>
                </a:cxn>
                <a:cxn ang="0">
                  <a:pos x="62" y="1"/>
                </a:cxn>
                <a:cxn ang="0">
                  <a:pos x="66" y="1"/>
                </a:cxn>
                <a:cxn ang="0">
                  <a:pos x="71" y="1"/>
                </a:cxn>
                <a:cxn ang="0">
                  <a:pos x="75" y="1"/>
                </a:cxn>
                <a:cxn ang="0">
                  <a:pos x="79" y="1"/>
                </a:cxn>
                <a:cxn ang="0">
                  <a:pos x="83" y="1"/>
                </a:cxn>
                <a:cxn ang="0">
                  <a:pos x="84" y="4"/>
                </a:cxn>
                <a:cxn ang="0">
                  <a:pos x="87" y="5"/>
                </a:cxn>
                <a:cxn ang="0">
                  <a:pos x="88" y="8"/>
                </a:cxn>
                <a:cxn ang="0">
                  <a:pos x="90" y="9"/>
                </a:cxn>
                <a:cxn ang="0">
                  <a:pos x="92" y="8"/>
                </a:cxn>
                <a:cxn ang="0">
                  <a:pos x="93" y="7"/>
                </a:cxn>
                <a:cxn ang="0">
                  <a:pos x="96" y="6"/>
                </a:cxn>
                <a:cxn ang="0">
                  <a:pos x="98" y="9"/>
                </a:cxn>
                <a:cxn ang="0">
                  <a:pos x="102" y="10"/>
                </a:cxn>
                <a:cxn ang="0">
                  <a:pos x="105" y="9"/>
                </a:cxn>
                <a:cxn ang="0">
                  <a:pos x="107" y="9"/>
                </a:cxn>
                <a:cxn ang="0">
                  <a:pos x="111" y="10"/>
                </a:cxn>
                <a:cxn ang="0">
                  <a:pos x="113" y="11"/>
                </a:cxn>
                <a:cxn ang="0">
                  <a:pos x="116" y="12"/>
                </a:cxn>
                <a:cxn ang="0">
                  <a:pos x="119" y="11"/>
                </a:cxn>
                <a:cxn ang="0">
                  <a:pos x="118" y="13"/>
                </a:cxn>
                <a:cxn ang="0">
                  <a:pos x="120" y="15"/>
                </a:cxn>
                <a:cxn ang="0">
                  <a:pos x="119" y="18"/>
                </a:cxn>
                <a:cxn ang="0">
                  <a:pos x="120" y="22"/>
                </a:cxn>
                <a:cxn ang="0">
                  <a:pos x="121" y="25"/>
                </a:cxn>
                <a:cxn ang="0">
                  <a:pos x="124" y="27"/>
                </a:cxn>
                <a:cxn ang="0">
                  <a:pos x="124" y="31"/>
                </a:cxn>
                <a:cxn ang="0">
                  <a:pos x="123" y="34"/>
                </a:cxn>
                <a:cxn ang="0">
                  <a:pos x="121" y="36"/>
                </a:cxn>
                <a:cxn ang="0">
                  <a:pos x="119" y="38"/>
                </a:cxn>
                <a:cxn ang="0">
                  <a:pos x="117" y="40"/>
                </a:cxn>
                <a:cxn ang="0">
                  <a:pos x="115" y="42"/>
                </a:cxn>
                <a:cxn ang="0">
                  <a:pos x="113" y="44"/>
                </a:cxn>
                <a:cxn ang="0">
                  <a:pos x="111" y="46"/>
                </a:cxn>
                <a:cxn ang="0">
                  <a:pos x="109" y="49"/>
                </a:cxn>
                <a:cxn ang="0">
                  <a:pos x="109" y="52"/>
                </a:cxn>
                <a:cxn ang="0">
                  <a:pos x="109" y="55"/>
                </a:cxn>
                <a:cxn ang="0">
                  <a:pos x="109" y="59"/>
                </a:cxn>
                <a:cxn ang="0">
                  <a:pos x="110" y="62"/>
                </a:cxn>
                <a:cxn ang="0">
                  <a:pos x="110" y="64"/>
                </a:cxn>
                <a:cxn ang="0">
                  <a:pos x="110" y="67"/>
                </a:cxn>
                <a:cxn ang="0">
                  <a:pos x="112" y="69"/>
                </a:cxn>
                <a:cxn ang="0">
                  <a:pos x="114" y="71"/>
                </a:cxn>
              </a:cxnLst>
              <a:rect l="0" t="0" r="r" b="b"/>
              <a:pathLst>
                <a:path w="124" h="7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70" y="1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4" y="1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5"/>
                  </a:lnTo>
                  <a:lnTo>
                    <a:pt x="84" y="5"/>
                  </a:lnTo>
                  <a:lnTo>
                    <a:pt x="85" y="5"/>
                  </a:lnTo>
                  <a:lnTo>
                    <a:pt x="85" y="4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7" y="7"/>
                  </a:lnTo>
                  <a:lnTo>
                    <a:pt x="87" y="7"/>
                  </a:lnTo>
                  <a:lnTo>
                    <a:pt x="87" y="7"/>
                  </a:lnTo>
                  <a:lnTo>
                    <a:pt x="87" y="7"/>
                  </a:lnTo>
                  <a:lnTo>
                    <a:pt x="87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1" y="10"/>
                  </a:lnTo>
                  <a:lnTo>
                    <a:pt x="91" y="10"/>
                  </a:lnTo>
                  <a:lnTo>
                    <a:pt x="91" y="10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1" y="9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3" y="8"/>
                  </a:lnTo>
                  <a:lnTo>
                    <a:pt x="93" y="8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4" y="6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6" y="6"/>
                  </a:lnTo>
                  <a:lnTo>
                    <a:pt x="97" y="7"/>
                  </a:lnTo>
                  <a:lnTo>
                    <a:pt x="97" y="8"/>
                  </a:lnTo>
                  <a:lnTo>
                    <a:pt x="97" y="8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9" y="9"/>
                  </a:lnTo>
                  <a:lnTo>
                    <a:pt x="99" y="9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100" y="10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2" y="11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4" y="11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4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7" y="9"/>
                  </a:lnTo>
                  <a:lnTo>
                    <a:pt x="107" y="10"/>
                  </a:lnTo>
                  <a:lnTo>
                    <a:pt x="107" y="10"/>
                  </a:lnTo>
                  <a:lnTo>
                    <a:pt x="107" y="9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10" y="10"/>
                  </a:lnTo>
                  <a:lnTo>
                    <a:pt x="110" y="10"/>
                  </a:lnTo>
                  <a:lnTo>
                    <a:pt x="110" y="10"/>
                  </a:lnTo>
                  <a:lnTo>
                    <a:pt x="111" y="10"/>
                  </a:lnTo>
                  <a:lnTo>
                    <a:pt x="111" y="10"/>
                  </a:lnTo>
                  <a:lnTo>
                    <a:pt x="111" y="10"/>
                  </a:lnTo>
                  <a:lnTo>
                    <a:pt x="111" y="9"/>
                  </a:lnTo>
                  <a:lnTo>
                    <a:pt x="112" y="9"/>
                  </a:lnTo>
                  <a:lnTo>
                    <a:pt x="112" y="9"/>
                  </a:lnTo>
                  <a:lnTo>
                    <a:pt x="112" y="10"/>
                  </a:lnTo>
                  <a:lnTo>
                    <a:pt x="112" y="10"/>
                  </a:lnTo>
                  <a:lnTo>
                    <a:pt x="112" y="11"/>
                  </a:lnTo>
                  <a:lnTo>
                    <a:pt x="113" y="11"/>
                  </a:lnTo>
                  <a:lnTo>
                    <a:pt x="113" y="11"/>
                  </a:lnTo>
                  <a:lnTo>
                    <a:pt x="114" y="11"/>
                  </a:lnTo>
                  <a:lnTo>
                    <a:pt x="114" y="11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5" y="11"/>
                  </a:lnTo>
                  <a:lnTo>
                    <a:pt x="115" y="11"/>
                  </a:lnTo>
                  <a:lnTo>
                    <a:pt x="116" y="11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7" y="11"/>
                  </a:lnTo>
                  <a:lnTo>
                    <a:pt x="117" y="11"/>
                  </a:lnTo>
                  <a:lnTo>
                    <a:pt x="117" y="11"/>
                  </a:lnTo>
                  <a:lnTo>
                    <a:pt x="117" y="11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19" y="11"/>
                  </a:lnTo>
                  <a:lnTo>
                    <a:pt x="119" y="11"/>
                  </a:lnTo>
                  <a:lnTo>
                    <a:pt x="120" y="11"/>
                  </a:lnTo>
                  <a:lnTo>
                    <a:pt x="120" y="11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19" y="12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18" y="13"/>
                  </a:lnTo>
                  <a:lnTo>
                    <a:pt x="118" y="13"/>
                  </a:lnTo>
                  <a:lnTo>
                    <a:pt x="118" y="13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4"/>
                  </a:lnTo>
                  <a:lnTo>
                    <a:pt x="119" y="15"/>
                  </a:lnTo>
                  <a:lnTo>
                    <a:pt x="119" y="15"/>
                  </a:lnTo>
                  <a:lnTo>
                    <a:pt x="119" y="15"/>
                  </a:lnTo>
                  <a:lnTo>
                    <a:pt x="120" y="16"/>
                  </a:lnTo>
                  <a:lnTo>
                    <a:pt x="120" y="15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21" y="16"/>
                  </a:lnTo>
                  <a:lnTo>
                    <a:pt x="121" y="17"/>
                  </a:lnTo>
                  <a:lnTo>
                    <a:pt x="121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9" y="18"/>
                  </a:lnTo>
                  <a:lnTo>
                    <a:pt x="119" y="18"/>
                  </a:lnTo>
                  <a:lnTo>
                    <a:pt x="119" y="18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20" y="20"/>
                  </a:lnTo>
                  <a:lnTo>
                    <a:pt x="120" y="21"/>
                  </a:lnTo>
                  <a:lnTo>
                    <a:pt x="120" y="21"/>
                  </a:lnTo>
                  <a:lnTo>
                    <a:pt x="120" y="22"/>
                  </a:lnTo>
                  <a:lnTo>
                    <a:pt x="121" y="22"/>
                  </a:lnTo>
                  <a:lnTo>
                    <a:pt x="121" y="22"/>
                  </a:lnTo>
                  <a:lnTo>
                    <a:pt x="121" y="22"/>
                  </a:lnTo>
                  <a:lnTo>
                    <a:pt x="121" y="23"/>
                  </a:lnTo>
                  <a:lnTo>
                    <a:pt x="121" y="23"/>
                  </a:lnTo>
                  <a:lnTo>
                    <a:pt x="121" y="23"/>
                  </a:lnTo>
                  <a:lnTo>
                    <a:pt x="121" y="24"/>
                  </a:lnTo>
                  <a:lnTo>
                    <a:pt x="121" y="24"/>
                  </a:lnTo>
                  <a:lnTo>
                    <a:pt x="121" y="24"/>
                  </a:lnTo>
                  <a:lnTo>
                    <a:pt x="121" y="25"/>
                  </a:lnTo>
                  <a:lnTo>
                    <a:pt x="121" y="25"/>
                  </a:lnTo>
                  <a:lnTo>
                    <a:pt x="122" y="25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23" y="26"/>
                  </a:lnTo>
                  <a:lnTo>
                    <a:pt x="123" y="26"/>
                  </a:lnTo>
                  <a:lnTo>
                    <a:pt x="123" y="26"/>
                  </a:lnTo>
                  <a:lnTo>
                    <a:pt x="124" y="26"/>
                  </a:lnTo>
                  <a:lnTo>
                    <a:pt x="124" y="27"/>
                  </a:lnTo>
                  <a:lnTo>
                    <a:pt x="124" y="27"/>
                  </a:lnTo>
                  <a:lnTo>
                    <a:pt x="124" y="27"/>
                  </a:lnTo>
                  <a:lnTo>
                    <a:pt x="124" y="28"/>
                  </a:lnTo>
                  <a:lnTo>
                    <a:pt x="124" y="28"/>
                  </a:lnTo>
                  <a:lnTo>
                    <a:pt x="124" y="29"/>
                  </a:lnTo>
                  <a:lnTo>
                    <a:pt x="124" y="29"/>
                  </a:lnTo>
                  <a:lnTo>
                    <a:pt x="124" y="29"/>
                  </a:lnTo>
                  <a:lnTo>
                    <a:pt x="124" y="29"/>
                  </a:lnTo>
                  <a:lnTo>
                    <a:pt x="124" y="30"/>
                  </a:lnTo>
                  <a:lnTo>
                    <a:pt x="124" y="30"/>
                  </a:lnTo>
                  <a:lnTo>
                    <a:pt x="124" y="31"/>
                  </a:lnTo>
                  <a:lnTo>
                    <a:pt x="124" y="31"/>
                  </a:lnTo>
                  <a:lnTo>
                    <a:pt x="124" y="31"/>
                  </a:lnTo>
                  <a:lnTo>
                    <a:pt x="124" y="32"/>
                  </a:lnTo>
                  <a:lnTo>
                    <a:pt x="124" y="32"/>
                  </a:lnTo>
                  <a:lnTo>
                    <a:pt x="124" y="33"/>
                  </a:lnTo>
                  <a:lnTo>
                    <a:pt x="124" y="33"/>
                  </a:lnTo>
                  <a:lnTo>
                    <a:pt x="124" y="33"/>
                  </a:lnTo>
                  <a:lnTo>
                    <a:pt x="123" y="33"/>
                  </a:lnTo>
                  <a:lnTo>
                    <a:pt x="123" y="34"/>
                  </a:lnTo>
                  <a:lnTo>
                    <a:pt x="123" y="34"/>
                  </a:lnTo>
                  <a:lnTo>
                    <a:pt x="123" y="35"/>
                  </a:lnTo>
                  <a:lnTo>
                    <a:pt x="123" y="35"/>
                  </a:lnTo>
                  <a:lnTo>
                    <a:pt x="122" y="35"/>
                  </a:lnTo>
                  <a:lnTo>
                    <a:pt x="122" y="35"/>
                  </a:lnTo>
                  <a:lnTo>
                    <a:pt x="122" y="35"/>
                  </a:lnTo>
                  <a:lnTo>
                    <a:pt x="122" y="35"/>
                  </a:lnTo>
                  <a:lnTo>
                    <a:pt x="122" y="36"/>
                  </a:lnTo>
                  <a:lnTo>
                    <a:pt x="121" y="35"/>
                  </a:lnTo>
                  <a:lnTo>
                    <a:pt x="121" y="35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20" y="36"/>
                  </a:lnTo>
                  <a:lnTo>
                    <a:pt x="120" y="36"/>
                  </a:lnTo>
                  <a:lnTo>
                    <a:pt x="120" y="36"/>
                  </a:lnTo>
                  <a:lnTo>
                    <a:pt x="120" y="37"/>
                  </a:lnTo>
                  <a:lnTo>
                    <a:pt x="120" y="37"/>
                  </a:lnTo>
                  <a:lnTo>
                    <a:pt x="119" y="37"/>
                  </a:lnTo>
                  <a:lnTo>
                    <a:pt x="119" y="37"/>
                  </a:lnTo>
                  <a:lnTo>
                    <a:pt x="119" y="38"/>
                  </a:lnTo>
                  <a:lnTo>
                    <a:pt x="119" y="38"/>
                  </a:lnTo>
                  <a:lnTo>
                    <a:pt x="119" y="38"/>
                  </a:lnTo>
                  <a:lnTo>
                    <a:pt x="118" y="38"/>
                  </a:lnTo>
                  <a:lnTo>
                    <a:pt x="118" y="39"/>
                  </a:lnTo>
                  <a:lnTo>
                    <a:pt x="118" y="39"/>
                  </a:lnTo>
                  <a:lnTo>
                    <a:pt x="117" y="40"/>
                  </a:lnTo>
                  <a:lnTo>
                    <a:pt x="117" y="40"/>
                  </a:lnTo>
                  <a:lnTo>
                    <a:pt x="117" y="40"/>
                  </a:lnTo>
                  <a:lnTo>
                    <a:pt x="117" y="40"/>
                  </a:lnTo>
                  <a:lnTo>
                    <a:pt x="117" y="40"/>
                  </a:lnTo>
                  <a:lnTo>
                    <a:pt x="117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41"/>
                  </a:lnTo>
                  <a:lnTo>
                    <a:pt x="116" y="41"/>
                  </a:lnTo>
                  <a:lnTo>
                    <a:pt x="116" y="41"/>
                  </a:lnTo>
                  <a:lnTo>
                    <a:pt x="116" y="41"/>
                  </a:lnTo>
                  <a:lnTo>
                    <a:pt x="116" y="42"/>
                  </a:lnTo>
                  <a:lnTo>
                    <a:pt x="115" y="42"/>
                  </a:lnTo>
                  <a:lnTo>
                    <a:pt x="115" y="42"/>
                  </a:lnTo>
                  <a:lnTo>
                    <a:pt x="114" y="42"/>
                  </a:lnTo>
                  <a:lnTo>
                    <a:pt x="114" y="43"/>
                  </a:lnTo>
                  <a:lnTo>
                    <a:pt x="114" y="43"/>
                  </a:lnTo>
                  <a:lnTo>
                    <a:pt x="114" y="43"/>
                  </a:lnTo>
                  <a:lnTo>
                    <a:pt x="114" y="44"/>
                  </a:lnTo>
                  <a:lnTo>
                    <a:pt x="114" y="44"/>
                  </a:lnTo>
                  <a:lnTo>
                    <a:pt x="113" y="44"/>
                  </a:lnTo>
                  <a:lnTo>
                    <a:pt x="113" y="44"/>
                  </a:lnTo>
                  <a:lnTo>
                    <a:pt x="113" y="44"/>
                  </a:lnTo>
                  <a:lnTo>
                    <a:pt x="112" y="44"/>
                  </a:lnTo>
                  <a:lnTo>
                    <a:pt x="112" y="45"/>
                  </a:lnTo>
                  <a:lnTo>
                    <a:pt x="112" y="45"/>
                  </a:lnTo>
                  <a:lnTo>
                    <a:pt x="112" y="45"/>
                  </a:lnTo>
                  <a:lnTo>
                    <a:pt x="112" y="45"/>
                  </a:lnTo>
                  <a:lnTo>
                    <a:pt x="111" y="45"/>
                  </a:lnTo>
                  <a:lnTo>
                    <a:pt x="111" y="46"/>
                  </a:lnTo>
                  <a:lnTo>
                    <a:pt x="111" y="46"/>
                  </a:lnTo>
                  <a:lnTo>
                    <a:pt x="111" y="46"/>
                  </a:lnTo>
                  <a:lnTo>
                    <a:pt x="111" y="46"/>
                  </a:lnTo>
                  <a:lnTo>
                    <a:pt x="111" y="47"/>
                  </a:lnTo>
                  <a:lnTo>
                    <a:pt x="110" y="46"/>
                  </a:lnTo>
                  <a:lnTo>
                    <a:pt x="110" y="47"/>
                  </a:lnTo>
                  <a:lnTo>
                    <a:pt x="111" y="47"/>
                  </a:lnTo>
                  <a:lnTo>
                    <a:pt x="110" y="47"/>
                  </a:lnTo>
                  <a:lnTo>
                    <a:pt x="110" y="47"/>
                  </a:lnTo>
                  <a:lnTo>
                    <a:pt x="109" y="47"/>
                  </a:lnTo>
                  <a:lnTo>
                    <a:pt x="109" y="48"/>
                  </a:lnTo>
                  <a:lnTo>
                    <a:pt x="109" y="48"/>
                  </a:lnTo>
                  <a:lnTo>
                    <a:pt x="109" y="49"/>
                  </a:lnTo>
                  <a:lnTo>
                    <a:pt x="109" y="49"/>
                  </a:lnTo>
                  <a:lnTo>
                    <a:pt x="109" y="49"/>
                  </a:lnTo>
                  <a:lnTo>
                    <a:pt x="109" y="50"/>
                  </a:lnTo>
                  <a:lnTo>
                    <a:pt x="109" y="50"/>
                  </a:lnTo>
                  <a:lnTo>
                    <a:pt x="109" y="51"/>
                  </a:lnTo>
                  <a:lnTo>
                    <a:pt x="109" y="51"/>
                  </a:lnTo>
                  <a:lnTo>
                    <a:pt x="109" y="51"/>
                  </a:lnTo>
                  <a:lnTo>
                    <a:pt x="109" y="52"/>
                  </a:lnTo>
                  <a:lnTo>
                    <a:pt x="109" y="52"/>
                  </a:lnTo>
                  <a:lnTo>
                    <a:pt x="109" y="52"/>
                  </a:lnTo>
                  <a:lnTo>
                    <a:pt x="109" y="53"/>
                  </a:lnTo>
                  <a:lnTo>
                    <a:pt x="109" y="53"/>
                  </a:lnTo>
                  <a:lnTo>
                    <a:pt x="109" y="53"/>
                  </a:lnTo>
                  <a:lnTo>
                    <a:pt x="109" y="53"/>
                  </a:lnTo>
                  <a:lnTo>
                    <a:pt x="109" y="54"/>
                  </a:lnTo>
                  <a:lnTo>
                    <a:pt x="109" y="54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9" y="56"/>
                  </a:lnTo>
                  <a:lnTo>
                    <a:pt x="109" y="56"/>
                  </a:lnTo>
                  <a:lnTo>
                    <a:pt x="109" y="57"/>
                  </a:lnTo>
                  <a:lnTo>
                    <a:pt x="109" y="57"/>
                  </a:lnTo>
                  <a:lnTo>
                    <a:pt x="109" y="57"/>
                  </a:lnTo>
                  <a:lnTo>
                    <a:pt x="109" y="57"/>
                  </a:lnTo>
                  <a:lnTo>
                    <a:pt x="109" y="58"/>
                  </a:lnTo>
                  <a:lnTo>
                    <a:pt x="109" y="58"/>
                  </a:lnTo>
                  <a:lnTo>
                    <a:pt x="109" y="58"/>
                  </a:lnTo>
                  <a:lnTo>
                    <a:pt x="109" y="59"/>
                  </a:lnTo>
                  <a:lnTo>
                    <a:pt x="109" y="59"/>
                  </a:lnTo>
                  <a:lnTo>
                    <a:pt x="109" y="60"/>
                  </a:lnTo>
                  <a:lnTo>
                    <a:pt x="109" y="60"/>
                  </a:lnTo>
                  <a:lnTo>
                    <a:pt x="110" y="60"/>
                  </a:lnTo>
                  <a:lnTo>
                    <a:pt x="109" y="60"/>
                  </a:lnTo>
                  <a:lnTo>
                    <a:pt x="109" y="61"/>
                  </a:lnTo>
                  <a:lnTo>
                    <a:pt x="109" y="61"/>
                  </a:lnTo>
                  <a:lnTo>
                    <a:pt x="110" y="61"/>
                  </a:lnTo>
                  <a:lnTo>
                    <a:pt x="110" y="62"/>
                  </a:lnTo>
                  <a:lnTo>
                    <a:pt x="110" y="62"/>
                  </a:lnTo>
                  <a:lnTo>
                    <a:pt x="110" y="62"/>
                  </a:lnTo>
                  <a:lnTo>
                    <a:pt x="110" y="62"/>
                  </a:lnTo>
                  <a:lnTo>
                    <a:pt x="110" y="63"/>
                  </a:lnTo>
                  <a:lnTo>
                    <a:pt x="110" y="63"/>
                  </a:lnTo>
                  <a:lnTo>
                    <a:pt x="110" y="63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110" y="65"/>
                  </a:lnTo>
                  <a:lnTo>
                    <a:pt x="110" y="65"/>
                  </a:lnTo>
                  <a:lnTo>
                    <a:pt x="111" y="65"/>
                  </a:lnTo>
                  <a:lnTo>
                    <a:pt x="110" y="65"/>
                  </a:lnTo>
                  <a:lnTo>
                    <a:pt x="110" y="66"/>
                  </a:lnTo>
                  <a:lnTo>
                    <a:pt x="110" y="66"/>
                  </a:lnTo>
                  <a:lnTo>
                    <a:pt x="110" y="66"/>
                  </a:lnTo>
                  <a:lnTo>
                    <a:pt x="110" y="67"/>
                  </a:lnTo>
                  <a:lnTo>
                    <a:pt x="110" y="67"/>
                  </a:lnTo>
                  <a:lnTo>
                    <a:pt x="111" y="67"/>
                  </a:lnTo>
                  <a:lnTo>
                    <a:pt x="110" y="68"/>
                  </a:lnTo>
                  <a:lnTo>
                    <a:pt x="111" y="68"/>
                  </a:lnTo>
                  <a:lnTo>
                    <a:pt x="111" y="68"/>
                  </a:lnTo>
                  <a:lnTo>
                    <a:pt x="111" y="68"/>
                  </a:lnTo>
                  <a:lnTo>
                    <a:pt x="111" y="69"/>
                  </a:lnTo>
                  <a:lnTo>
                    <a:pt x="112" y="68"/>
                  </a:lnTo>
                  <a:lnTo>
                    <a:pt x="112" y="69"/>
                  </a:lnTo>
                  <a:lnTo>
                    <a:pt x="112" y="69"/>
                  </a:lnTo>
                  <a:lnTo>
                    <a:pt x="112" y="69"/>
                  </a:lnTo>
                  <a:lnTo>
                    <a:pt x="112" y="69"/>
                  </a:lnTo>
                  <a:lnTo>
                    <a:pt x="112" y="70"/>
                  </a:lnTo>
                  <a:lnTo>
                    <a:pt x="112" y="70"/>
                  </a:lnTo>
                  <a:lnTo>
                    <a:pt x="112" y="71"/>
                  </a:lnTo>
                  <a:lnTo>
                    <a:pt x="112" y="71"/>
                  </a:lnTo>
                  <a:lnTo>
                    <a:pt x="113" y="71"/>
                  </a:lnTo>
                  <a:lnTo>
                    <a:pt x="113" y="71"/>
                  </a:lnTo>
                  <a:lnTo>
                    <a:pt x="113" y="71"/>
                  </a:lnTo>
                  <a:lnTo>
                    <a:pt x="114" y="71"/>
                  </a:lnTo>
                  <a:lnTo>
                    <a:pt x="114" y="71"/>
                  </a:lnTo>
                  <a:lnTo>
                    <a:pt x="114" y="71"/>
                  </a:lnTo>
                  <a:lnTo>
                    <a:pt x="114" y="72"/>
                  </a:lnTo>
                  <a:lnTo>
                    <a:pt x="114" y="71"/>
                  </a:lnTo>
                  <a:lnTo>
                    <a:pt x="115" y="71"/>
                  </a:lnTo>
                  <a:lnTo>
                    <a:pt x="115" y="71"/>
                  </a:lnTo>
                  <a:lnTo>
                    <a:pt x="115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6" y="7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46" name="Freeform 51"/>
            <p:cNvSpPr>
              <a:spLocks/>
            </p:cNvSpPr>
            <p:nvPr>
              <p:custDataLst>
                <p:tags r:id="rId201"/>
              </p:custDataLst>
            </p:nvPr>
          </p:nvSpPr>
          <p:spPr bwMode="auto">
            <a:xfrm>
              <a:off x="4281979" y="2441312"/>
              <a:ext cx="25428" cy="316877"/>
            </a:xfrm>
            <a:custGeom>
              <a:avLst/>
              <a:gdLst/>
              <a:ahLst/>
              <a:cxnLst>
                <a:cxn ang="0">
                  <a:pos x="13" y="2"/>
                </a:cxn>
                <a:cxn ang="0">
                  <a:pos x="10" y="4"/>
                </a:cxn>
                <a:cxn ang="0">
                  <a:pos x="9" y="7"/>
                </a:cxn>
                <a:cxn ang="0">
                  <a:pos x="8" y="10"/>
                </a:cxn>
                <a:cxn ang="0">
                  <a:pos x="6" y="14"/>
                </a:cxn>
                <a:cxn ang="0">
                  <a:pos x="6" y="18"/>
                </a:cxn>
                <a:cxn ang="0">
                  <a:pos x="7" y="20"/>
                </a:cxn>
                <a:cxn ang="0">
                  <a:pos x="9" y="24"/>
                </a:cxn>
                <a:cxn ang="0">
                  <a:pos x="7" y="27"/>
                </a:cxn>
                <a:cxn ang="0">
                  <a:pos x="4" y="27"/>
                </a:cxn>
                <a:cxn ang="0">
                  <a:pos x="0" y="28"/>
                </a:cxn>
                <a:cxn ang="0">
                  <a:pos x="2" y="30"/>
                </a:cxn>
                <a:cxn ang="0">
                  <a:pos x="1" y="33"/>
                </a:cxn>
                <a:cxn ang="0">
                  <a:pos x="1" y="36"/>
                </a:cxn>
                <a:cxn ang="0">
                  <a:pos x="4" y="37"/>
                </a:cxn>
                <a:cxn ang="0">
                  <a:pos x="6" y="40"/>
                </a:cxn>
                <a:cxn ang="0">
                  <a:pos x="5" y="42"/>
                </a:cxn>
                <a:cxn ang="0">
                  <a:pos x="4" y="45"/>
                </a:cxn>
                <a:cxn ang="0">
                  <a:pos x="7" y="46"/>
                </a:cxn>
                <a:cxn ang="0">
                  <a:pos x="7" y="49"/>
                </a:cxn>
                <a:cxn ang="0">
                  <a:pos x="9" y="50"/>
                </a:cxn>
                <a:cxn ang="0">
                  <a:pos x="11" y="53"/>
                </a:cxn>
                <a:cxn ang="0">
                  <a:pos x="11" y="57"/>
                </a:cxn>
                <a:cxn ang="0">
                  <a:pos x="11" y="58"/>
                </a:cxn>
                <a:cxn ang="0">
                  <a:pos x="10" y="61"/>
                </a:cxn>
                <a:cxn ang="0">
                  <a:pos x="8" y="63"/>
                </a:cxn>
                <a:cxn ang="0">
                  <a:pos x="5" y="64"/>
                </a:cxn>
                <a:cxn ang="0">
                  <a:pos x="7" y="65"/>
                </a:cxn>
                <a:cxn ang="0">
                  <a:pos x="7" y="68"/>
                </a:cxn>
                <a:cxn ang="0">
                  <a:pos x="8" y="71"/>
                </a:cxn>
                <a:cxn ang="0">
                  <a:pos x="9" y="74"/>
                </a:cxn>
                <a:cxn ang="0">
                  <a:pos x="9" y="78"/>
                </a:cxn>
                <a:cxn ang="0">
                  <a:pos x="8" y="81"/>
                </a:cxn>
                <a:cxn ang="0">
                  <a:pos x="8" y="85"/>
                </a:cxn>
                <a:cxn ang="0">
                  <a:pos x="6" y="88"/>
                </a:cxn>
                <a:cxn ang="0">
                  <a:pos x="4" y="91"/>
                </a:cxn>
                <a:cxn ang="0">
                  <a:pos x="3" y="94"/>
                </a:cxn>
                <a:cxn ang="0">
                  <a:pos x="2" y="97"/>
                </a:cxn>
                <a:cxn ang="0">
                  <a:pos x="6" y="100"/>
                </a:cxn>
                <a:cxn ang="0">
                  <a:pos x="5" y="102"/>
                </a:cxn>
                <a:cxn ang="0">
                  <a:pos x="4" y="104"/>
                </a:cxn>
                <a:cxn ang="0">
                  <a:pos x="6" y="109"/>
                </a:cxn>
                <a:cxn ang="0">
                  <a:pos x="8" y="112"/>
                </a:cxn>
                <a:cxn ang="0">
                  <a:pos x="10" y="115"/>
                </a:cxn>
                <a:cxn ang="0">
                  <a:pos x="12" y="117"/>
                </a:cxn>
                <a:cxn ang="0">
                  <a:pos x="13" y="120"/>
                </a:cxn>
                <a:cxn ang="0">
                  <a:pos x="12" y="123"/>
                </a:cxn>
                <a:cxn ang="0">
                  <a:pos x="11" y="126"/>
                </a:cxn>
                <a:cxn ang="0">
                  <a:pos x="12" y="129"/>
                </a:cxn>
                <a:cxn ang="0">
                  <a:pos x="11" y="133"/>
                </a:cxn>
                <a:cxn ang="0">
                  <a:pos x="12" y="136"/>
                </a:cxn>
                <a:cxn ang="0">
                  <a:pos x="11" y="139"/>
                </a:cxn>
                <a:cxn ang="0">
                  <a:pos x="12" y="142"/>
                </a:cxn>
                <a:cxn ang="0">
                  <a:pos x="11" y="144"/>
                </a:cxn>
                <a:cxn ang="0">
                  <a:pos x="12" y="148"/>
                </a:cxn>
                <a:cxn ang="0">
                  <a:pos x="9" y="147"/>
                </a:cxn>
                <a:cxn ang="0">
                  <a:pos x="9" y="151"/>
                </a:cxn>
                <a:cxn ang="0">
                  <a:pos x="9" y="155"/>
                </a:cxn>
                <a:cxn ang="0">
                  <a:pos x="9" y="158"/>
                </a:cxn>
              </a:cxnLst>
              <a:rect l="0" t="0" r="r" b="b"/>
              <a:pathLst>
                <a:path w="13" h="162">
                  <a:moveTo>
                    <a:pt x="11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1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5" y="37"/>
                  </a:lnTo>
                  <a:lnTo>
                    <a:pt x="5" y="37"/>
                  </a:lnTo>
                  <a:lnTo>
                    <a:pt x="5" y="38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7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7" y="47"/>
                  </a:lnTo>
                  <a:lnTo>
                    <a:pt x="7" y="47"/>
                  </a:lnTo>
                  <a:lnTo>
                    <a:pt x="7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9" y="50"/>
                  </a:lnTo>
                  <a:lnTo>
                    <a:pt x="9" y="50"/>
                  </a:lnTo>
                  <a:lnTo>
                    <a:pt x="9" y="50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9" y="52"/>
                  </a:lnTo>
                  <a:lnTo>
                    <a:pt x="10" y="52"/>
                  </a:lnTo>
                  <a:lnTo>
                    <a:pt x="10" y="53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11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56"/>
                  </a:lnTo>
                  <a:lnTo>
                    <a:pt x="12" y="56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1" y="57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10" y="61"/>
                  </a:lnTo>
                  <a:lnTo>
                    <a:pt x="10" y="61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4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5" y="63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5" y="64"/>
                  </a:lnTo>
                  <a:lnTo>
                    <a:pt x="5" y="65"/>
                  </a:lnTo>
                  <a:lnTo>
                    <a:pt x="5" y="64"/>
                  </a:lnTo>
                  <a:lnTo>
                    <a:pt x="6" y="64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8" y="65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8" y="67"/>
                  </a:lnTo>
                  <a:lnTo>
                    <a:pt x="7" y="67"/>
                  </a:lnTo>
                  <a:lnTo>
                    <a:pt x="7" y="68"/>
                  </a:lnTo>
                  <a:lnTo>
                    <a:pt x="7" y="68"/>
                  </a:lnTo>
                  <a:lnTo>
                    <a:pt x="7" y="68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6" y="69"/>
                  </a:lnTo>
                  <a:lnTo>
                    <a:pt x="6" y="69"/>
                  </a:lnTo>
                  <a:lnTo>
                    <a:pt x="7" y="69"/>
                  </a:lnTo>
                  <a:lnTo>
                    <a:pt x="7" y="70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9" y="77"/>
                  </a:lnTo>
                  <a:lnTo>
                    <a:pt x="9" y="77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8" y="78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7" y="82"/>
                  </a:lnTo>
                  <a:lnTo>
                    <a:pt x="7" y="83"/>
                  </a:lnTo>
                  <a:lnTo>
                    <a:pt x="7" y="83"/>
                  </a:lnTo>
                  <a:lnTo>
                    <a:pt x="8" y="83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5"/>
                  </a:lnTo>
                  <a:lnTo>
                    <a:pt x="8" y="85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6" y="86"/>
                  </a:lnTo>
                  <a:lnTo>
                    <a:pt x="6" y="87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9"/>
                  </a:lnTo>
                  <a:lnTo>
                    <a:pt x="6" y="89"/>
                  </a:lnTo>
                  <a:lnTo>
                    <a:pt x="5" y="89"/>
                  </a:lnTo>
                  <a:lnTo>
                    <a:pt x="5" y="89"/>
                  </a:lnTo>
                  <a:lnTo>
                    <a:pt x="4" y="89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3"/>
                  </a:lnTo>
                  <a:lnTo>
                    <a:pt x="4" y="93"/>
                  </a:lnTo>
                  <a:lnTo>
                    <a:pt x="4" y="93"/>
                  </a:lnTo>
                  <a:lnTo>
                    <a:pt x="3" y="94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3" y="97"/>
                  </a:lnTo>
                  <a:lnTo>
                    <a:pt x="3" y="97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2" y="98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9"/>
                  </a:lnTo>
                  <a:lnTo>
                    <a:pt x="5" y="99"/>
                  </a:lnTo>
                  <a:lnTo>
                    <a:pt x="5" y="99"/>
                  </a:lnTo>
                  <a:lnTo>
                    <a:pt x="6" y="99"/>
                  </a:lnTo>
                  <a:lnTo>
                    <a:pt x="6" y="100"/>
                  </a:lnTo>
                  <a:lnTo>
                    <a:pt x="6" y="100"/>
                  </a:lnTo>
                  <a:lnTo>
                    <a:pt x="6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5" y="102"/>
                  </a:lnTo>
                  <a:lnTo>
                    <a:pt x="5" y="102"/>
                  </a:lnTo>
                  <a:lnTo>
                    <a:pt x="5" y="102"/>
                  </a:lnTo>
                  <a:lnTo>
                    <a:pt x="4" y="102"/>
                  </a:lnTo>
                  <a:lnTo>
                    <a:pt x="4" y="102"/>
                  </a:lnTo>
                  <a:lnTo>
                    <a:pt x="4" y="103"/>
                  </a:lnTo>
                  <a:lnTo>
                    <a:pt x="4" y="103"/>
                  </a:lnTo>
                  <a:lnTo>
                    <a:pt x="4" y="103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5"/>
                  </a:lnTo>
                  <a:lnTo>
                    <a:pt x="4" y="105"/>
                  </a:lnTo>
                  <a:lnTo>
                    <a:pt x="4" y="106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5" y="107"/>
                  </a:lnTo>
                  <a:lnTo>
                    <a:pt x="6" y="107"/>
                  </a:lnTo>
                  <a:lnTo>
                    <a:pt x="6" y="108"/>
                  </a:lnTo>
                  <a:lnTo>
                    <a:pt x="6" y="108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9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7"/>
                  </a:lnTo>
                  <a:lnTo>
                    <a:pt x="11" y="117"/>
                  </a:lnTo>
                  <a:lnTo>
                    <a:pt x="11" y="117"/>
                  </a:lnTo>
                  <a:lnTo>
                    <a:pt x="12" y="117"/>
                  </a:lnTo>
                  <a:lnTo>
                    <a:pt x="12" y="117"/>
                  </a:lnTo>
                  <a:lnTo>
                    <a:pt x="12" y="118"/>
                  </a:lnTo>
                  <a:lnTo>
                    <a:pt x="12" y="118"/>
                  </a:lnTo>
                  <a:lnTo>
                    <a:pt x="12" y="118"/>
                  </a:lnTo>
                  <a:lnTo>
                    <a:pt x="13" y="118"/>
                  </a:lnTo>
                  <a:lnTo>
                    <a:pt x="13" y="118"/>
                  </a:lnTo>
                  <a:lnTo>
                    <a:pt x="13" y="119"/>
                  </a:lnTo>
                  <a:lnTo>
                    <a:pt x="13" y="119"/>
                  </a:lnTo>
                  <a:lnTo>
                    <a:pt x="13" y="119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3" y="121"/>
                  </a:lnTo>
                  <a:lnTo>
                    <a:pt x="12" y="121"/>
                  </a:lnTo>
                  <a:lnTo>
                    <a:pt x="12" y="121"/>
                  </a:lnTo>
                  <a:lnTo>
                    <a:pt x="12" y="122"/>
                  </a:lnTo>
                  <a:lnTo>
                    <a:pt x="12" y="122"/>
                  </a:lnTo>
                  <a:lnTo>
                    <a:pt x="12" y="122"/>
                  </a:lnTo>
                  <a:lnTo>
                    <a:pt x="12" y="122"/>
                  </a:lnTo>
                  <a:lnTo>
                    <a:pt x="12" y="123"/>
                  </a:lnTo>
                  <a:lnTo>
                    <a:pt x="12" y="123"/>
                  </a:lnTo>
                  <a:lnTo>
                    <a:pt x="12" y="123"/>
                  </a:lnTo>
                  <a:lnTo>
                    <a:pt x="11" y="124"/>
                  </a:lnTo>
                  <a:lnTo>
                    <a:pt x="11" y="124"/>
                  </a:lnTo>
                  <a:lnTo>
                    <a:pt x="11" y="124"/>
                  </a:lnTo>
                  <a:lnTo>
                    <a:pt x="12" y="124"/>
                  </a:lnTo>
                  <a:lnTo>
                    <a:pt x="12" y="125"/>
                  </a:lnTo>
                  <a:lnTo>
                    <a:pt x="11" y="125"/>
                  </a:lnTo>
                  <a:lnTo>
                    <a:pt x="11" y="126"/>
                  </a:lnTo>
                  <a:lnTo>
                    <a:pt x="11" y="126"/>
                  </a:lnTo>
                  <a:lnTo>
                    <a:pt x="11" y="126"/>
                  </a:lnTo>
                  <a:lnTo>
                    <a:pt x="12" y="127"/>
                  </a:lnTo>
                  <a:lnTo>
                    <a:pt x="12" y="127"/>
                  </a:lnTo>
                  <a:lnTo>
                    <a:pt x="12" y="127"/>
                  </a:lnTo>
                  <a:lnTo>
                    <a:pt x="12" y="128"/>
                  </a:lnTo>
                  <a:lnTo>
                    <a:pt x="13" y="128"/>
                  </a:lnTo>
                  <a:lnTo>
                    <a:pt x="13" y="128"/>
                  </a:lnTo>
                  <a:lnTo>
                    <a:pt x="13" y="129"/>
                  </a:lnTo>
                  <a:lnTo>
                    <a:pt x="12" y="129"/>
                  </a:lnTo>
                  <a:lnTo>
                    <a:pt x="12" y="129"/>
                  </a:lnTo>
                  <a:lnTo>
                    <a:pt x="12" y="129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1" y="131"/>
                  </a:lnTo>
                  <a:lnTo>
                    <a:pt x="11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2"/>
                  </a:lnTo>
                  <a:lnTo>
                    <a:pt x="11" y="132"/>
                  </a:lnTo>
                  <a:lnTo>
                    <a:pt x="11" y="133"/>
                  </a:lnTo>
                  <a:lnTo>
                    <a:pt x="12" y="133"/>
                  </a:lnTo>
                  <a:lnTo>
                    <a:pt x="12" y="133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1" y="135"/>
                  </a:lnTo>
                  <a:lnTo>
                    <a:pt x="11" y="135"/>
                  </a:lnTo>
                  <a:lnTo>
                    <a:pt x="11" y="13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1" y="136"/>
                  </a:lnTo>
                  <a:lnTo>
                    <a:pt x="11" y="137"/>
                  </a:lnTo>
                  <a:lnTo>
                    <a:pt x="11" y="137"/>
                  </a:lnTo>
                  <a:lnTo>
                    <a:pt x="11" y="137"/>
                  </a:lnTo>
                  <a:lnTo>
                    <a:pt x="11" y="138"/>
                  </a:lnTo>
                  <a:lnTo>
                    <a:pt x="11" y="138"/>
                  </a:lnTo>
                  <a:lnTo>
                    <a:pt x="11" y="138"/>
                  </a:lnTo>
                  <a:lnTo>
                    <a:pt x="11" y="138"/>
                  </a:lnTo>
                  <a:lnTo>
                    <a:pt x="11" y="139"/>
                  </a:lnTo>
                  <a:lnTo>
                    <a:pt x="11" y="139"/>
                  </a:lnTo>
                  <a:lnTo>
                    <a:pt x="10" y="139"/>
                  </a:lnTo>
                  <a:lnTo>
                    <a:pt x="10" y="140"/>
                  </a:lnTo>
                  <a:lnTo>
                    <a:pt x="10" y="140"/>
                  </a:lnTo>
                  <a:lnTo>
                    <a:pt x="10" y="140"/>
                  </a:lnTo>
                  <a:lnTo>
                    <a:pt x="11" y="141"/>
                  </a:lnTo>
                  <a:lnTo>
                    <a:pt x="11" y="141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2" y="142"/>
                  </a:lnTo>
                  <a:lnTo>
                    <a:pt x="12" y="142"/>
                  </a:lnTo>
                  <a:lnTo>
                    <a:pt x="12" y="142"/>
                  </a:lnTo>
                  <a:lnTo>
                    <a:pt x="11" y="142"/>
                  </a:lnTo>
                  <a:lnTo>
                    <a:pt x="11" y="142"/>
                  </a:lnTo>
                  <a:lnTo>
                    <a:pt x="11" y="143"/>
                  </a:lnTo>
                  <a:lnTo>
                    <a:pt x="11" y="143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1" y="145"/>
                  </a:lnTo>
                  <a:lnTo>
                    <a:pt x="11" y="145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2" y="146"/>
                  </a:lnTo>
                  <a:lnTo>
                    <a:pt x="12" y="146"/>
                  </a:lnTo>
                  <a:lnTo>
                    <a:pt x="11" y="146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1" y="147"/>
                  </a:lnTo>
                  <a:lnTo>
                    <a:pt x="10" y="147"/>
                  </a:lnTo>
                  <a:lnTo>
                    <a:pt x="10" y="147"/>
                  </a:lnTo>
                  <a:lnTo>
                    <a:pt x="9" y="147"/>
                  </a:lnTo>
                  <a:lnTo>
                    <a:pt x="9" y="14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0" y="149"/>
                  </a:lnTo>
                  <a:lnTo>
                    <a:pt x="9" y="149"/>
                  </a:lnTo>
                  <a:lnTo>
                    <a:pt x="9" y="150"/>
                  </a:lnTo>
                  <a:lnTo>
                    <a:pt x="9" y="150"/>
                  </a:lnTo>
                  <a:lnTo>
                    <a:pt x="9" y="151"/>
                  </a:lnTo>
                  <a:lnTo>
                    <a:pt x="9" y="151"/>
                  </a:lnTo>
                  <a:lnTo>
                    <a:pt x="9" y="151"/>
                  </a:lnTo>
                  <a:lnTo>
                    <a:pt x="9" y="151"/>
                  </a:lnTo>
                  <a:lnTo>
                    <a:pt x="8" y="152"/>
                  </a:lnTo>
                  <a:lnTo>
                    <a:pt x="8" y="152"/>
                  </a:lnTo>
                  <a:lnTo>
                    <a:pt x="8" y="153"/>
                  </a:lnTo>
                  <a:lnTo>
                    <a:pt x="8" y="153"/>
                  </a:lnTo>
                  <a:lnTo>
                    <a:pt x="8" y="153"/>
                  </a:lnTo>
                  <a:lnTo>
                    <a:pt x="8" y="154"/>
                  </a:lnTo>
                  <a:lnTo>
                    <a:pt x="8" y="154"/>
                  </a:lnTo>
                  <a:lnTo>
                    <a:pt x="8" y="155"/>
                  </a:lnTo>
                  <a:lnTo>
                    <a:pt x="9" y="155"/>
                  </a:lnTo>
                  <a:lnTo>
                    <a:pt x="9" y="155"/>
                  </a:lnTo>
                  <a:lnTo>
                    <a:pt x="9" y="156"/>
                  </a:lnTo>
                  <a:lnTo>
                    <a:pt x="8" y="156"/>
                  </a:lnTo>
                  <a:lnTo>
                    <a:pt x="9" y="156"/>
                  </a:lnTo>
                  <a:lnTo>
                    <a:pt x="9" y="156"/>
                  </a:lnTo>
                  <a:lnTo>
                    <a:pt x="9" y="157"/>
                  </a:lnTo>
                  <a:lnTo>
                    <a:pt x="9" y="157"/>
                  </a:lnTo>
                  <a:lnTo>
                    <a:pt x="9" y="157"/>
                  </a:lnTo>
                  <a:lnTo>
                    <a:pt x="9" y="158"/>
                  </a:lnTo>
                  <a:lnTo>
                    <a:pt x="9" y="158"/>
                  </a:lnTo>
                  <a:lnTo>
                    <a:pt x="9" y="159"/>
                  </a:lnTo>
                  <a:lnTo>
                    <a:pt x="9" y="159"/>
                  </a:lnTo>
                  <a:lnTo>
                    <a:pt x="9" y="160"/>
                  </a:lnTo>
                  <a:lnTo>
                    <a:pt x="9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8" y="161"/>
                  </a:lnTo>
                  <a:lnTo>
                    <a:pt x="8" y="161"/>
                  </a:lnTo>
                  <a:lnTo>
                    <a:pt x="8" y="16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47" name="Freeform 52"/>
            <p:cNvSpPr>
              <a:spLocks/>
            </p:cNvSpPr>
            <p:nvPr>
              <p:custDataLst>
                <p:tags r:id="rId202"/>
              </p:custDataLst>
            </p:nvPr>
          </p:nvSpPr>
          <p:spPr bwMode="auto">
            <a:xfrm>
              <a:off x="4188090" y="2392408"/>
              <a:ext cx="115406" cy="4890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6" y="2"/>
                </a:cxn>
                <a:cxn ang="0">
                  <a:pos x="7" y="4"/>
                </a:cxn>
                <a:cxn ang="0">
                  <a:pos x="5" y="5"/>
                </a:cxn>
                <a:cxn ang="0">
                  <a:pos x="6" y="6"/>
                </a:cxn>
                <a:cxn ang="0">
                  <a:pos x="8" y="8"/>
                </a:cxn>
                <a:cxn ang="0">
                  <a:pos x="8" y="10"/>
                </a:cxn>
                <a:cxn ang="0">
                  <a:pos x="9" y="11"/>
                </a:cxn>
                <a:cxn ang="0">
                  <a:pos x="8" y="12"/>
                </a:cxn>
                <a:cxn ang="0">
                  <a:pos x="9" y="14"/>
                </a:cxn>
                <a:cxn ang="0">
                  <a:pos x="10" y="16"/>
                </a:cxn>
                <a:cxn ang="0">
                  <a:pos x="11" y="17"/>
                </a:cxn>
                <a:cxn ang="0">
                  <a:pos x="12" y="18"/>
                </a:cxn>
                <a:cxn ang="0">
                  <a:pos x="14" y="18"/>
                </a:cxn>
                <a:cxn ang="0">
                  <a:pos x="16" y="17"/>
                </a:cxn>
                <a:cxn ang="0">
                  <a:pos x="18" y="17"/>
                </a:cxn>
                <a:cxn ang="0">
                  <a:pos x="18" y="18"/>
                </a:cxn>
                <a:cxn ang="0">
                  <a:pos x="20" y="20"/>
                </a:cxn>
                <a:cxn ang="0">
                  <a:pos x="21" y="22"/>
                </a:cxn>
                <a:cxn ang="0">
                  <a:pos x="22" y="23"/>
                </a:cxn>
                <a:cxn ang="0">
                  <a:pos x="24" y="23"/>
                </a:cxn>
                <a:cxn ang="0">
                  <a:pos x="25" y="23"/>
                </a:cxn>
                <a:cxn ang="0">
                  <a:pos x="27" y="23"/>
                </a:cxn>
                <a:cxn ang="0">
                  <a:pos x="29" y="22"/>
                </a:cxn>
                <a:cxn ang="0">
                  <a:pos x="30" y="21"/>
                </a:cxn>
                <a:cxn ang="0">
                  <a:pos x="30" y="20"/>
                </a:cxn>
                <a:cxn ang="0">
                  <a:pos x="31" y="18"/>
                </a:cxn>
                <a:cxn ang="0">
                  <a:pos x="31" y="17"/>
                </a:cxn>
                <a:cxn ang="0">
                  <a:pos x="32" y="16"/>
                </a:cxn>
                <a:cxn ang="0">
                  <a:pos x="32" y="14"/>
                </a:cxn>
                <a:cxn ang="0">
                  <a:pos x="33" y="12"/>
                </a:cxn>
                <a:cxn ang="0">
                  <a:pos x="34" y="13"/>
                </a:cxn>
                <a:cxn ang="0">
                  <a:pos x="36" y="13"/>
                </a:cxn>
                <a:cxn ang="0">
                  <a:pos x="38" y="13"/>
                </a:cxn>
                <a:cxn ang="0">
                  <a:pos x="38" y="12"/>
                </a:cxn>
                <a:cxn ang="0">
                  <a:pos x="40" y="10"/>
                </a:cxn>
                <a:cxn ang="0">
                  <a:pos x="41" y="9"/>
                </a:cxn>
                <a:cxn ang="0">
                  <a:pos x="42" y="8"/>
                </a:cxn>
                <a:cxn ang="0">
                  <a:pos x="43" y="10"/>
                </a:cxn>
                <a:cxn ang="0">
                  <a:pos x="45" y="10"/>
                </a:cxn>
                <a:cxn ang="0">
                  <a:pos x="47" y="11"/>
                </a:cxn>
                <a:cxn ang="0">
                  <a:pos x="48" y="12"/>
                </a:cxn>
                <a:cxn ang="0">
                  <a:pos x="49" y="14"/>
                </a:cxn>
                <a:cxn ang="0">
                  <a:pos x="50" y="16"/>
                </a:cxn>
                <a:cxn ang="0">
                  <a:pos x="51" y="17"/>
                </a:cxn>
                <a:cxn ang="0">
                  <a:pos x="53" y="18"/>
                </a:cxn>
                <a:cxn ang="0">
                  <a:pos x="55" y="18"/>
                </a:cxn>
                <a:cxn ang="0">
                  <a:pos x="56" y="18"/>
                </a:cxn>
                <a:cxn ang="0">
                  <a:pos x="57" y="20"/>
                </a:cxn>
                <a:cxn ang="0">
                  <a:pos x="57" y="22"/>
                </a:cxn>
                <a:cxn ang="0">
                  <a:pos x="58" y="23"/>
                </a:cxn>
              </a:cxnLst>
              <a:rect l="0" t="0" r="r" b="b"/>
              <a:pathLst>
                <a:path w="59" h="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8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9"/>
                  </a:lnTo>
                  <a:lnTo>
                    <a:pt x="19" y="19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2"/>
                  </a:lnTo>
                  <a:lnTo>
                    <a:pt x="28" y="22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1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3" y="17"/>
                  </a:lnTo>
                  <a:lnTo>
                    <a:pt x="53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5" y="18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19"/>
                  </a:lnTo>
                  <a:lnTo>
                    <a:pt x="57" y="19"/>
                  </a:lnTo>
                  <a:lnTo>
                    <a:pt x="57" y="19"/>
                  </a:lnTo>
                  <a:lnTo>
                    <a:pt x="57" y="20"/>
                  </a:lnTo>
                  <a:lnTo>
                    <a:pt x="57" y="20"/>
                  </a:lnTo>
                  <a:lnTo>
                    <a:pt x="57" y="21"/>
                  </a:lnTo>
                  <a:lnTo>
                    <a:pt x="57" y="21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7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9" y="24"/>
                  </a:lnTo>
                  <a:lnTo>
                    <a:pt x="59" y="24"/>
                  </a:lnTo>
                  <a:lnTo>
                    <a:pt x="59" y="24"/>
                  </a:lnTo>
                  <a:lnTo>
                    <a:pt x="59" y="2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48" name="Freeform 53"/>
            <p:cNvSpPr>
              <a:spLocks/>
            </p:cNvSpPr>
            <p:nvPr>
              <p:custDataLst>
                <p:tags r:id="rId203"/>
              </p:custDataLst>
            </p:nvPr>
          </p:nvSpPr>
          <p:spPr bwMode="auto">
            <a:xfrm>
              <a:off x="6519693" y="2625180"/>
              <a:ext cx="234725" cy="166263"/>
            </a:xfrm>
            <a:custGeom>
              <a:avLst/>
              <a:gdLst/>
              <a:ahLst/>
              <a:cxnLst>
                <a:cxn ang="0">
                  <a:pos x="2" y="83"/>
                </a:cxn>
                <a:cxn ang="0">
                  <a:pos x="5" y="81"/>
                </a:cxn>
                <a:cxn ang="0">
                  <a:pos x="5" y="78"/>
                </a:cxn>
                <a:cxn ang="0">
                  <a:pos x="4" y="76"/>
                </a:cxn>
                <a:cxn ang="0">
                  <a:pos x="4" y="73"/>
                </a:cxn>
                <a:cxn ang="0">
                  <a:pos x="6" y="70"/>
                </a:cxn>
                <a:cxn ang="0">
                  <a:pos x="9" y="68"/>
                </a:cxn>
                <a:cxn ang="0">
                  <a:pos x="11" y="67"/>
                </a:cxn>
                <a:cxn ang="0">
                  <a:pos x="15" y="64"/>
                </a:cxn>
                <a:cxn ang="0">
                  <a:pos x="18" y="64"/>
                </a:cxn>
                <a:cxn ang="0">
                  <a:pos x="20" y="62"/>
                </a:cxn>
                <a:cxn ang="0">
                  <a:pos x="20" y="58"/>
                </a:cxn>
                <a:cxn ang="0">
                  <a:pos x="22" y="56"/>
                </a:cxn>
                <a:cxn ang="0">
                  <a:pos x="26" y="53"/>
                </a:cxn>
                <a:cxn ang="0">
                  <a:pos x="23" y="52"/>
                </a:cxn>
                <a:cxn ang="0">
                  <a:pos x="23" y="50"/>
                </a:cxn>
                <a:cxn ang="0">
                  <a:pos x="27" y="48"/>
                </a:cxn>
                <a:cxn ang="0">
                  <a:pos x="28" y="44"/>
                </a:cxn>
                <a:cxn ang="0">
                  <a:pos x="27" y="42"/>
                </a:cxn>
                <a:cxn ang="0">
                  <a:pos x="30" y="40"/>
                </a:cxn>
                <a:cxn ang="0">
                  <a:pos x="34" y="40"/>
                </a:cxn>
                <a:cxn ang="0">
                  <a:pos x="38" y="38"/>
                </a:cxn>
                <a:cxn ang="0">
                  <a:pos x="40" y="36"/>
                </a:cxn>
                <a:cxn ang="0">
                  <a:pos x="42" y="33"/>
                </a:cxn>
                <a:cxn ang="0">
                  <a:pos x="45" y="32"/>
                </a:cxn>
                <a:cxn ang="0">
                  <a:pos x="49" y="29"/>
                </a:cxn>
                <a:cxn ang="0">
                  <a:pos x="52" y="26"/>
                </a:cxn>
                <a:cxn ang="0">
                  <a:pos x="55" y="26"/>
                </a:cxn>
                <a:cxn ang="0">
                  <a:pos x="55" y="21"/>
                </a:cxn>
                <a:cxn ang="0">
                  <a:pos x="58" y="19"/>
                </a:cxn>
                <a:cxn ang="0">
                  <a:pos x="63" y="17"/>
                </a:cxn>
                <a:cxn ang="0">
                  <a:pos x="65" y="14"/>
                </a:cxn>
                <a:cxn ang="0">
                  <a:pos x="65" y="10"/>
                </a:cxn>
                <a:cxn ang="0">
                  <a:pos x="65" y="6"/>
                </a:cxn>
                <a:cxn ang="0">
                  <a:pos x="64" y="4"/>
                </a:cxn>
                <a:cxn ang="0">
                  <a:pos x="67" y="3"/>
                </a:cxn>
                <a:cxn ang="0">
                  <a:pos x="70" y="1"/>
                </a:cxn>
                <a:cxn ang="0">
                  <a:pos x="74" y="0"/>
                </a:cxn>
                <a:cxn ang="0">
                  <a:pos x="76" y="4"/>
                </a:cxn>
                <a:cxn ang="0">
                  <a:pos x="76" y="8"/>
                </a:cxn>
                <a:cxn ang="0">
                  <a:pos x="79" y="13"/>
                </a:cxn>
                <a:cxn ang="0">
                  <a:pos x="82" y="16"/>
                </a:cxn>
                <a:cxn ang="0">
                  <a:pos x="85" y="19"/>
                </a:cxn>
                <a:cxn ang="0">
                  <a:pos x="86" y="22"/>
                </a:cxn>
                <a:cxn ang="0">
                  <a:pos x="87" y="26"/>
                </a:cxn>
                <a:cxn ang="0">
                  <a:pos x="87" y="29"/>
                </a:cxn>
                <a:cxn ang="0">
                  <a:pos x="85" y="31"/>
                </a:cxn>
                <a:cxn ang="0">
                  <a:pos x="85" y="35"/>
                </a:cxn>
                <a:cxn ang="0">
                  <a:pos x="85" y="40"/>
                </a:cxn>
                <a:cxn ang="0">
                  <a:pos x="89" y="42"/>
                </a:cxn>
                <a:cxn ang="0">
                  <a:pos x="91" y="46"/>
                </a:cxn>
                <a:cxn ang="0">
                  <a:pos x="93" y="50"/>
                </a:cxn>
                <a:cxn ang="0">
                  <a:pos x="97" y="52"/>
                </a:cxn>
                <a:cxn ang="0">
                  <a:pos x="99" y="54"/>
                </a:cxn>
                <a:cxn ang="0">
                  <a:pos x="102" y="56"/>
                </a:cxn>
                <a:cxn ang="0">
                  <a:pos x="105" y="57"/>
                </a:cxn>
                <a:cxn ang="0">
                  <a:pos x="110" y="58"/>
                </a:cxn>
                <a:cxn ang="0">
                  <a:pos x="114" y="58"/>
                </a:cxn>
                <a:cxn ang="0">
                  <a:pos x="117" y="61"/>
                </a:cxn>
              </a:cxnLst>
              <a:rect l="0" t="0" r="r" b="b"/>
              <a:pathLst>
                <a:path w="120" h="85">
                  <a:moveTo>
                    <a:pt x="0" y="85"/>
                  </a:moveTo>
                  <a:lnTo>
                    <a:pt x="1" y="85"/>
                  </a:lnTo>
                  <a:lnTo>
                    <a:pt x="1" y="85"/>
                  </a:lnTo>
                  <a:lnTo>
                    <a:pt x="1" y="85"/>
                  </a:lnTo>
                  <a:lnTo>
                    <a:pt x="1" y="84"/>
                  </a:lnTo>
                  <a:lnTo>
                    <a:pt x="1" y="84"/>
                  </a:lnTo>
                  <a:lnTo>
                    <a:pt x="1" y="83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3" y="83"/>
                  </a:lnTo>
                  <a:lnTo>
                    <a:pt x="3" y="83"/>
                  </a:lnTo>
                  <a:lnTo>
                    <a:pt x="3" y="83"/>
                  </a:lnTo>
                  <a:lnTo>
                    <a:pt x="4" y="83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5" y="82"/>
                  </a:lnTo>
                  <a:lnTo>
                    <a:pt x="5" y="81"/>
                  </a:lnTo>
                  <a:lnTo>
                    <a:pt x="5" y="81"/>
                  </a:lnTo>
                  <a:lnTo>
                    <a:pt x="6" y="81"/>
                  </a:lnTo>
                  <a:lnTo>
                    <a:pt x="6" y="80"/>
                  </a:lnTo>
                  <a:lnTo>
                    <a:pt x="6" y="80"/>
                  </a:lnTo>
                  <a:lnTo>
                    <a:pt x="6" y="79"/>
                  </a:lnTo>
                  <a:lnTo>
                    <a:pt x="6" y="79"/>
                  </a:lnTo>
                  <a:lnTo>
                    <a:pt x="6" y="79"/>
                  </a:lnTo>
                  <a:lnTo>
                    <a:pt x="6" y="79"/>
                  </a:lnTo>
                  <a:lnTo>
                    <a:pt x="5" y="79"/>
                  </a:lnTo>
                  <a:lnTo>
                    <a:pt x="5" y="78"/>
                  </a:lnTo>
                  <a:lnTo>
                    <a:pt x="5" y="78"/>
                  </a:lnTo>
                  <a:lnTo>
                    <a:pt x="6" y="77"/>
                  </a:lnTo>
                  <a:lnTo>
                    <a:pt x="5" y="77"/>
                  </a:lnTo>
                  <a:lnTo>
                    <a:pt x="5" y="77"/>
                  </a:lnTo>
                  <a:lnTo>
                    <a:pt x="5" y="77"/>
                  </a:lnTo>
                  <a:lnTo>
                    <a:pt x="5" y="77"/>
                  </a:lnTo>
                  <a:lnTo>
                    <a:pt x="4" y="77"/>
                  </a:lnTo>
                  <a:lnTo>
                    <a:pt x="4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4" y="75"/>
                  </a:lnTo>
                  <a:lnTo>
                    <a:pt x="4" y="75"/>
                  </a:lnTo>
                  <a:lnTo>
                    <a:pt x="4" y="74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4" y="74"/>
                  </a:lnTo>
                  <a:lnTo>
                    <a:pt x="3" y="74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4" y="72"/>
                  </a:lnTo>
                  <a:lnTo>
                    <a:pt x="5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70"/>
                  </a:lnTo>
                  <a:lnTo>
                    <a:pt x="6" y="70"/>
                  </a:lnTo>
                  <a:lnTo>
                    <a:pt x="7" y="70"/>
                  </a:lnTo>
                  <a:lnTo>
                    <a:pt x="7" y="70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8" y="69"/>
                  </a:lnTo>
                  <a:lnTo>
                    <a:pt x="8" y="69"/>
                  </a:lnTo>
                  <a:lnTo>
                    <a:pt x="8" y="69"/>
                  </a:lnTo>
                  <a:lnTo>
                    <a:pt x="8" y="69"/>
                  </a:lnTo>
                  <a:lnTo>
                    <a:pt x="8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1" y="68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15" y="64"/>
                  </a:lnTo>
                  <a:lnTo>
                    <a:pt x="15" y="64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1" y="62"/>
                  </a:lnTo>
                  <a:lnTo>
                    <a:pt x="20" y="62"/>
                  </a:lnTo>
                  <a:lnTo>
                    <a:pt x="20" y="61"/>
                  </a:lnTo>
                  <a:lnTo>
                    <a:pt x="20" y="61"/>
                  </a:lnTo>
                  <a:lnTo>
                    <a:pt x="19" y="61"/>
                  </a:lnTo>
                  <a:lnTo>
                    <a:pt x="19" y="60"/>
                  </a:lnTo>
                  <a:lnTo>
                    <a:pt x="19" y="60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5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6" y="53"/>
                  </a:lnTo>
                  <a:lnTo>
                    <a:pt x="26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4" y="52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7"/>
                  </a:lnTo>
                  <a:lnTo>
                    <a:pt x="28" y="47"/>
                  </a:lnTo>
                  <a:lnTo>
                    <a:pt x="28" y="46"/>
                  </a:lnTo>
                  <a:lnTo>
                    <a:pt x="28" y="46"/>
                  </a:lnTo>
                  <a:lnTo>
                    <a:pt x="28" y="46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7" y="44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6" y="43"/>
                  </a:lnTo>
                  <a:lnTo>
                    <a:pt x="26" y="43"/>
                  </a:lnTo>
                  <a:lnTo>
                    <a:pt x="26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27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8" y="39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1" y="36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4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5" y="33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30"/>
                  </a:lnTo>
                  <a:lnTo>
                    <a:pt x="47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4" y="26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5" y="23"/>
                  </a:lnTo>
                  <a:lnTo>
                    <a:pt x="55" y="22"/>
                  </a:lnTo>
                  <a:lnTo>
                    <a:pt x="55" y="21"/>
                  </a:lnTo>
                  <a:lnTo>
                    <a:pt x="55" y="21"/>
                  </a:lnTo>
                  <a:lnTo>
                    <a:pt x="55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7" y="20"/>
                  </a:lnTo>
                  <a:lnTo>
                    <a:pt x="57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9" y="19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1" y="19"/>
                  </a:lnTo>
                  <a:lnTo>
                    <a:pt x="61" y="19"/>
                  </a:lnTo>
                  <a:lnTo>
                    <a:pt x="62" y="19"/>
                  </a:lnTo>
                  <a:lnTo>
                    <a:pt x="62" y="19"/>
                  </a:lnTo>
                  <a:lnTo>
                    <a:pt x="62" y="18"/>
                  </a:lnTo>
                  <a:lnTo>
                    <a:pt x="63" y="18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5" y="14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2"/>
                  </a:lnTo>
                  <a:lnTo>
                    <a:pt x="65" y="12"/>
                  </a:lnTo>
                  <a:lnTo>
                    <a:pt x="65" y="12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70" y="1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75" y="1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5"/>
                  </a:lnTo>
                  <a:lnTo>
                    <a:pt x="75" y="5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9"/>
                  </a:lnTo>
                  <a:lnTo>
                    <a:pt x="77" y="9"/>
                  </a:lnTo>
                  <a:lnTo>
                    <a:pt x="77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3"/>
                  </a:lnTo>
                  <a:lnTo>
                    <a:pt x="79" y="14"/>
                  </a:lnTo>
                  <a:lnTo>
                    <a:pt x="79" y="14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1" y="15"/>
                  </a:lnTo>
                  <a:lnTo>
                    <a:pt x="82" y="15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3" y="16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3" y="18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4" y="19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6" y="19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7" y="25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7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7" y="28"/>
                  </a:lnTo>
                  <a:lnTo>
                    <a:pt x="87" y="29"/>
                  </a:lnTo>
                  <a:lnTo>
                    <a:pt x="87" y="29"/>
                  </a:lnTo>
                  <a:lnTo>
                    <a:pt x="87" y="29"/>
                  </a:lnTo>
                  <a:lnTo>
                    <a:pt x="87" y="29"/>
                  </a:lnTo>
                  <a:lnTo>
                    <a:pt x="86" y="29"/>
                  </a:lnTo>
                  <a:lnTo>
                    <a:pt x="86" y="30"/>
                  </a:lnTo>
                  <a:lnTo>
                    <a:pt x="85" y="30"/>
                  </a:lnTo>
                  <a:lnTo>
                    <a:pt x="85" y="30"/>
                  </a:lnTo>
                  <a:lnTo>
                    <a:pt x="85" y="30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2"/>
                  </a:lnTo>
                  <a:lnTo>
                    <a:pt x="85" y="32"/>
                  </a:lnTo>
                  <a:lnTo>
                    <a:pt x="85" y="32"/>
                  </a:lnTo>
                  <a:lnTo>
                    <a:pt x="85" y="33"/>
                  </a:lnTo>
                  <a:lnTo>
                    <a:pt x="85" y="33"/>
                  </a:lnTo>
                  <a:lnTo>
                    <a:pt x="85" y="34"/>
                  </a:lnTo>
                  <a:lnTo>
                    <a:pt x="85" y="34"/>
                  </a:lnTo>
                  <a:lnTo>
                    <a:pt x="85" y="35"/>
                  </a:lnTo>
                  <a:lnTo>
                    <a:pt x="85" y="35"/>
                  </a:lnTo>
                  <a:lnTo>
                    <a:pt x="85" y="35"/>
                  </a:lnTo>
                  <a:lnTo>
                    <a:pt x="85" y="36"/>
                  </a:lnTo>
                  <a:lnTo>
                    <a:pt x="85" y="36"/>
                  </a:lnTo>
                  <a:lnTo>
                    <a:pt x="85" y="36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5" y="38"/>
                  </a:lnTo>
                  <a:lnTo>
                    <a:pt x="85" y="39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5" y="41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86" y="42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8" y="42"/>
                  </a:lnTo>
                  <a:lnTo>
                    <a:pt x="88" y="42"/>
                  </a:lnTo>
                  <a:lnTo>
                    <a:pt x="89" y="42"/>
                  </a:lnTo>
                  <a:lnTo>
                    <a:pt x="89" y="42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90" y="43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90" y="45"/>
                  </a:lnTo>
                  <a:lnTo>
                    <a:pt x="90" y="45"/>
                  </a:lnTo>
                  <a:lnTo>
                    <a:pt x="91" y="46"/>
                  </a:lnTo>
                  <a:lnTo>
                    <a:pt x="91" y="46"/>
                  </a:lnTo>
                  <a:lnTo>
                    <a:pt x="91" y="47"/>
                  </a:lnTo>
                  <a:lnTo>
                    <a:pt x="91" y="48"/>
                  </a:lnTo>
                  <a:lnTo>
                    <a:pt x="91" y="48"/>
                  </a:lnTo>
                  <a:lnTo>
                    <a:pt x="91" y="48"/>
                  </a:lnTo>
                  <a:lnTo>
                    <a:pt x="91" y="49"/>
                  </a:lnTo>
                  <a:lnTo>
                    <a:pt x="92" y="49"/>
                  </a:lnTo>
                  <a:lnTo>
                    <a:pt x="92" y="49"/>
                  </a:lnTo>
                  <a:lnTo>
                    <a:pt x="92" y="49"/>
                  </a:lnTo>
                  <a:lnTo>
                    <a:pt x="92" y="50"/>
                  </a:lnTo>
                  <a:lnTo>
                    <a:pt x="93" y="50"/>
                  </a:lnTo>
                  <a:lnTo>
                    <a:pt x="93" y="50"/>
                  </a:lnTo>
                  <a:lnTo>
                    <a:pt x="94" y="51"/>
                  </a:lnTo>
                  <a:lnTo>
                    <a:pt x="94" y="51"/>
                  </a:lnTo>
                  <a:lnTo>
                    <a:pt x="94" y="51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7" y="52"/>
                  </a:lnTo>
                  <a:lnTo>
                    <a:pt x="97" y="52"/>
                  </a:lnTo>
                  <a:lnTo>
                    <a:pt x="98" y="52"/>
                  </a:lnTo>
                  <a:lnTo>
                    <a:pt x="98" y="52"/>
                  </a:lnTo>
                  <a:lnTo>
                    <a:pt x="98" y="52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99" y="53"/>
                  </a:lnTo>
                  <a:lnTo>
                    <a:pt x="99" y="54"/>
                  </a:lnTo>
                  <a:lnTo>
                    <a:pt x="99" y="54"/>
                  </a:lnTo>
                  <a:lnTo>
                    <a:pt x="99" y="54"/>
                  </a:lnTo>
                  <a:lnTo>
                    <a:pt x="99" y="54"/>
                  </a:lnTo>
                  <a:lnTo>
                    <a:pt x="99" y="55"/>
                  </a:lnTo>
                  <a:lnTo>
                    <a:pt x="99" y="55"/>
                  </a:lnTo>
                  <a:lnTo>
                    <a:pt x="100" y="56"/>
                  </a:lnTo>
                  <a:lnTo>
                    <a:pt x="100" y="56"/>
                  </a:lnTo>
                  <a:lnTo>
                    <a:pt x="101" y="56"/>
                  </a:lnTo>
                  <a:lnTo>
                    <a:pt x="101" y="56"/>
                  </a:lnTo>
                  <a:lnTo>
                    <a:pt x="101" y="55"/>
                  </a:lnTo>
                  <a:lnTo>
                    <a:pt x="102" y="55"/>
                  </a:lnTo>
                  <a:lnTo>
                    <a:pt x="102" y="56"/>
                  </a:lnTo>
                  <a:lnTo>
                    <a:pt x="102" y="56"/>
                  </a:lnTo>
                  <a:lnTo>
                    <a:pt x="102" y="57"/>
                  </a:lnTo>
                  <a:lnTo>
                    <a:pt x="103" y="57"/>
                  </a:lnTo>
                  <a:lnTo>
                    <a:pt x="103" y="57"/>
                  </a:lnTo>
                  <a:lnTo>
                    <a:pt x="103" y="57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5" y="57"/>
                  </a:lnTo>
                  <a:lnTo>
                    <a:pt x="105" y="57"/>
                  </a:lnTo>
                  <a:lnTo>
                    <a:pt x="105" y="57"/>
                  </a:lnTo>
                  <a:lnTo>
                    <a:pt x="106" y="57"/>
                  </a:lnTo>
                  <a:lnTo>
                    <a:pt x="106" y="57"/>
                  </a:lnTo>
                  <a:lnTo>
                    <a:pt x="108" y="57"/>
                  </a:lnTo>
                  <a:lnTo>
                    <a:pt x="108" y="57"/>
                  </a:lnTo>
                  <a:lnTo>
                    <a:pt x="109" y="57"/>
                  </a:lnTo>
                  <a:lnTo>
                    <a:pt x="109" y="57"/>
                  </a:lnTo>
                  <a:lnTo>
                    <a:pt x="110" y="57"/>
                  </a:lnTo>
                  <a:lnTo>
                    <a:pt x="110" y="57"/>
                  </a:lnTo>
                  <a:lnTo>
                    <a:pt x="110" y="58"/>
                  </a:lnTo>
                  <a:lnTo>
                    <a:pt x="110" y="58"/>
                  </a:lnTo>
                  <a:lnTo>
                    <a:pt x="111" y="58"/>
                  </a:lnTo>
                  <a:lnTo>
                    <a:pt x="111" y="57"/>
                  </a:lnTo>
                  <a:lnTo>
                    <a:pt x="112" y="57"/>
                  </a:lnTo>
                  <a:lnTo>
                    <a:pt x="112" y="57"/>
                  </a:lnTo>
                  <a:lnTo>
                    <a:pt x="112" y="57"/>
                  </a:lnTo>
                  <a:lnTo>
                    <a:pt x="113" y="57"/>
                  </a:lnTo>
                  <a:lnTo>
                    <a:pt x="113" y="57"/>
                  </a:lnTo>
                  <a:lnTo>
                    <a:pt x="113" y="58"/>
                  </a:lnTo>
                  <a:lnTo>
                    <a:pt x="114" y="58"/>
                  </a:lnTo>
                  <a:lnTo>
                    <a:pt x="114" y="58"/>
                  </a:lnTo>
                  <a:lnTo>
                    <a:pt x="114" y="58"/>
                  </a:lnTo>
                  <a:lnTo>
                    <a:pt x="115" y="59"/>
                  </a:lnTo>
                  <a:lnTo>
                    <a:pt x="115" y="59"/>
                  </a:lnTo>
                  <a:lnTo>
                    <a:pt x="116" y="59"/>
                  </a:lnTo>
                  <a:lnTo>
                    <a:pt x="116" y="59"/>
                  </a:lnTo>
                  <a:lnTo>
                    <a:pt x="116" y="60"/>
                  </a:lnTo>
                  <a:lnTo>
                    <a:pt x="117" y="60"/>
                  </a:lnTo>
                  <a:lnTo>
                    <a:pt x="117" y="60"/>
                  </a:lnTo>
                  <a:lnTo>
                    <a:pt x="117" y="61"/>
                  </a:lnTo>
                  <a:lnTo>
                    <a:pt x="117" y="61"/>
                  </a:lnTo>
                  <a:lnTo>
                    <a:pt x="118" y="61"/>
                  </a:lnTo>
                  <a:lnTo>
                    <a:pt x="118" y="61"/>
                  </a:lnTo>
                  <a:lnTo>
                    <a:pt x="119" y="61"/>
                  </a:lnTo>
                  <a:lnTo>
                    <a:pt x="119" y="61"/>
                  </a:lnTo>
                  <a:lnTo>
                    <a:pt x="119" y="61"/>
                  </a:lnTo>
                  <a:lnTo>
                    <a:pt x="120" y="61"/>
                  </a:lnTo>
                  <a:lnTo>
                    <a:pt x="120" y="61"/>
                  </a:lnTo>
                  <a:lnTo>
                    <a:pt x="120" y="6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49" name="Freeform 54"/>
            <p:cNvSpPr>
              <a:spLocks/>
            </p:cNvSpPr>
            <p:nvPr>
              <p:custDataLst>
                <p:tags r:id="rId204"/>
              </p:custDataLst>
            </p:nvPr>
          </p:nvSpPr>
          <p:spPr bwMode="auto">
            <a:xfrm>
              <a:off x="6509911" y="2789486"/>
              <a:ext cx="80198" cy="230812"/>
            </a:xfrm>
            <a:custGeom>
              <a:avLst/>
              <a:gdLst/>
              <a:ahLst/>
              <a:cxnLst>
                <a:cxn ang="0">
                  <a:pos x="28" y="115"/>
                </a:cxn>
                <a:cxn ang="0">
                  <a:pos x="26" y="113"/>
                </a:cxn>
                <a:cxn ang="0">
                  <a:pos x="27" y="110"/>
                </a:cxn>
                <a:cxn ang="0">
                  <a:pos x="27" y="108"/>
                </a:cxn>
                <a:cxn ang="0">
                  <a:pos x="31" y="105"/>
                </a:cxn>
                <a:cxn ang="0">
                  <a:pos x="35" y="105"/>
                </a:cxn>
                <a:cxn ang="0">
                  <a:pos x="36" y="101"/>
                </a:cxn>
                <a:cxn ang="0">
                  <a:pos x="31" y="102"/>
                </a:cxn>
                <a:cxn ang="0">
                  <a:pos x="28" y="101"/>
                </a:cxn>
                <a:cxn ang="0">
                  <a:pos x="28" y="96"/>
                </a:cxn>
                <a:cxn ang="0">
                  <a:pos x="24" y="95"/>
                </a:cxn>
                <a:cxn ang="0">
                  <a:pos x="25" y="92"/>
                </a:cxn>
                <a:cxn ang="0">
                  <a:pos x="22" y="90"/>
                </a:cxn>
                <a:cxn ang="0">
                  <a:pos x="22" y="88"/>
                </a:cxn>
                <a:cxn ang="0">
                  <a:pos x="20" y="86"/>
                </a:cxn>
                <a:cxn ang="0">
                  <a:pos x="19" y="84"/>
                </a:cxn>
                <a:cxn ang="0">
                  <a:pos x="20" y="81"/>
                </a:cxn>
                <a:cxn ang="0">
                  <a:pos x="18" y="78"/>
                </a:cxn>
                <a:cxn ang="0">
                  <a:pos x="19" y="76"/>
                </a:cxn>
                <a:cxn ang="0">
                  <a:pos x="20" y="72"/>
                </a:cxn>
                <a:cxn ang="0">
                  <a:pos x="18" y="69"/>
                </a:cxn>
                <a:cxn ang="0">
                  <a:pos x="17" y="66"/>
                </a:cxn>
                <a:cxn ang="0">
                  <a:pos x="20" y="63"/>
                </a:cxn>
                <a:cxn ang="0">
                  <a:pos x="24" y="60"/>
                </a:cxn>
                <a:cxn ang="0">
                  <a:pos x="29" y="59"/>
                </a:cxn>
                <a:cxn ang="0">
                  <a:pos x="33" y="58"/>
                </a:cxn>
                <a:cxn ang="0">
                  <a:pos x="33" y="55"/>
                </a:cxn>
                <a:cxn ang="0">
                  <a:pos x="29" y="56"/>
                </a:cxn>
                <a:cxn ang="0">
                  <a:pos x="25" y="55"/>
                </a:cxn>
                <a:cxn ang="0">
                  <a:pos x="22" y="55"/>
                </a:cxn>
                <a:cxn ang="0">
                  <a:pos x="19" y="52"/>
                </a:cxn>
                <a:cxn ang="0">
                  <a:pos x="21" y="51"/>
                </a:cxn>
                <a:cxn ang="0">
                  <a:pos x="22" y="48"/>
                </a:cxn>
                <a:cxn ang="0">
                  <a:pos x="22" y="46"/>
                </a:cxn>
                <a:cxn ang="0">
                  <a:pos x="19" y="45"/>
                </a:cxn>
                <a:cxn ang="0">
                  <a:pos x="22" y="43"/>
                </a:cxn>
                <a:cxn ang="0">
                  <a:pos x="24" y="40"/>
                </a:cxn>
                <a:cxn ang="0">
                  <a:pos x="24" y="37"/>
                </a:cxn>
                <a:cxn ang="0">
                  <a:pos x="24" y="35"/>
                </a:cxn>
                <a:cxn ang="0">
                  <a:pos x="29" y="34"/>
                </a:cxn>
                <a:cxn ang="0">
                  <a:pos x="32" y="37"/>
                </a:cxn>
                <a:cxn ang="0">
                  <a:pos x="36" y="37"/>
                </a:cxn>
                <a:cxn ang="0">
                  <a:pos x="40" y="36"/>
                </a:cxn>
                <a:cxn ang="0">
                  <a:pos x="40" y="33"/>
                </a:cxn>
                <a:cxn ang="0">
                  <a:pos x="36" y="33"/>
                </a:cxn>
                <a:cxn ang="0">
                  <a:pos x="33" y="33"/>
                </a:cxn>
                <a:cxn ang="0">
                  <a:pos x="30" y="30"/>
                </a:cxn>
                <a:cxn ang="0">
                  <a:pos x="26" y="29"/>
                </a:cxn>
                <a:cxn ang="0">
                  <a:pos x="22" y="28"/>
                </a:cxn>
                <a:cxn ang="0">
                  <a:pos x="17" y="28"/>
                </a:cxn>
                <a:cxn ang="0">
                  <a:pos x="14" y="26"/>
                </a:cxn>
                <a:cxn ang="0">
                  <a:pos x="11" y="25"/>
                </a:cxn>
                <a:cxn ang="0">
                  <a:pos x="8" y="23"/>
                </a:cxn>
                <a:cxn ang="0">
                  <a:pos x="7" y="18"/>
                </a:cxn>
                <a:cxn ang="0">
                  <a:pos x="6" y="15"/>
                </a:cxn>
                <a:cxn ang="0">
                  <a:pos x="2" y="13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4" y="3"/>
                </a:cxn>
              </a:cxnLst>
              <a:rect l="0" t="0" r="r" b="b"/>
              <a:pathLst>
                <a:path w="41" h="118">
                  <a:moveTo>
                    <a:pt x="26" y="118"/>
                  </a:moveTo>
                  <a:lnTo>
                    <a:pt x="25" y="118"/>
                  </a:lnTo>
                  <a:lnTo>
                    <a:pt x="25" y="117"/>
                  </a:lnTo>
                  <a:lnTo>
                    <a:pt x="26" y="117"/>
                  </a:lnTo>
                  <a:lnTo>
                    <a:pt x="26" y="117"/>
                  </a:lnTo>
                  <a:lnTo>
                    <a:pt x="26" y="117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7" y="110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9" y="106"/>
                  </a:lnTo>
                  <a:lnTo>
                    <a:pt x="29" y="106"/>
                  </a:lnTo>
                  <a:lnTo>
                    <a:pt x="30" y="106"/>
                  </a:lnTo>
                  <a:lnTo>
                    <a:pt x="30" y="106"/>
                  </a:lnTo>
                  <a:lnTo>
                    <a:pt x="31" y="106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2" y="105"/>
                  </a:lnTo>
                  <a:lnTo>
                    <a:pt x="32" y="105"/>
                  </a:lnTo>
                  <a:lnTo>
                    <a:pt x="33" y="105"/>
                  </a:lnTo>
                  <a:lnTo>
                    <a:pt x="33" y="105"/>
                  </a:lnTo>
                  <a:lnTo>
                    <a:pt x="33" y="105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35" y="105"/>
                  </a:lnTo>
                  <a:lnTo>
                    <a:pt x="35" y="105"/>
                  </a:lnTo>
                  <a:lnTo>
                    <a:pt x="36" y="105"/>
                  </a:lnTo>
                  <a:lnTo>
                    <a:pt x="36" y="104"/>
                  </a:lnTo>
                  <a:lnTo>
                    <a:pt x="36" y="104"/>
                  </a:lnTo>
                  <a:lnTo>
                    <a:pt x="36" y="103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1"/>
                  </a:lnTo>
                  <a:lnTo>
                    <a:pt x="36" y="101"/>
                  </a:lnTo>
                  <a:lnTo>
                    <a:pt x="34" y="101"/>
                  </a:lnTo>
                  <a:lnTo>
                    <a:pt x="34" y="101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2" y="101"/>
                  </a:lnTo>
                  <a:lnTo>
                    <a:pt x="32" y="101"/>
                  </a:lnTo>
                  <a:lnTo>
                    <a:pt x="31" y="102"/>
                  </a:lnTo>
                  <a:lnTo>
                    <a:pt x="31" y="102"/>
                  </a:lnTo>
                  <a:lnTo>
                    <a:pt x="31" y="102"/>
                  </a:lnTo>
                  <a:lnTo>
                    <a:pt x="30" y="102"/>
                  </a:lnTo>
                  <a:lnTo>
                    <a:pt x="30" y="102"/>
                  </a:lnTo>
                  <a:lnTo>
                    <a:pt x="29" y="102"/>
                  </a:lnTo>
                  <a:lnTo>
                    <a:pt x="29" y="102"/>
                  </a:lnTo>
                  <a:lnTo>
                    <a:pt x="29" y="102"/>
                  </a:lnTo>
                  <a:lnTo>
                    <a:pt x="28" y="102"/>
                  </a:lnTo>
                  <a:lnTo>
                    <a:pt x="28" y="101"/>
                  </a:lnTo>
                  <a:lnTo>
                    <a:pt x="28" y="101"/>
                  </a:lnTo>
                  <a:lnTo>
                    <a:pt x="28" y="101"/>
                  </a:lnTo>
                  <a:lnTo>
                    <a:pt x="28" y="100"/>
                  </a:lnTo>
                  <a:lnTo>
                    <a:pt x="28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8" y="97"/>
                  </a:lnTo>
                  <a:lnTo>
                    <a:pt x="28" y="97"/>
                  </a:lnTo>
                  <a:lnTo>
                    <a:pt x="28" y="97"/>
                  </a:lnTo>
                  <a:lnTo>
                    <a:pt x="28" y="96"/>
                  </a:lnTo>
                  <a:lnTo>
                    <a:pt x="27" y="96"/>
                  </a:lnTo>
                  <a:lnTo>
                    <a:pt x="27" y="96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5" y="96"/>
                  </a:lnTo>
                  <a:lnTo>
                    <a:pt x="25" y="96"/>
                  </a:lnTo>
                  <a:lnTo>
                    <a:pt x="24" y="96"/>
                  </a:lnTo>
                  <a:lnTo>
                    <a:pt x="24" y="95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25" y="95"/>
                  </a:lnTo>
                  <a:lnTo>
                    <a:pt x="25" y="95"/>
                  </a:lnTo>
                  <a:lnTo>
                    <a:pt x="25" y="94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3" y="91"/>
                  </a:lnTo>
                  <a:lnTo>
                    <a:pt x="23" y="91"/>
                  </a:lnTo>
                  <a:lnTo>
                    <a:pt x="22" y="91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1" y="90"/>
                  </a:lnTo>
                  <a:lnTo>
                    <a:pt x="21" y="90"/>
                  </a:lnTo>
                  <a:lnTo>
                    <a:pt x="21" y="90"/>
                  </a:lnTo>
                  <a:lnTo>
                    <a:pt x="21" y="89"/>
                  </a:lnTo>
                  <a:lnTo>
                    <a:pt x="21" y="89"/>
                  </a:lnTo>
                  <a:lnTo>
                    <a:pt x="21" y="89"/>
                  </a:lnTo>
                  <a:lnTo>
                    <a:pt x="21" y="88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9" y="86"/>
                  </a:lnTo>
                  <a:lnTo>
                    <a:pt x="19" y="86"/>
                  </a:lnTo>
                  <a:lnTo>
                    <a:pt x="19" y="86"/>
                  </a:lnTo>
                  <a:lnTo>
                    <a:pt x="20" y="86"/>
                  </a:lnTo>
                  <a:lnTo>
                    <a:pt x="20" y="85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83"/>
                  </a:lnTo>
                  <a:lnTo>
                    <a:pt x="20" y="83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79"/>
                  </a:lnTo>
                  <a:lnTo>
                    <a:pt x="19" y="79"/>
                  </a:lnTo>
                  <a:lnTo>
                    <a:pt x="19" y="79"/>
                  </a:lnTo>
                  <a:lnTo>
                    <a:pt x="18" y="79"/>
                  </a:lnTo>
                  <a:lnTo>
                    <a:pt x="18" y="79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9" y="78"/>
                  </a:lnTo>
                  <a:lnTo>
                    <a:pt x="19" y="77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18" y="76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9" y="75"/>
                  </a:lnTo>
                  <a:lnTo>
                    <a:pt x="19" y="75"/>
                  </a:lnTo>
                  <a:lnTo>
                    <a:pt x="19" y="75"/>
                  </a:lnTo>
                  <a:lnTo>
                    <a:pt x="20" y="74"/>
                  </a:lnTo>
                  <a:lnTo>
                    <a:pt x="20" y="74"/>
                  </a:lnTo>
                  <a:lnTo>
                    <a:pt x="20" y="73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9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9" y="69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8" y="68"/>
                  </a:lnTo>
                  <a:lnTo>
                    <a:pt x="18" y="67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8" y="66"/>
                  </a:lnTo>
                  <a:lnTo>
                    <a:pt x="18" y="65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20" y="64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2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22" y="62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3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31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3" y="57"/>
                  </a:lnTo>
                  <a:lnTo>
                    <a:pt x="34" y="57"/>
                  </a:lnTo>
                  <a:lnTo>
                    <a:pt x="34" y="57"/>
                  </a:lnTo>
                  <a:lnTo>
                    <a:pt x="34" y="56"/>
                  </a:lnTo>
                  <a:lnTo>
                    <a:pt x="35" y="56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2" y="55"/>
                  </a:lnTo>
                  <a:lnTo>
                    <a:pt x="32" y="55"/>
                  </a:lnTo>
                  <a:lnTo>
                    <a:pt x="32" y="55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4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0" y="54"/>
                  </a:lnTo>
                  <a:lnTo>
                    <a:pt x="19" y="54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2"/>
                  </a:lnTo>
                  <a:lnTo>
                    <a:pt x="20" y="52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2" y="50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1" y="4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19" y="45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2" y="43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0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9" y="34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2" y="36"/>
                  </a:lnTo>
                  <a:lnTo>
                    <a:pt x="32" y="37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5" y="37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1" y="36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5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0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9" y="25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50" name="Freeform 55"/>
            <p:cNvSpPr>
              <a:spLocks/>
            </p:cNvSpPr>
            <p:nvPr>
              <p:custDataLst>
                <p:tags r:id="rId205"/>
              </p:custDataLst>
            </p:nvPr>
          </p:nvSpPr>
          <p:spPr bwMode="auto">
            <a:xfrm>
              <a:off x="6552946" y="3020299"/>
              <a:ext cx="44990" cy="230812"/>
            </a:xfrm>
            <a:custGeom>
              <a:avLst/>
              <a:gdLst/>
              <a:ahLst/>
              <a:cxnLst>
                <a:cxn ang="0">
                  <a:pos x="17" y="116"/>
                </a:cxn>
                <a:cxn ang="0">
                  <a:pos x="15" y="114"/>
                </a:cxn>
                <a:cxn ang="0">
                  <a:pos x="12" y="113"/>
                </a:cxn>
                <a:cxn ang="0">
                  <a:pos x="9" y="111"/>
                </a:cxn>
                <a:cxn ang="0">
                  <a:pos x="6" y="110"/>
                </a:cxn>
                <a:cxn ang="0">
                  <a:pos x="7" y="109"/>
                </a:cxn>
                <a:cxn ang="0">
                  <a:pos x="8" y="106"/>
                </a:cxn>
                <a:cxn ang="0">
                  <a:pos x="9" y="103"/>
                </a:cxn>
                <a:cxn ang="0">
                  <a:pos x="9" y="99"/>
                </a:cxn>
                <a:cxn ang="0">
                  <a:pos x="5" y="97"/>
                </a:cxn>
                <a:cxn ang="0">
                  <a:pos x="7" y="92"/>
                </a:cxn>
                <a:cxn ang="0">
                  <a:pos x="7" y="88"/>
                </a:cxn>
                <a:cxn ang="0">
                  <a:pos x="4" y="86"/>
                </a:cxn>
                <a:cxn ang="0">
                  <a:pos x="7" y="84"/>
                </a:cxn>
                <a:cxn ang="0">
                  <a:pos x="8" y="82"/>
                </a:cxn>
                <a:cxn ang="0">
                  <a:pos x="5" y="81"/>
                </a:cxn>
                <a:cxn ang="0">
                  <a:pos x="7" y="78"/>
                </a:cxn>
                <a:cxn ang="0">
                  <a:pos x="7" y="75"/>
                </a:cxn>
                <a:cxn ang="0">
                  <a:pos x="10" y="72"/>
                </a:cxn>
                <a:cxn ang="0">
                  <a:pos x="13" y="70"/>
                </a:cxn>
                <a:cxn ang="0">
                  <a:pos x="9" y="68"/>
                </a:cxn>
                <a:cxn ang="0">
                  <a:pos x="8" y="66"/>
                </a:cxn>
                <a:cxn ang="0">
                  <a:pos x="9" y="63"/>
                </a:cxn>
                <a:cxn ang="0">
                  <a:pos x="9" y="61"/>
                </a:cxn>
                <a:cxn ang="0">
                  <a:pos x="8" y="57"/>
                </a:cxn>
                <a:cxn ang="0">
                  <a:pos x="9" y="55"/>
                </a:cxn>
                <a:cxn ang="0">
                  <a:pos x="14" y="53"/>
                </a:cxn>
                <a:cxn ang="0">
                  <a:pos x="18" y="51"/>
                </a:cxn>
                <a:cxn ang="0">
                  <a:pos x="20" y="49"/>
                </a:cxn>
                <a:cxn ang="0">
                  <a:pos x="22" y="45"/>
                </a:cxn>
                <a:cxn ang="0">
                  <a:pos x="18" y="45"/>
                </a:cxn>
                <a:cxn ang="0">
                  <a:pos x="16" y="46"/>
                </a:cxn>
                <a:cxn ang="0">
                  <a:pos x="13" y="48"/>
                </a:cxn>
                <a:cxn ang="0">
                  <a:pos x="9" y="48"/>
                </a:cxn>
                <a:cxn ang="0">
                  <a:pos x="6" y="50"/>
                </a:cxn>
                <a:cxn ang="0">
                  <a:pos x="4" y="49"/>
                </a:cxn>
                <a:cxn ang="0">
                  <a:pos x="2" y="47"/>
                </a:cxn>
                <a:cxn ang="0">
                  <a:pos x="2" y="43"/>
                </a:cxn>
                <a:cxn ang="0">
                  <a:pos x="2" y="41"/>
                </a:cxn>
                <a:cxn ang="0">
                  <a:pos x="2" y="38"/>
                </a:cxn>
                <a:cxn ang="0">
                  <a:pos x="2" y="36"/>
                </a:cxn>
                <a:cxn ang="0">
                  <a:pos x="3" y="33"/>
                </a:cxn>
                <a:cxn ang="0">
                  <a:pos x="2" y="30"/>
                </a:cxn>
                <a:cxn ang="0">
                  <a:pos x="3" y="28"/>
                </a:cxn>
                <a:cxn ang="0">
                  <a:pos x="5" y="25"/>
                </a:cxn>
                <a:cxn ang="0">
                  <a:pos x="8" y="23"/>
                </a:cxn>
                <a:cxn ang="0">
                  <a:pos x="11" y="23"/>
                </a:cxn>
                <a:cxn ang="0">
                  <a:pos x="14" y="22"/>
                </a:cxn>
                <a:cxn ang="0">
                  <a:pos x="16" y="20"/>
                </a:cxn>
                <a:cxn ang="0">
                  <a:pos x="17" y="17"/>
                </a:cxn>
                <a:cxn ang="0">
                  <a:pos x="12" y="17"/>
                </a:cxn>
                <a:cxn ang="0">
                  <a:pos x="8" y="19"/>
                </a:cxn>
                <a:cxn ang="0">
                  <a:pos x="4" y="19"/>
                </a:cxn>
                <a:cxn ang="0">
                  <a:pos x="2" y="19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5" y="9"/>
                </a:cxn>
                <a:cxn ang="0">
                  <a:pos x="4" y="5"/>
                </a:cxn>
                <a:cxn ang="0">
                  <a:pos x="5" y="2"/>
                </a:cxn>
              </a:cxnLst>
              <a:rect l="0" t="0" r="r" b="b"/>
              <a:pathLst>
                <a:path w="23" h="118">
                  <a:moveTo>
                    <a:pt x="20" y="117"/>
                  </a:moveTo>
                  <a:lnTo>
                    <a:pt x="19" y="117"/>
                  </a:lnTo>
                  <a:lnTo>
                    <a:pt x="19" y="117"/>
                  </a:lnTo>
                  <a:lnTo>
                    <a:pt x="19" y="117"/>
                  </a:lnTo>
                  <a:lnTo>
                    <a:pt x="18" y="118"/>
                  </a:lnTo>
                  <a:lnTo>
                    <a:pt x="18" y="117"/>
                  </a:lnTo>
                  <a:lnTo>
                    <a:pt x="18" y="117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2"/>
                  </a:lnTo>
                  <a:lnTo>
                    <a:pt x="11" y="112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9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09"/>
                  </a:lnTo>
                  <a:lnTo>
                    <a:pt x="6" y="108"/>
                  </a:lnTo>
                  <a:lnTo>
                    <a:pt x="6" y="108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7"/>
                  </a:lnTo>
                  <a:lnTo>
                    <a:pt x="9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9" y="103"/>
                  </a:lnTo>
                  <a:lnTo>
                    <a:pt x="9" y="103"/>
                  </a:lnTo>
                  <a:lnTo>
                    <a:pt x="9" y="103"/>
                  </a:lnTo>
                  <a:lnTo>
                    <a:pt x="9" y="102"/>
                  </a:lnTo>
                  <a:lnTo>
                    <a:pt x="9" y="102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8" y="99"/>
                  </a:lnTo>
                  <a:lnTo>
                    <a:pt x="8" y="99"/>
                  </a:lnTo>
                  <a:lnTo>
                    <a:pt x="7" y="99"/>
                  </a:lnTo>
                  <a:lnTo>
                    <a:pt x="7" y="99"/>
                  </a:lnTo>
                  <a:lnTo>
                    <a:pt x="7" y="98"/>
                  </a:lnTo>
                  <a:lnTo>
                    <a:pt x="7" y="98"/>
                  </a:lnTo>
                  <a:lnTo>
                    <a:pt x="6" y="98"/>
                  </a:lnTo>
                  <a:lnTo>
                    <a:pt x="6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5" y="96"/>
                  </a:lnTo>
                  <a:lnTo>
                    <a:pt x="6" y="96"/>
                  </a:lnTo>
                  <a:lnTo>
                    <a:pt x="6" y="96"/>
                  </a:lnTo>
                  <a:lnTo>
                    <a:pt x="6" y="94"/>
                  </a:lnTo>
                  <a:lnTo>
                    <a:pt x="6" y="94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6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1"/>
                  </a:lnTo>
                  <a:lnTo>
                    <a:pt x="7" y="91"/>
                  </a:lnTo>
                  <a:lnTo>
                    <a:pt x="7" y="90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8" y="89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7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5" y="88"/>
                  </a:lnTo>
                  <a:lnTo>
                    <a:pt x="5" y="87"/>
                  </a:lnTo>
                  <a:lnTo>
                    <a:pt x="5" y="87"/>
                  </a:lnTo>
                  <a:lnTo>
                    <a:pt x="5" y="87"/>
                  </a:lnTo>
                  <a:lnTo>
                    <a:pt x="6" y="86"/>
                  </a:lnTo>
                  <a:lnTo>
                    <a:pt x="5" y="86"/>
                  </a:lnTo>
                  <a:lnTo>
                    <a:pt x="5" y="86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6" y="85"/>
                  </a:lnTo>
                  <a:lnTo>
                    <a:pt x="6" y="85"/>
                  </a:lnTo>
                  <a:lnTo>
                    <a:pt x="7" y="85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9" y="84"/>
                  </a:lnTo>
                  <a:lnTo>
                    <a:pt x="9" y="83"/>
                  </a:lnTo>
                  <a:lnTo>
                    <a:pt x="9" y="83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5" y="81"/>
                  </a:lnTo>
                  <a:lnTo>
                    <a:pt x="5" y="81"/>
                  </a:lnTo>
                  <a:lnTo>
                    <a:pt x="5" y="81"/>
                  </a:lnTo>
                  <a:lnTo>
                    <a:pt x="6" y="81"/>
                  </a:lnTo>
                  <a:lnTo>
                    <a:pt x="6" y="80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79"/>
                  </a:lnTo>
                  <a:lnTo>
                    <a:pt x="8" y="79"/>
                  </a:lnTo>
                  <a:lnTo>
                    <a:pt x="7" y="79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6" y="78"/>
                  </a:lnTo>
                  <a:lnTo>
                    <a:pt x="6" y="77"/>
                  </a:lnTo>
                  <a:lnTo>
                    <a:pt x="6" y="77"/>
                  </a:lnTo>
                  <a:lnTo>
                    <a:pt x="6" y="77"/>
                  </a:lnTo>
                  <a:lnTo>
                    <a:pt x="6" y="76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7" y="75"/>
                  </a:lnTo>
                  <a:lnTo>
                    <a:pt x="7" y="75"/>
                  </a:lnTo>
                  <a:lnTo>
                    <a:pt x="7" y="7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9" y="74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3" y="71"/>
                  </a:lnTo>
                  <a:lnTo>
                    <a:pt x="13" y="70"/>
                  </a:lnTo>
                  <a:lnTo>
                    <a:pt x="13" y="70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7"/>
                  </a:lnTo>
                  <a:lnTo>
                    <a:pt x="7" y="67"/>
                  </a:lnTo>
                  <a:lnTo>
                    <a:pt x="7" y="67"/>
                  </a:lnTo>
                  <a:lnTo>
                    <a:pt x="7" y="66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7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10" y="59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9" y="55"/>
                  </a:lnTo>
                  <a:lnTo>
                    <a:pt x="10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3" y="54"/>
                  </a:lnTo>
                  <a:lnTo>
                    <a:pt x="13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7" y="51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9" y="50"/>
                  </a:lnTo>
                  <a:lnTo>
                    <a:pt x="19" y="49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0" y="48"/>
                  </a:lnTo>
                  <a:lnTo>
                    <a:pt x="22" y="48"/>
                  </a:lnTo>
                  <a:lnTo>
                    <a:pt x="22" y="47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2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7" y="45"/>
                  </a:lnTo>
                  <a:lnTo>
                    <a:pt x="17" y="46"/>
                  </a:lnTo>
                  <a:lnTo>
                    <a:pt x="17" y="45"/>
                  </a:lnTo>
                  <a:lnTo>
                    <a:pt x="16" y="45"/>
                  </a:lnTo>
                  <a:lnTo>
                    <a:pt x="16" y="45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5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4" y="48"/>
                  </a:lnTo>
                  <a:lnTo>
                    <a:pt x="13" y="48"/>
                  </a:lnTo>
                  <a:lnTo>
                    <a:pt x="13" y="48"/>
                  </a:lnTo>
                  <a:lnTo>
                    <a:pt x="13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8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5" y="50"/>
                  </a:lnTo>
                  <a:lnTo>
                    <a:pt x="4" y="50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2" y="44"/>
                  </a:lnTo>
                  <a:lnTo>
                    <a:pt x="3" y="44"/>
                  </a:lnTo>
                  <a:lnTo>
                    <a:pt x="3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43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1" y="41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4" y="28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9" y="23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51" name="Freeform 56"/>
            <p:cNvSpPr>
              <a:spLocks/>
            </p:cNvSpPr>
            <p:nvPr>
              <p:custDataLst>
                <p:tags r:id="rId206"/>
              </p:custDataLst>
            </p:nvPr>
          </p:nvSpPr>
          <p:spPr bwMode="auto">
            <a:xfrm>
              <a:off x="6584242" y="3247199"/>
              <a:ext cx="152572" cy="164307"/>
            </a:xfrm>
            <a:custGeom>
              <a:avLst/>
              <a:gdLst/>
              <a:ahLst/>
              <a:cxnLst>
                <a:cxn ang="0">
                  <a:pos x="74" y="43"/>
                </a:cxn>
                <a:cxn ang="0">
                  <a:pos x="71" y="43"/>
                </a:cxn>
                <a:cxn ang="0">
                  <a:pos x="68" y="45"/>
                </a:cxn>
                <a:cxn ang="0">
                  <a:pos x="66" y="48"/>
                </a:cxn>
                <a:cxn ang="0">
                  <a:pos x="63" y="50"/>
                </a:cxn>
                <a:cxn ang="0">
                  <a:pos x="61" y="51"/>
                </a:cxn>
                <a:cxn ang="0">
                  <a:pos x="59" y="53"/>
                </a:cxn>
                <a:cxn ang="0">
                  <a:pos x="57" y="55"/>
                </a:cxn>
                <a:cxn ang="0">
                  <a:pos x="54" y="58"/>
                </a:cxn>
                <a:cxn ang="0">
                  <a:pos x="52" y="58"/>
                </a:cxn>
                <a:cxn ang="0">
                  <a:pos x="49" y="60"/>
                </a:cxn>
                <a:cxn ang="0">
                  <a:pos x="46" y="60"/>
                </a:cxn>
                <a:cxn ang="0">
                  <a:pos x="43" y="60"/>
                </a:cxn>
                <a:cxn ang="0">
                  <a:pos x="38" y="65"/>
                </a:cxn>
                <a:cxn ang="0">
                  <a:pos x="36" y="65"/>
                </a:cxn>
                <a:cxn ang="0">
                  <a:pos x="35" y="69"/>
                </a:cxn>
                <a:cxn ang="0">
                  <a:pos x="32" y="71"/>
                </a:cxn>
                <a:cxn ang="0">
                  <a:pos x="30" y="72"/>
                </a:cxn>
                <a:cxn ang="0">
                  <a:pos x="27" y="73"/>
                </a:cxn>
                <a:cxn ang="0">
                  <a:pos x="22" y="73"/>
                </a:cxn>
                <a:cxn ang="0">
                  <a:pos x="20" y="76"/>
                </a:cxn>
                <a:cxn ang="0">
                  <a:pos x="16" y="74"/>
                </a:cxn>
                <a:cxn ang="0">
                  <a:pos x="13" y="75"/>
                </a:cxn>
                <a:cxn ang="0">
                  <a:pos x="11" y="77"/>
                </a:cxn>
                <a:cxn ang="0">
                  <a:pos x="9" y="79"/>
                </a:cxn>
                <a:cxn ang="0">
                  <a:pos x="7" y="81"/>
                </a:cxn>
                <a:cxn ang="0">
                  <a:pos x="4" y="84"/>
                </a:cxn>
                <a:cxn ang="0">
                  <a:pos x="2" y="82"/>
                </a:cxn>
                <a:cxn ang="0">
                  <a:pos x="1" y="79"/>
                </a:cxn>
                <a:cxn ang="0">
                  <a:pos x="3" y="78"/>
                </a:cxn>
                <a:cxn ang="0">
                  <a:pos x="6" y="76"/>
                </a:cxn>
                <a:cxn ang="0">
                  <a:pos x="7" y="73"/>
                </a:cxn>
                <a:cxn ang="0">
                  <a:pos x="8" y="70"/>
                </a:cxn>
                <a:cxn ang="0">
                  <a:pos x="10" y="67"/>
                </a:cxn>
                <a:cxn ang="0">
                  <a:pos x="11" y="64"/>
                </a:cxn>
                <a:cxn ang="0">
                  <a:pos x="12" y="61"/>
                </a:cxn>
                <a:cxn ang="0">
                  <a:pos x="10" y="58"/>
                </a:cxn>
                <a:cxn ang="0">
                  <a:pos x="9" y="56"/>
                </a:cxn>
                <a:cxn ang="0">
                  <a:pos x="7" y="53"/>
                </a:cxn>
                <a:cxn ang="0">
                  <a:pos x="7" y="49"/>
                </a:cxn>
                <a:cxn ang="0">
                  <a:pos x="9" y="46"/>
                </a:cxn>
                <a:cxn ang="0">
                  <a:pos x="9" y="43"/>
                </a:cxn>
                <a:cxn ang="0">
                  <a:pos x="9" y="40"/>
                </a:cxn>
                <a:cxn ang="0">
                  <a:pos x="9" y="37"/>
                </a:cxn>
                <a:cxn ang="0">
                  <a:pos x="10" y="35"/>
                </a:cxn>
                <a:cxn ang="0">
                  <a:pos x="10" y="31"/>
                </a:cxn>
                <a:cxn ang="0">
                  <a:pos x="10" y="28"/>
                </a:cxn>
                <a:cxn ang="0">
                  <a:pos x="9" y="26"/>
                </a:cxn>
                <a:cxn ang="0">
                  <a:pos x="9" y="23"/>
                </a:cxn>
                <a:cxn ang="0">
                  <a:pos x="9" y="19"/>
                </a:cxn>
                <a:cxn ang="0">
                  <a:pos x="9" y="18"/>
                </a:cxn>
                <a:cxn ang="0">
                  <a:pos x="12" y="19"/>
                </a:cxn>
                <a:cxn ang="0">
                  <a:pos x="15" y="17"/>
                </a:cxn>
                <a:cxn ang="0">
                  <a:pos x="17" y="13"/>
                </a:cxn>
                <a:cxn ang="0">
                  <a:pos x="13" y="10"/>
                </a:cxn>
                <a:cxn ang="0">
                  <a:pos x="12" y="7"/>
                </a:cxn>
                <a:cxn ang="0">
                  <a:pos x="10" y="6"/>
                </a:cxn>
                <a:cxn ang="0">
                  <a:pos x="7" y="5"/>
                </a:cxn>
                <a:cxn ang="0">
                  <a:pos x="6" y="2"/>
                </a:cxn>
              </a:cxnLst>
              <a:rect l="0" t="0" r="r" b="b"/>
              <a:pathLst>
                <a:path w="78" h="84">
                  <a:moveTo>
                    <a:pt x="78" y="44"/>
                  </a:moveTo>
                  <a:lnTo>
                    <a:pt x="77" y="44"/>
                  </a:lnTo>
                  <a:lnTo>
                    <a:pt x="77" y="44"/>
                  </a:lnTo>
                  <a:lnTo>
                    <a:pt x="77" y="44"/>
                  </a:lnTo>
                  <a:lnTo>
                    <a:pt x="76" y="44"/>
                  </a:lnTo>
                  <a:lnTo>
                    <a:pt x="75" y="44"/>
                  </a:lnTo>
                  <a:lnTo>
                    <a:pt x="75" y="44"/>
                  </a:lnTo>
                  <a:lnTo>
                    <a:pt x="75" y="43"/>
                  </a:lnTo>
                  <a:lnTo>
                    <a:pt x="74" y="43"/>
                  </a:lnTo>
                  <a:lnTo>
                    <a:pt x="74" y="43"/>
                  </a:lnTo>
                  <a:lnTo>
                    <a:pt x="73" y="43"/>
                  </a:lnTo>
                  <a:lnTo>
                    <a:pt x="73" y="43"/>
                  </a:lnTo>
                  <a:lnTo>
                    <a:pt x="73" y="43"/>
                  </a:lnTo>
                  <a:lnTo>
                    <a:pt x="73" y="42"/>
                  </a:lnTo>
                  <a:lnTo>
                    <a:pt x="72" y="42"/>
                  </a:lnTo>
                  <a:lnTo>
                    <a:pt x="72" y="43"/>
                  </a:lnTo>
                  <a:lnTo>
                    <a:pt x="72" y="43"/>
                  </a:lnTo>
                  <a:lnTo>
                    <a:pt x="72" y="43"/>
                  </a:lnTo>
                  <a:lnTo>
                    <a:pt x="71" y="43"/>
                  </a:lnTo>
                  <a:lnTo>
                    <a:pt x="71" y="43"/>
                  </a:lnTo>
                  <a:lnTo>
                    <a:pt x="71" y="44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70" y="43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9" y="44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7" y="47"/>
                  </a:lnTo>
                  <a:lnTo>
                    <a:pt x="67" y="47"/>
                  </a:lnTo>
                  <a:lnTo>
                    <a:pt x="66" y="47"/>
                  </a:lnTo>
                  <a:lnTo>
                    <a:pt x="66" y="47"/>
                  </a:lnTo>
                  <a:lnTo>
                    <a:pt x="66" y="47"/>
                  </a:lnTo>
                  <a:lnTo>
                    <a:pt x="66" y="47"/>
                  </a:lnTo>
                  <a:lnTo>
                    <a:pt x="66" y="48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5" y="49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63" y="49"/>
                  </a:lnTo>
                  <a:lnTo>
                    <a:pt x="63" y="50"/>
                  </a:lnTo>
                  <a:lnTo>
                    <a:pt x="63" y="50"/>
                  </a:lnTo>
                  <a:lnTo>
                    <a:pt x="63" y="50"/>
                  </a:lnTo>
                  <a:lnTo>
                    <a:pt x="63" y="50"/>
                  </a:lnTo>
                  <a:lnTo>
                    <a:pt x="63" y="50"/>
                  </a:lnTo>
                  <a:lnTo>
                    <a:pt x="63" y="50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61" y="50"/>
                  </a:lnTo>
                  <a:lnTo>
                    <a:pt x="61" y="51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61" y="51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0" y="52"/>
                  </a:lnTo>
                  <a:lnTo>
                    <a:pt x="60" y="53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9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3"/>
                  </a:lnTo>
                  <a:lnTo>
                    <a:pt x="58" y="54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4" y="57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3" y="58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52" y="57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1" y="59"/>
                  </a:lnTo>
                  <a:lnTo>
                    <a:pt x="51" y="58"/>
                  </a:lnTo>
                  <a:lnTo>
                    <a:pt x="51" y="59"/>
                  </a:lnTo>
                  <a:lnTo>
                    <a:pt x="50" y="60"/>
                  </a:lnTo>
                  <a:lnTo>
                    <a:pt x="51" y="60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6" y="59"/>
                  </a:lnTo>
                  <a:lnTo>
                    <a:pt x="45" y="59"/>
                  </a:lnTo>
                  <a:lnTo>
                    <a:pt x="45" y="58"/>
                  </a:lnTo>
                  <a:lnTo>
                    <a:pt x="45" y="59"/>
                  </a:lnTo>
                  <a:lnTo>
                    <a:pt x="44" y="58"/>
                  </a:lnTo>
                  <a:lnTo>
                    <a:pt x="44" y="59"/>
                  </a:lnTo>
                  <a:lnTo>
                    <a:pt x="44" y="59"/>
                  </a:lnTo>
                  <a:lnTo>
                    <a:pt x="43" y="59"/>
                  </a:lnTo>
                  <a:lnTo>
                    <a:pt x="43" y="60"/>
                  </a:lnTo>
                  <a:lnTo>
                    <a:pt x="43" y="60"/>
                  </a:lnTo>
                  <a:lnTo>
                    <a:pt x="42" y="60"/>
                  </a:lnTo>
                  <a:lnTo>
                    <a:pt x="42" y="61"/>
                  </a:lnTo>
                  <a:lnTo>
                    <a:pt x="41" y="61"/>
                  </a:lnTo>
                  <a:lnTo>
                    <a:pt x="41" y="62"/>
                  </a:lnTo>
                  <a:lnTo>
                    <a:pt x="41" y="62"/>
                  </a:lnTo>
                  <a:lnTo>
                    <a:pt x="40" y="62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6"/>
                  </a:lnTo>
                  <a:lnTo>
                    <a:pt x="35" y="66"/>
                  </a:lnTo>
                  <a:lnTo>
                    <a:pt x="35" y="67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5" y="68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34" y="69"/>
                  </a:lnTo>
                  <a:lnTo>
                    <a:pt x="34" y="70"/>
                  </a:lnTo>
                  <a:lnTo>
                    <a:pt x="34" y="69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3" y="70"/>
                  </a:lnTo>
                  <a:lnTo>
                    <a:pt x="33" y="70"/>
                  </a:lnTo>
                  <a:lnTo>
                    <a:pt x="33" y="70"/>
                  </a:lnTo>
                  <a:lnTo>
                    <a:pt x="33" y="71"/>
                  </a:lnTo>
                  <a:lnTo>
                    <a:pt x="32" y="71"/>
                  </a:lnTo>
                  <a:lnTo>
                    <a:pt x="32" y="71"/>
                  </a:lnTo>
                  <a:lnTo>
                    <a:pt x="32" y="71"/>
                  </a:lnTo>
                  <a:lnTo>
                    <a:pt x="32" y="71"/>
                  </a:lnTo>
                  <a:lnTo>
                    <a:pt x="31" y="71"/>
                  </a:lnTo>
                  <a:lnTo>
                    <a:pt x="31" y="71"/>
                  </a:lnTo>
                  <a:lnTo>
                    <a:pt x="31" y="71"/>
                  </a:lnTo>
                  <a:lnTo>
                    <a:pt x="31" y="71"/>
                  </a:lnTo>
                  <a:lnTo>
                    <a:pt x="31" y="71"/>
                  </a:lnTo>
                  <a:lnTo>
                    <a:pt x="31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3"/>
                  </a:lnTo>
                  <a:lnTo>
                    <a:pt x="29" y="73"/>
                  </a:lnTo>
                  <a:lnTo>
                    <a:pt x="29" y="73"/>
                  </a:lnTo>
                  <a:lnTo>
                    <a:pt x="29" y="73"/>
                  </a:lnTo>
                  <a:lnTo>
                    <a:pt x="28" y="73"/>
                  </a:lnTo>
                  <a:lnTo>
                    <a:pt x="28" y="73"/>
                  </a:lnTo>
                  <a:lnTo>
                    <a:pt x="27" y="73"/>
                  </a:lnTo>
                  <a:lnTo>
                    <a:pt x="27" y="73"/>
                  </a:lnTo>
                  <a:lnTo>
                    <a:pt x="27" y="73"/>
                  </a:lnTo>
                  <a:lnTo>
                    <a:pt x="26" y="73"/>
                  </a:lnTo>
                  <a:lnTo>
                    <a:pt x="26" y="72"/>
                  </a:lnTo>
                  <a:lnTo>
                    <a:pt x="26" y="72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2" y="73"/>
                  </a:lnTo>
                  <a:lnTo>
                    <a:pt x="22" y="73"/>
                  </a:lnTo>
                  <a:lnTo>
                    <a:pt x="22" y="73"/>
                  </a:lnTo>
                  <a:lnTo>
                    <a:pt x="22" y="73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0" y="75"/>
                  </a:lnTo>
                  <a:lnTo>
                    <a:pt x="20" y="75"/>
                  </a:lnTo>
                  <a:lnTo>
                    <a:pt x="20" y="76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8" y="76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7" y="75"/>
                  </a:lnTo>
                  <a:lnTo>
                    <a:pt x="17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3" y="75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9"/>
                  </a:lnTo>
                  <a:lnTo>
                    <a:pt x="10" y="79"/>
                  </a:lnTo>
                  <a:lnTo>
                    <a:pt x="10" y="79"/>
                  </a:lnTo>
                  <a:lnTo>
                    <a:pt x="10" y="79"/>
                  </a:lnTo>
                  <a:lnTo>
                    <a:pt x="9" y="79"/>
                  </a:lnTo>
                  <a:lnTo>
                    <a:pt x="9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7" y="82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5" y="83"/>
                  </a:lnTo>
                  <a:lnTo>
                    <a:pt x="5" y="83"/>
                  </a:lnTo>
                  <a:lnTo>
                    <a:pt x="5" y="84"/>
                  </a:lnTo>
                  <a:lnTo>
                    <a:pt x="5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3"/>
                  </a:lnTo>
                  <a:lnTo>
                    <a:pt x="4" y="83"/>
                  </a:lnTo>
                  <a:lnTo>
                    <a:pt x="3" y="83"/>
                  </a:lnTo>
                  <a:lnTo>
                    <a:pt x="3" y="82"/>
                  </a:lnTo>
                  <a:lnTo>
                    <a:pt x="3" y="83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2" y="81"/>
                  </a:lnTo>
                  <a:lnTo>
                    <a:pt x="2" y="81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79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3" y="78"/>
                  </a:lnTo>
                  <a:lnTo>
                    <a:pt x="3" y="78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5" y="77"/>
                  </a:lnTo>
                  <a:lnTo>
                    <a:pt x="5" y="77"/>
                  </a:lnTo>
                  <a:lnTo>
                    <a:pt x="5" y="77"/>
                  </a:lnTo>
                  <a:lnTo>
                    <a:pt x="6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8" y="69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9" y="6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11" y="65"/>
                  </a:lnTo>
                  <a:lnTo>
                    <a:pt x="11" y="65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1" y="63"/>
                  </a:lnTo>
                  <a:lnTo>
                    <a:pt x="11" y="63"/>
                  </a:lnTo>
                  <a:lnTo>
                    <a:pt x="11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0" y="59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8" y="55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7" y="53"/>
                  </a:lnTo>
                  <a:lnTo>
                    <a:pt x="7" y="53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7" y="51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7" y="50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8" y="48"/>
                  </a:lnTo>
                  <a:lnTo>
                    <a:pt x="9" y="48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39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0" y="33"/>
                  </a:lnTo>
                  <a:lnTo>
                    <a:pt x="9" y="33"/>
                  </a:lnTo>
                  <a:lnTo>
                    <a:pt x="9" y="32"/>
                  </a:lnTo>
                  <a:lnTo>
                    <a:pt x="10" y="32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10" y="25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52" name="Freeform 57"/>
            <p:cNvSpPr>
              <a:spLocks/>
            </p:cNvSpPr>
            <p:nvPr>
              <p:custDataLst>
                <p:tags r:id="rId207"/>
              </p:custDataLst>
            </p:nvPr>
          </p:nvSpPr>
          <p:spPr bwMode="auto">
            <a:xfrm>
              <a:off x="6736813" y="3255021"/>
              <a:ext cx="242549" cy="88021"/>
            </a:xfrm>
            <a:custGeom>
              <a:avLst/>
              <a:gdLst/>
              <a:ahLst/>
              <a:cxnLst>
                <a:cxn ang="0">
                  <a:pos x="121" y="43"/>
                </a:cxn>
                <a:cxn ang="0">
                  <a:pos x="119" y="45"/>
                </a:cxn>
                <a:cxn ang="0">
                  <a:pos x="118" y="42"/>
                </a:cxn>
                <a:cxn ang="0">
                  <a:pos x="115" y="40"/>
                </a:cxn>
                <a:cxn ang="0">
                  <a:pos x="112" y="40"/>
                </a:cxn>
                <a:cxn ang="0">
                  <a:pos x="108" y="38"/>
                </a:cxn>
                <a:cxn ang="0">
                  <a:pos x="105" y="38"/>
                </a:cxn>
                <a:cxn ang="0">
                  <a:pos x="103" y="36"/>
                </a:cxn>
                <a:cxn ang="0">
                  <a:pos x="99" y="35"/>
                </a:cxn>
                <a:cxn ang="0">
                  <a:pos x="95" y="34"/>
                </a:cxn>
                <a:cxn ang="0">
                  <a:pos x="92" y="33"/>
                </a:cxn>
                <a:cxn ang="0">
                  <a:pos x="92" y="31"/>
                </a:cxn>
                <a:cxn ang="0">
                  <a:pos x="93" y="28"/>
                </a:cxn>
                <a:cxn ang="0">
                  <a:pos x="92" y="26"/>
                </a:cxn>
                <a:cxn ang="0">
                  <a:pos x="93" y="23"/>
                </a:cxn>
                <a:cxn ang="0">
                  <a:pos x="94" y="19"/>
                </a:cxn>
                <a:cxn ang="0">
                  <a:pos x="96" y="16"/>
                </a:cxn>
                <a:cxn ang="0">
                  <a:pos x="97" y="12"/>
                </a:cxn>
                <a:cxn ang="0">
                  <a:pos x="100" y="8"/>
                </a:cxn>
                <a:cxn ang="0">
                  <a:pos x="97" y="6"/>
                </a:cxn>
                <a:cxn ang="0">
                  <a:pos x="95" y="6"/>
                </a:cxn>
                <a:cxn ang="0">
                  <a:pos x="93" y="6"/>
                </a:cxn>
                <a:cxn ang="0">
                  <a:pos x="90" y="5"/>
                </a:cxn>
                <a:cxn ang="0">
                  <a:pos x="88" y="5"/>
                </a:cxn>
                <a:cxn ang="0">
                  <a:pos x="85" y="3"/>
                </a:cxn>
                <a:cxn ang="0">
                  <a:pos x="82" y="3"/>
                </a:cxn>
                <a:cxn ang="0">
                  <a:pos x="79" y="3"/>
                </a:cxn>
                <a:cxn ang="0">
                  <a:pos x="76" y="3"/>
                </a:cxn>
                <a:cxn ang="0">
                  <a:pos x="74" y="3"/>
                </a:cxn>
                <a:cxn ang="0">
                  <a:pos x="73" y="2"/>
                </a:cxn>
                <a:cxn ang="0">
                  <a:pos x="69" y="2"/>
                </a:cxn>
                <a:cxn ang="0">
                  <a:pos x="67" y="0"/>
                </a:cxn>
                <a:cxn ang="0">
                  <a:pos x="64" y="1"/>
                </a:cxn>
                <a:cxn ang="0">
                  <a:pos x="61" y="1"/>
                </a:cxn>
                <a:cxn ang="0">
                  <a:pos x="58" y="1"/>
                </a:cxn>
                <a:cxn ang="0">
                  <a:pos x="55" y="3"/>
                </a:cxn>
                <a:cxn ang="0">
                  <a:pos x="51" y="4"/>
                </a:cxn>
                <a:cxn ang="0">
                  <a:pos x="48" y="6"/>
                </a:cxn>
                <a:cxn ang="0">
                  <a:pos x="45" y="7"/>
                </a:cxn>
                <a:cxn ang="0">
                  <a:pos x="42" y="8"/>
                </a:cxn>
                <a:cxn ang="0">
                  <a:pos x="40" y="9"/>
                </a:cxn>
                <a:cxn ang="0">
                  <a:pos x="37" y="11"/>
                </a:cxn>
                <a:cxn ang="0">
                  <a:pos x="33" y="12"/>
                </a:cxn>
                <a:cxn ang="0">
                  <a:pos x="31" y="14"/>
                </a:cxn>
                <a:cxn ang="0">
                  <a:pos x="30" y="16"/>
                </a:cxn>
                <a:cxn ang="0">
                  <a:pos x="28" y="17"/>
                </a:cxn>
                <a:cxn ang="0">
                  <a:pos x="26" y="19"/>
                </a:cxn>
                <a:cxn ang="0">
                  <a:pos x="23" y="20"/>
                </a:cxn>
                <a:cxn ang="0">
                  <a:pos x="22" y="21"/>
                </a:cxn>
                <a:cxn ang="0">
                  <a:pos x="20" y="22"/>
                </a:cxn>
                <a:cxn ang="0">
                  <a:pos x="19" y="23"/>
                </a:cxn>
                <a:cxn ang="0">
                  <a:pos x="19" y="26"/>
                </a:cxn>
                <a:cxn ang="0">
                  <a:pos x="17" y="27"/>
                </a:cxn>
                <a:cxn ang="0">
                  <a:pos x="14" y="30"/>
                </a:cxn>
                <a:cxn ang="0">
                  <a:pos x="11" y="31"/>
                </a:cxn>
                <a:cxn ang="0">
                  <a:pos x="9" y="32"/>
                </a:cxn>
                <a:cxn ang="0">
                  <a:pos x="8" y="34"/>
                </a:cxn>
                <a:cxn ang="0">
                  <a:pos x="4" y="35"/>
                </a:cxn>
                <a:cxn ang="0">
                  <a:pos x="2" y="38"/>
                </a:cxn>
              </a:cxnLst>
              <a:rect l="0" t="0" r="r" b="b"/>
              <a:pathLst>
                <a:path w="124" h="45">
                  <a:moveTo>
                    <a:pt x="123" y="42"/>
                  </a:moveTo>
                  <a:lnTo>
                    <a:pt x="123" y="42"/>
                  </a:lnTo>
                  <a:lnTo>
                    <a:pt x="124" y="42"/>
                  </a:lnTo>
                  <a:lnTo>
                    <a:pt x="124" y="43"/>
                  </a:lnTo>
                  <a:lnTo>
                    <a:pt x="124" y="43"/>
                  </a:lnTo>
                  <a:lnTo>
                    <a:pt x="123" y="43"/>
                  </a:lnTo>
                  <a:lnTo>
                    <a:pt x="123" y="43"/>
                  </a:lnTo>
                  <a:lnTo>
                    <a:pt x="122" y="43"/>
                  </a:lnTo>
                  <a:lnTo>
                    <a:pt x="122" y="43"/>
                  </a:lnTo>
                  <a:lnTo>
                    <a:pt x="121" y="43"/>
                  </a:lnTo>
                  <a:lnTo>
                    <a:pt x="121" y="43"/>
                  </a:lnTo>
                  <a:lnTo>
                    <a:pt x="121" y="44"/>
                  </a:lnTo>
                  <a:lnTo>
                    <a:pt x="121" y="43"/>
                  </a:lnTo>
                  <a:lnTo>
                    <a:pt x="121" y="44"/>
                  </a:lnTo>
                  <a:lnTo>
                    <a:pt x="121" y="44"/>
                  </a:lnTo>
                  <a:lnTo>
                    <a:pt x="120" y="44"/>
                  </a:lnTo>
                  <a:lnTo>
                    <a:pt x="119" y="45"/>
                  </a:lnTo>
                  <a:lnTo>
                    <a:pt x="119" y="45"/>
                  </a:lnTo>
                  <a:lnTo>
                    <a:pt x="119" y="45"/>
                  </a:lnTo>
                  <a:lnTo>
                    <a:pt x="119" y="45"/>
                  </a:lnTo>
                  <a:lnTo>
                    <a:pt x="118" y="45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18" y="43"/>
                  </a:lnTo>
                  <a:lnTo>
                    <a:pt x="118" y="43"/>
                  </a:lnTo>
                  <a:lnTo>
                    <a:pt x="119" y="43"/>
                  </a:lnTo>
                  <a:lnTo>
                    <a:pt x="119" y="43"/>
                  </a:lnTo>
                  <a:lnTo>
                    <a:pt x="118" y="43"/>
                  </a:lnTo>
                  <a:lnTo>
                    <a:pt x="118" y="42"/>
                  </a:lnTo>
                  <a:lnTo>
                    <a:pt x="118" y="42"/>
                  </a:lnTo>
                  <a:lnTo>
                    <a:pt x="117" y="42"/>
                  </a:lnTo>
                  <a:lnTo>
                    <a:pt x="117" y="42"/>
                  </a:lnTo>
                  <a:lnTo>
                    <a:pt x="117" y="41"/>
                  </a:lnTo>
                  <a:lnTo>
                    <a:pt x="116" y="41"/>
                  </a:lnTo>
                  <a:lnTo>
                    <a:pt x="116" y="41"/>
                  </a:lnTo>
                  <a:lnTo>
                    <a:pt x="116" y="41"/>
                  </a:lnTo>
                  <a:lnTo>
                    <a:pt x="115" y="41"/>
                  </a:lnTo>
                  <a:lnTo>
                    <a:pt x="115" y="41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4" y="40"/>
                  </a:lnTo>
                  <a:lnTo>
                    <a:pt x="114" y="40"/>
                  </a:lnTo>
                  <a:lnTo>
                    <a:pt x="114" y="41"/>
                  </a:lnTo>
                  <a:lnTo>
                    <a:pt x="113" y="41"/>
                  </a:lnTo>
                  <a:lnTo>
                    <a:pt x="113" y="41"/>
                  </a:lnTo>
                  <a:lnTo>
                    <a:pt x="112" y="41"/>
                  </a:lnTo>
                  <a:lnTo>
                    <a:pt x="112" y="41"/>
                  </a:lnTo>
                  <a:lnTo>
                    <a:pt x="112" y="41"/>
                  </a:lnTo>
                  <a:lnTo>
                    <a:pt x="112" y="40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10" y="40"/>
                  </a:lnTo>
                  <a:lnTo>
                    <a:pt x="110" y="40"/>
                  </a:lnTo>
                  <a:lnTo>
                    <a:pt x="110" y="40"/>
                  </a:lnTo>
                  <a:lnTo>
                    <a:pt x="109" y="39"/>
                  </a:lnTo>
                  <a:lnTo>
                    <a:pt x="109" y="39"/>
                  </a:lnTo>
                  <a:lnTo>
                    <a:pt x="109" y="39"/>
                  </a:lnTo>
                  <a:lnTo>
                    <a:pt x="108" y="39"/>
                  </a:lnTo>
                  <a:lnTo>
                    <a:pt x="108" y="38"/>
                  </a:lnTo>
                  <a:lnTo>
                    <a:pt x="108" y="38"/>
                  </a:lnTo>
                  <a:lnTo>
                    <a:pt x="108" y="38"/>
                  </a:lnTo>
                  <a:lnTo>
                    <a:pt x="107" y="38"/>
                  </a:lnTo>
                  <a:lnTo>
                    <a:pt x="107" y="38"/>
                  </a:lnTo>
                  <a:lnTo>
                    <a:pt x="106" y="38"/>
                  </a:lnTo>
                  <a:lnTo>
                    <a:pt x="106" y="38"/>
                  </a:lnTo>
                  <a:lnTo>
                    <a:pt x="105" y="38"/>
                  </a:lnTo>
                  <a:lnTo>
                    <a:pt x="105" y="38"/>
                  </a:lnTo>
                  <a:lnTo>
                    <a:pt x="105" y="38"/>
                  </a:lnTo>
                  <a:lnTo>
                    <a:pt x="105" y="38"/>
                  </a:lnTo>
                  <a:lnTo>
                    <a:pt x="105" y="38"/>
                  </a:lnTo>
                  <a:lnTo>
                    <a:pt x="105" y="38"/>
                  </a:lnTo>
                  <a:lnTo>
                    <a:pt x="105" y="37"/>
                  </a:lnTo>
                  <a:lnTo>
                    <a:pt x="105" y="37"/>
                  </a:lnTo>
                  <a:lnTo>
                    <a:pt x="105" y="37"/>
                  </a:lnTo>
                  <a:lnTo>
                    <a:pt x="105" y="36"/>
                  </a:lnTo>
                  <a:lnTo>
                    <a:pt x="105" y="3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3" y="36"/>
                  </a:lnTo>
                  <a:lnTo>
                    <a:pt x="103" y="36"/>
                  </a:lnTo>
                  <a:lnTo>
                    <a:pt x="102" y="36"/>
                  </a:lnTo>
                  <a:lnTo>
                    <a:pt x="101" y="36"/>
                  </a:lnTo>
                  <a:lnTo>
                    <a:pt x="101" y="35"/>
                  </a:lnTo>
                  <a:lnTo>
                    <a:pt x="101" y="35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99" y="35"/>
                  </a:lnTo>
                  <a:lnTo>
                    <a:pt x="99" y="35"/>
                  </a:lnTo>
                  <a:lnTo>
                    <a:pt x="99" y="35"/>
                  </a:lnTo>
                  <a:lnTo>
                    <a:pt x="98" y="35"/>
                  </a:lnTo>
                  <a:lnTo>
                    <a:pt x="98" y="35"/>
                  </a:lnTo>
                  <a:lnTo>
                    <a:pt x="97" y="35"/>
                  </a:lnTo>
                  <a:lnTo>
                    <a:pt x="97" y="34"/>
                  </a:lnTo>
                  <a:lnTo>
                    <a:pt x="97" y="34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5" y="34"/>
                  </a:lnTo>
                  <a:lnTo>
                    <a:pt x="95" y="34"/>
                  </a:lnTo>
                  <a:lnTo>
                    <a:pt x="94" y="34"/>
                  </a:lnTo>
                  <a:lnTo>
                    <a:pt x="94" y="34"/>
                  </a:lnTo>
                  <a:lnTo>
                    <a:pt x="94" y="34"/>
                  </a:lnTo>
                  <a:lnTo>
                    <a:pt x="94" y="33"/>
                  </a:lnTo>
                  <a:lnTo>
                    <a:pt x="93" y="33"/>
                  </a:lnTo>
                  <a:lnTo>
                    <a:pt x="93" y="33"/>
                  </a:lnTo>
                  <a:lnTo>
                    <a:pt x="93" y="32"/>
                  </a:lnTo>
                  <a:lnTo>
                    <a:pt x="92" y="32"/>
                  </a:lnTo>
                  <a:lnTo>
                    <a:pt x="93" y="33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2" y="31"/>
                  </a:lnTo>
                  <a:lnTo>
                    <a:pt x="92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3" y="28"/>
                  </a:lnTo>
                  <a:lnTo>
                    <a:pt x="93" y="28"/>
                  </a:lnTo>
                  <a:lnTo>
                    <a:pt x="93" y="27"/>
                  </a:lnTo>
                  <a:lnTo>
                    <a:pt x="92" y="27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3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4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1"/>
                  </a:lnTo>
                  <a:lnTo>
                    <a:pt x="94" y="21"/>
                  </a:lnTo>
                  <a:lnTo>
                    <a:pt x="94" y="21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4" y="19"/>
                  </a:lnTo>
                  <a:lnTo>
                    <a:pt x="94" y="19"/>
                  </a:lnTo>
                  <a:lnTo>
                    <a:pt x="95" y="19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6" y="17"/>
                  </a:lnTo>
                  <a:lnTo>
                    <a:pt x="96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5"/>
                  </a:lnTo>
                  <a:lnTo>
                    <a:pt x="96" y="15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7" y="14"/>
                  </a:lnTo>
                  <a:lnTo>
                    <a:pt x="97" y="13"/>
                  </a:lnTo>
                  <a:lnTo>
                    <a:pt x="97" y="13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1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8" y="10"/>
                  </a:lnTo>
                  <a:lnTo>
                    <a:pt x="99" y="10"/>
                  </a:lnTo>
                  <a:lnTo>
                    <a:pt x="99" y="10"/>
                  </a:lnTo>
                  <a:lnTo>
                    <a:pt x="99" y="9"/>
                  </a:lnTo>
                  <a:lnTo>
                    <a:pt x="99" y="9"/>
                  </a:lnTo>
                  <a:lnTo>
                    <a:pt x="99" y="8"/>
                  </a:lnTo>
                  <a:lnTo>
                    <a:pt x="100" y="8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8"/>
                  </a:lnTo>
                  <a:lnTo>
                    <a:pt x="99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5"/>
                  </a:lnTo>
                  <a:lnTo>
                    <a:pt x="94" y="5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3" y="6"/>
                  </a:lnTo>
                  <a:lnTo>
                    <a:pt x="93" y="5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2" y="6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8" y="5"/>
                  </a:lnTo>
                  <a:lnTo>
                    <a:pt x="88" y="5"/>
                  </a:lnTo>
                  <a:lnTo>
                    <a:pt x="88" y="5"/>
                  </a:lnTo>
                  <a:lnTo>
                    <a:pt x="88" y="5"/>
                  </a:lnTo>
                  <a:lnTo>
                    <a:pt x="87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5"/>
                  </a:lnTo>
                  <a:lnTo>
                    <a:pt x="87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81" y="3"/>
                  </a:lnTo>
                  <a:lnTo>
                    <a:pt x="80" y="4"/>
                  </a:lnTo>
                  <a:lnTo>
                    <a:pt x="79" y="3"/>
                  </a:lnTo>
                  <a:lnTo>
                    <a:pt x="79" y="4"/>
                  </a:lnTo>
                  <a:lnTo>
                    <a:pt x="79" y="3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7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0" y="3"/>
                  </a:lnTo>
                  <a:lnTo>
                    <a:pt x="70" y="2"/>
                  </a:lnTo>
                  <a:lnTo>
                    <a:pt x="69" y="2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7" y="1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1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6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0" y="15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8" y="16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5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1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6" y="28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4" y="28"/>
                  </a:lnTo>
                  <a:lnTo>
                    <a:pt x="15" y="29"/>
                  </a:lnTo>
                  <a:lnTo>
                    <a:pt x="14" y="29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1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4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2" y="38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0" y="4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53" name="Freeform 58"/>
            <p:cNvSpPr>
              <a:spLocks/>
            </p:cNvSpPr>
            <p:nvPr>
              <p:custDataLst>
                <p:tags r:id="rId208"/>
              </p:custDataLst>
            </p:nvPr>
          </p:nvSpPr>
          <p:spPr bwMode="auto">
            <a:xfrm>
              <a:off x="6977407" y="3317614"/>
              <a:ext cx="336440" cy="168219"/>
            </a:xfrm>
            <a:custGeom>
              <a:avLst/>
              <a:gdLst/>
              <a:ahLst/>
              <a:cxnLst>
                <a:cxn ang="0">
                  <a:pos x="169" y="86"/>
                </a:cxn>
                <a:cxn ang="0">
                  <a:pos x="165" y="85"/>
                </a:cxn>
                <a:cxn ang="0">
                  <a:pos x="163" y="82"/>
                </a:cxn>
                <a:cxn ang="0">
                  <a:pos x="162" y="78"/>
                </a:cxn>
                <a:cxn ang="0">
                  <a:pos x="162" y="74"/>
                </a:cxn>
                <a:cxn ang="0">
                  <a:pos x="162" y="70"/>
                </a:cxn>
                <a:cxn ang="0">
                  <a:pos x="160" y="65"/>
                </a:cxn>
                <a:cxn ang="0">
                  <a:pos x="157" y="63"/>
                </a:cxn>
                <a:cxn ang="0">
                  <a:pos x="154" y="60"/>
                </a:cxn>
                <a:cxn ang="0">
                  <a:pos x="150" y="56"/>
                </a:cxn>
                <a:cxn ang="0">
                  <a:pos x="147" y="54"/>
                </a:cxn>
                <a:cxn ang="0">
                  <a:pos x="144" y="51"/>
                </a:cxn>
                <a:cxn ang="0">
                  <a:pos x="140" y="47"/>
                </a:cxn>
                <a:cxn ang="0">
                  <a:pos x="137" y="44"/>
                </a:cxn>
                <a:cxn ang="0">
                  <a:pos x="133" y="41"/>
                </a:cxn>
                <a:cxn ang="0">
                  <a:pos x="130" y="38"/>
                </a:cxn>
                <a:cxn ang="0">
                  <a:pos x="126" y="36"/>
                </a:cxn>
                <a:cxn ang="0">
                  <a:pos x="123" y="36"/>
                </a:cxn>
                <a:cxn ang="0">
                  <a:pos x="120" y="39"/>
                </a:cxn>
                <a:cxn ang="0">
                  <a:pos x="117" y="41"/>
                </a:cxn>
                <a:cxn ang="0">
                  <a:pos x="114" y="40"/>
                </a:cxn>
                <a:cxn ang="0">
                  <a:pos x="111" y="40"/>
                </a:cxn>
                <a:cxn ang="0">
                  <a:pos x="106" y="41"/>
                </a:cxn>
                <a:cxn ang="0">
                  <a:pos x="104" y="40"/>
                </a:cxn>
                <a:cxn ang="0">
                  <a:pos x="102" y="37"/>
                </a:cxn>
                <a:cxn ang="0">
                  <a:pos x="100" y="35"/>
                </a:cxn>
                <a:cxn ang="0">
                  <a:pos x="97" y="35"/>
                </a:cxn>
                <a:cxn ang="0">
                  <a:pos x="94" y="36"/>
                </a:cxn>
                <a:cxn ang="0">
                  <a:pos x="91" y="37"/>
                </a:cxn>
                <a:cxn ang="0">
                  <a:pos x="87" y="35"/>
                </a:cxn>
                <a:cxn ang="0">
                  <a:pos x="85" y="35"/>
                </a:cxn>
                <a:cxn ang="0">
                  <a:pos x="83" y="33"/>
                </a:cxn>
                <a:cxn ang="0">
                  <a:pos x="80" y="33"/>
                </a:cxn>
                <a:cxn ang="0">
                  <a:pos x="79" y="29"/>
                </a:cxn>
                <a:cxn ang="0">
                  <a:pos x="75" y="28"/>
                </a:cxn>
                <a:cxn ang="0">
                  <a:pos x="72" y="25"/>
                </a:cxn>
                <a:cxn ang="0">
                  <a:pos x="69" y="24"/>
                </a:cxn>
                <a:cxn ang="0">
                  <a:pos x="66" y="22"/>
                </a:cxn>
                <a:cxn ang="0">
                  <a:pos x="62" y="22"/>
                </a:cxn>
                <a:cxn ang="0">
                  <a:pos x="61" y="20"/>
                </a:cxn>
                <a:cxn ang="0">
                  <a:pos x="58" y="18"/>
                </a:cxn>
                <a:cxn ang="0">
                  <a:pos x="55" y="17"/>
                </a:cxn>
                <a:cxn ang="0">
                  <a:pos x="52" y="15"/>
                </a:cxn>
                <a:cxn ang="0">
                  <a:pos x="48" y="12"/>
                </a:cxn>
                <a:cxn ang="0">
                  <a:pos x="46" y="10"/>
                </a:cxn>
                <a:cxn ang="0">
                  <a:pos x="44" y="9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5" y="4"/>
                </a:cxn>
                <a:cxn ang="0">
                  <a:pos x="32" y="3"/>
                </a:cxn>
                <a:cxn ang="0">
                  <a:pos x="30" y="4"/>
                </a:cxn>
                <a:cxn ang="0">
                  <a:pos x="27" y="2"/>
                </a:cxn>
                <a:cxn ang="0">
                  <a:pos x="23" y="0"/>
                </a:cxn>
                <a:cxn ang="0">
                  <a:pos x="19" y="1"/>
                </a:cxn>
                <a:cxn ang="0">
                  <a:pos x="15" y="1"/>
                </a:cxn>
                <a:cxn ang="0">
                  <a:pos x="12" y="2"/>
                </a:cxn>
                <a:cxn ang="0">
                  <a:pos x="8" y="4"/>
                </a:cxn>
                <a:cxn ang="0">
                  <a:pos x="5" y="6"/>
                </a:cxn>
                <a:cxn ang="0">
                  <a:pos x="1" y="7"/>
                </a:cxn>
              </a:cxnLst>
              <a:rect l="0" t="0" r="r" b="b"/>
              <a:pathLst>
                <a:path w="172" h="86">
                  <a:moveTo>
                    <a:pt x="172" y="85"/>
                  </a:moveTo>
                  <a:lnTo>
                    <a:pt x="172" y="85"/>
                  </a:lnTo>
                  <a:lnTo>
                    <a:pt x="171" y="85"/>
                  </a:lnTo>
                  <a:lnTo>
                    <a:pt x="171" y="85"/>
                  </a:lnTo>
                  <a:lnTo>
                    <a:pt x="171" y="85"/>
                  </a:lnTo>
                  <a:lnTo>
                    <a:pt x="170" y="85"/>
                  </a:lnTo>
                  <a:lnTo>
                    <a:pt x="170" y="85"/>
                  </a:lnTo>
                  <a:lnTo>
                    <a:pt x="169" y="85"/>
                  </a:lnTo>
                  <a:lnTo>
                    <a:pt x="169" y="85"/>
                  </a:lnTo>
                  <a:lnTo>
                    <a:pt x="169" y="86"/>
                  </a:lnTo>
                  <a:lnTo>
                    <a:pt x="168" y="86"/>
                  </a:lnTo>
                  <a:lnTo>
                    <a:pt x="167" y="86"/>
                  </a:lnTo>
                  <a:lnTo>
                    <a:pt x="167" y="85"/>
                  </a:lnTo>
                  <a:lnTo>
                    <a:pt x="167" y="85"/>
                  </a:lnTo>
                  <a:lnTo>
                    <a:pt x="166" y="85"/>
                  </a:lnTo>
                  <a:lnTo>
                    <a:pt x="166" y="85"/>
                  </a:lnTo>
                  <a:lnTo>
                    <a:pt x="166" y="85"/>
                  </a:lnTo>
                  <a:lnTo>
                    <a:pt x="166" y="85"/>
                  </a:lnTo>
                  <a:lnTo>
                    <a:pt x="165" y="85"/>
                  </a:lnTo>
                  <a:lnTo>
                    <a:pt x="165" y="85"/>
                  </a:lnTo>
                  <a:lnTo>
                    <a:pt x="164" y="85"/>
                  </a:lnTo>
                  <a:lnTo>
                    <a:pt x="164" y="85"/>
                  </a:lnTo>
                  <a:lnTo>
                    <a:pt x="163" y="85"/>
                  </a:lnTo>
                  <a:lnTo>
                    <a:pt x="163" y="85"/>
                  </a:lnTo>
                  <a:lnTo>
                    <a:pt x="163" y="84"/>
                  </a:lnTo>
                  <a:lnTo>
                    <a:pt x="163" y="84"/>
                  </a:lnTo>
                  <a:lnTo>
                    <a:pt x="163" y="84"/>
                  </a:lnTo>
                  <a:lnTo>
                    <a:pt x="163" y="83"/>
                  </a:lnTo>
                  <a:lnTo>
                    <a:pt x="163" y="83"/>
                  </a:lnTo>
                  <a:lnTo>
                    <a:pt x="163" y="82"/>
                  </a:lnTo>
                  <a:lnTo>
                    <a:pt x="162" y="82"/>
                  </a:lnTo>
                  <a:lnTo>
                    <a:pt x="162" y="82"/>
                  </a:lnTo>
                  <a:lnTo>
                    <a:pt x="162" y="81"/>
                  </a:lnTo>
                  <a:lnTo>
                    <a:pt x="162" y="81"/>
                  </a:lnTo>
                  <a:lnTo>
                    <a:pt x="162" y="80"/>
                  </a:lnTo>
                  <a:lnTo>
                    <a:pt x="162" y="80"/>
                  </a:lnTo>
                  <a:lnTo>
                    <a:pt x="162" y="80"/>
                  </a:lnTo>
                  <a:lnTo>
                    <a:pt x="162" y="79"/>
                  </a:lnTo>
                  <a:lnTo>
                    <a:pt x="162" y="79"/>
                  </a:lnTo>
                  <a:lnTo>
                    <a:pt x="162" y="78"/>
                  </a:lnTo>
                  <a:lnTo>
                    <a:pt x="162" y="78"/>
                  </a:lnTo>
                  <a:lnTo>
                    <a:pt x="162" y="77"/>
                  </a:lnTo>
                  <a:lnTo>
                    <a:pt x="162" y="77"/>
                  </a:lnTo>
                  <a:lnTo>
                    <a:pt x="162" y="76"/>
                  </a:lnTo>
                  <a:lnTo>
                    <a:pt x="162" y="76"/>
                  </a:lnTo>
                  <a:lnTo>
                    <a:pt x="162" y="75"/>
                  </a:lnTo>
                  <a:lnTo>
                    <a:pt x="162" y="75"/>
                  </a:lnTo>
                  <a:lnTo>
                    <a:pt x="162" y="75"/>
                  </a:lnTo>
                  <a:lnTo>
                    <a:pt x="162" y="74"/>
                  </a:lnTo>
                  <a:lnTo>
                    <a:pt x="162" y="74"/>
                  </a:lnTo>
                  <a:lnTo>
                    <a:pt x="162" y="74"/>
                  </a:lnTo>
                  <a:lnTo>
                    <a:pt x="162" y="73"/>
                  </a:lnTo>
                  <a:lnTo>
                    <a:pt x="162" y="73"/>
                  </a:lnTo>
                  <a:lnTo>
                    <a:pt x="162" y="73"/>
                  </a:lnTo>
                  <a:lnTo>
                    <a:pt x="162" y="72"/>
                  </a:lnTo>
                  <a:lnTo>
                    <a:pt x="162" y="72"/>
                  </a:lnTo>
                  <a:lnTo>
                    <a:pt x="162" y="71"/>
                  </a:lnTo>
                  <a:lnTo>
                    <a:pt x="162" y="71"/>
                  </a:lnTo>
                  <a:lnTo>
                    <a:pt x="162" y="71"/>
                  </a:lnTo>
                  <a:lnTo>
                    <a:pt x="162" y="70"/>
                  </a:lnTo>
                  <a:lnTo>
                    <a:pt x="162" y="70"/>
                  </a:lnTo>
                  <a:lnTo>
                    <a:pt x="161" y="69"/>
                  </a:lnTo>
                  <a:lnTo>
                    <a:pt x="161" y="69"/>
                  </a:lnTo>
                  <a:lnTo>
                    <a:pt x="161" y="68"/>
                  </a:lnTo>
                  <a:lnTo>
                    <a:pt x="161" y="68"/>
                  </a:lnTo>
                  <a:lnTo>
                    <a:pt x="161" y="68"/>
                  </a:lnTo>
                  <a:lnTo>
                    <a:pt x="161" y="67"/>
                  </a:lnTo>
                  <a:lnTo>
                    <a:pt x="161" y="66"/>
                  </a:lnTo>
                  <a:lnTo>
                    <a:pt x="160" y="66"/>
                  </a:lnTo>
                  <a:lnTo>
                    <a:pt x="160" y="65"/>
                  </a:lnTo>
                  <a:lnTo>
                    <a:pt x="159" y="65"/>
                  </a:lnTo>
                  <a:lnTo>
                    <a:pt x="159" y="65"/>
                  </a:lnTo>
                  <a:lnTo>
                    <a:pt x="159" y="64"/>
                  </a:lnTo>
                  <a:lnTo>
                    <a:pt x="159" y="64"/>
                  </a:lnTo>
                  <a:lnTo>
                    <a:pt x="158" y="64"/>
                  </a:lnTo>
                  <a:lnTo>
                    <a:pt x="158" y="64"/>
                  </a:lnTo>
                  <a:lnTo>
                    <a:pt x="158" y="64"/>
                  </a:lnTo>
                  <a:lnTo>
                    <a:pt x="158" y="63"/>
                  </a:lnTo>
                  <a:lnTo>
                    <a:pt x="157" y="63"/>
                  </a:lnTo>
                  <a:lnTo>
                    <a:pt x="157" y="63"/>
                  </a:lnTo>
                  <a:lnTo>
                    <a:pt x="157" y="63"/>
                  </a:lnTo>
                  <a:lnTo>
                    <a:pt x="157" y="62"/>
                  </a:lnTo>
                  <a:lnTo>
                    <a:pt x="157" y="62"/>
                  </a:lnTo>
                  <a:lnTo>
                    <a:pt x="156" y="62"/>
                  </a:lnTo>
                  <a:lnTo>
                    <a:pt x="156" y="62"/>
                  </a:lnTo>
                  <a:lnTo>
                    <a:pt x="155" y="62"/>
                  </a:lnTo>
                  <a:lnTo>
                    <a:pt x="155" y="61"/>
                  </a:lnTo>
                  <a:lnTo>
                    <a:pt x="155" y="61"/>
                  </a:lnTo>
                  <a:lnTo>
                    <a:pt x="155" y="60"/>
                  </a:lnTo>
                  <a:lnTo>
                    <a:pt x="154" y="60"/>
                  </a:lnTo>
                  <a:lnTo>
                    <a:pt x="154" y="60"/>
                  </a:lnTo>
                  <a:lnTo>
                    <a:pt x="154" y="60"/>
                  </a:lnTo>
                  <a:lnTo>
                    <a:pt x="153" y="60"/>
                  </a:lnTo>
                  <a:lnTo>
                    <a:pt x="153" y="59"/>
                  </a:lnTo>
                  <a:lnTo>
                    <a:pt x="153" y="59"/>
                  </a:lnTo>
                  <a:lnTo>
                    <a:pt x="153" y="58"/>
                  </a:lnTo>
                  <a:lnTo>
                    <a:pt x="151" y="57"/>
                  </a:lnTo>
                  <a:lnTo>
                    <a:pt x="151" y="57"/>
                  </a:lnTo>
                  <a:lnTo>
                    <a:pt x="150" y="57"/>
                  </a:lnTo>
                  <a:lnTo>
                    <a:pt x="150" y="56"/>
                  </a:lnTo>
                  <a:lnTo>
                    <a:pt x="150" y="56"/>
                  </a:lnTo>
                  <a:lnTo>
                    <a:pt x="150" y="56"/>
                  </a:lnTo>
                  <a:lnTo>
                    <a:pt x="149" y="55"/>
                  </a:lnTo>
                  <a:lnTo>
                    <a:pt x="149" y="55"/>
                  </a:lnTo>
                  <a:lnTo>
                    <a:pt x="148" y="55"/>
                  </a:lnTo>
                  <a:lnTo>
                    <a:pt x="148" y="55"/>
                  </a:lnTo>
                  <a:lnTo>
                    <a:pt x="148" y="54"/>
                  </a:lnTo>
                  <a:lnTo>
                    <a:pt x="148" y="54"/>
                  </a:lnTo>
                  <a:lnTo>
                    <a:pt x="148" y="54"/>
                  </a:lnTo>
                  <a:lnTo>
                    <a:pt x="147" y="54"/>
                  </a:lnTo>
                  <a:lnTo>
                    <a:pt x="147" y="53"/>
                  </a:lnTo>
                  <a:lnTo>
                    <a:pt x="146" y="53"/>
                  </a:lnTo>
                  <a:lnTo>
                    <a:pt x="146" y="53"/>
                  </a:lnTo>
                  <a:lnTo>
                    <a:pt x="146" y="52"/>
                  </a:lnTo>
                  <a:lnTo>
                    <a:pt x="145" y="52"/>
                  </a:lnTo>
                  <a:lnTo>
                    <a:pt x="145" y="52"/>
                  </a:lnTo>
                  <a:lnTo>
                    <a:pt x="145" y="51"/>
                  </a:lnTo>
                  <a:lnTo>
                    <a:pt x="144" y="51"/>
                  </a:lnTo>
                  <a:lnTo>
                    <a:pt x="144" y="51"/>
                  </a:lnTo>
                  <a:lnTo>
                    <a:pt x="144" y="51"/>
                  </a:lnTo>
                  <a:lnTo>
                    <a:pt x="144" y="51"/>
                  </a:lnTo>
                  <a:lnTo>
                    <a:pt x="143" y="50"/>
                  </a:lnTo>
                  <a:lnTo>
                    <a:pt x="143" y="50"/>
                  </a:lnTo>
                  <a:lnTo>
                    <a:pt x="143" y="49"/>
                  </a:lnTo>
                  <a:lnTo>
                    <a:pt x="142" y="49"/>
                  </a:lnTo>
                  <a:lnTo>
                    <a:pt x="142" y="49"/>
                  </a:lnTo>
                  <a:lnTo>
                    <a:pt x="141" y="49"/>
                  </a:lnTo>
                  <a:lnTo>
                    <a:pt x="141" y="48"/>
                  </a:lnTo>
                  <a:lnTo>
                    <a:pt x="141" y="48"/>
                  </a:lnTo>
                  <a:lnTo>
                    <a:pt x="140" y="47"/>
                  </a:lnTo>
                  <a:lnTo>
                    <a:pt x="140" y="47"/>
                  </a:lnTo>
                  <a:lnTo>
                    <a:pt x="139" y="46"/>
                  </a:lnTo>
                  <a:lnTo>
                    <a:pt x="139" y="46"/>
                  </a:lnTo>
                  <a:lnTo>
                    <a:pt x="139" y="4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7" y="45"/>
                  </a:lnTo>
                  <a:lnTo>
                    <a:pt x="137" y="44"/>
                  </a:lnTo>
                  <a:lnTo>
                    <a:pt x="137" y="44"/>
                  </a:lnTo>
                  <a:lnTo>
                    <a:pt x="137" y="44"/>
                  </a:lnTo>
                  <a:lnTo>
                    <a:pt x="136" y="44"/>
                  </a:lnTo>
                  <a:lnTo>
                    <a:pt x="136" y="43"/>
                  </a:lnTo>
                  <a:lnTo>
                    <a:pt x="136" y="43"/>
                  </a:lnTo>
                  <a:lnTo>
                    <a:pt x="135" y="42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34" y="41"/>
                  </a:lnTo>
                  <a:lnTo>
                    <a:pt x="133" y="41"/>
                  </a:lnTo>
                  <a:lnTo>
                    <a:pt x="133" y="41"/>
                  </a:lnTo>
                  <a:lnTo>
                    <a:pt x="133" y="41"/>
                  </a:lnTo>
                  <a:lnTo>
                    <a:pt x="133" y="40"/>
                  </a:lnTo>
                  <a:lnTo>
                    <a:pt x="132" y="40"/>
                  </a:lnTo>
                  <a:lnTo>
                    <a:pt x="132" y="40"/>
                  </a:lnTo>
                  <a:lnTo>
                    <a:pt x="132" y="40"/>
                  </a:lnTo>
                  <a:lnTo>
                    <a:pt x="132" y="39"/>
                  </a:lnTo>
                  <a:lnTo>
                    <a:pt x="131" y="39"/>
                  </a:lnTo>
                  <a:lnTo>
                    <a:pt x="131" y="39"/>
                  </a:lnTo>
                  <a:lnTo>
                    <a:pt x="130" y="38"/>
                  </a:lnTo>
                  <a:lnTo>
                    <a:pt x="130" y="38"/>
                  </a:lnTo>
                  <a:lnTo>
                    <a:pt x="130" y="37"/>
                  </a:lnTo>
                  <a:lnTo>
                    <a:pt x="129" y="37"/>
                  </a:lnTo>
                  <a:lnTo>
                    <a:pt x="129" y="37"/>
                  </a:lnTo>
                  <a:lnTo>
                    <a:pt x="128" y="36"/>
                  </a:lnTo>
                  <a:lnTo>
                    <a:pt x="128" y="36"/>
                  </a:lnTo>
                  <a:lnTo>
                    <a:pt x="127" y="35"/>
                  </a:lnTo>
                  <a:lnTo>
                    <a:pt x="127" y="35"/>
                  </a:lnTo>
                  <a:lnTo>
                    <a:pt x="126" y="35"/>
                  </a:lnTo>
                  <a:lnTo>
                    <a:pt x="126" y="36"/>
                  </a:lnTo>
                  <a:lnTo>
                    <a:pt x="126" y="36"/>
                  </a:lnTo>
                  <a:lnTo>
                    <a:pt x="125" y="36"/>
                  </a:lnTo>
                  <a:lnTo>
                    <a:pt x="125" y="36"/>
                  </a:lnTo>
                  <a:lnTo>
                    <a:pt x="125" y="36"/>
                  </a:lnTo>
                  <a:lnTo>
                    <a:pt x="125" y="36"/>
                  </a:lnTo>
                  <a:lnTo>
                    <a:pt x="124" y="36"/>
                  </a:lnTo>
                  <a:lnTo>
                    <a:pt x="124" y="36"/>
                  </a:lnTo>
                  <a:lnTo>
                    <a:pt x="123" y="37"/>
                  </a:lnTo>
                  <a:lnTo>
                    <a:pt x="123" y="37"/>
                  </a:lnTo>
                  <a:lnTo>
                    <a:pt x="123" y="37"/>
                  </a:lnTo>
                  <a:lnTo>
                    <a:pt x="123" y="36"/>
                  </a:lnTo>
                  <a:lnTo>
                    <a:pt x="122" y="36"/>
                  </a:lnTo>
                  <a:lnTo>
                    <a:pt x="122" y="36"/>
                  </a:lnTo>
                  <a:lnTo>
                    <a:pt x="122" y="37"/>
                  </a:lnTo>
                  <a:lnTo>
                    <a:pt x="122" y="37"/>
                  </a:lnTo>
                  <a:lnTo>
                    <a:pt x="121" y="37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20" y="39"/>
                  </a:lnTo>
                  <a:lnTo>
                    <a:pt x="120" y="39"/>
                  </a:lnTo>
                  <a:lnTo>
                    <a:pt x="120" y="39"/>
                  </a:lnTo>
                  <a:lnTo>
                    <a:pt x="119" y="39"/>
                  </a:lnTo>
                  <a:lnTo>
                    <a:pt x="119" y="40"/>
                  </a:lnTo>
                  <a:lnTo>
                    <a:pt x="119" y="40"/>
                  </a:lnTo>
                  <a:lnTo>
                    <a:pt x="119" y="40"/>
                  </a:lnTo>
                  <a:lnTo>
                    <a:pt x="119" y="40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117" y="41"/>
                  </a:lnTo>
                  <a:lnTo>
                    <a:pt x="117" y="41"/>
                  </a:lnTo>
                  <a:lnTo>
                    <a:pt x="116" y="41"/>
                  </a:lnTo>
                  <a:lnTo>
                    <a:pt x="116" y="41"/>
                  </a:lnTo>
                  <a:lnTo>
                    <a:pt x="116" y="41"/>
                  </a:lnTo>
                  <a:lnTo>
                    <a:pt x="115" y="41"/>
                  </a:lnTo>
                  <a:lnTo>
                    <a:pt x="115" y="41"/>
                  </a:lnTo>
                  <a:lnTo>
                    <a:pt x="114" y="41"/>
                  </a:lnTo>
                  <a:lnTo>
                    <a:pt x="114" y="40"/>
                  </a:lnTo>
                  <a:lnTo>
                    <a:pt x="114" y="40"/>
                  </a:lnTo>
                  <a:lnTo>
                    <a:pt x="114" y="40"/>
                  </a:lnTo>
                  <a:lnTo>
                    <a:pt x="114" y="41"/>
                  </a:lnTo>
                  <a:lnTo>
                    <a:pt x="113" y="41"/>
                  </a:lnTo>
                  <a:lnTo>
                    <a:pt x="113" y="40"/>
                  </a:lnTo>
                  <a:lnTo>
                    <a:pt x="113" y="40"/>
                  </a:lnTo>
                  <a:lnTo>
                    <a:pt x="113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10" y="40"/>
                  </a:lnTo>
                  <a:lnTo>
                    <a:pt x="109" y="41"/>
                  </a:lnTo>
                  <a:lnTo>
                    <a:pt x="108" y="41"/>
                  </a:lnTo>
                  <a:lnTo>
                    <a:pt x="108" y="41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06" y="41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5" y="42"/>
                  </a:lnTo>
                  <a:lnTo>
                    <a:pt x="105" y="42"/>
                  </a:lnTo>
                  <a:lnTo>
                    <a:pt x="105" y="42"/>
                  </a:lnTo>
                  <a:lnTo>
                    <a:pt x="105" y="41"/>
                  </a:lnTo>
                  <a:lnTo>
                    <a:pt x="105" y="41"/>
                  </a:lnTo>
                  <a:lnTo>
                    <a:pt x="105" y="4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4" y="39"/>
                  </a:lnTo>
                  <a:lnTo>
                    <a:pt x="103" y="39"/>
                  </a:lnTo>
                  <a:lnTo>
                    <a:pt x="103" y="39"/>
                  </a:lnTo>
                  <a:lnTo>
                    <a:pt x="103" y="38"/>
                  </a:lnTo>
                  <a:lnTo>
                    <a:pt x="103" y="38"/>
                  </a:lnTo>
                  <a:lnTo>
                    <a:pt x="103" y="37"/>
                  </a:lnTo>
                  <a:lnTo>
                    <a:pt x="102" y="37"/>
                  </a:lnTo>
                  <a:lnTo>
                    <a:pt x="102" y="37"/>
                  </a:lnTo>
                  <a:lnTo>
                    <a:pt x="101" y="37"/>
                  </a:lnTo>
                  <a:lnTo>
                    <a:pt x="101" y="37"/>
                  </a:lnTo>
                  <a:lnTo>
                    <a:pt x="101" y="37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99" y="35"/>
                  </a:lnTo>
                  <a:lnTo>
                    <a:pt x="99" y="34"/>
                  </a:lnTo>
                  <a:lnTo>
                    <a:pt x="99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5"/>
                  </a:lnTo>
                  <a:lnTo>
                    <a:pt x="98" y="35"/>
                  </a:lnTo>
                  <a:lnTo>
                    <a:pt x="98" y="35"/>
                  </a:lnTo>
                  <a:lnTo>
                    <a:pt x="97" y="35"/>
                  </a:lnTo>
                  <a:lnTo>
                    <a:pt x="97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94" y="35"/>
                  </a:lnTo>
                  <a:lnTo>
                    <a:pt x="94" y="35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3" y="37"/>
                  </a:lnTo>
                  <a:lnTo>
                    <a:pt x="92" y="37"/>
                  </a:lnTo>
                  <a:lnTo>
                    <a:pt x="92" y="37"/>
                  </a:lnTo>
                  <a:lnTo>
                    <a:pt x="91" y="37"/>
                  </a:lnTo>
                  <a:lnTo>
                    <a:pt x="91" y="36"/>
                  </a:lnTo>
                  <a:lnTo>
                    <a:pt x="91" y="36"/>
                  </a:lnTo>
                  <a:lnTo>
                    <a:pt x="91" y="36"/>
                  </a:lnTo>
                  <a:lnTo>
                    <a:pt x="91" y="37"/>
                  </a:lnTo>
                  <a:lnTo>
                    <a:pt x="91" y="36"/>
                  </a:lnTo>
                  <a:lnTo>
                    <a:pt x="90" y="36"/>
                  </a:lnTo>
                  <a:lnTo>
                    <a:pt x="90" y="36"/>
                  </a:lnTo>
                  <a:lnTo>
                    <a:pt x="90" y="36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8" y="35"/>
                  </a:lnTo>
                  <a:lnTo>
                    <a:pt x="88" y="35"/>
                  </a:lnTo>
                  <a:lnTo>
                    <a:pt x="87" y="35"/>
                  </a:lnTo>
                  <a:lnTo>
                    <a:pt x="87" y="34"/>
                  </a:lnTo>
                  <a:lnTo>
                    <a:pt x="87" y="34"/>
                  </a:lnTo>
                  <a:lnTo>
                    <a:pt x="87" y="34"/>
                  </a:lnTo>
                  <a:lnTo>
                    <a:pt x="87" y="33"/>
                  </a:lnTo>
                  <a:lnTo>
                    <a:pt x="87" y="33"/>
                  </a:lnTo>
                  <a:lnTo>
                    <a:pt x="87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5"/>
                  </a:lnTo>
                  <a:lnTo>
                    <a:pt x="85" y="35"/>
                  </a:lnTo>
                  <a:lnTo>
                    <a:pt x="85" y="35"/>
                  </a:lnTo>
                  <a:lnTo>
                    <a:pt x="85" y="35"/>
                  </a:lnTo>
                  <a:lnTo>
                    <a:pt x="85" y="35"/>
                  </a:lnTo>
                  <a:lnTo>
                    <a:pt x="85" y="35"/>
                  </a:lnTo>
                  <a:lnTo>
                    <a:pt x="85" y="34"/>
                  </a:lnTo>
                  <a:lnTo>
                    <a:pt x="85" y="34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1" y="33"/>
                  </a:lnTo>
                  <a:lnTo>
                    <a:pt x="81" y="33"/>
                  </a:lnTo>
                  <a:lnTo>
                    <a:pt x="81" y="33"/>
                  </a:lnTo>
                  <a:lnTo>
                    <a:pt x="81" y="33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8" y="30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78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5" y="29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5" y="27"/>
                  </a:lnTo>
                  <a:lnTo>
                    <a:pt x="75" y="27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2" y="25"/>
                  </a:lnTo>
                  <a:lnTo>
                    <a:pt x="71" y="25"/>
                  </a:lnTo>
                  <a:lnTo>
                    <a:pt x="71" y="25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4" y="23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2" y="22"/>
                  </a:lnTo>
                  <a:lnTo>
                    <a:pt x="62" y="21"/>
                  </a:lnTo>
                  <a:lnTo>
                    <a:pt x="62" y="21"/>
                  </a:lnTo>
                  <a:lnTo>
                    <a:pt x="62" y="21"/>
                  </a:lnTo>
                  <a:lnTo>
                    <a:pt x="62" y="20"/>
                  </a:lnTo>
                  <a:lnTo>
                    <a:pt x="62" y="21"/>
                  </a:lnTo>
                  <a:lnTo>
                    <a:pt x="62" y="21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9"/>
                  </a:lnTo>
                  <a:lnTo>
                    <a:pt x="59" y="18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56" y="18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1" y="15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8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54" name="Freeform 59"/>
            <p:cNvSpPr>
              <a:spLocks/>
            </p:cNvSpPr>
            <p:nvPr>
              <p:custDataLst>
                <p:tags r:id="rId209"/>
              </p:custDataLst>
            </p:nvPr>
          </p:nvSpPr>
          <p:spPr bwMode="auto">
            <a:xfrm>
              <a:off x="7313845" y="3470184"/>
              <a:ext cx="201473" cy="131053"/>
            </a:xfrm>
            <a:custGeom>
              <a:avLst/>
              <a:gdLst/>
              <a:ahLst/>
              <a:cxnLst>
                <a:cxn ang="0">
                  <a:pos x="83" y="64"/>
                </a:cxn>
                <a:cxn ang="0">
                  <a:pos x="84" y="60"/>
                </a:cxn>
                <a:cxn ang="0">
                  <a:pos x="85" y="63"/>
                </a:cxn>
                <a:cxn ang="0">
                  <a:pos x="87" y="61"/>
                </a:cxn>
                <a:cxn ang="0">
                  <a:pos x="89" y="59"/>
                </a:cxn>
                <a:cxn ang="0">
                  <a:pos x="90" y="55"/>
                </a:cxn>
                <a:cxn ang="0">
                  <a:pos x="92" y="53"/>
                </a:cxn>
                <a:cxn ang="0">
                  <a:pos x="94" y="53"/>
                </a:cxn>
                <a:cxn ang="0">
                  <a:pos x="96" y="50"/>
                </a:cxn>
                <a:cxn ang="0">
                  <a:pos x="98" y="49"/>
                </a:cxn>
                <a:cxn ang="0">
                  <a:pos x="97" y="46"/>
                </a:cxn>
                <a:cxn ang="0">
                  <a:pos x="100" y="43"/>
                </a:cxn>
                <a:cxn ang="0">
                  <a:pos x="101" y="39"/>
                </a:cxn>
                <a:cxn ang="0">
                  <a:pos x="101" y="38"/>
                </a:cxn>
                <a:cxn ang="0">
                  <a:pos x="102" y="35"/>
                </a:cxn>
                <a:cxn ang="0">
                  <a:pos x="100" y="32"/>
                </a:cxn>
                <a:cxn ang="0">
                  <a:pos x="98" y="30"/>
                </a:cxn>
                <a:cxn ang="0">
                  <a:pos x="98" y="27"/>
                </a:cxn>
                <a:cxn ang="0">
                  <a:pos x="94" y="28"/>
                </a:cxn>
                <a:cxn ang="0">
                  <a:pos x="92" y="27"/>
                </a:cxn>
                <a:cxn ang="0">
                  <a:pos x="89" y="26"/>
                </a:cxn>
                <a:cxn ang="0">
                  <a:pos x="87" y="24"/>
                </a:cxn>
                <a:cxn ang="0">
                  <a:pos x="87" y="21"/>
                </a:cxn>
                <a:cxn ang="0">
                  <a:pos x="86" y="21"/>
                </a:cxn>
                <a:cxn ang="0">
                  <a:pos x="84" y="20"/>
                </a:cxn>
                <a:cxn ang="0">
                  <a:pos x="81" y="19"/>
                </a:cxn>
                <a:cxn ang="0">
                  <a:pos x="78" y="20"/>
                </a:cxn>
                <a:cxn ang="0">
                  <a:pos x="79" y="17"/>
                </a:cxn>
                <a:cxn ang="0">
                  <a:pos x="77" y="16"/>
                </a:cxn>
                <a:cxn ang="0">
                  <a:pos x="75" y="13"/>
                </a:cxn>
                <a:cxn ang="0">
                  <a:pos x="72" y="13"/>
                </a:cxn>
                <a:cxn ang="0">
                  <a:pos x="69" y="13"/>
                </a:cxn>
                <a:cxn ang="0">
                  <a:pos x="66" y="13"/>
                </a:cxn>
                <a:cxn ang="0">
                  <a:pos x="62" y="13"/>
                </a:cxn>
                <a:cxn ang="0">
                  <a:pos x="60" y="12"/>
                </a:cxn>
                <a:cxn ang="0">
                  <a:pos x="59" y="10"/>
                </a:cxn>
                <a:cxn ang="0">
                  <a:pos x="56" y="9"/>
                </a:cxn>
                <a:cxn ang="0">
                  <a:pos x="53" y="10"/>
                </a:cxn>
                <a:cxn ang="0">
                  <a:pos x="51" y="12"/>
                </a:cxn>
                <a:cxn ang="0">
                  <a:pos x="49" y="10"/>
                </a:cxn>
                <a:cxn ang="0">
                  <a:pos x="46" y="8"/>
                </a:cxn>
                <a:cxn ang="0">
                  <a:pos x="44" y="6"/>
                </a:cxn>
                <a:cxn ang="0">
                  <a:pos x="42" y="5"/>
                </a:cxn>
                <a:cxn ang="0">
                  <a:pos x="40" y="2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3" y="4"/>
                </a:cxn>
                <a:cxn ang="0">
                  <a:pos x="31" y="1"/>
                </a:cxn>
                <a:cxn ang="0">
                  <a:pos x="29" y="2"/>
                </a:cxn>
                <a:cxn ang="0">
                  <a:pos x="27" y="3"/>
                </a:cxn>
                <a:cxn ang="0">
                  <a:pos x="24" y="4"/>
                </a:cxn>
                <a:cxn ang="0">
                  <a:pos x="22" y="1"/>
                </a:cxn>
                <a:cxn ang="0">
                  <a:pos x="19" y="0"/>
                </a:cxn>
                <a:cxn ang="0">
                  <a:pos x="18" y="3"/>
                </a:cxn>
                <a:cxn ang="0">
                  <a:pos x="15" y="5"/>
                </a:cxn>
                <a:cxn ang="0">
                  <a:pos x="12" y="6"/>
                </a:cxn>
                <a:cxn ang="0">
                  <a:pos x="9" y="7"/>
                </a:cxn>
                <a:cxn ang="0">
                  <a:pos x="6" y="8"/>
                </a:cxn>
                <a:cxn ang="0">
                  <a:pos x="3" y="8"/>
                </a:cxn>
              </a:cxnLst>
              <a:rect l="0" t="0" r="r" b="b"/>
              <a:pathLst>
                <a:path w="103" h="67">
                  <a:moveTo>
                    <a:pt x="80" y="67"/>
                  </a:moveTo>
                  <a:lnTo>
                    <a:pt x="80" y="67"/>
                  </a:lnTo>
                  <a:lnTo>
                    <a:pt x="80" y="67"/>
                  </a:lnTo>
                  <a:lnTo>
                    <a:pt x="81" y="66"/>
                  </a:lnTo>
                  <a:lnTo>
                    <a:pt x="81" y="66"/>
                  </a:lnTo>
                  <a:lnTo>
                    <a:pt x="82" y="66"/>
                  </a:lnTo>
                  <a:lnTo>
                    <a:pt x="82" y="65"/>
                  </a:lnTo>
                  <a:lnTo>
                    <a:pt x="82" y="65"/>
                  </a:lnTo>
                  <a:lnTo>
                    <a:pt x="82" y="64"/>
                  </a:lnTo>
                  <a:lnTo>
                    <a:pt x="83" y="64"/>
                  </a:lnTo>
                  <a:lnTo>
                    <a:pt x="83" y="64"/>
                  </a:lnTo>
                  <a:lnTo>
                    <a:pt x="83" y="64"/>
                  </a:lnTo>
                  <a:lnTo>
                    <a:pt x="83" y="63"/>
                  </a:lnTo>
                  <a:lnTo>
                    <a:pt x="83" y="63"/>
                  </a:lnTo>
                  <a:lnTo>
                    <a:pt x="84" y="62"/>
                  </a:lnTo>
                  <a:lnTo>
                    <a:pt x="84" y="61"/>
                  </a:lnTo>
                  <a:lnTo>
                    <a:pt x="84" y="61"/>
                  </a:lnTo>
                  <a:lnTo>
                    <a:pt x="84" y="61"/>
                  </a:lnTo>
                  <a:lnTo>
                    <a:pt x="84" y="61"/>
                  </a:lnTo>
                  <a:lnTo>
                    <a:pt x="84" y="60"/>
                  </a:lnTo>
                  <a:lnTo>
                    <a:pt x="85" y="60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5" y="62"/>
                  </a:lnTo>
                  <a:lnTo>
                    <a:pt x="85" y="62"/>
                  </a:lnTo>
                  <a:lnTo>
                    <a:pt x="85" y="62"/>
                  </a:lnTo>
                  <a:lnTo>
                    <a:pt x="85" y="63"/>
                  </a:lnTo>
                  <a:lnTo>
                    <a:pt x="85" y="63"/>
                  </a:lnTo>
                  <a:lnTo>
                    <a:pt x="85" y="64"/>
                  </a:lnTo>
                  <a:lnTo>
                    <a:pt x="86" y="64"/>
                  </a:lnTo>
                  <a:lnTo>
                    <a:pt x="86" y="64"/>
                  </a:lnTo>
                  <a:lnTo>
                    <a:pt x="87" y="63"/>
                  </a:lnTo>
                  <a:lnTo>
                    <a:pt x="87" y="63"/>
                  </a:lnTo>
                  <a:lnTo>
                    <a:pt x="87" y="63"/>
                  </a:lnTo>
                  <a:lnTo>
                    <a:pt x="87" y="62"/>
                  </a:lnTo>
                  <a:lnTo>
                    <a:pt x="87" y="62"/>
                  </a:lnTo>
                  <a:lnTo>
                    <a:pt x="87" y="61"/>
                  </a:lnTo>
                  <a:lnTo>
                    <a:pt x="87" y="61"/>
                  </a:lnTo>
                  <a:lnTo>
                    <a:pt x="87" y="61"/>
                  </a:lnTo>
                  <a:lnTo>
                    <a:pt x="88" y="61"/>
                  </a:lnTo>
                  <a:lnTo>
                    <a:pt x="88" y="61"/>
                  </a:lnTo>
                  <a:lnTo>
                    <a:pt x="88" y="60"/>
                  </a:lnTo>
                  <a:lnTo>
                    <a:pt x="89" y="60"/>
                  </a:lnTo>
                  <a:lnTo>
                    <a:pt x="89" y="60"/>
                  </a:lnTo>
                  <a:lnTo>
                    <a:pt x="89" y="59"/>
                  </a:lnTo>
                  <a:lnTo>
                    <a:pt x="89" y="59"/>
                  </a:lnTo>
                  <a:lnTo>
                    <a:pt x="89" y="59"/>
                  </a:lnTo>
                  <a:lnTo>
                    <a:pt x="89" y="59"/>
                  </a:lnTo>
                  <a:lnTo>
                    <a:pt x="89" y="58"/>
                  </a:lnTo>
                  <a:lnTo>
                    <a:pt x="89" y="58"/>
                  </a:lnTo>
                  <a:lnTo>
                    <a:pt x="89" y="57"/>
                  </a:lnTo>
                  <a:lnTo>
                    <a:pt x="89" y="57"/>
                  </a:lnTo>
                  <a:lnTo>
                    <a:pt x="89" y="57"/>
                  </a:lnTo>
                  <a:lnTo>
                    <a:pt x="90" y="57"/>
                  </a:lnTo>
                  <a:lnTo>
                    <a:pt x="90" y="56"/>
                  </a:lnTo>
                  <a:lnTo>
                    <a:pt x="90" y="56"/>
                  </a:lnTo>
                  <a:lnTo>
                    <a:pt x="90" y="55"/>
                  </a:lnTo>
                  <a:lnTo>
                    <a:pt x="90" y="55"/>
                  </a:lnTo>
                  <a:lnTo>
                    <a:pt x="90" y="55"/>
                  </a:lnTo>
                  <a:lnTo>
                    <a:pt x="90" y="55"/>
                  </a:lnTo>
                  <a:lnTo>
                    <a:pt x="91" y="55"/>
                  </a:lnTo>
                  <a:lnTo>
                    <a:pt x="91" y="54"/>
                  </a:lnTo>
                  <a:lnTo>
                    <a:pt x="91" y="54"/>
                  </a:lnTo>
                  <a:lnTo>
                    <a:pt x="92" y="54"/>
                  </a:lnTo>
                  <a:lnTo>
                    <a:pt x="92" y="53"/>
                  </a:lnTo>
                  <a:lnTo>
                    <a:pt x="92" y="53"/>
                  </a:lnTo>
                  <a:lnTo>
                    <a:pt x="92" y="53"/>
                  </a:lnTo>
                  <a:lnTo>
                    <a:pt x="92" y="53"/>
                  </a:lnTo>
                  <a:lnTo>
                    <a:pt x="92" y="53"/>
                  </a:lnTo>
                  <a:lnTo>
                    <a:pt x="92" y="53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3" y="52"/>
                  </a:lnTo>
                  <a:lnTo>
                    <a:pt x="93" y="52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4" y="53"/>
                  </a:lnTo>
                  <a:lnTo>
                    <a:pt x="94" y="53"/>
                  </a:lnTo>
                  <a:lnTo>
                    <a:pt x="94" y="53"/>
                  </a:lnTo>
                  <a:lnTo>
                    <a:pt x="94" y="53"/>
                  </a:lnTo>
                  <a:lnTo>
                    <a:pt x="95" y="53"/>
                  </a:lnTo>
                  <a:lnTo>
                    <a:pt x="95" y="52"/>
                  </a:lnTo>
                  <a:lnTo>
                    <a:pt x="95" y="52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6" y="50"/>
                  </a:lnTo>
                  <a:lnTo>
                    <a:pt x="96" y="50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98" y="49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98" y="49"/>
                  </a:lnTo>
                  <a:lnTo>
                    <a:pt x="98" y="49"/>
                  </a:lnTo>
                  <a:lnTo>
                    <a:pt x="98" y="48"/>
                  </a:lnTo>
                  <a:lnTo>
                    <a:pt x="98" y="48"/>
                  </a:lnTo>
                  <a:lnTo>
                    <a:pt x="98" y="48"/>
                  </a:lnTo>
                  <a:lnTo>
                    <a:pt x="98" y="48"/>
                  </a:lnTo>
                  <a:lnTo>
                    <a:pt x="97" y="47"/>
                  </a:lnTo>
                  <a:lnTo>
                    <a:pt x="97" y="47"/>
                  </a:lnTo>
                  <a:lnTo>
                    <a:pt x="97" y="47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8" y="46"/>
                  </a:lnTo>
                  <a:lnTo>
                    <a:pt x="98" y="45"/>
                  </a:lnTo>
                  <a:lnTo>
                    <a:pt x="98" y="45"/>
                  </a:lnTo>
                  <a:lnTo>
                    <a:pt x="99" y="44"/>
                  </a:lnTo>
                  <a:lnTo>
                    <a:pt x="99" y="44"/>
                  </a:lnTo>
                  <a:lnTo>
                    <a:pt x="99" y="44"/>
                  </a:lnTo>
                  <a:lnTo>
                    <a:pt x="99" y="44"/>
                  </a:lnTo>
                  <a:lnTo>
                    <a:pt x="99" y="44"/>
                  </a:lnTo>
                  <a:lnTo>
                    <a:pt x="99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1" y="43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1" y="41"/>
                  </a:lnTo>
                  <a:lnTo>
                    <a:pt x="101" y="41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100" y="39"/>
                  </a:lnTo>
                  <a:lnTo>
                    <a:pt x="100" y="39"/>
                  </a:lnTo>
                  <a:lnTo>
                    <a:pt x="100" y="39"/>
                  </a:lnTo>
                  <a:lnTo>
                    <a:pt x="100" y="38"/>
                  </a:lnTo>
                  <a:lnTo>
                    <a:pt x="100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2" y="38"/>
                  </a:lnTo>
                  <a:lnTo>
                    <a:pt x="102" y="37"/>
                  </a:lnTo>
                  <a:lnTo>
                    <a:pt x="102" y="37"/>
                  </a:lnTo>
                  <a:lnTo>
                    <a:pt x="103" y="37"/>
                  </a:lnTo>
                  <a:lnTo>
                    <a:pt x="103" y="36"/>
                  </a:lnTo>
                  <a:lnTo>
                    <a:pt x="103" y="36"/>
                  </a:lnTo>
                  <a:lnTo>
                    <a:pt x="102" y="35"/>
                  </a:lnTo>
                  <a:lnTo>
                    <a:pt x="102" y="35"/>
                  </a:lnTo>
                  <a:lnTo>
                    <a:pt x="102" y="35"/>
                  </a:lnTo>
                  <a:lnTo>
                    <a:pt x="102" y="35"/>
                  </a:lnTo>
                  <a:lnTo>
                    <a:pt x="101" y="35"/>
                  </a:lnTo>
                  <a:lnTo>
                    <a:pt x="101" y="34"/>
                  </a:lnTo>
                  <a:lnTo>
                    <a:pt x="101" y="34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99" y="32"/>
                  </a:lnTo>
                  <a:lnTo>
                    <a:pt x="100" y="32"/>
                  </a:lnTo>
                  <a:lnTo>
                    <a:pt x="100" y="31"/>
                  </a:lnTo>
                  <a:lnTo>
                    <a:pt x="99" y="31"/>
                  </a:lnTo>
                  <a:lnTo>
                    <a:pt x="99" y="31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97" y="30"/>
                  </a:lnTo>
                  <a:lnTo>
                    <a:pt x="97" y="29"/>
                  </a:lnTo>
                  <a:lnTo>
                    <a:pt x="97" y="29"/>
                  </a:lnTo>
                  <a:lnTo>
                    <a:pt x="97" y="29"/>
                  </a:lnTo>
                  <a:lnTo>
                    <a:pt x="97" y="28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9" y="27"/>
                  </a:lnTo>
                  <a:lnTo>
                    <a:pt x="98" y="27"/>
                  </a:lnTo>
                  <a:lnTo>
                    <a:pt x="98" y="27"/>
                  </a:lnTo>
                  <a:lnTo>
                    <a:pt x="97" y="27"/>
                  </a:lnTo>
                  <a:lnTo>
                    <a:pt x="97" y="27"/>
                  </a:lnTo>
                  <a:lnTo>
                    <a:pt x="96" y="27"/>
                  </a:lnTo>
                  <a:lnTo>
                    <a:pt x="96" y="27"/>
                  </a:lnTo>
                  <a:lnTo>
                    <a:pt x="96" y="27"/>
                  </a:lnTo>
                  <a:lnTo>
                    <a:pt x="95" y="27"/>
                  </a:lnTo>
                  <a:lnTo>
                    <a:pt x="95" y="27"/>
                  </a:lnTo>
                  <a:lnTo>
                    <a:pt x="95" y="27"/>
                  </a:lnTo>
                  <a:lnTo>
                    <a:pt x="95" y="28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3" y="28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3" y="27"/>
                  </a:lnTo>
                  <a:lnTo>
                    <a:pt x="93" y="27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1" y="27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5"/>
                  </a:lnTo>
                  <a:lnTo>
                    <a:pt x="88" y="25"/>
                  </a:lnTo>
                  <a:lnTo>
                    <a:pt x="88" y="25"/>
                  </a:lnTo>
                  <a:lnTo>
                    <a:pt x="89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2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7" y="22"/>
                  </a:lnTo>
                  <a:lnTo>
                    <a:pt x="87" y="21"/>
                  </a:lnTo>
                  <a:lnTo>
                    <a:pt x="87" y="21"/>
                  </a:lnTo>
                  <a:lnTo>
                    <a:pt x="87" y="21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6" y="21"/>
                  </a:lnTo>
                  <a:lnTo>
                    <a:pt x="87" y="21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5" y="21"/>
                  </a:lnTo>
                  <a:lnTo>
                    <a:pt x="85" y="21"/>
                  </a:lnTo>
                  <a:lnTo>
                    <a:pt x="85" y="20"/>
                  </a:lnTo>
                  <a:lnTo>
                    <a:pt x="86" y="20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5" y="20"/>
                  </a:lnTo>
                  <a:lnTo>
                    <a:pt x="85" y="20"/>
                  </a:lnTo>
                  <a:lnTo>
                    <a:pt x="84" y="20"/>
                  </a:lnTo>
                  <a:lnTo>
                    <a:pt x="84" y="21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1" y="20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79" y="20"/>
                  </a:lnTo>
                  <a:lnTo>
                    <a:pt x="79" y="20"/>
                  </a:lnTo>
                  <a:lnTo>
                    <a:pt x="79" y="20"/>
                  </a:lnTo>
                  <a:lnTo>
                    <a:pt x="78" y="20"/>
                  </a:lnTo>
                  <a:lnTo>
                    <a:pt x="78" y="19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80" y="19"/>
                  </a:lnTo>
                  <a:lnTo>
                    <a:pt x="79" y="18"/>
                  </a:lnTo>
                  <a:lnTo>
                    <a:pt x="79" y="18"/>
                  </a:lnTo>
                  <a:lnTo>
                    <a:pt x="79" y="17"/>
                  </a:lnTo>
                  <a:lnTo>
                    <a:pt x="79" y="17"/>
                  </a:lnTo>
                  <a:lnTo>
                    <a:pt x="79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16"/>
                  </a:lnTo>
                  <a:lnTo>
                    <a:pt x="77" y="16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5" y="15"/>
                  </a:lnTo>
                  <a:lnTo>
                    <a:pt x="75" y="14"/>
                  </a:lnTo>
                  <a:lnTo>
                    <a:pt x="75" y="14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4" y="13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7" y="13"/>
                  </a:lnTo>
                  <a:lnTo>
                    <a:pt x="67" y="13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1" y="13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60" y="11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8" y="9"/>
                  </a:lnTo>
                  <a:lnTo>
                    <a:pt x="58" y="9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6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3" y="12"/>
                  </a:lnTo>
                  <a:lnTo>
                    <a:pt x="52" y="12"/>
                  </a:lnTo>
                  <a:lnTo>
                    <a:pt x="52" y="11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49" y="12"/>
                  </a:lnTo>
                  <a:lnTo>
                    <a:pt x="49" y="12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5" y="10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55" name="Freeform 60"/>
            <p:cNvSpPr>
              <a:spLocks/>
            </p:cNvSpPr>
            <p:nvPr>
              <p:custDataLst>
                <p:tags r:id="rId210"/>
              </p:custDataLst>
            </p:nvPr>
          </p:nvSpPr>
          <p:spPr bwMode="auto">
            <a:xfrm>
              <a:off x="7399913" y="3601238"/>
              <a:ext cx="105626" cy="254284"/>
            </a:xfrm>
            <a:custGeom>
              <a:avLst/>
              <a:gdLst/>
              <a:ahLst/>
              <a:cxnLst>
                <a:cxn ang="0">
                  <a:pos x="50" y="127"/>
                </a:cxn>
                <a:cxn ang="0">
                  <a:pos x="46" y="124"/>
                </a:cxn>
                <a:cxn ang="0">
                  <a:pos x="42" y="122"/>
                </a:cxn>
                <a:cxn ang="0">
                  <a:pos x="38" y="119"/>
                </a:cxn>
                <a:cxn ang="0">
                  <a:pos x="34" y="117"/>
                </a:cxn>
                <a:cxn ang="0">
                  <a:pos x="31" y="113"/>
                </a:cxn>
                <a:cxn ang="0">
                  <a:pos x="28" y="110"/>
                </a:cxn>
                <a:cxn ang="0">
                  <a:pos x="31" y="109"/>
                </a:cxn>
                <a:cxn ang="0">
                  <a:pos x="34" y="105"/>
                </a:cxn>
                <a:cxn ang="0">
                  <a:pos x="33" y="103"/>
                </a:cxn>
                <a:cxn ang="0">
                  <a:pos x="32" y="100"/>
                </a:cxn>
                <a:cxn ang="0">
                  <a:pos x="31" y="96"/>
                </a:cxn>
                <a:cxn ang="0">
                  <a:pos x="29" y="95"/>
                </a:cxn>
                <a:cxn ang="0">
                  <a:pos x="26" y="94"/>
                </a:cxn>
                <a:cxn ang="0">
                  <a:pos x="25" y="90"/>
                </a:cxn>
                <a:cxn ang="0">
                  <a:pos x="23" y="88"/>
                </a:cxn>
                <a:cxn ang="0">
                  <a:pos x="21" y="88"/>
                </a:cxn>
                <a:cxn ang="0">
                  <a:pos x="19" y="86"/>
                </a:cxn>
                <a:cxn ang="0">
                  <a:pos x="16" y="85"/>
                </a:cxn>
                <a:cxn ang="0">
                  <a:pos x="16" y="83"/>
                </a:cxn>
                <a:cxn ang="0">
                  <a:pos x="13" y="83"/>
                </a:cxn>
                <a:cxn ang="0">
                  <a:pos x="11" y="79"/>
                </a:cxn>
                <a:cxn ang="0">
                  <a:pos x="11" y="76"/>
                </a:cxn>
                <a:cxn ang="0">
                  <a:pos x="8" y="74"/>
                </a:cxn>
                <a:cxn ang="0">
                  <a:pos x="6" y="72"/>
                </a:cxn>
                <a:cxn ang="0">
                  <a:pos x="3" y="71"/>
                </a:cxn>
                <a:cxn ang="0">
                  <a:pos x="0" y="70"/>
                </a:cxn>
                <a:cxn ang="0">
                  <a:pos x="2" y="68"/>
                </a:cxn>
                <a:cxn ang="0">
                  <a:pos x="3" y="65"/>
                </a:cxn>
                <a:cxn ang="0">
                  <a:pos x="3" y="63"/>
                </a:cxn>
                <a:cxn ang="0">
                  <a:pos x="6" y="61"/>
                </a:cxn>
                <a:cxn ang="0">
                  <a:pos x="5" y="58"/>
                </a:cxn>
                <a:cxn ang="0">
                  <a:pos x="5" y="54"/>
                </a:cxn>
                <a:cxn ang="0">
                  <a:pos x="4" y="52"/>
                </a:cxn>
                <a:cxn ang="0">
                  <a:pos x="5" y="49"/>
                </a:cxn>
                <a:cxn ang="0">
                  <a:pos x="6" y="45"/>
                </a:cxn>
                <a:cxn ang="0">
                  <a:pos x="5" y="41"/>
                </a:cxn>
                <a:cxn ang="0">
                  <a:pos x="6" y="37"/>
                </a:cxn>
                <a:cxn ang="0">
                  <a:pos x="9" y="35"/>
                </a:cxn>
                <a:cxn ang="0">
                  <a:pos x="10" y="32"/>
                </a:cxn>
                <a:cxn ang="0">
                  <a:pos x="12" y="29"/>
                </a:cxn>
                <a:cxn ang="0">
                  <a:pos x="14" y="30"/>
                </a:cxn>
                <a:cxn ang="0">
                  <a:pos x="17" y="30"/>
                </a:cxn>
                <a:cxn ang="0">
                  <a:pos x="20" y="29"/>
                </a:cxn>
                <a:cxn ang="0">
                  <a:pos x="23" y="30"/>
                </a:cxn>
                <a:cxn ang="0">
                  <a:pos x="25" y="30"/>
                </a:cxn>
                <a:cxn ang="0">
                  <a:pos x="27" y="29"/>
                </a:cxn>
                <a:cxn ang="0">
                  <a:pos x="29" y="26"/>
                </a:cxn>
                <a:cxn ang="0">
                  <a:pos x="28" y="23"/>
                </a:cxn>
                <a:cxn ang="0">
                  <a:pos x="25" y="23"/>
                </a:cxn>
                <a:cxn ang="0">
                  <a:pos x="22" y="21"/>
                </a:cxn>
                <a:cxn ang="0">
                  <a:pos x="24" y="18"/>
                </a:cxn>
                <a:cxn ang="0">
                  <a:pos x="24" y="14"/>
                </a:cxn>
                <a:cxn ang="0">
                  <a:pos x="25" y="10"/>
                </a:cxn>
                <a:cxn ang="0">
                  <a:pos x="26" y="7"/>
                </a:cxn>
                <a:cxn ang="0">
                  <a:pos x="29" y="5"/>
                </a:cxn>
                <a:cxn ang="0">
                  <a:pos x="32" y="4"/>
                </a:cxn>
                <a:cxn ang="0">
                  <a:pos x="35" y="5"/>
                </a:cxn>
                <a:cxn ang="0">
                  <a:pos x="36" y="3"/>
                </a:cxn>
              </a:cxnLst>
              <a:rect l="0" t="0" r="r" b="b"/>
              <a:pathLst>
                <a:path w="54" h="130">
                  <a:moveTo>
                    <a:pt x="54" y="130"/>
                  </a:moveTo>
                  <a:lnTo>
                    <a:pt x="54" y="130"/>
                  </a:lnTo>
                  <a:lnTo>
                    <a:pt x="53" y="129"/>
                  </a:lnTo>
                  <a:lnTo>
                    <a:pt x="53" y="129"/>
                  </a:lnTo>
                  <a:lnTo>
                    <a:pt x="52" y="129"/>
                  </a:lnTo>
                  <a:lnTo>
                    <a:pt x="52" y="128"/>
                  </a:lnTo>
                  <a:lnTo>
                    <a:pt x="51" y="128"/>
                  </a:lnTo>
                  <a:lnTo>
                    <a:pt x="51" y="128"/>
                  </a:lnTo>
                  <a:lnTo>
                    <a:pt x="50" y="127"/>
                  </a:lnTo>
                  <a:lnTo>
                    <a:pt x="50" y="127"/>
                  </a:lnTo>
                  <a:lnTo>
                    <a:pt x="50" y="127"/>
                  </a:lnTo>
                  <a:lnTo>
                    <a:pt x="49" y="127"/>
                  </a:lnTo>
                  <a:lnTo>
                    <a:pt x="49" y="126"/>
                  </a:lnTo>
                  <a:lnTo>
                    <a:pt x="48" y="126"/>
                  </a:lnTo>
                  <a:lnTo>
                    <a:pt x="48" y="126"/>
                  </a:lnTo>
                  <a:lnTo>
                    <a:pt x="48" y="125"/>
                  </a:lnTo>
                  <a:lnTo>
                    <a:pt x="47" y="125"/>
                  </a:lnTo>
                  <a:lnTo>
                    <a:pt x="47" y="125"/>
                  </a:lnTo>
                  <a:lnTo>
                    <a:pt x="46" y="125"/>
                  </a:lnTo>
                  <a:lnTo>
                    <a:pt x="46" y="124"/>
                  </a:lnTo>
                  <a:lnTo>
                    <a:pt x="45" y="124"/>
                  </a:lnTo>
                  <a:lnTo>
                    <a:pt x="45" y="124"/>
                  </a:lnTo>
                  <a:lnTo>
                    <a:pt x="45" y="124"/>
                  </a:lnTo>
                  <a:lnTo>
                    <a:pt x="44" y="123"/>
                  </a:lnTo>
                  <a:lnTo>
                    <a:pt x="44" y="123"/>
                  </a:lnTo>
                  <a:lnTo>
                    <a:pt x="43" y="123"/>
                  </a:lnTo>
                  <a:lnTo>
                    <a:pt x="43" y="123"/>
                  </a:lnTo>
                  <a:lnTo>
                    <a:pt x="43" y="122"/>
                  </a:lnTo>
                  <a:lnTo>
                    <a:pt x="42" y="122"/>
                  </a:lnTo>
                  <a:lnTo>
                    <a:pt x="42" y="122"/>
                  </a:lnTo>
                  <a:lnTo>
                    <a:pt x="41" y="122"/>
                  </a:lnTo>
                  <a:lnTo>
                    <a:pt x="41" y="121"/>
                  </a:lnTo>
                  <a:lnTo>
                    <a:pt x="41" y="121"/>
                  </a:lnTo>
                  <a:lnTo>
                    <a:pt x="41" y="121"/>
                  </a:lnTo>
                  <a:lnTo>
                    <a:pt x="40" y="121"/>
                  </a:lnTo>
                  <a:lnTo>
                    <a:pt x="40" y="121"/>
                  </a:lnTo>
                  <a:lnTo>
                    <a:pt x="39" y="120"/>
                  </a:lnTo>
                  <a:lnTo>
                    <a:pt x="39" y="120"/>
                  </a:lnTo>
                  <a:lnTo>
                    <a:pt x="39" y="120"/>
                  </a:lnTo>
                  <a:lnTo>
                    <a:pt x="38" y="119"/>
                  </a:lnTo>
                  <a:lnTo>
                    <a:pt x="38" y="119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6" y="119"/>
                  </a:lnTo>
                  <a:lnTo>
                    <a:pt x="36" y="118"/>
                  </a:lnTo>
                  <a:lnTo>
                    <a:pt x="36" y="118"/>
                  </a:lnTo>
                  <a:lnTo>
                    <a:pt x="35" y="118"/>
                  </a:lnTo>
                  <a:lnTo>
                    <a:pt x="35" y="117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34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0" y="113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29" y="112"/>
                  </a:lnTo>
                  <a:lnTo>
                    <a:pt x="29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10"/>
                  </a:lnTo>
                  <a:lnTo>
                    <a:pt x="28" y="110"/>
                  </a:lnTo>
                  <a:lnTo>
                    <a:pt x="29" y="110"/>
                  </a:lnTo>
                  <a:lnTo>
                    <a:pt x="29" y="110"/>
                  </a:lnTo>
                  <a:lnTo>
                    <a:pt x="29" y="110"/>
                  </a:lnTo>
                  <a:lnTo>
                    <a:pt x="30" y="110"/>
                  </a:lnTo>
                  <a:lnTo>
                    <a:pt x="30" y="109"/>
                  </a:lnTo>
                  <a:lnTo>
                    <a:pt x="30" y="109"/>
                  </a:lnTo>
                  <a:lnTo>
                    <a:pt x="30" y="109"/>
                  </a:lnTo>
                  <a:lnTo>
                    <a:pt x="31" y="109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35" y="105"/>
                  </a:lnTo>
                  <a:lnTo>
                    <a:pt x="34" y="105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3" y="103"/>
                  </a:lnTo>
                  <a:lnTo>
                    <a:pt x="33" y="103"/>
                  </a:lnTo>
                  <a:lnTo>
                    <a:pt x="33" y="103"/>
                  </a:lnTo>
                  <a:lnTo>
                    <a:pt x="32" y="103"/>
                  </a:lnTo>
                  <a:lnTo>
                    <a:pt x="32" y="103"/>
                  </a:lnTo>
                  <a:lnTo>
                    <a:pt x="32" y="102"/>
                  </a:lnTo>
                  <a:lnTo>
                    <a:pt x="32" y="102"/>
                  </a:lnTo>
                  <a:lnTo>
                    <a:pt x="33" y="102"/>
                  </a:lnTo>
                  <a:lnTo>
                    <a:pt x="32" y="101"/>
                  </a:lnTo>
                  <a:lnTo>
                    <a:pt x="32" y="101"/>
                  </a:lnTo>
                  <a:lnTo>
                    <a:pt x="32" y="101"/>
                  </a:lnTo>
                  <a:lnTo>
                    <a:pt x="32" y="101"/>
                  </a:lnTo>
                  <a:lnTo>
                    <a:pt x="32" y="100"/>
                  </a:lnTo>
                  <a:lnTo>
                    <a:pt x="32" y="100"/>
                  </a:lnTo>
                  <a:lnTo>
                    <a:pt x="32" y="99"/>
                  </a:lnTo>
                  <a:lnTo>
                    <a:pt x="32" y="99"/>
                  </a:lnTo>
                  <a:lnTo>
                    <a:pt x="32" y="99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2" y="97"/>
                  </a:lnTo>
                  <a:lnTo>
                    <a:pt x="32" y="97"/>
                  </a:lnTo>
                  <a:lnTo>
                    <a:pt x="32" y="96"/>
                  </a:lnTo>
                  <a:lnTo>
                    <a:pt x="31" y="96"/>
                  </a:lnTo>
                  <a:lnTo>
                    <a:pt x="31" y="96"/>
                  </a:lnTo>
                  <a:lnTo>
                    <a:pt x="31" y="95"/>
                  </a:lnTo>
                  <a:lnTo>
                    <a:pt x="31" y="96"/>
                  </a:lnTo>
                  <a:lnTo>
                    <a:pt x="30" y="96"/>
                  </a:lnTo>
                  <a:lnTo>
                    <a:pt x="30" y="96"/>
                  </a:lnTo>
                  <a:lnTo>
                    <a:pt x="30" y="96"/>
                  </a:lnTo>
                  <a:lnTo>
                    <a:pt x="30" y="95"/>
                  </a:lnTo>
                  <a:lnTo>
                    <a:pt x="29" y="95"/>
                  </a:lnTo>
                  <a:lnTo>
                    <a:pt x="29" y="95"/>
                  </a:lnTo>
                  <a:lnTo>
                    <a:pt x="29" y="95"/>
                  </a:lnTo>
                  <a:lnTo>
                    <a:pt x="29" y="94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28" y="95"/>
                  </a:lnTo>
                  <a:lnTo>
                    <a:pt x="27" y="95"/>
                  </a:lnTo>
                  <a:lnTo>
                    <a:pt x="27" y="95"/>
                  </a:lnTo>
                  <a:lnTo>
                    <a:pt x="27" y="95"/>
                  </a:lnTo>
                  <a:lnTo>
                    <a:pt x="27" y="94"/>
                  </a:lnTo>
                  <a:lnTo>
                    <a:pt x="27" y="94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25" y="93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5" y="90"/>
                  </a:lnTo>
                  <a:lnTo>
                    <a:pt x="25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8"/>
                  </a:lnTo>
                  <a:lnTo>
                    <a:pt x="23" y="88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2" y="87"/>
                  </a:lnTo>
                  <a:lnTo>
                    <a:pt x="21" y="86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1" y="88"/>
                  </a:lnTo>
                  <a:lnTo>
                    <a:pt x="21" y="88"/>
                  </a:lnTo>
                  <a:lnTo>
                    <a:pt x="21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7"/>
                  </a:lnTo>
                  <a:lnTo>
                    <a:pt x="20" y="87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9" y="86"/>
                  </a:lnTo>
                  <a:lnTo>
                    <a:pt x="19" y="86"/>
                  </a:lnTo>
                  <a:lnTo>
                    <a:pt x="18" y="86"/>
                  </a:lnTo>
                  <a:lnTo>
                    <a:pt x="18" y="87"/>
                  </a:lnTo>
                  <a:lnTo>
                    <a:pt x="18" y="87"/>
                  </a:lnTo>
                  <a:lnTo>
                    <a:pt x="18" y="86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6" y="86"/>
                  </a:lnTo>
                  <a:lnTo>
                    <a:pt x="16" y="85"/>
                  </a:lnTo>
                  <a:lnTo>
                    <a:pt x="16" y="85"/>
                  </a:lnTo>
                  <a:lnTo>
                    <a:pt x="16" y="85"/>
                  </a:lnTo>
                  <a:lnTo>
                    <a:pt x="16" y="84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83"/>
                  </a:lnTo>
                  <a:lnTo>
                    <a:pt x="16" y="83"/>
                  </a:lnTo>
                  <a:lnTo>
                    <a:pt x="16" y="83"/>
                  </a:lnTo>
                  <a:lnTo>
                    <a:pt x="17" y="83"/>
                  </a:lnTo>
                  <a:lnTo>
                    <a:pt x="16" y="83"/>
                  </a:lnTo>
                  <a:lnTo>
                    <a:pt x="16" y="83"/>
                  </a:lnTo>
                  <a:lnTo>
                    <a:pt x="16" y="83"/>
                  </a:lnTo>
                  <a:lnTo>
                    <a:pt x="15" y="83"/>
                  </a:lnTo>
                  <a:lnTo>
                    <a:pt x="15" y="83"/>
                  </a:lnTo>
                  <a:lnTo>
                    <a:pt x="15" y="83"/>
                  </a:lnTo>
                  <a:lnTo>
                    <a:pt x="14" y="83"/>
                  </a:lnTo>
                  <a:lnTo>
                    <a:pt x="14" y="83"/>
                  </a:lnTo>
                  <a:lnTo>
                    <a:pt x="14" y="83"/>
                  </a:lnTo>
                  <a:lnTo>
                    <a:pt x="14" y="83"/>
                  </a:lnTo>
                  <a:lnTo>
                    <a:pt x="14" y="83"/>
                  </a:lnTo>
                  <a:lnTo>
                    <a:pt x="13" y="83"/>
                  </a:lnTo>
                  <a:lnTo>
                    <a:pt x="13" y="82"/>
                  </a:lnTo>
                  <a:lnTo>
                    <a:pt x="13" y="82"/>
                  </a:lnTo>
                  <a:lnTo>
                    <a:pt x="12" y="81"/>
                  </a:lnTo>
                  <a:lnTo>
                    <a:pt x="12" y="81"/>
                  </a:lnTo>
                  <a:lnTo>
                    <a:pt x="12" y="81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6"/>
                  </a:lnTo>
                  <a:lnTo>
                    <a:pt x="11" y="76"/>
                  </a:lnTo>
                  <a:lnTo>
                    <a:pt x="11" y="76"/>
                  </a:lnTo>
                  <a:lnTo>
                    <a:pt x="11" y="76"/>
                  </a:lnTo>
                  <a:lnTo>
                    <a:pt x="10" y="76"/>
                  </a:lnTo>
                  <a:lnTo>
                    <a:pt x="10" y="76"/>
                  </a:lnTo>
                  <a:lnTo>
                    <a:pt x="10" y="76"/>
                  </a:lnTo>
                  <a:lnTo>
                    <a:pt x="10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9" y="74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8" y="73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7" y="72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4" y="71"/>
                  </a:lnTo>
                  <a:lnTo>
                    <a:pt x="3" y="71"/>
                  </a:lnTo>
                  <a:lnTo>
                    <a:pt x="3" y="71"/>
                  </a:lnTo>
                  <a:lnTo>
                    <a:pt x="3" y="71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2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69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2" y="67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2" y="65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2" y="65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3" y="63"/>
                  </a:lnTo>
                  <a:lnTo>
                    <a:pt x="3" y="63"/>
                  </a:lnTo>
                  <a:lnTo>
                    <a:pt x="3" y="63"/>
                  </a:lnTo>
                  <a:lnTo>
                    <a:pt x="4" y="63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5" y="62"/>
                  </a:lnTo>
                  <a:lnTo>
                    <a:pt x="5" y="61"/>
                  </a:lnTo>
                  <a:lnTo>
                    <a:pt x="5" y="61"/>
                  </a:lnTo>
                  <a:lnTo>
                    <a:pt x="5" y="61"/>
                  </a:lnTo>
                  <a:lnTo>
                    <a:pt x="5" y="61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5" y="60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5" y="52"/>
                  </a:lnTo>
                  <a:lnTo>
                    <a:pt x="4" y="52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5" y="50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44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5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9" y="36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3" y="30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7"/>
                  </a:lnTo>
                  <a:lnTo>
                    <a:pt x="28" y="28"/>
                  </a:lnTo>
                  <a:lnTo>
                    <a:pt x="29" y="28"/>
                  </a:lnTo>
                  <a:lnTo>
                    <a:pt x="29" y="27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7" y="22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4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5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56" name="Freeform 61"/>
            <p:cNvSpPr>
              <a:spLocks/>
            </p:cNvSpPr>
            <p:nvPr>
              <p:custDataLst>
                <p:tags r:id="rId211"/>
              </p:custDataLst>
            </p:nvPr>
          </p:nvSpPr>
          <p:spPr bwMode="auto">
            <a:xfrm>
              <a:off x="7505537" y="3521041"/>
              <a:ext cx="148660" cy="357954"/>
            </a:xfrm>
            <a:custGeom>
              <a:avLst/>
              <a:gdLst/>
              <a:ahLst/>
              <a:cxnLst>
                <a:cxn ang="0">
                  <a:pos x="75" y="4"/>
                </a:cxn>
                <a:cxn ang="0">
                  <a:pos x="74" y="8"/>
                </a:cxn>
                <a:cxn ang="0">
                  <a:pos x="73" y="11"/>
                </a:cxn>
                <a:cxn ang="0">
                  <a:pos x="73" y="15"/>
                </a:cxn>
                <a:cxn ang="0">
                  <a:pos x="71" y="18"/>
                </a:cxn>
                <a:cxn ang="0">
                  <a:pos x="69" y="21"/>
                </a:cxn>
                <a:cxn ang="0">
                  <a:pos x="69" y="23"/>
                </a:cxn>
                <a:cxn ang="0">
                  <a:pos x="69" y="27"/>
                </a:cxn>
                <a:cxn ang="0">
                  <a:pos x="69" y="31"/>
                </a:cxn>
                <a:cxn ang="0">
                  <a:pos x="66" y="34"/>
                </a:cxn>
                <a:cxn ang="0">
                  <a:pos x="65" y="38"/>
                </a:cxn>
                <a:cxn ang="0">
                  <a:pos x="64" y="41"/>
                </a:cxn>
                <a:cxn ang="0">
                  <a:pos x="63" y="44"/>
                </a:cxn>
                <a:cxn ang="0">
                  <a:pos x="63" y="50"/>
                </a:cxn>
                <a:cxn ang="0">
                  <a:pos x="62" y="53"/>
                </a:cxn>
                <a:cxn ang="0">
                  <a:pos x="61" y="57"/>
                </a:cxn>
                <a:cxn ang="0">
                  <a:pos x="60" y="60"/>
                </a:cxn>
                <a:cxn ang="0">
                  <a:pos x="59" y="63"/>
                </a:cxn>
                <a:cxn ang="0">
                  <a:pos x="59" y="68"/>
                </a:cxn>
                <a:cxn ang="0">
                  <a:pos x="61" y="71"/>
                </a:cxn>
                <a:cxn ang="0">
                  <a:pos x="58" y="75"/>
                </a:cxn>
                <a:cxn ang="0">
                  <a:pos x="57" y="79"/>
                </a:cxn>
                <a:cxn ang="0">
                  <a:pos x="57" y="83"/>
                </a:cxn>
                <a:cxn ang="0">
                  <a:pos x="56" y="86"/>
                </a:cxn>
                <a:cxn ang="0">
                  <a:pos x="55" y="89"/>
                </a:cxn>
                <a:cxn ang="0">
                  <a:pos x="54" y="93"/>
                </a:cxn>
                <a:cxn ang="0">
                  <a:pos x="54" y="97"/>
                </a:cxn>
                <a:cxn ang="0">
                  <a:pos x="53" y="104"/>
                </a:cxn>
                <a:cxn ang="0">
                  <a:pos x="54" y="108"/>
                </a:cxn>
                <a:cxn ang="0">
                  <a:pos x="55" y="112"/>
                </a:cxn>
                <a:cxn ang="0">
                  <a:pos x="55" y="117"/>
                </a:cxn>
                <a:cxn ang="0">
                  <a:pos x="55" y="122"/>
                </a:cxn>
                <a:cxn ang="0">
                  <a:pos x="55" y="126"/>
                </a:cxn>
                <a:cxn ang="0">
                  <a:pos x="57" y="129"/>
                </a:cxn>
                <a:cxn ang="0">
                  <a:pos x="59" y="133"/>
                </a:cxn>
                <a:cxn ang="0">
                  <a:pos x="57" y="135"/>
                </a:cxn>
                <a:cxn ang="0">
                  <a:pos x="56" y="138"/>
                </a:cxn>
                <a:cxn ang="0">
                  <a:pos x="53" y="140"/>
                </a:cxn>
                <a:cxn ang="0">
                  <a:pos x="50" y="144"/>
                </a:cxn>
                <a:cxn ang="0">
                  <a:pos x="49" y="147"/>
                </a:cxn>
                <a:cxn ang="0">
                  <a:pos x="45" y="149"/>
                </a:cxn>
                <a:cxn ang="0">
                  <a:pos x="42" y="150"/>
                </a:cxn>
                <a:cxn ang="0">
                  <a:pos x="39" y="151"/>
                </a:cxn>
                <a:cxn ang="0">
                  <a:pos x="36" y="153"/>
                </a:cxn>
                <a:cxn ang="0">
                  <a:pos x="34" y="156"/>
                </a:cxn>
                <a:cxn ang="0">
                  <a:pos x="30" y="160"/>
                </a:cxn>
                <a:cxn ang="0">
                  <a:pos x="29" y="163"/>
                </a:cxn>
                <a:cxn ang="0">
                  <a:pos x="26" y="164"/>
                </a:cxn>
                <a:cxn ang="0">
                  <a:pos x="28" y="165"/>
                </a:cxn>
                <a:cxn ang="0">
                  <a:pos x="26" y="168"/>
                </a:cxn>
                <a:cxn ang="0">
                  <a:pos x="23" y="172"/>
                </a:cxn>
                <a:cxn ang="0">
                  <a:pos x="21" y="176"/>
                </a:cxn>
                <a:cxn ang="0">
                  <a:pos x="20" y="180"/>
                </a:cxn>
                <a:cxn ang="0">
                  <a:pos x="19" y="183"/>
                </a:cxn>
                <a:cxn ang="0">
                  <a:pos x="16" y="181"/>
                </a:cxn>
                <a:cxn ang="0">
                  <a:pos x="12" y="179"/>
                </a:cxn>
                <a:cxn ang="0">
                  <a:pos x="10" y="177"/>
                </a:cxn>
                <a:cxn ang="0">
                  <a:pos x="6" y="175"/>
                </a:cxn>
                <a:cxn ang="0">
                  <a:pos x="3" y="173"/>
                </a:cxn>
              </a:cxnLst>
              <a:rect l="0" t="0" r="r" b="b"/>
              <a:pathLst>
                <a:path w="76" h="183">
                  <a:moveTo>
                    <a:pt x="76" y="0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3"/>
                  </a:lnTo>
                  <a:lnTo>
                    <a:pt x="75" y="3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5" y="6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3" y="13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5"/>
                  </a:lnTo>
                  <a:lnTo>
                    <a:pt x="73" y="15"/>
                  </a:lnTo>
                  <a:lnTo>
                    <a:pt x="73" y="15"/>
                  </a:lnTo>
                  <a:lnTo>
                    <a:pt x="73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1" y="19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70" y="20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21"/>
                  </a:lnTo>
                  <a:lnTo>
                    <a:pt x="69" y="21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1"/>
                  </a:lnTo>
                  <a:lnTo>
                    <a:pt x="69" y="21"/>
                  </a:lnTo>
                  <a:lnTo>
                    <a:pt x="69" y="21"/>
                  </a:lnTo>
                  <a:lnTo>
                    <a:pt x="69" y="22"/>
                  </a:lnTo>
                  <a:lnTo>
                    <a:pt x="68" y="22"/>
                  </a:lnTo>
                  <a:lnTo>
                    <a:pt x="69" y="23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5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27"/>
                  </a:lnTo>
                  <a:lnTo>
                    <a:pt x="69" y="27"/>
                  </a:lnTo>
                  <a:lnTo>
                    <a:pt x="69" y="27"/>
                  </a:lnTo>
                  <a:lnTo>
                    <a:pt x="69" y="27"/>
                  </a:lnTo>
                  <a:lnTo>
                    <a:pt x="69" y="27"/>
                  </a:lnTo>
                  <a:lnTo>
                    <a:pt x="69" y="28"/>
                  </a:lnTo>
                  <a:lnTo>
                    <a:pt x="69" y="28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7" y="31"/>
                  </a:lnTo>
                  <a:lnTo>
                    <a:pt x="67" y="32"/>
                  </a:lnTo>
                  <a:lnTo>
                    <a:pt x="67" y="32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6" y="35"/>
                  </a:lnTo>
                  <a:lnTo>
                    <a:pt x="65" y="35"/>
                  </a:lnTo>
                  <a:lnTo>
                    <a:pt x="65" y="35"/>
                  </a:lnTo>
                  <a:lnTo>
                    <a:pt x="65" y="35"/>
                  </a:lnTo>
                  <a:lnTo>
                    <a:pt x="65" y="36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5" y="40"/>
                  </a:lnTo>
                  <a:lnTo>
                    <a:pt x="64" y="40"/>
                  </a:lnTo>
                  <a:lnTo>
                    <a:pt x="64" y="41"/>
                  </a:lnTo>
                  <a:lnTo>
                    <a:pt x="64" y="41"/>
                  </a:lnTo>
                  <a:lnTo>
                    <a:pt x="64" y="41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4" y="43"/>
                  </a:lnTo>
                  <a:lnTo>
                    <a:pt x="64" y="43"/>
                  </a:lnTo>
                  <a:lnTo>
                    <a:pt x="64" y="44"/>
                  </a:lnTo>
                  <a:lnTo>
                    <a:pt x="63" y="44"/>
                  </a:lnTo>
                  <a:lnTo>
                    <a:pt x="63" y="44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6"/>
                  </a:lnTo>
                  <a:lnTo>
                    <a:pt x="63" y="47"/>
                  </a:lnTo>
                  <a:lnTo>
                    <a:pt x="63" y="47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63" y="50"/>
                  </a:lnTo>
                  <a:lnTo>
                    <a:pt x="63" y="50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2" y="51"/>
                  </a:lnTo>
                  <a:lnTo>
                    <a:pt x="62" y="52"/>
                  </a:lnTo>
                  <a:lnTo>
                    <a:pt x="63" y="52"/>
                  </a:lnTo>
                  <a:lnTo>
                    <a:pt x="62" y="52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2" y="56"/>
                  </a:lnTo>
                  <a:lnTo>
                    <a:pt x="62" y="56"/>
                  </a:lnTo>
                  <a:lnTo>
                    <a:pt x="62" y="57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8"/>
                  </a:lnTo>
                  <a:lnTo>
                    <a:pt x="61" y="58"/>
                  </a:lnTo>
                  <a:lnTo>
                    <a:pt x="61" y="58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59" y="62"/>
                  </a:lnTo>
                  <a:lnTo>
                    <a:pt x="59" y="62"/>
                  </a:lnTo>
                  <a:lnTo>
                    <a:pt x="59" y="62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59" y="65"/>
                  </a:lnTo>
                  <a:lnTo>
                    <a:pt x="59" y="66"/>
                  </a:lnTo>
                  <a:lnTo>
                    <a:pt x="59" y="67"/>
                  </a:lnTo>
                  <a:lnTo>
                    <a:pt x="59" y="67"/>
                  </a:lnTo>
                  <a:lnTo>
                    <a:pt x="59" y="67"/>
                  </a:lnTo>
                  <a:lnTo>
                    <a:pt x="59" y="68"/>
                  </a:lnTo>
                  <a:lnTo>
                    <a:pt x="59" y="69"/>
                  </a:lnTo>
                  <a:lnTo>
                    <a:pt x="59" y="69"/>
                  </a:lnTo>
                  <a:lnTo>
                    <a:pt x="59" y="69"/>
                  </a:lnTo>
                  <a:lnTo>
                    <a:pt x="59" y="70"/>
                  </a:lnTo>
                  <a:lnTo>
                    <a:pt x="60" y="70"/>
                  </a:lnTo>
                  <a:lnTo>
                    <a:pt x="60" y="71"/>
                  </a:lnTo>
                  <a:lnTo>
                    <a:pt x="61" y="71"/>
                  </a:lnTo>
                  <a:lnTo>
                    <a:pt x="61" y="71"/>
                  </a:lnTo>
                  <a:lnTo>
                    <a:pt x="61" y="71"/>
                  </a:lnTo>
                  <a:lnTo>
                    <a:pt x="61" y="71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59" y="73"/>
                  </a:lnTo>
                  <a:lnTo>
                    <a:pt x="59" y="73"/>
                  </a:lnTo>
                  <a:lnTo>
                    <a:pt x="59" y="73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58" y="75"/>
                  </a:lnTo>
                  <a:lnTo>
                    <a:pt x="58" y="75"/>
                  </a:lnTo>
                  <a:lnTo>
                    <a:pt x="58" y="75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8" y="77"/>
                  </a:lnTo>
                  <a:lnTo>
                    <a:pt x="58" y="77"/>
                  </a:lnTo>
                  <a:lnTo>
                    <a:pt x="58" y="78"/>
                  </a:lnTo>
                  <a:lnTo>
                    <a:pt x="58" y="78"/>
                  </a:lnTo>
                  <a:lnTo>
                    <a:pt x="57" y="78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57" y="80"/>
                  </a:lnTo>
                  <a:lnTo>
                    <a:pt x="57" y="80"/>
                  </a:lnTo>
                  <a:lnTo>
                    <a:pt x="57" y="80"/>
                  </a:lnTo>
                  <a:lnTo>
                    <a:pt x="57" y="81"/>
                  </a:lnTo>
                  <a:lnTo>
                    <a:pt x="57" y="81"/>
                  </a:lnTo>
                  <a:lnTo>
                    <a:pt x="57" y="82"/>
                  </a:lnTo>
                  <a:lnTo>
                    <a:pt x="57" y="82"/>
                  </a:lnTo>
                  <a:lnTo>
                    <a:pt x="57" y="82"/>
                  </a:lnTo>
                  <a:lnTo>
                    <a:pt x="57" y="83"/>
                  </a:lnTo>
                  <a:lnTo>
                    <a:pt x="57" y="83"/>
                  </a:lnTo>
                  <a:lnTo>
                    <a:pt x="57" y="84"/>
                  </a:lnTo>
                  <a:lnTo>
                    <a:pt x="57" y="84"/>
                  </a:lnTo>
                  <a:lnTo>
                    <a:pt x="57" y="84"/>
                  </a:lnTo>
                  <a:lnTo>
                    <a:pt x="57" y="84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5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6" y="89"/>
                  </a:lnTo>
                  <a:lnTo>
                    <a:pt x="55" y="89"/>
                  </a:lnTo>
                  <a:lnTo>
                    <a:pt x="55" y="89"/>
                  </a:lnTo>
                  <a:lnTo>
                    <a:pt x="55" y="89"/>
                  </a:lnTo>
                  <a:lnTo>
                    <a:pt x="55" y="89"/>
                  </a:lnTo>
                  <a:lnTo>
                    <a:pt x="55" y="90"/>
                  </a:lnTo>
                  <a:lnTo>
                    <a:pt x="55" y="90"/>
                  </a:lnTo>
                  <a:lnTo>
                    <a:pt x="54" y="90"/>
                  </a:lnTo>
                  <a:lnTo>
                    <a:pt x="54" y="91"/>
                  </a:lnTo>
                  <a:lnTo>
                    <a:pt x="54" y="91"/>
                  </a:lnTo>
                  <a:lnTo>
                    <a:pt x="54" y="91"/>
                  </a:lnTo>
                  <a:lnTo>
                    <a:pt x="54" y="92"/>
                  </a:lnTo>
                  <a:lnTo>
                    <a:pt x="54" y="92"/>
                  </a:lnTo>
                  <a:lnTo>
                    <a:pt x="54" y="93"/>
                  </a:lnTo>
                  <a:lnTo>
                    <a:pt x="54" y="93"/>
                  </a:lnTo>
                  <a:lnTo>
                    <a:pt x="54" y="94"/>
                  </a:lnTo>
                  <a:lnTo>
                    <a:pt x="54" y="95"/>
                  </a:lnTo>
                  <a:lnTo>
                    <a:pt x="54" y="95"/>
                  </a:lnTo>
                  <a:lnTo>
                    <a:pt x="54" y="95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4" y="97"/>
                  </a:lnTo>
                  <a:lnTo>
                    <a:pt x="54" y="97"/>
                  </a:lnTo>
                  <a:lnTo>
                    <a:pt x="54" y="98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99"/>
                  </a:lnTo>
                  <a:lnTo>
                    <a:pt x="53" y="100"/>
                  </a:lnTo>
                  <a:lnTo>
                    <a:pt x="53" y="100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4"/>
                  </a:lnTo>
                  <a:lnTo>
                    <a:pt x="53" y="105"/>
                  </a:lnTo>
                  <a:lnTo>
                    <a:pt x="53" y="105"/>
                  </a:lnTo>
                  <a:lnTo>
                    <a:pt x="53" y="106"/>
                  </a:lnTo>
                  <a:lnTo>
                    <a:pt x="53" y="106"/>
                  </a:lnTo>
                  <a:lnTo>
                    <a:pt x="53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7"/>
                  </a:lnTo>
                  <a:lnTo>
                    <a:pt x="55" y="117"/>
                  </a:lnTo>
                  <a:lnTo>
                    <a:pt x="55" y="118"/>
                  </a:lnTo>
                  <a:lnTo>
                    <a:pt x="55" y="118"/>
                  </a:lnTo>
                  <a:lnTo>
                    <a:pt x="55" y="119"/>
                  </a:lnTo>
                  <a:lnTo>
                    <a:pt x="55" y="119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1"/>
                  </a:lnTo>
                  <a:lnTo>
                    <a:pt x="55" y="121"/>
                  </a:lnTo>
                  <a:lnTo>
                    <a:pt x="55" y="122"/>
                  </a:lnTo>
                  <a:lnTo>
                    <a:pt x="55" y="122"/>
                  </a:lnTo>
                  <a:lnTo>
                    <a:pt x="55" y="123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5"/>
                  </a:lnTo>
                  <a:lnTo>
                    <a:pt x="55" y="125"/>
                  </a:lnTo>
                  <a:lnTo>
                    <a:pt x="55" y="126"/>
                  </a:lnTo>
                  <a:lnTo>
                    <a:pt x="55" y="126"/>
                  </a:lnTo>
                  <a:lnTo>
                    <a:pt x="55" y="126"/>
                  </a:lnTo>
                  <a:lnTo>
                    <a:pt x="55" y="127"/>
                  </a:lnTo>
                  <a:lnTo>
                    <a:pt x="56" y="127"/>
                  </a:lnTo>
                  <a:lnTo>
                    <a:pt x="56" y="127"/>
                  </a:lnTo>
                  <a:lnTo>
                    <a:pt x="56" y="128"/>
                  </a:lnTo>
                  <a:lnTo>
                    <a:pt x="56" y="128"/>
                  </a:lnTo>
                  <a:lnTo>
                    <a:pt x="56" y="128"/>
                  </a:lnTo>
                  <a:lnTo>
                    <a:pt x="56" y="129"/>
                  </a:lnTo>
                  <a:lnTo>
                    <a:pt x="57" y="129"/>
                  </a:lnTo>
                  <a:lnTo>
                    <a:pt x="57" y="129"/>
                  </a:lnTo>
                  <a:lnTo>
                    <a:pt x="57" y="130"/>
                  </a:lnTo>
                  <a:lnTo>
                    <a:pt x="57" y="130"/>
                  </a:lnTo>
                  <a:lnTo>
                    <a:pt x="57" y="130"/>
                  </a:lnTo>
                  <a:lnTo>
                    <a:pt x="58" y="131"/>
                  </a:lnTo>
                  <a:lnTo>
                    <a:pt x="58" y="131"/>
                  </a:lnTo>
                  <a:lnTo>
                    <a:pt x="58" y="131"/>
                  </a:lnTo>
                  <a:lnTo>
                    <a:pt x="59" y="131"/>
                  </a:lnTo>
                  <a:lnTo>
                    <a:pt x="59" y="132"/>
                  </a:lnTo>
                  <a:lnTo>
                    <a:pt x="59" y="132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9" y="134"/>
                  </a:lnTo>
                  <a:lnTo>
                    <a:pt x="59" y="134"/>
                  </a:lnTo>
                  <a:lnTo>
                    <a:pt x="58" y="134"/>
                  </a:lnTo>
                  <a:lnTo>
                    <a:pt x="58" y="135"/>
                  </a:lnTo>
                  <a:lnTo>
                    <a:pt x="58" y="135"/>
                  </a:lnTo>
                  <a:lnTo>
                    <a:pt x="57" y="135"/>
                  </a:lnTo>
                  <a:lnTo>
                    <a:pt x="57" y="135"/>
                  </a:lnTo>
                  <a:lnTo>
                    <a:pt x="57" y="136"/>
                  </a:lnTo>
                  <a:lnTo>
                    <a:pt x="56" y="136"/>
                  </a:lnTo>
                  <a:lnTo>
                    <a:pt x="56" y="136"/>
                  </a:lnTo>
                  <a:lnTo>
                    <a:pt x="56" y="136"/>
                  </a:lnTo>
                  <a:lnTo>
                    <a:pt x="56" y="137"/>
                  </a:lnTo>
                  <a:lnTo>
                    <a:pt x="56" y="137"/>
                  </a:lnTo>
                  <a:lnTo>
                    <a:pt x="56" y="137"/>
                  </a:lnTo>
                  <a:lnTo>
                    <a:pt x="56" y="138"/>
                  </a:lnTo>
                  <a:lnTo>
                    <a:pt x="56" y="138"/>
                  </a:lnTo>
                  <a:lnTo>
                    <a:pt x="55" y="138"/>
                  </a:lnTo>
                  <a:lnTo>
                    <a:pt x="55" y="138"/>
                  </a:lnTo>
                  <a:lnTo>
                    <a:pt x="55" y="139"/>
                  </a:lnTo>
                  <a:lnTo>
                    <a:pt x="55" y="139"/>
                  </a:lnTo>
                  <a:lnTo>
                    <a:pt x="55" y="139"/>
                  </a:lnTo>
                  <a:lnTo>
                    <a:pt x="54" y="139"/>
                  </a:lnTo>
                  <a:lnTo>
                    <a:pt x="54" y="140"/>
                  </a:lnTo>
                  <a:lnTo>
                    <a:pt x="54" y="140"/>
                  </a:lnTo>
                  <a:lnTo>
                    <a:pt x="54" y="140"/>
                  </a:lnTo>
                  <a:lnTo>
                    <a:pt x="53" y="140"/>
                  </a:lnTo>
                  <a:lnTo>
                    <a:pt x="53" y="141"/>
                  </a:lnTo>
                  <a:lnTo>
                    <a:pt x="53" y="141"/>
                  </a:lnTo>
                  <a:lnTo>
                    <a:pt x="53" y="142"/>
                  </a:lnTo>
                  <a:lnTo>
                    <a:pt x="52" y="142"/>
                  </a:lnTo>
                  <a:lnTo>
                    <a:pt x="52" y="142"/>
                  </a:lnTo>
                  <a:lnTo>
                    <a:pt x="52" y="142"/>
                  </a:lnTo>
                  <a:lnTo>
                    <a:pt x="51" y="143"/>
                  </a:lnTo>
                  <a:lnTo>
                    <a:pt x="51" y="143"/>
                  </a:lnTo>
                  <a:lnTo>
                    <a:pt x="50" y="143"/>
                  </a:lnTo>
                  <a:lnTo>
                    <a:pt x="50" y="144"/>
                  </a:lnTo>
                  <a:lnTo>
                    <a:pt x="50" y="144"/>
                  </a:lnTo>
                  <a:lnTo>
                    <a:pt x="50" y="144"/>
                  </a:lnTo>
                  <a:lnTo>
                    <a:pt x="50" y="145"/>
                  </a:lnTo>
                  <a:lnTo>
                    <a:pt x="49" y="145"/>
                  </a:lnTo>
                  <a:lnTo>
                    <a:pt x="49" y="146"/>
                  </a:lnTo>
                  <a:lnTo>
                    <a:pt x="49" y="146"/>
                  </a:lnTo>
                  <a:lnTo>
                    <a:pt x="50" y="146"/>
                  </a:lnTo>
                  <a:lnTo>
                    <a:pt x="50" y="147"/>
                  </a:lnTo>
                  <a:lnTo>
                    <a:pt x="49" y="147"/>
                  </a:lnTo>
                  <a:lnTo>
                    <a:pt x="49" y="147"/>
                  </a:lnTo>
                  <a:lnTo>
                    <a:pt x="48" y="148"/>
                  </a:lnTo>
                  <a:lnTo>
                    <a:pt x="48" y="148"/>
                  </a:lnTo>
                  <a:lnTo>
                    <a:pt x="48" y="148"/>
                  </a:lnTo>
                  <a:lnTo>
                    <a:pt x="47" y="148"/>
                  </a:lnTo>
                  <a:lnTo>
                    <a:pt x="47" y="148"/>
                  </a:lnTo>
                  <a:lnTo>
                    <a:pt x="46" y="148"/>
                  </a:lnTo>
                  <a:lnTo>
                    <a:pt x="46" y="148"/>
                  </a:lnTo>
                  <a:lnTo>
                    <a:pt x="46" y="148"/>
                  </a:lnTo>
                  <a:lnTo>
                    <a:pt x="46" y="149"/>
                  </a:lnTo>
                  <a:lnTo>
                    <a:pt x="45" y="149"/>
                  </a:lnTo>
                  <a:lnTo>
                    <a:pt x="45" y="149"/>
                  </a:lnTo>
                  <a:lnTo>
                    <a:pt x="44" y="149"/>
                  </a:lnTo>
                  <a:lnTo>
                    <a:pt x="44" y="149"/>
                  </a:lnTo>
                  <a:lnTo>
                    <a:pt x="44" y="149"/>
                  </a:lnTo>
                  <a:lnTo>
                    <a:pt x="44" y="149"/>
                  </a:lnTo>
                  <a:lnTo>
                    <a:pt x="43" y="149"/>
                  </a:lnTo>
                  <a:lnTo>
                    <a:pt x="43" y="149"/>
                  </a:lnTo>
                  <a:lnTo>
                    <a:pt x="43" y="150"/>
                  </a:lnTo>
                  <a:lnTo>
                    <a:pt x="42" y="150"/>
                  </a:lnTo>
                  <a:lnTo>
                    <a:pt x="42" y="150"/>
                  </a:lnTo>
                  <a:lnTo>
                    <a:pt x="41" y="150"/>
                  </a:lnTo>
                  <a:lnTo>
                    <a:pt x="41" y="150"/>
                  </a:lnTo>
                  <a:lnTo>
                    <a:pt x="41" y="150"/>
                  </a:lnTo>
                  <a:lnTo>
                    <a:pt x="41" y="151"/>
                  </a:lnTo>
                  <a:lnTo>
                    <a:pt x="40" y="151"/>
                  </a:lnTo>
                  <a:lnTo>
                    <a:pt x="40" y="151"/>
                  </a:lnTo>
                  <a:lnTo>
                    <a:pt x="39" y="151"/>
                  </a:lnTo>
                  <a:lnTo>
                    <a:pt x="39" y="151"/>
                  </a:lnTo>
                  <a:lnTo>
                    <a:pt x="39" y="151"/>
                  </a:lnTo>
                  <a:lnTo>
                    <a:pt x="39" y="151"/>
                  </a:lnTo>
                  <a:lnTo>
                    <a:pt x="38" y="151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37" y="152"/>
                  </a:lnTo>
                  <a:lnTo>
                    <a:pt x="37" y="152"/>
                  </a:lnTo>
                  <a:lnTo>
                    <a:pt x="37" y="153"/>
                  </a:lnTo>
                  <a:lnTo>
                    <a:pt x="37" y="153"/>
                  </a:lnTo>
                  <a:lnTo>
                    <a:pt x="37" y="153"/>
                  </a:lnTo>
                  <a:lnTo>
                    <a:pt x="36" y="153"/>
                  </a:lnTo>
                  <a:lnTo>
                    <a:pt x="36" y="153"/>
                  </a:lnTo>
                  <a:lnTo>
                    <a:pt x="36" y="153"/>
                  </a:lnTo>
                  <a:lnTo>
                    <a:pt x="35" y="153"/>
                  </a:lnTo>
                  <a:lnTo>
                    <a:pt x="35" y="154"/>
                  </a:lnTo>
                  <a:lnTo>
                    <a:pt x="35" y="154"/>
                  </a:lnTo>
                  <a:lnTo>
                    <a:pt x="35" y="154"/>
                  </a:lnTo>
                  <a:lnTo>
                    <a:pt x="35" y="155"/>
                  </a:lnTo>
                  <a:lnTo>
                    <a:pt x="34" y="155"/>
                  </a:lnTo>
                  <a:lnTo>
                    <a:pt x="34" y="155"/>
                  </a:lnTo>
                  <a:lnTo>
                    <a:pt x="34" y="155"/>
                  </a:lnTo>
                  <a:lnTo>
                    <a:pt x="34" y="156"/>
                  </a:lnTo>
                  <a:lnTo>
                    <a:pt x="33" y="156"/>
                  </a:lnTo>
                  <a:lnTo>
                    <a:pt x="32" y="157"/>
                  </a:lnTo>
                  <a:lnTo>
                    <a:pt x="32" y="158"/>
                  </a:lnTo>
                  <a:lnTo>
                    <a:pt x="32" y="158"/>
                  </a:lnTo>
                  <a:lnTo>
                    <a:pt x="32" y="158"/>
                  </a:lnTo>
                  <a:lnTo>
                    <a:pt x="31" y="159"/>
                  </a:lnTo>
                  <a:lnTo>
                    <a:pt x="31" y="159"/>
                  </a:lnTo>
                  <a:lnTo>
                    <a:pt x="31" y="160"/>
                  </a:lnTo>
                  <a:lnTo>
                    <a:pt x="30" y="160"/>
                  </a:lnTo>
                  <a:lnTo>
                    <a:pt x="30" y="160"/>
                  </a:lnTo>
                  <a:lnTo>
                    <a:pt x="30" y="160"/>
                  </a:lnTo>
                  <a:lnTo>
                    <a:pt x="30" y="161"/>
                  </a:lnTo>
                  <a:lnTo>
                    <a:pt x="30" y="161"/>
                  </a:lnTo>
                  <a:lnTo>
                    <a:pt x="30" y="161"/>
                  </a:lnTo>
                  <a:lnTo>
                    <a:pt x="30" y="162"/>
                  </a:lnTo>
                  <a:lnTo>
                    <a:pt x="30" y="162"/>
                  </a:lnTo>
                  <a:lnTo>
                    <a:pt x="29" y="162"/>
                  </a:lnTo>
                  <a:lnTo>
                    <a:pt x="29" y="163"/>
                  </a:lnTo>
                  <a:lnTo>
                    <a:pt x="29" y="163"/>
                  </a:lnTo>
                  <a:lnTo>
                    <a:pt x="29" y="163"/>
                  </a:lnTo>
                  <a:lnTo>
                    <a:pt x="29" y="164"/>
                  </a:lnTo>
                  <a:lnTo>
                    <a:pt x="28" y="164"/>
                  </a:lnTo>
                  <a:lnTo>
                    <a:pt x="28" y="164"/>
                  </a:lnTo>
                  <a:lnTo>
                    <a:pt x="28" y="164"/>
                  </a:lnTo>
                  <a:lnTo>
                    <a:pt x="28" y="164"/>
                  </a:lnTo>
                  <a:lnTo>
                    <a:pt x="27" y="164"/>
                  </a:lnTo>
                  <a:lnTo>
                    <a:pt x="27" y="164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7" y="164"/>
                  </a:lnTo>
                  <a:lnTo>
                    <a:pt x="27" y="164"/>
                  </a:lnTo>
                  <a:lnTo>
                    <a:pt x="27" y="165"/>
                  </a:lnTo>
                  <a:lnTo>
                    <a:pt x="27" y="165"/>
                  </a:lnTo>
                  <a:lnTo>
                    <a:pt x="27" y="166"/>
                  </a:lnTo>
                  <a:lnTo>
                    <a:pt x="28" y="165"/>
                  </a:lnTo>
                  <a:lnTo>
                    <a:pt x="28" y="165"/>
                  </a:lnTo>
                  <a:lnTo>
                    <a:pt x="28" y="165"/>
                  </a:lnTo>
                  <a:lnTo>
                    <a:pt x="28" y="166"/>
                  </a:lnTo>
                  <a:lnTo>
                    <a:pt x="27" y="166"/>
                  </a:lnTo>
                  <a:lnTo>
                    <a:pt x="27" y="166"/>
                  </a:lnTo>
                  <a:lnTo>
                    <a:pt x="27" y="166"/>
                  </a:lnTo>
                  <a:lnTo>
                    <a:pt x="27" y="167"/>
                  </a:lnTo>
                  <a:lnTo>
                    <a:pt x="26" y="167"/>
                  </a:lnTo>
                  <a:lnTo>
                    <a:pt x="26" y="168"/>
                  </a:lnTo>
                  <a:lnTo>
                    <a:pt x="26" y="168"/>
                  </a:lnTo>
                  <a:lnTo>
                    <a:pt x="26" y="168"/>
                  </a:lnTo>
                  <a:lnTo>
                    <a:pt x="25" y="168"/>
                  </a:lnTo>
                  <a:lnTo>
                    <a:pt x="25" y="169"/>
                  </a:lnTo>
                  <a:lnTo>
                    <a:pt x="25" y="169"/>
                  </a:lnTo>
                  <a:lnTo>
                    <a:pt x="25" y="170"/>
                  </a:lnTo>
                  <a:lnTo>
                    <a:pt x="24" y="170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3" y="172"/>
                  </a:lnTo>
                  <a:lnTo>
                    <a:pt x="23" y="172"/>
                  </a:lnTo>
                  <a:lnTo>
                    <a:pt x="23" y="173"/>
                  </a:lnTo>
                  <a:lnTo>
                    <a:pt x="23" y="173"/>
                  </a:lnTo>
                  <a:lnTo>
                    <a:pt x="23" y="173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22" y="175"/>
                  </a:lnTo>
                  <a:lnTo>
                    <a:pt x="22" y="175"/>
                  </a:lnTo>
                  <a:lnTo>
                    <a:pt x="22" y="175"/>
                  </a:lnTo>
                  <a:lnTo>
                    <a:pt x="21" y="175"/>
                  </a:lnTo>
                  <a:lnTo>
                    <a:pt x="21" y="176"/>
                  </a:lnTo>
                  <a:lnTo>
                    <a:pt x="21" y="176"/>
                  </a:lnTo>
                  <a:lnTo>
                    <a:pt x="21" y="177"/>
                  </a:lnTo>
                  <a:lnTo>
                    <a:pt x="21" y="177"/>
                  </a:lnTo>
                  <a:lnTo>
                    <a:pt x="21" y="177"/>
                  </a:lnTo>
                  <a:lnTo>
                    <a:pt x="21" y="178"/>
                  </a:lnTo>
                  <a:lnTo>
                    <a:pt x="21" y="178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20" y="179"/>
                  </a:lnTo>
                  <a:lnTo>
                    <a:pt x="20" y="180"/>
                  </a:lnTo>
                  <a:lnTo>
                    <a:pt x="20" y="180"/>
                  </a:lnTo>
                  <a:lnTo>
                    <a:pt x="20" y="181"/>
                  </a:lnTo>
                  <a:lnTo>
                    <a:pt x="20" y="181"/>
                  </a:lnTo>
                  <a:lnTo>
                    <a:pt x="20" y="182"/>
                  </a:lnTo>
                  <a:lnTo>
                    <a:pt x="20" y="182"/>
                  </a:lnTo>
                  <a:lnTo>
                    <a:pt x="20" y="182"/>
                  </a:lnTo>
                  <a:lnTo>
                    <a:pt x="20" y="183"/>
                  </a:lnTo>
                  <a:lnTo>
                    <a:pt x="19" y="183"/>
                  </a:lnTo>
                  <a:lnTo>
                    <a:pt x="19" y="183"/>
                  </a:lnTo>
                  <a:lnTo>
                    <a:pt x="19" y="183"/>
                  </a:lnTo>
                  <a:lnTo>
                    <a:pt x="19" y="182"/>
                  </a:lnTo>
                  <a:lnTo>
                    <a:pt x="19" y="182"/>
                  </a:lnTo>
                  <a:lnTo>
                    <a:pt x="18" y="182"/>
                  </a:lnTo>
                  <a:lnTo>
                    <a:pt x="18" y="182"/>
                  </a:lnTo>
                  <a:lnTo>
                    <a:pt x="17" y="182"/>
                  </a:lnTo>
                  <a:lnTo>
                    <a:pt x="17" y="182"/>
                  </a:lnTo>
                  <a:lnTo>
                    <a:pt x="17" y="182"/>
                  </a:lnTo>
                  <a:lnTo>
                    <a:pt x="16" y="182"/>
                  </a:lnTo>
                  <a:lnTo>
                    <a:pt x="16" y="182"/>
                  </a:lnTo>
                  <a:lnTo>
                    <a:pt x="16" y="181"/>
                  </a:lnTo>
                  <a:lnTo>
                    <a:pt x="16" y="181"/>
                  </a:lnTo>
                  <a:lnTo>
                    <a:pt x="15" y="181"/>
                  </a:lnTo>
                  <a:lnTo>
                    <a:pt x="15" y="180"/>
                  </a:lnTo>
                  <a:lnTo>
                    <a:pt x="14" y="180"/>
                  </a:lnTo>
                  <a:lnTo>
                    <a:pt x="14" y="180"/>
                  </a:lnTo>
                  <a:lnTo>
                    <a:pt x="14" y="180"/>
                  </a:lnTo>
                  <a:lnTo>
                    <a:pt x="14" y="179"/>
                  </a:lnTo>
                  <a:lnTo>
                    <a:pt x="13" y="179"/>
                  </a:lnTo>
                  <a:lnTo>
                    <a:pt x="13" y="179"/>
                  </a:lnTo>
                  <a:lnTo>
                    <a:pt x="12" y="179"/>
                  </a:lnTo>
                  <a:lnTo>
                    <a:pt x="12" y="179"/>
                  </a:lnTo>
                  <a:lnTo>
                    <a:pt x="12" y="179"/>
                  </a:lnTo>
                  <a:lnTo>
                    <a:pt x="12" y="178"/>
                  </a:lnTo>
                  <a:lnTo>
                    <a:pt x="11" y="178"/>
                  </a:lnTo>
                  <a:lnTo>
                    <a:pt x="11" y="178"/>
                  </a:lnTo>
                  <a:lnTo>
                    <a:pt x="11" y="178"/>
                  </a:lnTo>
                  <a:lnTo>
                    <a:pt x="11" y="177"/>
                  </a:lnTo>
                  <a:lnTo>
                    <a:pt x="10" y="177"/>
                  </a:lnTo>
                  <a:lnTo>
                    <a:pt x="10" y="177"/>
                  </a:lnTo>
                  <a:lnTo>
                    <a:pt x="10" y="177"/>
                  </a:lnTo>
                  <a:lnTo>
                    <a:pt x="10" y="177"/>
                  </a:lnTo>
                  <a:lnTo>
                    <a:pt x="9" y="177"/>
                  </a:lnTo>
                  <a:lnTo>
                    <a:pt x="9" y="177"/>
                  </a:lnTo>
                  <a:lnTo>
                    <a:pt x="9" y="177"/>
                  </a:lnTo>
                  <a:lnTo>
                    <a:pt x="9" y="176"/>
                  </a:lnTo>
                  <a:lnTo>
                    <a:pt x="8" y="176"/>
                  </a:lnTo>
                  <a:lnTo>
                    <a:pt x="8" y="176"/>
                  </a:lnTo>
                  <a:lnTo>
                    <a:pt x="7" y="176"/>
                  </a:lnTo>
                  <a:lnTo>
                    <a:pt x="7" y="175"/>
                  </a:lnTo>
                  <a:lnTo>
                    <a:pt x="6" y="175"/>
                  </a:lnTo>
                  <a:lnTo>
                    <a:pt x="6" y="175"/>
                  </a:lnTo>
                  <a:lnTo>
                    <a:pt x="6" y="175"/>
                  </a:lnTo>
                  <a:lnTo>
                    <a:pt x="5" y="175"/>
                  </a:lnTo>
                  <a:lnTo>
                    <a:pt x="5" y="174"/>
                  </a:lnTo>
                  <a:lnTo>
                    <a:pt x="5" y="174"/>
                  </a:lnTo>
                  <a:lnTo>
                    <a:pt x="5" y="174"/>
                  </a:lnTo>
                  <a:lnTo>
                    <a:pt x="5" y="174"/>
                  </a:lnTo>
                  <a:lnTo>
                    <a:pt x="4" y="174"/>
                  </a:lnTo>
                  <a:lnTo>
                    <a:pt x="4" y="173"/>
                  </a:lnTo>
                  <a:lnTo>
                    <a:pt x="3" y="173"/>
                  </a:lnTo>
                  <a:lnTo>
                    <a:pt x="3" y="173"/>
                  </a:lnTo>
                  <a:lnTo>
                    <a:pt x="3" y="173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1" y="172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0" y="171"/>
                  </a:lnTo>
                  <a:lnTo>
                    <a:pt x="0" y="17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57" name="Freeform 62"/>
            <p:cNvSpPr>
              <a:spLocks/>
            </p:cNvSpPr>
            <p:nvPr>
              <p:custDataLst>
                <p:tags r:id="rId212"/>
              </p:custDataLst>
            </p:nvPr>
          </p:nvSpPr>
          <p:spPr bwMode="auto">
            <a:xfrm>
              <a:off x="7632680" y="3088758"/>
              <a:ext cx="37166" cy="432284"/>
            </a:xfrm>
            <a:custGeom>
              <a:avLst/>
              <a:gdLst/>
              <a:ahLst/>
              <a:cxnLst>
                <a:cxn ang="0">
                  <a:pos x="16" y="1"/>
                </a:cxn>
                <a:cxn ang="0">
                  <a:pos x="13" y="4"/>
                </a:cxn>
                <a:cxn ang="0">
                  <a:pos x="9" y="6"/>
                </a:cxn>
                <a:cxn ang="0">
                  <a:pos x="8" y="10"/>
                </a:cxn>
                <a:cxn ang="0">
                  <a:pos x="7" y="15"/>
                </a:cxn>
                <a:cxn ang="0">
                  <a:pos x="9" y="19"/>
                </a:cxn>
                <a:cxn ang="0">
                  <a:pos x="11" y="18"/>
                </a:cxn>
                <a:cxn ang="0">
                  <a:pos x="12" y="20"/>
                </a:cxn>
                <a:cxn ang="0">
                  <a:pos x="13" y="23"/>
                </a:cxn>
                <a:cxn ang="0">
                  <a:pos x="11" y="26"/>
                </a:cxn>
                <a:cxn ang="0">
                  <a:pos x="11" y="28"/>
                </a:cxn>
                <a:cxn ang="0">
                  <a:pos x="10" y="31"/>
                </a:cxn>
                <a:cxn ang="0">
                  <a:pos x="11" y="34"/>
                </a:cxn>
                <a:cxn ang="0">
                  <a:pos x="12" y="37"/>
                </a:cxn>
                <a:cxn ang="0">
                  <a:pos x="13" y="39"/>
                </a:cxn>
                <a:cxn ang="0">
                  <a:pos x="11" y="41"/>
                </a:cxn>
                <a:cxn ang="0">
                  <a:pos x="9" y="40"/>
                </a:cxn>
                <a:cxn ang="0">
                  <a:pos x="6" y="43"/>
                </a:cxn>
                <a:cxn ang="0">
                  <a:pos x="5" y="48"/>
                </a:cxn>
                <a:cxn ang="0">
                  <a:pos x="6" y="52"/>
                </a:cxn>
                <a:cxn ang="0">
                  <a:pos x="8" y="57"/>
                </a:cxn>
                <a:cxn ang="0">
                  <a:pos x="10" y="60"/>
                </a:cxn>
                <a:cxn ang="0">
                  <a:pos x="10" y="64"/>
                </a:cxn>
                <a:cxn ang="0">
                  <a:pos x="9" y="68"/>
                </a:cxn>
                <a:cxn ang="0">
                  <a:pos x="8" y="72"/>
                </a:cxn>
                <a:cxn ang="0">
                  <a:pos x="7" y="77"/>
                </a:cxn>
                <a:cxn ang="0">
                  <a:pos x="6" y="81"/>
                </a:cxn>
                <a:cxn ang="0">
                  <a:pos x="5" y="88"/>
                </a:cxn>
                <a:cxn ang="0">
                  <a:pos x="5" y="91"/>
                </a:cxn>
                <a:cxn ang="0">
                  <a:pos x="5" y="95"/>
                </a:cxn>
                <a:cxn ang="0">
                  <a:pos x="4" y="100"/>
                </a:cxn>
                <a:cxn ang="0">
                  <a:pos x="3" y="104"/>
                </a:cxn>
                <a:cxn ang="0">
                  <a:pos x="1" y="110"/>
                </a:cxn>
                <a:cxn ang="0">
                  <a:pos x="1" y="113"/>
                </a:cxn>
                <a:cxn ang="0">
                  <a:pos x="0" y="118"/>
                </a:cxn>
                <a:cxn ang="0">
                  <a:pos x="0" y="122"/>
                </a:cxn>
                <a:cxn ang="0">
                  <a:pos x="0" y="126"/>
                </a:cxn>
                <a:cxn ang="0">
                  <a:pos x="2" y="128"/>
                </a:cxn>
                <a:cxn ang="0">
                  <a:pos x="3" y="131"/>
                </a:cxn>
                <a:cxn ang="0">
                  <a:pos x="3" y="137"/>
                </a:cxn>
                <a:cxn ang="0">
                  <a:pos x="4" y="141"/>
                </a:cxn>
                <a:cxn ang="0">
                  <a:pos x="5" y="145"/>
                </a:cxn>
                <a:cxn ang="0">
                  <a:pos x="5" y="151"/>
                </a:cxn>
                <a:cxn ang="0">
                  <a:pos x="5" y="158"/>
                </a:cxn>
                <a:cxn ang="0">
                  <a:pos x="5" y="162"/>
                </a:cxn>
                <a:cxn ang="0">
                  <a:pos x="5" y="168"/>
                </a:cxn>
                <a:cxn ang="0">
                  <a:pos x="6" y="171"/>
                </a:cxn>
                <a:cxn ang="0">
                  <a:pos x="7" y="174"/>
                </a:cxn>
                <a:cxn ang="0">
                  <a:pos x="8" y="179"/>
                </a:cxn>
                <a:cxn ang="0">
                  <a:pos x="8" y="182"/>
                </a:cxn>
                <a:cxn ang="0">
                  <a:pos x="9" y="186"/>
                </a:cxn>
                <a:cxn ang="0">
                  <a:pos x="9" y="191"/>
                </a:cxn>
                <a:cxn ang="0">
                  <a:pos x="10" y="196"/>
                </a:cxn>
                <a:cxn ang="0">
                  <a:pos x="10" y="200"/>
                </a:cxn>
                <a:cxn ang="0">
                  <a:pos x="12" y="203"/>
                </a:cxn>
                <a:cxn ang="0">
                  <a:pos x="14" y="207"/>
                </a:cxn>
                <a:cxn ang="0">
                  <a:pos x="15" y="210"/>
                </a:cxn>
                <a:cxn ang="0">
                  <a:pos x="15" y="214"/>
                </a:cxn>
                <a:cxn ang="0">
                  <a:pos x="13" y="218"/>
                </a:cxn>
              </a:cxnLst>
              <a:rect l="0" t="0" r="r" b="b"/>
              <a:pathLst>
                <a:path w="19" h="221">
                  <a:moveTo>
                    <a:pt x="19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6"/>
                  </a:lnTo>
                  <a:lnTo>
                    <a:pt x="8" y="16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2" y="40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0" y="40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8" y="41"/>
                  </a:lnTo>
                  <a:lnTo>
                    <a:pt x="8" y="42"/>
                  </a:lnTo>
                  <a:lnTo>
                    <a:pt x="7" y="42"/>
                  </a:lnTo>
                  <a:lnTo>
                    <a:pt x="7" y="43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6" y="44"/>
                  </a:lnTo>
                  <a:lnTo>
                    <a:pt x="6" y="45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5" y="50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6" y="51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10" y="61"/>
                  </a:lnTo>
                  <a:lnTo>
                    <a:pt x="10" y="61"/>
                  </a:lnTo>
                  <a:lnTo>
                    <a:pt x="10" y="61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9" y="65"/>
                  </a:lnTo>
                  <a:lnTo>
                    <a:pt x="9" y="65"/>
                  </a:lnTo>
                  <a:lnTo>
                    <a:pt x="9" y="66"/>
                  </a:lnTo>
                  <a:lnTo>
                    <a:pt x="9" y="66"/>
                  </a:lnTo>
                  <a:lnTo>
                    <a:pt x="9" y="66"/>
                  </a:lnTo>
                  <a:lnTo>
                    <a:pt x="9" y="67"/>
                  </a:lnTo>
                  <a:lnTo>
                    <a:pt x="9" y="67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8" y="75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6" y="77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79"/>
                  </a:lnTo>
                  <a:lnTo>
                    <a:pt x="6" y="79"/>
                  </a:lnTo>
                  <a:lnTo>
                    <a:pt x="6" y="79"/>
                  </a:lnTo>
                  <a:lnTo>
                    <a:pt x="6" y="80"/>
                  </a:lnTo>
                  <a:lnTo>
                    <a:pt x="6" y="80"/>
                  </a:lnTo>
                  <a:lnTo>
                    <a:pt x="6" y="81"/>
                  </a:lnTo>
                  <a:lnTo>
                    <a:pt x="6" y="81"/>
                  </a:lnTo>
                  <a:lnTo>
                    <a:pt x="6" y="81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5" y="83"/>
                  </a:lnTo>
                  <a:lnTo>
                    <a:pt x="5" y="85"/>
                  </a:lnTo>
                  <a:lnTo>
                    <a:pt x="5" y="86"/>
                  </a:lnTo>
                  <a:lnTo>
                    <a:pt x="5" y="86"/>
                  </a:lnTo>
                  <a:lnTo>
                    <a:pt x="5" y="86"/>
                  </a:lnTo>
                  <a:lnTo>
                    <a:pt x="5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9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5" y="91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5" y="93"/>
                  </a:lnTo>
                  <a:lnTo>
                    <a:pt x="4" y="93"/>
                  </a:lnTo>
                  <a:lnTo>
                    <a:pt x="4" y="93"/>
                  </a:lnTo>
                  <a:lnTo>
                    <a:pt x="4" y="94"/>
                  </a:lnTo>
                  <a:lnTo>
                    <a:pt x="5" y="94"/>
                  </a:lnTo>
                  <a:lnTo>
                    <a:pt x="5" y="95"/>
                  </a:lnTo>
                  <a:lnTo>
                    <a:pt x="5" y="95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7"/>
                  </a:lnTo>
                  <a:lnTo>
                    <a:pt x="4" y="97"/>
                  </a:lnTo>
                  <a:lnTo>
                    <a:pt x="4" y="97"/>
                  </a:lnTo>
                  <a:lnTo>
                    <a:pt x="4" y="97"/>
                  </a:lnTo>
                  <a:lnTo>
                    <a:pt x="4" y="98"/>
                  </a:lnTo>
                  <a:lnTo>
                    <a:pt x="4" y="99"/>
                  </a:lnTo>
                  <a:lnTo>
                    <a:pt x="4" y="99"/>
                  </a:lnTo>
                  <a:lnTo>
                    <a:pt x="4" y="100"/>
                  </a:lnTo>
                  <a:lnTo>
                    <a:pt x="3" y="100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3" y="102"/>
                  </a:lnTo>
                  <a:lnTo>
                    <a:pt x="3" y="103"/>
                  </a:lnTo>
                  <a:lnTo>
                    <a:pt x="3" y="103"/>
                  </a:lnTo>
                  <a:lnTo>
                    <a:pt x="3" y="103"/>
                  </a:lnTo>
                  <a:lnTo>
                    <a:pt x="3" y="104"/>
                  </a:lnTo>
                  <a:lnTo>
                    <a:pt x="3" y="104"/>
                  </a:lnTo>
                  <a:lnTo>
                    <a:pt x="2" y="105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2" y="107"/>
                  </a:lnTo>
                  <a:lnTo>
                    <a:pt x="2" y="107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09"/>
                  </a:lnTo>
                  <a:lnTo>
                    <a:pt x="1" y="110"/>
                  </a:lnTo>
                  <a:lnTo>
                    <a:pt x="1" y="110"/>
                  </a:lnTo>
                  <a:lnTo>
                    <a:pt x="1" y="11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2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8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3" y="128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2" y="129"/>
                  </a:lnTo>
                  <a:lnTo>
                    <a:pt x="2" y="129"/>
                  </a:lnTo>
                  <a:lnTo>
                    <a:pt x="2" y="130"/>
                  </a:lnTo>
                  <a:lnTo>
                    <a:pt x="3" y="130"/>
                  </a:lnTo>
                  <a:lnTo>
                    <a:pt x="3" y="129"/>
                  </a:lnTo>
                  <a:lnTo>
                    <a:pt x="3" y="129"/>
                  </a:lnTo>
                  <a:lnTo>
                    <a:pt x="3" y="130"/>
                  </a:lnTo>
                  <a:lnTo>
                    <a:pt x="3" y="130"/>
                  </a:lnTo>
                  <a:lnTo>
                    <a:pt x="3" y="130"/>
                  </a:lnTo>
                  <a:lnTo>
                    <a:pt x="3" y="131"/>
                  </a:lnTo>
                  <a:lnTo>
                    <a:pt x="3" y="131"/>
                  </a:lnTo>
                  <a:lnTo>
                    <a:pt x="3" y="132"/>
                  </a:lnTo>
                  <a:lnTo>
                    <a:pt x="3" y="133"/>
                  </a:lnTo>
                  <a:lnTo>
                    <a:pt x="3" y="133"/>
                  </a:lnTo>
                  <a:lnTo>
                    <a:pt x="3" y="134"/>
                  </a:lnTo>
                  <a:lnTo>
                    <a:pt x="3" y="134"/>
                  </a:lnTo>
                  <a:lnTo>
                    <a:pt x="3" y="135"/>
                  </a:lnTo>
                  <a:lnTo>
                    <a:pt x="3" y="137"/>
                  </a:lnTo>
                  <a:lnTo>
                    <a:pt x="3" y="137"/>
                  </a:lnTo>
                  <a:lnTo>
                    <a:pt x="3" y="137"/>
                  </a:lnTo>
                  <a:lnTo>
                    <a:pt x="3" y="138"/>
                  </a:lnTo>
                  <a:lnTo>
                    <a:pt x="3" y="138"/>
                  </a:lnTo>
                  <a:lnTo>
                    <a:pt x="4" y="139"/>
                  </a:lnTo>
                  <a:lnTo>
                    <a:pt x="4" y="139"/>
                  </a:lnTo>
                  <a:lnTo>
                    <a:pt x="4" y="139"/>
                  </a:lnTo>
                  <a:lnTo>
                    <a:pt x="4" y="139"/>
                  </a:lnTo>
                  <a:lnTo>
                    <a:pt x="4" y="140"/>
                  </a:lnTo>
                  <a:lnTo>
                    <a:pt x="4" y="140"/>
                  </a:lnTo>
                  <a:lnTo>
                    <a:pt x="4" y="141"/>
                  </a:lnTo>
                  <a:lnTo>
                    <a:pt x="4" y="141"/>
                  </a:lnTo>
                  <a:lnTo>
                    <a:pt x="4" y="141"/>
                  </a:lnTo>
                  <a:lnTo>
                    <a:pt x="4" y="142"/>
                  </a:lnTo>
                  <a:lnTo>
                    <a:pt x="4" y="142"/>
                  </a:lnTo>
                  <a:lnTo>
                    <a:pt x="5" y="143"/>
                  </a:lnTo>
                  <a:lnTo>
                    <a:pt x="5" y="143"/>
                  </a:lnTo>
                  <a:lnTo>
                    <a:pt x="5" y="143"/>
                  </a:lnTo>
                  <a:lnTo>
                    <a:pt x="5" y="144"/>
                  </a:lnTo>
                  <a:lnTo>
                    <a:pt x="5" y="144"/>
                  </a:lnTo>
                  <a:lnTo>
                    <a:pt x="5" y="145"/>
                  </a:lnTo>
                  <a:lnTo>
                    <a:pt x="5" y="145"/>
                  </a:lnTo>
                  <a:lnTo>
                    <a:pt x="5" y="146"/>
                  </a:lnTo>
                  <a:lnTo>
                    <a:pt x="5" y="147"/>
                  </a:lnTo>
                  <a:lnTo>
                    <a:pt x="5" y="147"/>
                  </a:ln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5" y="150"/>
                  </a:lnTo>
                  <a:lnTo>
                    <a:pt x="5" y="151"/>
                  </a:lnTo>
                  <a:lnTo>
                    <a:pt x="5" y="151"/>
                  </a:lnTo>
                  <a:lnTo>
                    <a:pt x="5" y="152"/>
                  </a:lnTo>
                  <a:lnTo>
                    <a:pt x="5" y="154"/>
                  </a:lnTo>
                  <a:lnTo>
                    <a:pt x="5" y="154"/>
                  </a:lnTo>
                  <a:lnTo>
                    <a:pt x="5" y="155"/>
                  </a:lnTo>
                  <a:lnTo>
                    <a:pt x="5" y="156"/>
                  </a:lnTo>
                  <a:lnTo>
                    <a:pt x="5" y="157"/>
                  </a:lnTo>
                  <a:lnTo>
                    <a:pt x="5" y="157"/>
                  </a:lnTo>
                  <a:lnTo>
                    <a:pt x="5" y="157"/>
                  </a:lnTo>
                  <a:lnTo>
                    <a:pt x="5" y="158"/>
                  </a:lnTo>
                  <a:lnTo>
                    <a:pt x="5" y="158"/>
                  </a:lnTo>
                  <a:lnTo>
                    <a:pt x="5" y="159"/>
                  </a:lnTo>
                  <a:lnTo>
                    <a:pt x="5" y="159"/>
                  </a:lnTo>
                  <a:lnTo>
                    <a:pt x="5" y="159"/>
                  </a:lnTo>
                  <a:lnTo>
                    <a:pt x="5" y="160"/>
                  </a:lnTo>
                  <a:lnTo>
                    <a:pt x="5" y="160"/>
                  </a:lnTo>
                  <a:lnTo>
                    <a:pt x="5" y="161"/>
                  </a:lnTo>
                  <a:lnTo>
                    <a:pt x="5" y="161"/>
                  </a:lnTo>
                  <a:lnTo>
                    <a:pt x="5" y="161"/>
                  </a:lnTo>
                  <a:lnTo>
                    <a:pt x="5" y="162"/>
                  </a:lnTo>
                  <a:lnTo>
                    <a:pt x="5" y="163"/>
                  </a:lnTo>
                  <a:lnTo>
                    <a:pt x="5" y="163"/>
                  </a:lnTo>
                  <a:lnTo>
                    <a:pt x="5" y="163"/>
                  </a:lnTo>
                  <a:lnTo>
                    <a:pt x="5" y="164"/>
                  </a:lnTo>
                  <a:lnTo>
                    <a:pt x="5" y="165"/>
                  </a:lnTo>
                  <a:lnTo>
                    <a:pt x="5" y="166"/>
                  </a:lnTo>
                  <a:lnTo>
                    <a:pt x="6" y="166"/>
                  </a:lnTo>
                  <a:lnTo>
                    <a:pt x="6" y="166"/>
                  </a:lnTo>
                  <a:lnTo>
                    <a:pt x="6" y="167"/>
                  </a:lnTo>
                  <a:lnTo>
                    <a:pt x="5" y="168"/>
                  </a:lnTo>
                  <a:lnTo>
                    <a:pt x="6" y="168"/>
                  </a:lnTo>
                  <a:lnTo>
                    <a:pt x="6" y="168"/>
                  </a:lnTo>
                  <a:lnTo>
                    <a:pt x="6" y="168"/>
                  </a:lnTo>
                  <a:lnTo>
                    <a:pt x="6" y="168"/>
                  </a:lnTo>
                  <a:lnTo>
                    <a:pt x="6" y="169"/>
                  </a:lnTo>
                  <a:lnTo>
                    <a:pt x="6" y="169"/>
                  </a:lnTo>
                  <a:lnTo>
                    <a:pt x="6" y="170"/>
                  </a:lnTo>
                  <a:lnTo>
                    <a:pt x="6" y="170"/>
                  </a:lnTo>
                  <a:lnTo>
                    <a:pt x="6" y="170"/>
                  </a:lnTo>
                  <a:lnTo>
                    <a:pt x="6" y="171"/>
                  </a:lnTo>
                  <a:lnTo>
                    <a:pt x="6" y="171"/>
                  </a:lnTo>
                  <a:lnTo>
                    <a:pt x="6" y="171"/>
                  </a:lnTo>
                  <a:lnTo>
                    <a:pt x="6" y="172"/>
                  </a:lnTo>
                  <a:lnTo>
                    <a:pt x="6" y="172"/>
                  </a:lnTo>
                  <a:lnTo>
                    <a:pt x="6" y="172"/>
                  </a:lnTo>
                  <a:lnTo>
                    <a:pt x="6" y="173"/>
                  </a:lnTo>
                  <a:lnTo>
                    <a:pt x="6" y="173"/>
                  </a:lnTo>
                  <a:lnTo>
                    <a:pt x="6" y="174"/>
                  </a:lnTo>
                  <a:lnTo>
                    <a:pt x="7" y="174"/>
                  </a:lnTo>
                  <a:lnTo>
                    <a:pt x="7" y="174"/>
                  </a:lnTo>
                  <a:lnTo>
                    <a:pt x="7" y="175"/>
                  </a:lnTo>
                  <a:lnTo>
                    <a:pt x="7" y="175"/>
                  </a:lnTo>
                  <a:lnTo>
                    <a:pt x="7" y="176"/>
                  </a:lnTo>
                  <a:lnTo>
                    <a:pt x="7" y="176"/>
                  </a:lnTo>
                  <a:lnTo>
                    <a:pt x="7" y="177"/>
                  </a:lnTo>
                  <a:lnTo>
                    <a:pt x="7" y="177"/>
                  </a:lnTo>
                  <a:lnTo>
                    <a:pt x="8" y="177"/>
                  </a:lnTo>
                  <a:lnTo>
                    <a:pt x="8" y="178"/>
                  </a:lnTo>
                  <a:lnTo>
                    <a:pt x="8" y="178"/>
                  </a:lnTo>
                  <a:lnTo>
                    <a:pt x="8" y="179"/>
                  </a:lnTo>
                  <a:lnTo>
                    <a:pt x="8" y="179"/>
                  </a:lnTo>
                  <a:lnTo>
                    <a:pt x="8" y="179"/>
                  </a:lnTo>
                  <a:lnTo>
                    <a:pt x="8" y="179"/>
                  </a:lnTo>
                  <a:lnTo>
                    <a:pt x="8" y="180"/>
                  </a:lnTo>
                  <a:lnTo>
                    <a:pt x="8" y="180"/>
                  </a:lnTo>
                  <a:lnTo>
                    <a:pt x="8" y="181"/>
                  </a:lnTo>
                  <a:lnTo>
                    <a:pt x="8" y="181"/>
                  </a:lnTo>
                  <a:lnTo>
                    <a:pt x="8" y="181"/>
                  </a:lnTo>
                  <a:lnTo>
                    <a:pt x="8" y="181"/>
                  </a:lnTo>
                  <a:lnTo>
                    <a:pt x="8" y="182"/>
                  </a:lnTo>
                  <a:lnTo>
                    <a:pt x="9" y="182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3"/>
                  </a:lnTo>
                  <a:lnTo>
                    <a:pt x="9" y="184"/>
                  </a:lnTo>
                  <a:lnTo>
                    <a:pt x="9" y="184"/>
                  </a:lnTo>
                  <a:lnTo>
                    <a:pt x="9" y="185"/>
                  </a:lnTo>
                  <a:lnTo>
                    <a:pt x="9" y="185"/>
                  </a:lnTo>
                  <a:lnTo>
                    <a:pt x="9" y="185"/>
                  </a:lnTo>
                  <a:lnTo>
                    <a:pt x="9" y="186"/>
                  </a:lnTo>
                  <a:lnTo>
                    <a:pt x="9" y="187"/>
                  </a:lnTo>
                  <a:lnTo>
                    <a:pt x="9" y="187"/>
                  </a:lnTo>
                  <a:lnTo>
                    <a:pt x="9" y="188"/>
                  </a:lnTo>
                  <a:lnTo>
                    <a:pt x="9" y="188"/>
                  </a:lnTo>
                  <a:lnTo>
                    <a:pt x="9" y="188"/>
                  </a:lnTo>
                  <a:lnTo>
                    <a:pt x="9" y="189"/>
                  </a:lnTo>
                  <a:lnTo>
                    <a:pt x="9" y="189"/>
                  </a:lnTo>
                  <a:lnTo>
                    <a:pt x="9" y="190"/>
                  </a:lnTo>
                  <a:lnTo>
                    <a:pt x="9" y="190"/>
                  </a:lnTo>
                  <a:lnTo>
                    <a:pt x="9" y="191"/>
                  </a:lnTo>
                  <a:lnTo>
                    <a:pt x="9" y="191"/>
                  </a:lnTo>
                  <a:lnTo>
                    <a:pt x="9" y="192"/>
                  </a:lnTo>
                  <a:lnTo>
                    <a:pt x="9" y="194"/>
                  </a:lnTo>
                  <a:lnTo>
                    <a:pt x="9" y="194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0" y="195"/>
                  </a:lnTo>
                  <a:lnTo>
                    <a:pt x="10" y="195"/>
                  </a:lnTo>
                  <a:lnTo>
                    <a:pt x="10" y="196"/>
                  </a:lnTo>
                  <a:lnTo>
                    <a:pt x="10" y="196"/>
                  </a:lnTo>
                  <a:lnTo>
                    <a:pt x="10" y="197"/>
                  </a:lnTo>
                  <a:lnTo>
                    <a:pt x="10" y="197"/>
                  </a:lnTo>
                  <a:lnTo>
                    <a:pt x="10" y="197"/>
                  </a:lnTo>
                  <a:lnTo>
                    <a:pt x="10" y="198"/>
                  </a:lnTo>
                  <a:lnTo>
                    <a:pt x="10" y="198"/>
                  </a:lnTo>
                  <a:lnTo>
                    <a:pt x="10" y="198"/>
                  </a:lnTo>
                  <a:lnTo>
                    <a:pt x="10" y="199"/>
                  </a:lnTo>
                  <a:lnTo>
                    <a:pt x="10" y="199"/>
                  </a:lnTo>
                  <a:lnTo>
                    <a:pt x="10" y="199"/>
                  </a:lnTo>
                  <a:lnTo>
                    <a:pt x="10" y="200"/>
                  </a:lnTo>
                  <a:lnTo>
                    <a:pt x="11" y="200"/>
                  </a:lnTo>
                  <a:lnTo>
                    <a:pt x="11" y="200"/>
                  </a:lnTo>
                  <a:lnTo>
                    <a:pt x="11" y="201"/>
                  </a:lnTo>
                  <a:lnTo>
                    <a:pt x="12" y="201"/>
                  </a:lnTo>
                  <a:lnTo>
                    <a:pt x="12" y="201"/>
                  </a:lnTo>
                  <a:lnTo>
                    <a:pt x="12" y="201"/>
                  </a:lnTo>
                  <a:lnTo>
                    <a:pt x="12" y="202"/>
                  </a:lnTo>
                  <a:lnTo>
                    <a:pt x="12" y="202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3" y="203"/>
                  </a:lnTo>
                  <a:lnTo>
                    <a:pt x="13" y="204"/>
                  </a:lnTo>
                  <a:lnTo>
                    <a:pt x="13" y="204"/>
                  </a:lnTo>
                  <a:lnTo>
                    <a:pt x="13" y="205"/>
                  </a:lnTo>
                  <a:lnTo>
                    <a:pt x="13" y="205"/>
                  </a:lnTo>
                  <a:lnTo>
                    <a:pt x="13" y="205"/>
                  </a:lnTo>
                  <a:lnTo>
                    <a:pt x="13" y="206"/>
                  </a:lnTo>
                  <a:lnTo>
                    <a:pt x="14" y="206"/>
                  </a:lnTo>
                  <a:lnTo>
                    <a:pt x="14" y="207"/>
                  </a:lnTo>
                  <a:lnTo>
                    <a:pt x="14" y="207"/>
                  </a:lnTo>
                  <a:lnTo>
                    <a:pt x="14" y="208"/>
                  </a:lnTo>
                  <a:lnTo>
                    <a:pt x="14" y="208"/>
                  </a:lnTo>
                  <a:lnTo>
                    <a:pt x="15" y="208"/>
                  </a:lnTo>
                  <a:lnTo>
                    <a:pt x="15" y="208"/>
                  </a:lnTo>
                  <a:lnTo>
                    <a:pt x="15" y="209"/>
                  </a:lnTo>
                  <a:lnTo>
                    <a:pt x="15" y="209"/>
                  </a:lnTo>
                  <a:lnTo>
                    <a:pt x="15" y="209"/>
                  </a:lnTo>
                  <a:lnTo>
                    <a:pt x="15" y="210"/>
                  </a:lnTo>
                  <a:lnTo>
                    <a:pt x="15" y="210"/>
                  </a:lnTo>
                  <a:lnTo>
                    <a:pt x="15" y="210"/>
                  </a:lnTo>
                  <a:lnTo>
                    <a:pt x="15" y="211"/>
                  </a:lnTo>
                  <a:lnTo>
                    <a:pt x="16" y="211"/>
                  </a:lnTo>
                  <a:lnTo>
                    <a:pt x="16" y="212"/>
                  </a:lnTo>
                  <a:lnTo>
                    <a:pt x="15" y="212"/>
                  </a:lnTo>
                  <a:lnTo>
                    <a:pt x="15" y="212"/>
                  </a:lnTo>
                  <a:lnTo>
                    <a:pt x="15" y="212"/>
                  </a:lnTo>
                  <a:lnTo>
                    <a:pt x="15" y="213"/>
                  </a:lnTo>
                  <a:lnTo>
                    <a:pt x="15" y="213"/>
                  </a:lnTo>
                  <a:lnTo>
                    <a:pt x="15" y="213"/>
                  </a:lnTo>
                  <a:lnTo>
                    <a:pt x="15" y="214"/>
                  </a:lnTo>
                  <a:lnTo>
                    <a:pt x="14" y="214"/>
                  </a:lnTo>
                  <a:lnTo>
                    <a:pt x="14" y="215"/>
                  </a:lnTo>
                  <a:lnTo>
                    <a:pt x="14" y="215"/>
                  </a:lnTo>
                  <a:lnTo>
                    <a:pt x="14" y="215"/>
                  </a:lnTo>
                  <a:lnTo>
                    <a:pt x="13" y="216"/>
                  </a:lnTo>
                  <a:lnTo>
                    <a:pt x="13" y="216"/>
                  </a:lnTo>
                  <a:lnTo>
                    <a:pt x="13" y="216"/>
                  </a:lnTo>
                  <a:lnTo>
                    <a:pt x="13" y="217"/>
                  </a:lnTo>
                  <a:lnTo>
                    <a:pt x="13" y="217"/>
                  </a:lnTo>
                  <a:lnTo>
                    <a:pt x="13" y="218"/>
                  </a:lnTo>
                  <a:lnTo>
                    <a:pt x="13" y="218"/>
                  </a:lnTo>
                  <a:lnTo>
                    <a:pt x="13" y="219"/>
                  </a:lnTo>
                  <a:lnTo>
                    <a:pt x="12" y="219"/>
                  </a:lnTo>
                  <a:lnTo>
                    <a:pt x="12" y="219"/>
                  </a:lnTo>
                  <a:lnTo>
                    <a:pt x="12" y="220"/>
                  </a:lnTo>
                  <a:lnTo>
                    <a:pt x="12" y="220"/>
                  </a:lnTo>
                  <a:lnTo>
                    <a:pt x="12" y="221"/>
                  </a:lnTo>
                  <a:lnTo>
                    <a:pt x="12" y="221"/>
                  </a:lnTo>
                  <a:lnTo>
                    <a:pt x="11" y="22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58" name="Freeform 64"/>
            <p:cNvSpPr>
              <a:spLocks/>
            </p:cNvSpPr>
            <p:nvPr>
              <p:custDataLst>
                <p:tags r:id="rId213"/>
              </p:custDataLst>
            </p:nvPr>
          </p:nvSpPr>
          <p:spPr bwMode="auto">
            <a:xfrm>
              <a:off x="7753955" y="2715157"/>
              <a:ext cx="134967" cy="181912"/>
            </a:xfrm>
            <a:custGeom>
              <a:avLst/>
              <a:gdLst/>
              <a:ahLst/>
              <a:cxnLst>
                <a:cxn ang="0">
                  <a:pos x="29" y="1"/>
                </a:cxn>
                <a:cxn ang="0">
                  <a:pos x="25" y="3"/>
                </a:cxn>
                <a:cxn ang="0">
                  <a:pos x="20" y="5"/>
                </a:cxn>
                <a:cxn ang="0">
                  <a:pos x="16" y="4"/>
                </a:cxn>
                <a:cxn ang="0">
                  <a:pos x="13" y="2"/>
                </a:cxn>
                <a:cxn ang="0">
                  <a:pos x="9" y="1"/>
                </a:cxn>
                <a:cxn ang="0">
                  <a:pos x="4" y="0"/>
                </a:cxn>
                <a:cxn ang="0">
                  <a:pos x="2" y="3"/>
                </a:cxn>
                <a:cxn ang="0">
                  <a:pos x="0" y="6"/>
                </a:cxn>
                <a:cxn ang="0">
                  <a:pos x="1" y="11"/>
                </a:cxn>
                <a:cxn ang="0">
                  <a:pos x="1" y="15"/>
                </a:cxn>
                <a:cxn ang="0">
                  <a:pos x="3" y="16"/>
                </a:cxn>
                <a:cxn ang="0">
                  <a:pos x="5" y="18"/>
                </a:cxn>
                <a:cxn ang="0">
                  <a:pos x="6" y="22"/>
                </a:cxn>
                <a:cxn ang="0">
                  <a:pos x="8" y="25"/>
                </a:cxn>
                <a:cxn ang="0">
                  <a:pos x="11" y="26"/>
                </a:cxn>
                <a:cxn ang="0">
                  <a:pos x="12" y="28"/>
                </a:cxn>
                <a:cxn ang="0">
                  <a:pos x="12" y="31"/>
                </a:cxn>
                <a:cxn ang="0">
                  <a:pos x="13" y="36"/>
                </a:cxn>
                <a:cxn ang="0">
                  <a:pos x="16" y="37"/>
                </a:cxn>
                <a:cxn ang="0">
                  <a:pos x="19" y="39"/>
                </a:cxn>
                <a:cxn ang="0">
                  <a:pos x="20" y="40"/>
                </a:cxn>
                <a:cxn ang="0">
                  <a:pos x="20" y="43"/>
                </a:cxn>
                <a:cxn ang="0">
                  <a:pos x="19" y="45"/>
                </a:cxn>
                <a:cxn ang="0">
                  <a:pos x="18" y="45"/>
                </a:cxn>
                <a:cxn ang="0">
                  <a:pos x="16" y="48"/>
                </a:cxn>
                <a:cxn ang="0">
                  <a:pos x="16" y="51"/>
                </a:cxn>
                <a:cxn ang="0">
                  <a:pos x="19" y="55"/>
                </a:cxn>
                <a:cxn ang="0">
                  <a:pos x="21" y="55"/>
                </a:cxn>
                <a:cxn ang="0">
                  <a:pos x="23" y="57"/>
                </a:cxn>
                <a:cxn ang="0">
                  <a:pos x="25" y="55"/>
                </a:cxn>
                <a:cxn ang="0">
                  <a:pos x="27" y="57"/>
                </a:cxn>
                <a:cxn ang="0">
                  <a:pos x="29" y="58"/>
                </a:cxn>
                <a:cxn ang="0">
                  <a:pos x="30" y="60"/>
                </a:cxn>
                <a:cxn ang="0">
                  <a:pos x="32" y="62"/>
                </a:cxn>
                <a:cxn ang="0">
                  <a:pos x="34" y="64"/>
                </a:cxn>
                <a:cxn ang="0">
                  <a:pos x="37" y="65"/>
                </a:cxn>
                <a:cxn ang="0">
                  <a:pos x="39" y="66"/>
                </a:cxn>
                <a:cxn ang="0">
                  <a:pos x="41" y="66"/>
                </a:cxn>
                <a:cxn ang="0">
                  <a:pos x="42" y="68"/>
                </a:cxn>
                <a:cxn ang="0">
                  <a:pos x="44" y="67"/>
                </a:cxn>
                <a:cxn ang="0">
                  <a:pos x="45" y="64"/>
                </a:cxn>
                <a:cxn ang="0">
                  <a:pos x="48" y="66"/>
                </a:cxn>
                <a:cxn ang="0">
                  <a:pos x="50" y="66"/>
                </a:cxn>
                <a:cxn ang="0">
                  <a:pos x="51" y="66"/>
                </a:cxn>
                <a:cxn ang="0">
                  <a:pos x="54" y="66"/>
                </a:cxn>
                <a:cxn ang="0">
                  <a:pos x="56" y="64"/>
                </a:cxn>
                <a:cxn ang="0">
                  <a:pos x="61" y="64"/>
                </a:cxn>
                <a:cxn ang="0">
                  <a:pos x="64" y="62"/>
                </a:cxn>
                <a:cxn ang="0">
                  <a:pos x="67" y="58"/>
                </a:cxn>
                <a:cxn ang="0">
                  <a:pos x="68" y="61"/>
                </a:cxn>
                <a:cxn ang="0">
                  <a:pos x="64" y="64"/>
                </a:cxn>
                <a:cxn ang="0">
                  <a:pos x="63" y="67"/>
                </a:cxn>
                <a:cxn ang="0">
                  <a:pos x="61" y="70"/>
                </a:cxn>
                <a:cxn ang="0">
                  <a:pos x="59" y="75"/>
                </a:cxn>
                <a:cxn ang="0">
                  <a:pos x="57" y="77"/>
                </a:cxn>
                <a:cxn ang="0">
                  <a:pos x="56" y="81"/>
                </a:cxn>
                <a:cxn ang="0">
                  <a:pos x="54" y="86"/>
                </a:cxn>
                <a:cxn ang="0">
                  <a:pos x="52" y="90"/>
                </a:cxn>
              </a:cxnLst>
              <a:rect l="0" t="0" r="r" b="b"/>
              <a:pathLst>
                <a:path w="69" h="93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7" y="38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0" y="39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1" y="41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20" y="42"/>
                  </a:lnTo>
                  <a:lnTo>
                    <a:pt x="19" y="42"/>
                  </a:lnTo>
                  <a:lnTo>
                    <a:pt x="20" y="42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19" y="45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9" y="44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7" y="45"/>
                  </a:lnTo>
                  <a:lnTo>
                    <a:pt x="17" y="46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51"/>
                  </a:lnTo>
                  <a:lnTo>
                    <a:pt x="15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6"/>
                  </a:lnTo>
                  <a:lnTo>
                    <a:pt x="26" y="55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6" y="58"/>
                  </a:lnTo>
                  <a:lnTo>
                    <a:pt x="27" y="57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9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0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2" y="61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3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6" y="64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7" y="65"/>
                  </a:lnTo>
                  <a:lnTo>
                    <a:pt x="37" y="64"/>
                  </a:lnTo>
                  <a:lnTo>
                    <a:pt x="37" y="64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8" y="65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9" y="67"/>
                  </a:lnTo>
                  <a:lnTo>
                    <a:pt x="39" y="66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1" y="67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67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1" y="68"/>
                  </a:lnTo>
                  <a:lnTo>
                    <a:pt x="42" y="67"/>
                  </a:lnTo>
                  <a:lnTo>
                    <a:pt x="42" y="68"/>
                  </a:lnTo>
                  <a:lnTo>
                    <a:pt x="42" y="68"/>
                  </a:lnTo>
                  <a:lnTo>
                    <a:pt x="43" y="67"/>
                  </a:lnTo>
                  <a:lnTo>
                    <a:pt x="43" y="68"/>
                  </a:lnTo>
                  <a:lnTo>
                    <a:pt x="43" y="68"/>
                  </a:lnTo>
                  <a:lnTo>
                    <a:pt x="43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7"/>
                  </a:lnTo>
                  <a:lnTo>
                    <a:pt x="44" y="67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4" y="65"/>
                  </a:lnTo>
                  <a:lnTo>
                    <a:pt x="45" y="65"/>
                  </a:lnTo>
                  <a:lnTo>
                    <a:pt x="45" y="65"/>
                  </a:lnTo>
                  <a:lnTo>
                    <a:pt x="45" y="65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5"/>
                  </a:lnTo>
                  <a:lnTo>
                    <a:pt x="47" y="65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53" y="66"/>
                  </a:lnTo>
                  <a:lnTo>
                    <a:pt x="53" y="66"/>
                  </a:lnTo>
                  <a:lnTo>
                    <a:pt x="53" y="66"/>
                  </a:lnTo>
                  <a:lnTo>
                    <a:pt x="53" y="66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5" y="66"/>
                  </a:lnTo>
                  <a:lnTo>
                    <a:pt x="55" y="66"/>
                  </a:lnTo>
                  <a:lnTo>
                    <a:pt x="55" y="66"/>
                  </a:lnTo>
                  <a:lnTo>
                    <a:pt x="55" y="66"/>
                  </a:lnTo>
                  <a:lnTo>
                    <a:pt x="55" y="66"/>
                  </a:lnTo>
                  <a:lnTo>
                    <a:pt x="55" y="65"/>
                  </a:lnTo>
                  <a:lnTo>
                    <a:pt x="56" y="65"/>
                  </a:lnTo>
                  <a:lnTo>
                    <a:pt x="56" y="65"/>
                  </a:lnTo>
                  <a:lnTo>
                    <a:pt x="56" y="65"/>
                  </a:lnTo>
                  <a:lnTo>
                    <a:pt x="56" y="64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8" y="64"/>
                  </a:lnTo>
                  <a:lnTo>
                    <a:pt x="58" y="64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1" y="64"/>
                  </a:lnTo>
                  <a:lnTo>
                    <a:pt x="61" y="64"/>
                  </a:lnTo>
                  <a:lnTo>
                    <a:pt x="62" y="64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3" y="63"/>
                  </a:lnTo>
                  <a:lnTo>
                    <a:pt x="63" y="62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4" y="61"/>
                  </a:lnTo>
                  <a:lnTo>
                    <a:pt x="65" y="61"/>
                  </a:lnTo>
                  <a:lnTo>
                    <a:pt x="65" y="61"/>
                  </a:lnTo>
                  <a:lnTo>
                    <a:pt x="65" y="60"/>
                  </a:lnTo>
                  <a:lnTo>
                    <a:pt x="66" y="60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7" y="58"/>
                  </a:lnTo>
                  <a:lnTo>
                    <a:pt x="67" y="58"/>
                  </a:lnTo>
                  <a:lnTo>
                    <a:pt x="68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8" y="59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1"/>
                  </a:lnTo>
                  <a:lnTo>
                    <a:pt x="67" y="61"/>
                  </a:lnTo>
                  <a:lnTo>
                    <a:pt x="67" y="61"/>
                  </a:lnTo>
                  <a:lnTo>
                    <a:pt x="66" y="62"/>
                  </a:lnTo>
                  <a:lnTo>
                    <a:pt x="66" y="62"/>
                  </a:lnTo>
                  <a:lnTo>
                    <a:pt x="66" y="62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5"/>
                  </a:lnTo>
                  <a:lnTo>
                    <a:pt x="64" y="65"/>
                  </a:lnTo>
                  <a:lnTo>
                    <a:pt x="64" y="65"/>
                  </a:lnTo>
                  <a:lnTo>
                    <a:pt x="64" y="66"/>
                  </a:lnTo>
                  <a:lnTo>
                    <a:pt x="63" y="66"/>
                  </a:lnTo>
                  <a:lnTo>
                    <a:pt x="63" y="66"/>
                  </a:lnTo>
                  <a:lnTo>
                    <a:pt x="63" y="67"/>
                  </a:lnTo>
                  <a:lnTo>
                    <a:pt x="63" y="67"/>
                  </a:lnTo>
                  <a:lnTo>
                    <a:pt x="62" y="67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69"/>
                  </a:lnTo>
                  <a:lnTo>
                    <a:pt x="62" y="69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1" y="70"/>
                  </a:lnTo>
                  <a:lnTo>
                    <a:pt x="61" y="71"/>
                  </a:lnTo>
                  <a:lnTo>
                    <a:pt x="61" y="71"/>
                  </a:lnTo>
                  <a:lnTo>
                    <a:pt x="61" y="71"/>
                  </a:lnTo>
                  <a:lnTo>
                    <a:pt x="60" y="72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59" y="73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9" y="76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8" y="77"/>
                  </a:lnTo>
                  <a:lnTo>
                    <a:pt x="58" y="77"/>
                  </a:lnTo>
                  <a:lnTo>
                    <a:pt x="58" y="77"/>
                  </a:lnTo>
                  <a:lnTo>
                    <a:pt x="57" y="77"/>
                  </a:lnTo>
                  <a:lnTo>
                    <a:pt x="57" y="78"/>
                  </a:lnTo>
                  <a:lnTo>
                    <a:pt x="57" y="78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57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1"/>
                  </a:lnTo>
                  <a:lnTo>
                    <a:pt x="56" y="81"/>
                  </a:lnTo>
                  <a:lnTo>
                    <a:pt x="55" y="82"/>
                  </a:lnTo>
                  <a:lnTo>
                    <a:pt x="55" y="82"/>
                  </a:lnTo>
                  <a:lnTo>
                    <a:pt x="55" y="82"/>
                  </a:lnTo>
                  <a:lnTo>
                    <a:pt x="55" y="83"/>
                  </a:lnTo>
                  <a:lnTo>
                    <a:pt x="55" y="84"/>
                  </a:lnTo>
                  <a:lnTo>
                    <a:pt x="55" y="84"/>
                  </a:lnTo>
                  <a:lnTo>
                    <a:pt x="55" y="84"/>
                  </a:lnTo>
                  <a:lnTo>
                    <a:pt x="54" y="85"/>
                  </a:lnTo>
                  <a:lnTo>
                    <a:pt x="54" y="85"/>
                  </a:lnTo>
                  <a:lnTo>
                    <a:pt x="54" y="86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53" y="87"/>
                  </a:lnTo>
                  <a:lnTo>
                    <a:pt x="53" y="87"/>
                  </a:lnTo>
                  <a:lnTo>
                    <a:pt x="53" y="88"/>
                  </a:lnTo>
                  <a:lnTo>
                    <a:pt x="53" y="88"/>
                  </a:lnTo>
                  <a:lnTo>
                    <a:pt x="53" y="88"/>
                  </a:lnTo>
                  <a:lnTo>
                    <a:pt x="52" y="89"/>
                  </a:lnTo>
                  <a:lnTo>
                    <a:pt x="52" y="89"/>
                  </a:lnTo>
                  <a:lnTo>
                    <a:pt x="52" y="90"/>
                  </a:lnTo>
                  <a:lnTo>
                    <a:pt x="52" y="90"/>
                  </a:lnTo>
                  <a:lnTo>
                    <a:pt x="52" y="90"/>
                  </a:lnTo>
                  <a:lnTo>
                    <a:pt x="52" y="90"/>
                  </a:lnTo>
                  <a:lnTo>
                    <a:pt x="51" y="91"/>
                  </a:lnTo>
                  <a:lnTo>
                    <a:pt x="51" y="91"/>
                  </a:lnTo>
                  <a:lnTo>
                    <a:pt x="51" y="92"/>
                  </a:lnTo>
                  <a:lnTo>
                    <a:pt x="51" y="92"/>
                  </a:lnTo>
                  <a:lnTo>
                    <a:pt x="51" y="92"/>
                  </a:lnTo>
                  <a:lnTo>
                    <a:pt x="51" y="9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59" name="Freeform 65"/>
            <p:cNvSpPr>
              <a:spLocks/>
            </p:cNvSpPr>
            <p:nvPr>
              <p:custDataLst>
                <p:tags r:id="rId214"/>
              </p:custDataLst>
            </p:nvPr>
          </p:nvSpPr>
          <p:spPr bwMode="auto">
            <a:xfrm>
              <a:off x="7687450" y="2429575"/>
              <a:ext cx="142791" cy="285580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6" y="11"/>
                </a:cxn>
                <a:cxn ang="0">
                  <a:pos x="7" y="5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6" y="2"/>
                </a:cxn>
                <a:cxn ang="0">
                  <a:pos x="16" y="6"/>
                </a:cxn>
                <a:cxn ang="0">
                  <a:pos x="14" y="8"/>
                </a:cxn>
                <a:cxn ang="0">
                  <a:pos x="15" y="13"/>
                </a:cxn>
                <a:cxn ang="0">
                  <a:pos x="19" y="16"/>
                </a:cxn>
                <a:cxn ang="0">
                  <a:pos x="22" y="17"/>
                </a:cxn>
                <a:cxn ang="0">
                  <a:pos x="25" y="14"/>
                </a:cxn>
                <a:cxn ang="0">
                  <a:pos x="29" y="14"/>
                </a:cxn>
                <a:cxn ang="0">
                  <a:pos x="30" y="18"/>
                </a:cxn>
                <a:cxn ang="0">
                  <a:pos x="28" y="21"/>
                </a:cxn>
                <a:cxn ang="0">
                  <a:pos x="28" y="23"/>
                </a:cxn>
                <a:cxn ang="0">
                  <a:pos x="30" y="27"/>
                </a:cxn>
                <a:cxn ang="0">
                  <a:pos x="30" y="29"/>
                </a:cxn>
                <a:cxn ang="0">
                  <a:pos x="32" y="32"/>
                </a:cxn>
                <a:cxn ang="0">
                  <a:pos x="34" y="36"/>
                </a:cxn>
                <a:cxn ang="0">
                  <a:pos x="36" y="41"/>
                </a:cxn>
                <a:cxn ang="0">
                  <a:pos x="38" y="44"/>
                </a:cxn>
                <a:cxn ang="0">
                  <a:pos x="38" y="46"/>
                </a:cxn>
                <a:cxn ang="0">
                  <a:pos x="41" y="48"/>
                </a:cxn>
                <a:cxn ang="0">
                  <a:pos x="44" y="48"/>
                </a:cxn>
                <a:cxn ang="0">
                  <a:pos x="47" y="49"/>
                </a:cxn>
                <a:cxn ang="0">
                  <a:pos x="50" y="50"/>
                </a:cxn>
                <a:cxn ang="0">
                  <a:pos x="53" y="52"/>
                </a:cxn>
                <a:cxn ang="0">
                  <a:pos x="51" y="56"/>
                </a:cxn>
                <a:cxn ang="0">
                  <a:pos x="50" y="59"/>
                </a:cxn>
                <a:cxn ang="0">
                  <a:pos x="50" y="61"/>
                </a:cxn>
                <a:cxn ang="0">
                  <a:pos x="53" y="64"/>
                </a:cxn>
                <a:cxn ang="0">
                  <a:pos x="52" y="64"/>
                </a:cxn>
                <a:cxn ang="0">
                  <a:pos x="50" y="67"/>
                </a:cxn>
                <a:cxn ang="0">
                  <a:pos x="49" y="70"/>
                </a:cxn>
                <a:cxn ang="0">
                  <a:pos x="50" y="73"/>
                </a:cxn>
                <a:cxn ang="0">
                  <a:pos x="53" y="76"/>
                </a:cxn>
                <a:cxn ang="0">
                  <a:pos x="55" y="77"/>
                </a:cxn>
                <a:cxn ang="0">
                  <a:pos x="55" y="81"/>
                </a:cxn>
                <a:cxn ang="0">
                  <a:pos x="53" y="84"/>
                </a:cxn>
                <a:cxn ang="0">
                  <a:pos x="54" y="87"/>
                </a:cxn>
                <a:cxn ang="0">
                  <a:pos x="57" y="89"/>
                </a:cxn>
                <a:cxn ang="0">
                  <a:pos x="61" y="90"/>
                </a:cxn>
                <a:cxn ang="0">
                  <a:pos x="64" y="91"/>
                </a:cxn>
                <a:cxn ang="0">
                  <a:pos x="66" y="94"/>
                </a:cxn>
                <a:cxn ang="0">
                  <a:pos x="67" y="98"/>
                </a:cxn>
                <a:cxn ang="0">
                  <a:pos x="69" y="101"/>
                </a:cxn>
                <a:cxn ang="0">
                  <a:pos x="71" y="106"/>
                </a:cxn>
                <a:cxn ang="0">
                  <a:pos x="72" y="111"/>
                </a:cxn>
                <a:cxn ang="0">
                  <a:pos x="73" y="116"/>
                </a:cxn>
                <a:cxn ang="0">
                  <a:pos x="71" y="119"/>
                </a:cxn>
                <a:cxn ang="0">
                  <a:pos x="68" y="120"/>
                </a:cxn>
                <a:cxn ang="0">
                  <a:pos x="65" y="121"/>
                </a:cxn>
                <a:cxn ang="0">
                  <a:pos x="64" y="123"/>
                </a:cxn>
                <a:cxn ang="0">
                  <a:pos x="64" y="127"/>
                </a:cxn>
                <a:cxn ang="0">
                  <a:pos x="66" y="130"/>
                </a:cxn>
                <a:cxn ang="0">
                  <a:pos x="66" y="134"/>
                </a:cxn>
                <a:cxn ang="0">
                  <a:pos x="66" y="137"/>
                </a:cxn>
                <a:cxn ang="0">
                  <a:pos x="66" y="141"/>
                </a:cxn>
              </a:cxnLst>
              <a:rect l="0" t="0" r="r" b="b"/>
              <a:pathLst>
                <a:path w="73" h="146">
                  <a:moveTo>
                    <a:pt x="0" y="8"/>
                  </a:moveTo>
                  <a:lnTo>
                    <a:pt x="0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3" y="17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5" y="15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1" y="27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6" y="41"/>
                  </a:lnTo>
                  <a:lnTo>
                    <a:pt x="36" y="41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37" y="43"/>
                  </a:lnTo>
                  <a:lnTo>
                    <a:pt x="37" y="43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8" y="46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46" y="48"/>
                  </a:lnTo>
                  <a:lnTo>
                    <a:pt x="46" y="48"/>
                  </a:lnTo>
                  <a:lnTo>
                    <a:pt x="46" y="48"/>
                  </a:lnTo>
                  <a:lnTo>
                    <a:pt x="47" y="48"/>
                  </a:lnTo>
                  <a:lnTo>
                    <a:pt x="47" y="48"/>
                  </a:lnTo>
                  <a:lnTo>
                    <a:pt x="47" y="48"/>
                  </a:lnTo>
                  <a:lnTo>
                    <a:pt x="47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8" y="50"/>
                  </a:lnTo>
                  <a:lnTo>
                    <a:pt x="48" y="50"/>
                  </a:lnTo>
                  <a:lnTo>
                    <a:pt x="48" y="50"/>
                  </a:lnTo>
                  <a:lnTo>
                    <a:pt x="48" y="50"/>
                  </a:lnTo>
                  <a:lnTo>
                    <a:pt x="49" y="50"/>
                  </a:lnTo>
                  <a:lnTo>
                    <a:pt x="49" y="50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1" y="50"/>
                  </a:lnTo>
                  <a:lnTo>
                    <a:pt x="51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2"/>
                  </a:lnTo>
                  <a:lnTo>
                    <a:pt x="53" y="52"/>
                  </a:lnTo>
                  <a:lnTo>
                    <a:pt x="53" y="52"/>
                  </a:lnTo>
                  <a:lnTo>
                    <a:pt x="53" y="52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4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1" y="56"/>
                  </a:lnTo>
                  <a:lnTo>
                    <a:pt x="51" y="56"/>
                  </a:lnTo>
                  <a:lnTo>
                    <a:pt x="51" y="56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1" y="58"/>
                  </a:lnTo>
                  <a:lnTo>
                    <a:pt x="50" y="58"/>
                  </a:lnTo>
                  <a:lnTo>
                    <a:pt x="50" y="59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50" y="61"/>
                  </a:lnTo>
                  <a:lnTo>
                    <a:pt x="50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64"/>
                  </a:lnTo>
                  <a:lnTo>
                    <a:pt x="53" y="64"/>
                  </a:lnTo>
                  <a:lnTo>
                    <a:pt x="53" y="64"/>
                  </a:lnTo>
                  <a:lnTo>
                    <a:pt x="53" y="64"/>
                  </a:lnTo>
                  <a:lnTo>
                    <a:pt x="53" y="64"/>
                  </a:lnTo>
                  <a:lnTo>
                    <a:pt x="54" y="64"/>
                  </a:lnTo>
                  <a:lnTo>
                    <a:pt x="54" y="64"/>
                  </a:lnTo>
                  <a:lnTo>
                    <a:pt x="53" y="64"/>
                  </a:lnTo>
                  <a:lnTo>
                    <a:pt x="53" y="65"/>
                  </a:lnTo>
                  <a:lnTo>
                    <a:pt x="53" y="65"/>
                  </a:lnTo>
                  <a:lnTo>
                    <a:pt x="53" y="64"/>
                  </a:lnTo>
                  <a:lnTo>
                    <a:pt x="53" y="64"/>
                  </a:lnTo>
                  <a:lnTo>
                    <a:pt x="52" y="64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51" y="65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0" y="67"/>
                  </a:lnTo>
                  <a:lnTo>
                    <a:pt x="51" y="67"/>
                  </a:lnTo>
                  <a:lnTo>
                    <a:pt x="51" y="67"/>
                  </a:lnTo>
                  <a:lnTo>
                    <a:pt x="50" y="67"/>
                  </a:lnTo>
                  <a:lnTo>
                    <a:pt x="50" y="67"/>
                  </a:lnTo>
                  <a:lnTo>
                    <a:pt x="50" y="67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9" y="68"/>
                  </a:lnTo>
                  <a:lnTo>
                    <a:pt x="49" y="68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9" y="70"/>
                  </a:lnTo>
                  <a:lnTo>
                    <a:pt x="49" y="70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0" y="73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51" y="74"/>
                  </a:lnTo>
                  <a:lnTo>
                    <a:pt x="51" y="75"/>
                  </a:lnTo>
                  <a:lnTo>
                    <a:pt x="51" y="75"/>
                  </a:lnTo>
                  <a:lnTo>
                    <a:pt x="51" y="75"/>
                  </a:lnTo>
                  <a:lnTo>
                    <a:pt x="52" y="75"/>
                  </a:lnTo>
                  <a:lnTo>
                    <a:pt x="52" y="76"/>
                  </a:lnTo>
                  <a:lnTo>
                    <a:pt x="53" y="76"/>
                  </a:lnTo>
                  <a:lnTo>
                    <a:pt x="53" y="7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53" y="77"/>
                  </a:lnTo>
                  <a:lnTo>
                    <a:pt x="54" y="77"/>
                  </a:lnTo>
                  <a:lnTo>
                    <a:pt x="54" y="77"/>
                  </a:lnTo>
                  <a:lnTo>
                    <a:pt x="54" y="77"/>
                  </a:lnTo>
                  <a:lnTo>
                    <a:pt x="54" y="77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55" y="79"/>
                  </a:lnTo>
                  <a:lnTo>
                    <a:pt x="55" y="79"/>
                  </a:lnTo>
                  <a:lnTo>
                    <a:pt x="55" y="79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5" y="81"/>
                  </a:lnTo>
                  <a:lnTo>
                    <a:pt x="55" y="81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54" y="83"/>
                  </a:lnTo>
                  <a:lnTo>
                    <a:pt x="54" y="83"/>
                  </a:lnTo>
                  <a:lnTo>
                    <a:pt x="54" y="84"/>
                  </a:lnTo>
                  <a:lnTo>
                    <a:pt x="53" y="84"/>
                  </a:lnTo>
                  <a:lnTo>
                    <a:pt x="53" y="84"/>
                  </a:lnTo>
                  <a:lnTo>
                    <a:pt x="53" y="84"/>
                  </a:lnTo>
                  <a:lnTo>
                    <a:pt x="53" y="84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53" y="86"/>
                  </a:lnTo>
                  <a:lnTo>
                    <a:pt x="54" y="86"/>
                  </a:lnTo>
                  <a:lnTo>
                    <a:pt x="54" y="86"/>
                  </a:lnTo>
                  <a:lnTo>
                    <a:pt x="54" y="86"/>
                  </a:lnTo>
                  <a:lnTo>
                    <a:pt x="54" y="87"/>
                  </a:lnTo>
                  <a:lnTo>
                    <a:pt x="54" y="87"/>
                  </a:lnTo>
                  <a:lnTo>
                    <a:pt x="54" y="88"/>
                  </a:lnTo>
                  <a:lnTo>
                    <a:pt x="55" y="88"/>
                  </a:lnTo>
                  <a:lnTo>
                    <a:pt x="55" y="88"/>
                  </a:lnTo>
                  <a:lnTo>
                    <a:pt x="55" y="88"/>
                  </a:lnTo>
                  <a:lnTo>
                    <a:pt x="55" y="88"/>
                  </a:lnTo>
                  <a:lnTo>
                    <a:pt x="55" y="89"/>
                  </a:lnTo>
                  <a:lnTo>
                    <a:pt x="55" y="89"/>
                  </a:lnTo>
                  <a:lnTo>
                    <a:pt x="56" y="89"/>
                  </a:lnTo>
                  <a:lnTo>
                    <a:pt x="56" y="89"/>
                  </a:lnTo>
                  <a:lnTo>
                    <a:pt x="57" y="89"/>
                  </a:lnTo>
                  <a:lnTo>
                    <a:pt x="57" y="89"/>
                  </a:lnTo>
                  <a:lnTo>
                    <a:pt x="57" y="89"/>
                  </a:lnTo>
                  <a:lnTo>
                    <a:pt x="58" y="89"/>
                  </a:lnTo>
                  <a:lnTo>
                    <a:pt x="58" y="89"/>
                  </a:lnTo>
                  <a:lnTo>
                    <a:pt x="59" y="90"/>
                  </a:lnTo>
                  <a:lnTo>
                    <a:pt x="59" y="90"/>
                  </a:lnTo>
                  <a:lnTo>
                    <a:pt x="59" y="90"/>
                  </a:lnTo>
                  <a:lnTo>
                    <a:pt x="60" y="90"/>
                  </a:lnTo>
                  <a:lnTo>
                    <a:pt x="60" y="90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2" y="90"/>
                  </a:lnTo>
                  <a:lnTo>
                    <a:pt x="62" y="90"/>
                  </a:lnTo>
                  <a:lnTo>
                    <a:pt x="62" y="90"/>
                  </a:lnTo>
                  <a:lnTo>
                    <a:pt x="63" y="90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5" y="91"/>
                  </a:lnTo>
                  <a:lnTo>
                    <a:pt x="65" y="92"/>
                  </a:lnTo>
                  <a:lnTo>
                    <a:pt x="65" y="92"/>
                  </a:lnTo>
                  <a:lnTo>
                    <a:pt x="66" y="92"/>
                  </a:lnTo>
                  <a:lnTo>
                    <a:pt x="66" y="92"/>
                  </a:lnTo>
                  <a:lnTo>
                    <a:pt x="66" y="92"/>
                  </a:lnTo>
                  <a:lnTo>
                    <a:pt x="66" y="92"/>
                  </a:lnTo>
                  <a:lnTo>
                    <a:pt x="66" y="93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4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5"/>
                  </a:lnTo>
                  <a:lnTo>
                    <a:pt x="66" y="96"/>
                  </a:lnTo>
                  <a:lnTo>
                    <a:pt x="66" y="96"/>
                  </a:lnTo>
                  <a:lnTo>
                    <a:pt x="66" y="97"/>
                  </a:lnTo>
                  <a:lnTo>
                    <a:pt x="66" y="97"/>
                  </a:lnTo>
                  <a:lnTo>
                    <a:pt x="67" y="97"/>
                  </a:lnTo>
                  <a:lnTo>
                    <a:pt x="67" y="98"/>
                  </a:lnTo>
                  <a:lnTo>
                    <a:pt x="67" y="98"/>
                  </a:lnTo>
                  <a:lnTo>
                    <a:pt x="67" y="99"/>
                  </a:lnTo>
                  <a:lnTo>
                    <a:pt x="67" y="99"/>
                  </a:lnTo>
                  <a:lnTo>
                    <a:pt x="68" y="99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1"/>
                  </a:lnTo>
                  <a:lnTo>
                    <a:pt x="69" y="101"/>
                  </a:lnTo>
                  <a:lnTo>
                    <a:pt x="69" y="101"/>
                  </a:lnTo>
                  <a:lnTo>
                    <a:pt x="69" y="101"/>
                  </a:lnTo>
                  <a:lnTo>
                    <a:pt x="69" y="101"/>
                  </a:lnTo>
                  <a:lnTo>
                    <a:pt x="69" y="102"/>
                  </a:lnTo>
                  <a:lnTo>
                    <a:pt x="70" y="102"/>
                  </a:lnTo>
                  <a:lnTo>
                    <a:pt x="70" y="103"/>
                  </a:lnTo>
                  <a:lnTo>
                    <a:pt x="70" y="104"/>
                  </a:lnTo>
                  <a:lnTo>
                    <a:pt x="70" y="104"/>
                  </a:lnTo>
                  <a:lnTo>
                    <a:pt x="70" y="105"/>
                  </a:lnTo>
                  <a:lnTo>
                    <a:pt x="70" y="105"/>
                  </a:lnTo>
                  <a:lnTo>
                    <a:pt x="71" y="106"/>
                  </a:lnTo>
                  <a:lnTo>
                    <a:pt x="71" y="106"/>
                  </a:lnTo>
                  <a:lnTo>
                    <a:pt x="71" y="106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1" y="109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7"/>
                  </a:lnTo>
                  <a:lnTo>
                    <a:pt x="73" y="117"/>
                  </a:lnTo>
                  <a:lnTo>
                    <a:pt x="73" y="117"/>
                  </a:lnTo>
                  <a:lnTo>
                    <a:pt x="73" y="117"/>
                  </a:lnTo>
                  <a:lnTo>
                    <a:pt x="73" y="118"/>
                  </a:lnTo>
                  <a:lnTo>
                    <a:pt x="72" y="118"/>
                  </a:lnTo>
                  <a:lnTo>
                    <a:pt x="72" y="118"/>
                  </a:lnTo>
                  <a:lnTo>
                    <a:pt x="72" y="118"/>
                  </a:lnTo>
                  <a:lnTo>
                    <a:pt x="71" y="118"/>
                  </a:lnTo>
                  <a:lnTo>
                    <a:pt x="71" y="119"/>
                  </a:lnTo>
                  <a:lnTo>
                    <a:pt x="71" y="119"/>
                  </a:lnTo>
                  <a:lnTo>
                    <a:pt x="70" y="119"/>
                  </a:lnTo>
                  <a:lnTo>
                    <a:pt x="70" y="119"/>
                  </a:lnTo>
                  <a:lnTo>
                    <a:pt x="69" y="119"/>
                  </a:lnTo>
                  <a:lnTo>
                    <a:pt x="69" y="119"/>
                  </a:lnTo>
                  <a:lnTo>
                    <a:pt x="69" y="119"/>
                  </a:lnTo>
                  <a:lnTo>
                    <a:pt x="69" y="119"/>
                  </a:lnTo>
                  <a:lnTo>
                    <a:pt x="69" y="119"/>
                  </a:lnTo>
                  <a:lnTo>
                    <a:pt x="68" y="119"/>
                  </a:lnTo>
                  <a:lnTo>
                    <a:pt x="68" y="120"/>
                  </a:lnTo>
                  <a:lnTo>
                    <a:pt x="68" y="120"/>
                  </a:lnTo>
                  <a:lnTo>
                    <a:pt x="68" y="120"/>
                  </a:lnTo>
                  <a:lnTo>
                    <a:pt x="67" y="120"/>
                  </a:lnTo>
                  <a:lnTo>
                    <a:pt x="67" y="120"/>
                  </a:lnTo>
                  <a:lnTo>
                    <a:pt x="67" y="121"/>
                  </a:lnTo>
                  <a:lnTo>
                    <a:pt x="66" y="121"/>
                  </a:lnTo>
                  <a:lnTo>
                    <a:pt x="66" y="121"/>
                  </a:lnTo>
                  <a:lnTo>
                    <a:pt x="66" y="121"/>
                  </a:lnTo>
                  <a:lnTo>
                    <a:pt x="66" y="121"/>
                  </a:lnTo>
                  <a:lnTo>
                    <a:pt x="65" y="121"/>
                  </a:lnTo>
                  <a:lnTo>
                    <a:pt x="65" y="121"/>
                  </a:lnTo>
                  <a:lnTo>
                    <a:pt x="65" y="121"/>
                  </a:lnTo>
                  <a:lnTo>
                    <a:pt x="65" y="122"/>
                  </a:lnTo>
                  <a:lnTo>
                    <a:pt x="65" y="122"/>
                  </a:lnTo>
                  <a:lnTo>
                    <a:pt x="65" y="122"/>
                  </a:lnTo>
                  <a:lnTo>
                    <a:pt x="65" y="123"/>
                  </a:lnTo>
                  <a:lnTo>
                    <a:pt x="65" y="123"/>
                  </a:lnTo>
                  <a:lnTo>
                    <a:pt x="64" y="123"/>
                  </a:lnTo>
                  <a:lnTo>
                    <a:pt x="64" y="123"/>
                  </a:lnTo>
                  <a:lnTo>
                    <a:pt x="64" y="123"/>
                  </a:lnTo>
                  <a:lnTo>
                    <a:pt x="64" y="124"/>
                  </a:lnTo>
                  <a:lnTo>
                    <a:pt x="64" y="124"/>
                  </a:lnTo>
                  <a:lnTo>
                    <a:pt x="64" y="125"/>
                  </a:lnTo>
                  <a:lnTo>
                    <a:pt x="64" y="125"/>
                  </a:lnTo>
                  <a:lnTo>
                    <a:pt x="63" y="125"/>
                  </a:lnTo>
                  <a:lnTo>
                    <a:pt x="63" y="125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64" y="127"/>
                  </a:lnTo>
                  <a:lnTo>
                    <a:pt x="65" y="127"/>
                  </a:lnTo>
                  <a:lnTo>
                    <a:pt x="65" y="127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66" y="128"/>
                  </a:lnTo>
                  <a:lnTo>
                    <a:pt x="66" y="129"/>
                  </a:lnTo>
                  <a:lnTo>
                    <a:pt x="66" y="129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66" y="131"/>
                  </a:lnTo>
                  <a:lnTo>
                    <a:pt x="67" y="131"/>
                  </a:lnTo>
                  <a:lnTo>
                    <a:pt x="67" y="132"/>
                  </a:lnTo>
                  <a:lnTo>
                    <a:pt x="66" y="132"/>
                  </a:lnTo>
                  <a:lnTo>
                    <a:pt x="67" y="132"/>
                  </a:lnTo>
                  <a:lnTo>
                    <a:pt x="66" y="132"/>
                  </a:lnTo>
                  <a:lnTo>
                    <a:pt x="66" y="133"/>
                  </a:lnTo>
                  <a:lnTo>
                    <a:pt x="66" y="133"/>
                  </a:lnTo>
                  <a:lnTo>
                    <a:pt x="66" y="133"/>
                  </a:lnTo>
                  <a:lnTo>
                    <a:pt x="66" y="134"/>
                  </a:lnTo>
                  <a:lnTo>
                    <a:pt x="66" y="134"/>
                  </a:lnTo>
                  <a:lnTo>
                    <a:pt x="66" y="135"/>
                  </a:lnTo>
                  <a:lnTo>
                    <a:pt x="65" y="135"/>
                  </a:lnTo>
                  <a:lnTo>
                    <a:pt x="65" y="135"/>
                  </a:lnTo>
                  <a:lnTo>
                    <a:pt x="65" y="135"/>
                  </a:lnTo>
                  <a:lnTo>
                    <a:pt x="65" y="135"/>
                  </a:lnTo>
                  <a:lnTo>
                    <a:pt x="65" y="136"/>
                  </a:lnTo>
                  <a:lnTo>
                    <a:pt x="65" y="136"/>
                  </a:lnTo>
                  <a:lnTo>
                    <a:pt x="66" y="137"/>
                  </a:lnTo>
                  <a:lnTo>
                    <a:pt x="66" y="137"/>
                  </a:lnTo>
                  <a:lnTo>
                    <a:pt x="66" y="137"/>
                  </a:lnTo>
                  <a:lnTo>
                    <a:pt x="66" y="137"/>
                  </a:lnTo>
                  <a:lnTo>
                    <a:pt x="66" y="137"/>
                  </a:lnTo>
                  <a:lnTo>
                    <a:pt x="66" y="138"/>
                  </a:lnTo>
                  <a:lnTo>
                    <a:pt x="66" y="139"/>
                  </a:lnTo>
                  <a:lnTo>
                    <a:pt x="66" y="139"/>
                  </a:lnTo>
                  <a:lnTo>
                    <a:pt x="66" y="140"/>
                  </a:lnTo>
                  <a:lnTo>
                    <a:pt x="66" y="141"/>
                  </a:lnTo>
                  <a:lnTo>
                    <a:pt x="66" y="141"/>
                  </a:lnTo>
                  <a:lnTo>
                    <a:pt x="66" y="141"/>
                  </a:lnTo>
                  <a:lnTo>
                    <a:pt x="66" y="142"/>
                  </a:lnTo>
                  <a:lnTo>
                    <a:pt x="67" y="143"/>
                  </a:lnTo>
                  <a:lnTo>
                    <a:pt x="67" y="143"/>
                  </a:lnTo>
                  <a:lnTo>
                    <a:pt x="67" y="143"/>
                  </a:lnTo>
                  <a:lnTo>
                    <a:pt x="67" y="144"/>
                  </a:lnTo>
                  <a:lnTo>
                    <a:pt x="67" y="144"/>
                  </a:lnTo>
                  <a:lnTo>
                    <a:pt x="67" y="145"/>
                  </a:lnTo>
                  <a:lnTo>
                    <a:pt x="67" y="146"/>
                  </a:lnTo>
                  <a:lnTo>
                    <a:pt x="66" y="146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60" name="Freeform 66"/>
            <p:cNvSpPr>
              <a:spLocks/>
            </p:cNvSpPr>
            <p:nvPr>
              <p:custDataLst>
                <p:tags r:id="rId215"/>
              </p:custDataLst>
            </p:nvPr>
          </p:nvSpPr>
          <p:spPr bwMode="auto">
            <a:xfrm>
              <a:off x="7378396" y="2384587"/>
              <a:ext cx="309054" cy="144746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" y="72"/>
                </a:cxn>
                <a:cxn ang="0">
                  <a:pos x="9" y="73"/>
                </a:cxn>
                <a:cxn ang="0">
                  <a:pos x="13" y="74"/>
                </a:cxn>
                <a:cxn ang="0">
                  <a:pos x="16" y="73"/>
                </a:cxn>
                <a:cxn ang="0">
                  <a:pos x="18" y="70"/>
                </a:cxn>
                <a:cxn ang="0">
                  <a:pos x="21" y="69"/>
                </a:cxn>
                <a:cxn ang="0">
                  <a:pos x="24" y="69"/>
                </a:cxn>
                <a:cxn ang="0">
                  <a:pos x="26" y="65"/>
                </a:cxn>
                <a:cxn ang="0">
                  <a:pos x="29" y="65"/>
                </a:cxn>
                <a:cxn ang="0">
                  <a:pos x="33" y="65"/>
                </a:cxn>
                <a:cxn ang="0">
                  <a:pos x="34" y="61"/>
                </a:cxn>
                <a:cxn ang="0">
                  <a:pos x="36" y="58"/>
                </a:cxn>
                <a:cxn ang="0">
                  <a:pos x="36" y="55"/>
                </a:cxn>
                <a:cxn ang="0">
                  <a:pos x="37" y="51"/>
                </a:cxn>
                <a:cxn ang="0">
                  <a:pos x="37" y="47"/>
                </a:cxn>
                <a:cxn ang="0">
                  <a:pos x="38" y="42"/>
                </a:cxn>
                <a:cxn ang="0">
                  <a:pos x="43" y="42"/>
                </a:cxn>
                <a:cxn ang="0">
                  <a:pos x="46" y="45"/>
                </a:cxn>
                <a:cxn ang="0">
                  <a:pos x="50" y="45"/>
                </a:cxn>
                <a:cxn ang="0">
                  <a:pos x="53" y="42"/>
                </a:cxn>
                <a:cxn ang="0">
                  <a:pos x="56" y="42"/>
                </a:cxn>
                <a:cxn ang="0">
                  <a:pos x="61" y="41"/>
                </a:cxn>
                <a:cxn ang="0">
                  <a:pos x="64" y="38"/>
                </a:cxn>
                <a:cxn ang="0">
                  <a:pos x="66" y="35"/>
                </a:cxn>
                <a:cxn ang="0">
                  <a:pos x="68" y="33"/>
                </a:cxn>
                <a:cxn ang="0">
                  <a:pos x="68" y="28"/>
                </a:cxn>
                <a:cxn ang="0">
                  <a:pos x="67" y="24"/>
                </a:cxn>
                <a:cxn ang="0">
                  <a:pos x="71" y="22"/>
                </a:cxn>
                <a:cxn ang="0">
                  <a:pos x="75" y="22"/>
                </a:cxn>
                <a:cxn ang="0">
                  <a:pos x="79" y="21"/>
                </a:cxn>
                <a:cxn ang="0">
                  <a:pos x="83" y="20"/>
                </a:cxn>
                <a:cxn ang="0">
                  <a:pos x="83" y="18"/>
                </a:cxn>
                <a:cxn ang="0">
                  <a:pos x="83" y="15"/>
                </a:cxn>
                <a:cxn ang="0">
                  <a:pos x="82" y="11"/>
                </a:cxn>
                <a:cxn ang="0">
                  <a:pos x="86" y="10"/>
                </a:cxn>
                <a:cxn ang="0">
                  <a:pos x="90" y="9"/>
                </a:cxn>
                <a:cxn ang="0">
                  <a:pos x="93" y="8"/>
                </a:cxn>
                <a:cxn ang="0">
                  <a:pos x="95" y="6"/>
                </a:cxn>
                <a:cxn ang="0">
                  <a:pos x="99" y="5"/>
                </a:cxn>
                <a:cxn ang="0">
                  <a:pos x="102" y="2"/>
                </a:cxn>
                <a:cxn ang="0">
                  <a:pos x="105" y="1"/>
                </a:cxn>
                <a:cxn ang="0">
                  <a:pos x="108" y="1"/>
                </a:cxn>
                <a:cxn ang="0">
                  <a:pos x="112" y="2"/>
                </a:cxn>
                <a:cxn ang="0">
                  <a:pos x="114" y="5"/>
                </a:cxn>
                <a:cxn ang="0">
                  <a:pos x="116" y="8"/>
                </a:cxn>
                <a:cxn ang="0">
                  <a:pos x="116" y="11"/>
                </a:cxn>
                <a:cxn ang="0">
                  <a:pos x="119" y="14"/>
                </a:cxn>
                <a:cxn ang="0">
                  <a:pos x="122" y="13"/>
                </a:cxn>
                <a:cxn ang="0">
                  <a:pos x="126" y="15"/>
                </a:cxn>
                <a:cxn ang="0">
                  <a:pos x="130" y="16"/>
                </a:cxn>
                <a:cxn ang="0">
                  <a:pos x="133" y="17"/>
                </a:cxn>
                <a:cxn ang="0">
                  <a:pos x="136" y="19"/>
                </a:cxn>
                <a:cxn ang="0">
                  <a:pos x="139" y="21"/>
                </a:cxn>
                <a:cxn ang="0">
                  <a:pos x="143" y="20"/>
                </a:cxn>
                <a:cxn ang="0">
                  <a:pos x="148" y="20"/>
                </a:cxn>
                <a:cxn ang="0">
                  <a:pos x="152" y="22"/>
                </a:cxn>
                <a:cxn ang="0">
                  <a:pos x="154" y="25"/>
                </a:cxn>
                <a:cxn ang="0">
                  <a:pos x="158" y="27"/>
                </a:cxn>
              </a:cxnLst>
              <a:rect l="0" t="0" r="r" b="b"/>
              <a:pathLst>
                <a:path w="158" h="74">
                  <a:moveTo>
                    <a:pt x="2" y="69"/>
                  </a:moveTo>
                  <a:lnTo>
                    <a:pt x="2" y="69"/>
                  </a:lnTo>
                  <a:lnTo>
                    <a:pt x="1" y="69"/>
                  </a:lnTo>
                  <a:lnTo>
                    <a:pt x="1" y="69"/>
                  </a:lnTo>
                  <a:lnTo>
                    <a:pt x="1" y="69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71"/>
                  </a:lnTo>
                  <a:lnTo>
                    <a:pt x="1" y="71"/>
                  </a:lnTo>
                  <a:lnTo>
                    <a:pt x="0" y="72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3" y="71"/>
                  </a:lnTo>
                  <a:lnTo>
                    <a:pt x="3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5" y="72"/>
                  </a:lnTo>
                  <a:lnTo>
                    <a:pt x="5" y="72"/>
                  </a:lnTo>
                  <a:lnTo>
                    <a:pt x="6" y="72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8" y="73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1" y="74"/>
                  </a:lnTo>
                  <a:lnTo>
                    <a:pt x="11" y="74"/>
                  </a:lnTo>
                  <a:lnTo>
                    <a:pt x="11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3" y="73"/>
                  </a:lnTo>
                  <a:lnTo>
                    <a:pt x="13" y="73"/>
                  </a:lnTo>
                  <a:lnTo>
                    <a:pt x="13" y="73"/>
                  </a:lnTo>
                  <a:lnTo>
                    <a:pt x="14" y="73"/>
                  </a:lnTo>
                  <a:lnTo>
                    <a:pt x="14" y="73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6" y="73"/>
                  </a:lnTo>
                  <a:lnTo>
                    <a:pt x="16" y="73"/>
                  </a:lnTo>
                  <a:lnTo>
                    <a:pt x="16" y="73"/>
                  </a:lnTo>
                  <a:lnTo>
                    <a:pt x="17" y="73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21" y="69"/>
                  </a:lnTo>
                  <a:lnTo>
                    <a:pt x="21" y="69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6" y="66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6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28" y="65"/>
                  </a:lnTo>
                  <a:lnTo>
                    <a:pt x="29" y="65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3" y="65"/>
                  </a:lnTo>
                  <a:lnTo>
                    <a:pt x="33" y="65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7" y="53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37" y="49"/>
                  </a:lnTo>
                  <a:lnTo>
                    <a:pt x="37" y="49"/>
                  </a:lnTo>
                  <a:lnTo>
                    <a:pt x="36" y="49"/>
                  </a:lnTo>
                  <a:lnTo>
                    <a:pt x="36" y="48"/>
                  </a:lnTo>
                  <a:lnTo>
                    <a:pt x="37" y="48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7" y="45"/>
                  </a:lnTo>
                  <a:lnTo>
                    <a:pt x="38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38" y="42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3" y="42"/>
                  </a:lnTo>
                  <a:lnTo>
                    <a:pt x="43" y="42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4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4"/>
                  </a:lnTo>
                  <a:lnTo>
                    <a:pt x="46" y="44"/>
                  </a:lnTo>
                  <a:lnTo>
                    <a:pt x="46" y="44"/>
                  </a:lnTo>
                  <a:lnTo>
                    <a:pt x="46" y="45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50" y="45"/>
                  </a:lnTo>
                  <a:lnTo>
                    <a:pt x="50" y="45"/>
                  </a:lnTo>
                  <a:lnTo>
                    <a:pt x="50" y="45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2" y="44"/>
                  </a:lnTo>
                  <a:lnTo>
                    <a:pt x="52" y="43"/>
                  </a:lnTo>
                  <a:lnTo>
                    <a:pt x="52" y="43"/>
                  </a:lnTo>
                  <a:lnTo>
                    <a:pt x="53" y="43"/>
                  </a:lnTo>
                  <a:lnTo>
                    <a:pt x="53" y="43"/>
                  </a:lnTo>
                  <a:lnTo>
                    <a:pt x="53" y="42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59" y="42"/>
                  </a:lnTo>
                  <a:lnTo>
                    <a:pt x="59" y="42"/>
                  </a:lnTo>
                  <a:lnTo>
                    <a:pt x="60" y="41"/>
                  </a:lnTo>
                  <a:lnTo>
                    <a:pt x="60" y="41"/>
                  </a:lnTo>
                  <a:lnTo>
                    <a:pt x="61" y="41"/>
                  </a:lnTo>
                  <a:lnTo>
                    <a:pt x="61" y="41"/>
                  </a:lnTo>
                  <a:lnTo>
                    <a:pt x="61" y="41"/>
                  </a:lnTo>
                  <a:lnTo>
                    <a:pt x="61" y="41"/>
                  </a:lnTo>
                  <a:lnTo>
                    <a:pt x="62" y="41"/>
                  </a:lnTo>
                  <a:lnTo>
                    <a:pt x="62" y="40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63" y="39"/>
                  </a:lnTo>
                  <a:lnTo>
                    <a:pt x="63" y="39"/>
                  </a:lnTo>
                  <a:lnTo>
                    <a:pt x="63" y="39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65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7" y="35"/>
                  </a:lnTo>
                  <a:lnTo>
                    <a:pt x="67" y="34"/>
                  </a:lnTo>
                  <a:lnTo>
                    <a:pt x="67" y="34"/>
                  </a:lnTo>
                  <a:lnTo>
                    <a:pt x="67" y="34"/>
                  </a:lnTo>
                  <a:lnTo>
                    <a:pt x="68" y="34"/>
                  </a:lnTo>
                  <a:lnTo>
                    <a:pt x="68" y="33"/>
                  </a:lnTo>
                  <a:lnTo>
                    <a:pt x="68" y="33"/>
                  </a:lnTo>
                  <a:lnTo>
                    <a:pt x="68" y="33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0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8" y="28"/>
                  </a:lnTo>
                  <a:lnTo>
                    <a:pt x="67" y="28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3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3" y="22"/>
                  </a:lnTo>
                  <a:lnTo>
                    <a:pt x="73" y="22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5" y="22"/>
                  </a:lnTo>
                  <a:lnTo>
                    <a:pt x="75" y="22"/>
                  </a:lnTo>
                  <a:lnTo>
                    <a:pt x="75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7" y="22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8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80" y="21"/>
                  </a:lnTo>
                  <a:lnTo>
                    <a:pt x="80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2" y="21"/>
                  </a:lnTo>
                  <a:lnTo>
                    <a:pt x="82" y="21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19"/>
                  </a:lnTo>
                  <a:lnTo>
                    <a:pt x="84" y="19"/>
                  </a:lnTo>
                  <a:lnTo>
                    <a:pt x="84" y="18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4" y="18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3" y="16"/>
                  </a:lnTo>
                  <a:lnTo>
                    <a:pt x="83" y="16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3" y="13"/>
                  </a:lnTo>
                  <a:lnTo>
                    <a:pt x="83" y="13"/>
                  </a:lnTo>
                  <a:lnTo>
                    <a:pt x="82" y="13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5" y="10"/>
                  </a:lnTo>
                  <a:lnTo>
                    <a:pt x="85" y="10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0"/>
                  </a:lnTo>
                  <a:lnTo>
                    <a:pt x="89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3" y="8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00" y="5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2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7" y="0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8" y="1"/>
                  </a:lnTo>
                  <a:lnTo>
                    <a:pt x="108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11" y="2"/>
                  </a:lnTo>
                  <a:lnTo>
                    <a:pt x="111" y="2"/>
                  </a:lnTo>
                  <a:lnTo>
                    <a:pt x="111" y="2"/>
                  </a:lnTo>
                  <a:lnTo>
                    <a:pt x="112" y="2"/>
                  </a:lnTo>
                  <a:lnTo>
                    <a:pt x="112" y="2"/>
                  </a:lnTo>
                  <a:lnTo>
                    <a:pt x="113" y="2"/>
                  </a:lnTo>
                  <a:lnTo>
                    <a:pt x="113" y="2"/>
                  </a:lnTo>
                  <a:lnTo>
                    <a:pt x="113" y="3"/>
                  </a:lnTo>
                  <a:lnTo>
                    <a:pt x="113" y="3"/>
                  </a:lnTo>
                  <a:lnTo>
                    <a:pt x="113" y="4"/>
                  </a:lnTo>
                  <a:lnTo>
                    <a:pt x="114" y="4"/>
                  </a:lnTo>
                  <a:lnTo>
                    <a:pt x="114" y="4"/>
                  </a:lnTo>
                  <a:lnTo>
                    <a:pt x="114" y="4"/>
                  </a:lnTo>
                  <a:lnTo>
                    <a:pt x="114" y="5"/>
                  </a:lnTo>
                  <a:lnTo>
                    <a:pt x="114" y="5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5" y="7"/>
                  </a:lnTo>
                  <a:lnTo>
                    <a:pt x="115" y="7"/>
                  </a:lnTo>
                  <a:lnTo>
                    <a:pt x="115" y="7"/>
                  </a:lnTo>
                  <a:lnTo>
                    <a:pt x="115" y="7"/>
                  </a:lnTo>
                  <a:lnTo>
                    <a:pt x="116" y="8"/>
                  </a:lnTo>
                  <a:lnTo>
                    <a:pt x="116" y="8"/>
                  </a:lnTo>
                  <a:lnTo>
                    <a:pt x="116" y="8"/>
                  </a:lnTo>
                  <a:lnTo>
                    <a:pt x="117" y="9"/>
                  </a:lnTo>
                  <a:lnTo>
                    <a:pt x="116" y="9"/>
                  </a:lnTo>
                  <a:lnTo>
                    <a:pt x="116" y="9"/>
                  </a:lnTo>
                  <a:lnTo>
                    <a:pt x="116" y="9"/>
                  </a:lnTo>
                  <a:lnTo>
                    <a:pt x="116" y="10"/>
                  </a:lnTo>
                  <a:lnTo>
                    <a:pt x="116" y="10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7" y="13"/>
                  </a:lnTo>
                  <a:lnTo>
                    <a:pt x="117" y="13"/>
                  </a:lnTo>
                  <a:lnTo>
                    <a:pt x="117" y="13"/>
                  </a:lnTo>
                  <a:lnTo>
                    <a:pt x="117" y="14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4"/>
                  </a:lnTo>
                  <a:lnTo>
                    <a:pt x="119" y="14"/>
                  </a:lnTo>
                  <a:lnTo>
                    <a:pt x="120" y="14"/>
                  </a:lnTo>
                  <a:lnTo>
                    <a:pt x="120" y="14"/>
                  </a:lnTo>
                  <a:lnTo>
                    <a:pt x="120" y="14"/>
                  </a:lnTo>
                  <a:lnTo>
                    <a:pt x="121" y="14"/>
                  </a:lnTo>
                  <a:lnTo>
                    <a:pt x="121" y="13"/>
                  </a:lnTo>
                  <a:lnTo>
                    <a:pt x="122" y="13"/>
                  </a:lnTo>
                  <a:lnTo>
                    <a:pt x="122" y="13"/>
                  </a:lnTo>
                  <a:lnTo>
                    <a:pt x="122" y="13"/>
                  </a:lnTo>
                  <a:lnTo>
                    <a:pt x="122" y="13"/>
                  </a:lnTo>
                  <a:lnTo>
                    <a:pt x="122" y="13"/>
                  </a:lnTo>
                  <a:lnTo>
                    <a:pt x="122" y="13"/>
                  </a:lnTo>
                  <a:lnTo>
                    <a:pt x="123" y="14"/>
                  </a:lnTo>
                  <a:lnTo>
                    <a:pt x="123" y="14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9" y="16"/>
                  </a:lnTo>
                  <a:lnTo>
                    <a:pt x="129" y="16"/>
                  </a:lnTo>
                  <a:lnTo>
                    <a:pt x="130" y="16"/>
                  </a:lnTo>
                  <a:lnTo>
                    <a:pt x="130" y="16"/>
                  </a:lnTo>
                  <a:lnTo>
                    <a:pt x="131" y="16"/>
                  </a:lnTo>
                  <a:lnTo>
                    <a:pt x="131" y="16"/>
                  </a:lnTo>
                  <a:lnTo>
                    <a:pt x="131" y="16"/>
                  </a:lnTo>
                  <a:lnTo>
                    <a:pt x="132" y="16"/>
                  </a:lnTo>
                  <a:lnTo>
                    <a:pt x="132" y="16"/>
                  </a:lnTo>
                  <a:lnTo>
                    <a:pt x="132" y="16"/>
                  </a:lnTo>
                  <a:lnTo>
                    <a:pt x="133" y="16"/>
                  </a:lnTo>
                  <a:lnTo>
                    <a:pt x="133" y="17"/>
                  </a:lnTo>
                  <a:lnTo>
                    <a:pt x="133" y="17"/>
                  </a:lnTo>
                  <a:lnTo>
                    <a:pt x="134" y="17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5" y="18"/>
                  </a:lnTo>
                  <a:lnTo>
                    <a:pt x="135" y="18"/>
                  </a:lnTo>
                  <a:lnTo>
                    <a:pt x="135" y="18"/>
                  </a:lnTo>
                  <a:lnTo>
                    <a:pt x="136" y="19"/>
                  </a:lnTo>
                  <a:lnTo>
                    <a:pt x="136" y="19"/>
                  </a:lnTo>
                  <a:lnTo>
                    <a:pt x="136" y="19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21"/>
                  </a:lnTo>
                  <a:lnTo>
                    <a:pt x="137" y="21"/>
                  </a:lnTo>
                  <a:lnTo>
                    <a:pt x="137" y="21"/>
                  </a:lnTo>
                  <a:lnTo>
                    <a:pt x="138" y="21"/>
                  </a:lnTo>
                  <a:lnTo>
                    <a:pt x="138" y="22"/>
                  </a:lnTo>
                  <a:lnTo>
                    <a:pt x="139" y="22"/>
                  </a:lnTo>
                  <a:lnTo>
                    <a:pt x="139" y="21"/>
                  </a:lnTo>
                  <a:lnTo>
                    <a:pt x="140" y="21"/>
                  </a:lnTo>
                  <a:lnTo>
                    <a:pt x="140" y="21"/>
                  </a:lnTo>
                  <a:lnTo>
                    <a:pt x="140" y="21"/>
                  </a:lnTo>
                  <a:lnTo>
                    <a:pt x="141" y="21"/>
                  </a:lnTo>
                  <a:lnTo>
                    <a:pt x="141" y="21"/>
                  </a:lnTo>
                  <a:lnTo>
                    <a:pt x="142" y="21"/>
                  </a:lnTo>
                  <a:lnTo>
                    <a:pt x="142" y="20"/>
                  </a:lnTo>
                  <a:lnTo>
                    <a:pt x="142" y="20"/>
                  </a:lnTo>
                  <a:lnTo>
                    <a:pt x="143" y="20"/>
                  </a:lnTo>
                  <a:lnTo>
                    <a:pt x="143" y="20"/>
                  </a:lnTo>
                  <a:lnTo>
                    <a:pt x="143" y="20"/>
                  </a:lnTo>
                  <a:lnTo>
                    <a:pt x="144" y="20"/>
                  </a:lnTo>
                  <a:lnTo>
                    <a:pt x="144" y="20"/>
                  </a:lnTo>
                  <a:lnTo>
                    <a:pt x="145" y="20"/>
                  </a:lnTo>
                  <a:lnTo>
                    <a:pt x="145" y="20"/>
                  </a:lnTo>
                  <a:lnTo>
                    <a:pt x="146" y="20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9" y="20"/>
                  </a:lnTo>
                  <a:lnTo>
                    <a:pt x="149" y="20"/>
                  </a:lnTo>
                  <a:lnTo>
                    <a:pt x="149" y="20"/>
                  </a:lnTo>
                  <a:lnTo>
                    <a:pt x="150" y="20"/>
                  </a:lnTo>
                  <a:lnTo>
                    <a:pt x="150" y="21"/>
                  </a:lnTo>
                  <a:lnTo>
                    <a:pt x="151" y="21"/>
                  </a:lnTo>
                  <a:lnTo>
                    <a:pt x="151" y="21"/>
                  </a:lnTo>
                  <a:lnTo>
                    <a:pt x="151" y="22"/>
                  </a:lnTo>
                  <a:lnTo>
                    <a:pt x="152" y="22"/>
                  </a:lnTo>
                  <a:lnTo>
                    <a:pt x="152" y="22"/>
                  </a:lnTo>
                  <a:lnTo>
                    <a:pt x="152" y="22"/>
                  </a:lnTo>
                  <a:lnTo>
                    <a:pt x="152" y="22"/>
                  </a:lnTo>
                  <a:lnTo>
                    <a:pt x="152" y="22"/>
                  </a:lnTo>
                  <a:lnTo>
                    <a:pt x="153" y="23"/>
                  </a:lnTo>
                  <a:lnTo>
                    <a:pt x="153" y="23"/>
                  </a:lnTo>
                  <a:lnTo>
                    <a:pt x="153" y="23"/>
                  </a:lnTo>
                  <a:lnTo>
                    <a:pt x="154" y="24"/>
                  </a:lnTo>
                  <a:lnTo>
                    <a:pt x="154" y="24"/>
                  </a:lnTo>
                  <a:lnTo>
                    <a:pt x="154" y="24"/>
                  </a:lnTo>
                  <a:lnTo>
                    <a:pt x="154" y="25"/>
                  </a:lnTo>
                  <a:lnTo>
                    <a:pt x="155" y="25"/>
                  </a:lnTo>
                  <a:lnTo>
                    <a:pt x="155" y="25"/>
                  </a:lnTo>
                  <a:lnTo>
                    <a:pt x="156" y="25"/>
                  </a:lnTo>
                  <a:lnTo>
                    <a:pt x="156" y="25"/>
                  </a:lnTo>
                  <a:lnTo>
                    <a:pt x="156" y="25"/>
                  </a:lnTo>
                  <a:lnTo>
                    <a:pt x="157" y="26"/>
                  </a:lnTo>
                  <a:lnTo>
                    <a:pt x="157" y="26"/>
                  </a:lnTo>
                  <a:lnTo>
                    <a:pt x="157" y="27"/>
                  </a:lnTo>
                  <a:lnTo>
                    <a:pt x="157" y="27"/>
                  </a:lnTo>
                  <a:lnTo>
                    <a:pt x="158" y="27"/>
                  </a:lnTo>
                  <a:lnTo>
                    <a:pt x="158" y="28"/>
                  </a:lnTo>
                  <a:lnTo>
                    <a:pt x="158" y="28"/>
                  </a:lnTo>
                  <a:lnTo>
                    <a:pt x="158" y="29"/>
                  </a:lnTo>
                  <a:lnTo>
                    <a:pt x="158" y="29"/>
                  </a:lnTo>
                  <a:lnTo>
                    <a:pt x="158" y="29"/>
                  </a:lnTo>
                  <a:lnTo>
                    <a:pt x="158" y="30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58" y="3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61" name="Freeform 67"/>
            <p:cNvSpPr>
              <a:spLocks/>
            </p:cNvSpPr>
            <p:nvPr>
              <p:custDataLst>
                <p:tags r:id="rId216"/>
              </p:custDataLst>
            </p:nvPr>
          </p:nvSpPr>
          <p:spPr bwMode="auto">
            <a:xfrm>
              <a:off x="7133891" y="2411969"/>
              <a:ext cx="260154" cy="109538"/>
            </a:xfrm>
            <a:custGeom>
              <a:avLst/>
              <a:gdLst/>
              <a:ahLst/>
              <a:cxnLst>
                <a:cxn ang="0">
                  <a:pos x="2" y="53"/>
                </a:cxn>
                <a:cxn ang="0">
                  <a:pos x="5" y="51"/>
                </a:cxn>
                <a:cxn ang="0">
                  <a:pos x="7" y="49"/>
                </a:cxn>
                <a:cxn ang="0">
                  <a:pos x="10" y="47"/>
                </a:cxn>
                <a:cxn ang="0">
                  <a:pos x="13" y="46"/>
                </a:cxn>
                <a:cxn ang="0">
                  <a:pos x="16" y="46"/>
                </a:cxn>
                <a:cxn ang="0">
                  <a:pos x="20" y="45"/>
                </a:cxn>
                <a:cxn ang="0">
                  <a:pos x="24" y="45"/>
                </a:cxn>
                <a:cxn ang="0">
                  <a:pos x="27" y="43"/>
                </a:cxn>
                <a:cxn ang="0">
                  <a:pos x="32" y="43"/>
                </a:cxn>
                <a:cxn ang="0">
                  <a:pos x="34" y="42"/>
                </a:cxn>
                <a:cxn ang="0">
                  <a:pos x="37" y="44"/>
                </a:cxn>
                <a:cxn ang="0">
                  <a:pos x="40" y="43"/>
                </a:cxn>
                <a:cxn ang="0">
                  <a:pos x="44" y="42"/>
                </a:cxn>
                <a:cxn ang="0">
                  <a:pos x="46" y="37"/>
                </a:cxn>
                <a:cxn ang="0">
                  <a:pos x="48" y="34"/>
                </a:cxn>
                <a:cxn ang="0">
                  <a:pos x="51" y="32"/>
                </a:cxn>
                <a:cxn ang="0">
                  <a:pos x="52" y="28"/>
                </a:cxn>
                <a:cxn ang="0">
                  <a:pos x="53" y="24"/>
                </a:cxn>
                <a:cxn ang="0">
                  <a:pos x="57" y="24"/>
                </a:cxn>
                <a:cxn ang="0">
                  <a:pos x="59" y="22"/>
                </a:cxn>
                <a:cxn ang="0">
                  <a:pos x="62" y="20"/>
                </a:cxn>
                <a:cxn ang="0">
                  <a:pos x="65" y="20"/>
                </a:cxn>
                <a:cxn ang="0">
                  <a:pos x="67" y="18"/>
                </a:cxn>
                <a:cxn ang="0">
                  <a:pos x="68" y="15"/>
                </a:cxn>
                <a:cxn ang="0">
                  <a:pos x="70" y="13"/>
                </a:cxn>
                <a:cxn ang="0">
                  <a:pos x="72" y="11"/>
                </a:cxn>
                <a:cxn ang="0">
                  <a:pos x="74" y="8"/>
                </a:cxn>
                <a:cxn ang="0">
                  <a:pos x="77" y="5"/>
                </a:cxn>
                <a:cxn ang="0">
                  <a:pos x="79" y="1"/>
                </a:cxn>
                <a:cxn ang="0">
                  <a:pos x="83" y="2"/>
                </a:cxn>
                <a:cxn ang="0">
                  <a:pos x="87" y="2"/>
                </a:cxn>
                <a:cxn ang="0">
                  <a:pos x="90" y="0"/>
                </a:cxn>
                <a:cxn ang="0">
                  <a:pos x="93" y="0"/>
                </a:cxn>
                <a:cxn ang="0">
                  <a:pos x="97" y="0"/>
                </a:cxn>
                <a:cxn ang="0">
                  <a:pos x="99" y="1"/>
                </a:cxn>
                <a:cxn ang="0">
                  <a:pos x="99" y="4"/>
                </a:cxn>
                <a:cxn ang="0">
                  <a:pos x="101" y="6"/>
                </a:cxn>
                <a:cxn ang="0">
                  <a:pos x="104" y="6"/>
                </a:cxn>
                <a:cxn ang="0">
                  <a:pos x="106" y="9"/>
                </a:cxn>
                <a:cxn ang="0">
                  <a:pos x="108" y="10"/>
                </a:cxn>
                <a:cxn ang="0">
                  <a:pos x="111" y="10"/>
                </a:cxn>
                <a:cxn ang="0">
                  <a:pos x="114" y="10"/>
                </a:cxn>
                <a:cxn ang="0">
                  <a:pos x="116" y="13"/>
                </a:cxn>
                <a:cxn ang="0">
                  <a:pos x="118" y="16"/>
                </a:cxn>
                <a:cxn ang="0">
                  <a:pos x="119" y="19"/>
                </a:cxn>
                <a:cxn ang="0">
                  <a:pos x="120" y="23"/>
                </a:cxn>
                <a:cxn ang="0">
                  <a:pos x="121" y="26"/>
                </a:cxn>
                <a:cxn ang="0">
                  <a:pos x="122" y="30"/>
                </a:cxn>
                <a:cxn ang="0">
                  <a:pos x="126" y="31"/>
                </a:cxn>
                <a:cxn ang="0">
                  <a:pos x="129" y="33"/>
                </a:cxn>
                <a:cxn ang="0">
                  <a:pos x="132" y="33"/>
                </a:cxn>
                <a:cxn ang="0">
                  <a:pos x="133" y="36"/>
                </a:cxn>
                <a:cxn ang="0">
                  <a:pos x="132" y="39"/>
                </a:cxn>
                <a:cxn ang="0">
                  <a:pos x="132" y="42"/>
                </a:cxn>
                <a:cxn ang="0">
                  <a:pos x="131" y="45"/>
                </a:cxn>
                <a:cxn ang="0">
                  <a:pos x="129" y="46"/>
                </a:cxn>
                <a:cxn ang="0">
                  <a:pos x="127" y="48"/>
                </a:cxn>
                <a:cxn ang="0">
                  <a:pos x="127" y="51"/>
                </a:cxn>
              </a:cxnLst>
              <a:rect l="0" t="0" r="r" b="b"/>
              <a:pathLst>
                <a:path w="133" h="56">
                  <a:moveTo>
                    <a:pt x="0" y="56"/>
                  </a:moveTo>
                  <a:lnTo>
                    <a:pt x="0" y="56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1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9" y="48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2" y="47"/>
                  </a:lnTo>
                  <a:lnTo>
                    <a:pt x="12" y="46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4" y="46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5" y="45"/>
                  </a:lnTo>
                  <a:lnTo>
                    <a:pt x="16" y="45"/>
                  </a:lnTo>
                  <a:lnTo>
                    <a:pt x="16" y="45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8" y="46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5" y="45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6" y="43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4" y="43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5" y="42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40" y="43"/>
                  </a:lnTo>
                  <a:lnTo>
                    <a:pt x="40" y="43"/>
                  </a:lnTo>
                  <a:lnTo>
                    <a:pt x="41" y="43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3" y="41"/>
                  </a:lnTo>
                  <a:lnTo>
                    <a:pt x="43" y="42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5" y="42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6" y="38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8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50" y="33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2" y="31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7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7" y="24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7" y="23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61" y="22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4" y="19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5" y="20"/>
                  </a:lnTo>
                  <a:lnTo>
                    <a:pt x="65" y="20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67" y="19"/>
                  </a:lnTo>
                  <a:lnTo>
                    <a:pt x="66" y="19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8" y="17"/>
                  </a:lnTo>
                  <a:lnTo>
                    <a:pt x="68" y="17"/>
                  </a:lnTo>
                  <a:lnTo>
                    <a:pt x="68" y="17"/>
                  </a:lnTo>
                  <a:lnTo>
                    <a:pt x="68" y="17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70" y="13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1" y="12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2" y="10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4" y="9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9" y="0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9" y="4"/>
                  </a:lnTo>
                  <a:lnTo>
                    <a:pt x="98" y="4"/>
                  </a:lnTo>
                  <a:lnTo>
                    <a:pt x="99" y="4"/>
                  </a:lnTo>
                  <a:lnTo>
                    <a:pt x="99" y="4"/>
                  </a:lnTo>
                  <a:lnTo>
                    <a:pt x="100" y="4"/>
                  </a:lnTo>
                  <a:lnTo>
                    <a:pt x="99" y="4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3" y="6"/>
                  </a:lnTo>
                  <a:lnTo>
                    <a:pt x="103" y="6"/>
                  </a:lnTo>
                  <a:lnTo>
                    <a:pt x="103" y="6"/>
                  </a:lnTo>
                  <a:lnTo>
                    <a:pt x="104" y="6"/>
                  </a:lnTo>
                  <a:lnTo>
                    <a:pt x="104" y="6"/>
                  </a:lnTo>
                  <a:lnTo>
                    <a:pt x="104" y="6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6" y="6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6" y="10"/>
                  </a:lnTo>
                  <a:lnTo>
                    <a:pt x="106" y="10"/>
                  </a:lnTo>
                  <a:lnTo>
                    <a:pt x="106" y="10"/>
                  </a:lnTo>
                  <a:lnTo>
                    <a:pt x="106" y="11"/>
                  </a:lnTo>
                  <a:lnTo>
                    <a:pt x="107" y="11"/>
                  </a:lnTo>
                  <a:lnTo>
                    <a:pt x="107" y="10"/>
                  </a:lnTo>
                  <a:lnTo>
                    <a:pt x="107" y="10"/>
                  </a:lnTo>
                  <a:lnTo>
                    <a:pt x="108" y="10"/>
                  </a:lnTo>
                  <a:lnTo>
                    <a:pt x="108" y="9"/>
                  </a:lnTo>
                  <a:lnTo>
                    <a:pt x="109" y="9"/>
                  </a:lnTo>
                  <a:lnTo>
                    <a:pt x="109" y="9"/>
                  </a:lnTo>
                  <a:lnTo>
                    <a:pt x="109" y="9"/>
                  </a:lnTo>
                  <a:lnTo>
                    <a:pt x="109" y="9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11" y="10"/>
                  </a:lnTo>
                  <a:lnTo>
                    <a:pt x="111" y="10"/>
                  </a:lnTo>
                  <a:lnTo>
                    <a:pt x="111" y="10"/>
                  </a:lnTo>
                  <a:lnTo>
                    <a:pt x="111" y="11"/>
                  </a:lnTo>
                  <a:lnTo>
                    <a:pt x="111" y="11"/>
                  </a:lnTo>
                  <a:lnTo>
                    <a:pt x="112" y="11"/>
                  </a:lnTo>
                  <a:lnTo>
                    <a:pt x="112" y="11"/>
                  </a:lnTo>
                  <a:lnTo>
                    <a:pt x="113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5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3"/>
                  </a:lnTo>
                  <a:lnTo>
                    <a:pt x="116" y="13"/>
                  </a:lnTo>
                  <a:lnTo>
                    <a:pt x="116" y="13"/>
                  </a:lnTo>
                  <a:lnTo>
                    <a:pt x="116" y="13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6" y="15"/>
                  </a:lnTo>
                  <a:lnTo>
                    <a:pt x="116" y="15"/>
                  </a:lnTo>
                  <a:lnTo>
                    <a:pt x="117" y="15"/>
                  </a:lnTo>
                  <a:lnTo>
                    <a:pt x="117" y="15"/>
                  </a:lnTo>
                  <a:lnTo>
                    <a:pt x="117" y="16"/>
                  </a:lnTo>
                  <a:lnTo>
                    <a:pt x="117" y="16"/>
                  </a:lnTo>
                  <a:lnTo>
                    <a:pt x="118" y="16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8" y="18"/>
                  </a:lnTo>
                  <a:lnTo>
                    <a:pt x="118" y="18"/>
                  </a:lnTo>
                  <a:lnTo>
                    <a:pt x="118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19" y="21"/>
                  </a:lnTo>
                  <a:lnTo>
                    <a:pt x="119" y="21"/>
                  </a:lnTo>
                  <a:lnTo>
                    <a:pt x="119" y="22"/>
                  </a:lnTo>
                  <a:lnTo>
                    <a:pt x="119" y="22"/>
                  </a:lnTo>
                  <a:lnTo>
                    <a:pt x="120" y="22"/>
                  </a:lnTo>
                  <a:lnTo>
                    <a:pt x="120" y="22"/>
                  </a:lnTo>
                  <a:lnTo>
                    <a:pt x="120" y="23"/>
                  </a:lnTo>
                  <a:lnTo>
                    <a:pt x="120" y="23"/>
                  </a:lnTo>
                  <a:lnTo>
                    <a:pt x="120" y="23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1" y="24"/>
                  </a:lnTo>
                  <a:lnTo>
                    <a:pt x="121" y="25"/>
                  </a:lnTo>
                  <a:lnTo>
                    <a:pt x="121" y="25"/>
                  </a:lnTo>
                  <a:lnTo>
                    <a:pt x="121" y="26"/>
                  </a:lnTo>
                  <a:lnTo>
                    <a:pt x="121" y="26"/>
                  </a:lnTo>
                  <a:lnTo>
                    <a:pt x="121" y="26"/>
                  </a:lnTo>
                  <a:lnTo>
                    <a:pt x="121" y="26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1" y="28"/>
                  </a:lnTo>
                  <a:lnTo>
                    <a:pt x="122" y="28"/>
                  </a:lnTo>
                  <a:lnTo>
                    <a:pt x="122" y="28"/>
                  </a:lnTo>
                  <a:lnTo>
                    <a:pt x="122" y="29"/>
                  </a:lnTo>
                  <a:lnTo>
                    <a:pt x="122" y="29"/>
                  </a:lnTo>
                  <a:lnTo>
                    <a:pt x="122" y="29"/>
                  </a:lnTo>
                  <a:lnTo>
                    <a:pt x="122" y="29"/>
                  </a:lnTo>
                  <a:lnTo>
                    <a:pt x="122" y="30"/>
                  </a:lnTo>
                  <a:lnTo>
                    <a:pt x="122" y="30"/>
                  </a:lnTo>
                  <a:lnTo>
                    <a:pt x="123" y="30"/>
                  </a:lnTo>
                  <a:lnTo>
                    <a:pt x="123" y="30"/>
                  </a:lnTo>
                  <a:lnTo>
                    <a:pt x="124" y="30"/>
                  </a:lnTo>
                  <a:lnTo>
                    <a:pt x="124" y="30"/>
                  </a:lnTo>
                  <a:lnTo>
                    <a:pt x="124" y="31"/>
                  </a:lnTo>
                  <a:lnTo>
                    <a:pt x="125" y="31"/>
                  </a:lnTo>
                  <a:lnTo>
                    <a:pt x="125" y="30"/>
                  </a:lnTo>
                  <a:lnTo>
                    <a:pt x="125" y="31"/>
                  </a:lnTo>
                  <a:lnTo>
                    <a:pt x="126" y="31"/>
                  </a:lnTo>
                  <a:lnTo>
                    <a:pt x="126" y="31"/>
                  </a:lnTo>
                  <a:lnTo>
                    <a:pt x="127" y="31"/>
                  </a:lnTo>
                  <a:lnTo>
                    <a:pt x="127" y="31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8" y="32"/>
                  </a:lnTo>
                  <a:lnTo>
                    <a:pt x="128" y="33"/>
                  </a:lnTo>
                  <a:lnTo>
                    <a:pt x="129" y="33"/>
                  </a:lnTo>
                  <a:lnTo>
                    <a:pt x="129" y="33"/>
                  </a:lnTo>
                  <a:lnTo>
                    <a:pt x="129" y="33"/>
                  </a:lnTo>
                  <a:lnTo>
                    <a:pt x="129" y="33"/>
                  </a:lnTo>
                  <a:lnTo>
                    <a:pt x="130" y="34"/>
                  </a:lnTo>
                  <a:lnTo>
                    <a:pt x="130" y="34"/>
                  </a:lnTo>
                  <a:lnTo>
                    <a:pt x="131" y="34"/>
                  </a:lnTo>
                  <a:lnTo>
                    <a:pt x="131" y="34"/>
                  </a:lnTo>
                  <a:lnTo>
                    <a:pt x="132" y="34"/>
                  </a:lnTo>
                  <a:lnTo>
                    <a:pt x="132" y="33"/>
                  </a:lnTo>
                  <a:lnTo>
                    <a:pt x="132" y="33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2" y="35"/>
                  </a:lnTo>
                  <a:lnTo>
                    <a:pt x="133" y="35"/>
                  </a:lnTo>
                  <a:lnTo>
                    <a:pt x="133" y="35"/>
                  </a:lnTo>
                  <a:lnTo>
                    <a:pt x="133" y="35"/>
                  </a:lnTo>
                  <a:lnTo>
                    <a:pt x="133" y="35"/>
                  </a:lnTo>
                  <a:lnTo>
                    <a:pt x="133" y="36"/>
                  </a:lnTo>
                  <a:lnTo>
                    <a:pt x="133" y="36"/>
                  </a:lnTo>
                  <a:lnTo>
                    <a:pt x="133" y="37"/>
                  </a:lnTo>
                  <a:lnTo>
                    <a:pt x="133" y="37"/>
                  </a:lnTo>
                  <a:lnTo>
                    <a:pt x="133" y="37"/>
                  </a:lnTo>
                  <a:lnTo>
                    <a:pt x="133" y="37"/>
                  </a:lnTo>
                  <a:lnTo>
                    <a:pt x="133" y="37"/>
                  </a:lnTo>
                  <a:lnTo>
                    <a:pt x="133" y="37"/>
                  </a:lnTo>
                  <a:lnTo>
                    <a:pt x="133" y="38"/>
                  </a:lnTo>
                  <a:lnTo>
                    <a:pt x="132" y="38"/>
                  </a:lnTo>
                  <a:lnTo>
                    <a:pt x="132" y="38"/>
                  </a:lnTo>
                  <a:lnTo>
                    <a:pt x="132" y="39"/>
                  </a:lnTo>
                  <a:lnTo>
                    <a:pt x="132" y="39"/>
                  </a:lnTo>
                  <a:lnTo>
                    <a:pt x="132" y="39"/>
                  </a:lnTo>
                  <a:lnTo>
                    <a:pt x="132" y="39"/>
                  </a:lnTo>
                  <a:lnTo>
                    <a:pt x="132" y="40"/>
                  </a:lnTo>
                  <a:lnTo>
                    <a:pt x="132" y="40"/>
                  </a:lnTo>
                  <a:lnTo>
                    <a:pt x="132" y="41"/>
                  </a:lnTo>
                  <a:lnTo>
                    <a:pt x="131" y="41"/>
                  </a:lnTo>
                  <a:lnTo>
                    <a:pt x="132" y="42"/>
                  </a:lnTo>
                  <a:lnTo>
                    <a:pt x="132" y="42"/>
                  </a:lnTo>
                  <a:lnTo>
                    <a:pt x="132" y="42"/>
                  </a:lnTo>
                  <a:lnTo>
                    <a:pt x="132" y="43"/>
                  </a:lnTo>
                  <a:lnTo>
                    <a:pt x="132" y="43"/>
                  </a:lnTo>
                  <a:lnTo>
                    <a:pt x="132" y="43"/>
                  </a:lnTo>
                  <a:lnTo>
                    <a:pt x="132" y="43"/>
                  </a:lnTo>
                  <a:lnTo>
                    <a:pt x="132" y="44"/>
                  </a:lnTo>
                  <a:lnTo>
                    <a:pt x="132" y="44"/>
                  </a:lnTo>
                  <a:lnTo>
                    <a:pt x="132" y="44"/>
                  </a:lnTo>
                  <a:lnTo>
                    <a:pt x="132" y="44"/>
                  </a:lnTo>
                  <a:lnTo>
                    <a:pt x="132" y="45"/>
                  </a:lnTo>
                  <a:lnTo>
                    <a:pt x="131" y="45"/>
                  </a:lnTo>
                  <a:lnTo>
                    <a:pt x="131" y="45"/>
                  </a:lnTo>
                  <a:lnTo>
                    <a:pt x="130" y="45"/>
                  </a:lnTo>
                  <a:lnTo>
                    <a:pt x="130" y="45"/>
                  </a:lnTo>
                  <a:lnTo>
                    <a:pt x="130" y="46"/>
                  </a:lnTo>
                  <a:lnTo>
                    <a:pt x="130" y="46"/>
                  </a:lnTo>
                  <a:lnTo>
                    <a:pt x="130" y="46"/>
                  </a:lnTo>
                  <a:lnTo>
                    <a:pt x="130" y="46"/>
                  </a:lnTo>
                  <a:lnTo>
                    <a:pt x="129" y="46"/>
                  </a:lnTo>
                  <a:lnTo>
                    <a:pt x="129" y="46"/>
                  </a:lnTo>
                  <a:lnTo>
                    <a:pt x="129" y="46"/>
                  </a:lnTo>
                  <a:lnTo>
                    <a:pt x="128" y="46"/>
                  </a:lnTo>
                  <a:lnTo>
                    <a:pt x="128" y="46"/>
                  </a:lnTo>
                  <a:lnTo>
                    <a:pt x="128" y="46"/>
                  </a:lnTo>
                  <a:lnTo>
                    <a:pt x="127" y="46"/>
                  </a:lnTo>
                  <a:lnTo>
                    <a:pt x="127" y="46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48"/>
                  </a:lnTo>
                  <a:lnTo>
                    <a:pt x="127" y="48"/>
                  </a:lnTo>
                  <a:lnTo>
                    <a:pt x="127" y="48"/>
                  </a:lnTo>
                  <a:lnTo>
                    <a:pt x="128" y="48"/>
                  </a:lnTo>
                  <a:lnTo>
                    <a:pt x="128" y="49"/>
                  </a:lnTo>
                  <a:lnTo>
                    <a:pt x="128" y="49"/>
                  </a:lnTo>
                  <a:lnTo>
                    <a:pt x="128" y="50"/>
                  </a:lnTo>
                  <a:lnTo>
                    <a:pt x="128" y="50"/>
                  </a:lnTo>
                  <a:lnTo>
                    <a:pt x="128" y="50"/>
                  </a:lnTo>
                  <a:lnTo>
                    <a:pt x="128" y="51"/>
                  </a:lnTo>
                  <a:lnTo>
                    <a:pt x="127" y="51"/>
                  </a:lnTo>
                  <a:lnTo>
                    <a:pt x="127" y="52"/>
                  </a:lnTo>
                  <a:lnTo>
                    <a:pt x="127" y="52"/>
                  </a:lnTo>
                  <a:lnTo>
                    <a:pt x="127" y="53"/>
                  </a:lnTo>
                  <a:lnTo>
                    <a:pt x="127" y="53"/>
                  </a:lnTo>
                  <a:lnTo>
                    <a:pt x="127" y="53"/>
                  </a:lnTo>
                  <a:lnTo>
                    <a:pt x="127" y="54"/>
                  </a:lnTo>
                  <a:lnTo>
                    <a:pt x="127" y="54"/>
                  </a:lnTo>
                  <a:lnTo>
                    <a:pt x="127" y="54"/>
                  </a:lnTo>
                  <a:lnTo>
                    <a:pt x="127" y="5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62" name="Freeform 68"/>
            <p:cNvSpPr>
              <a:spLocks/>
            </p:cNvSpPr>
            <p:nvPr>
              <p:custDataLst>
                <p:tags r:id="rId217"/>
              </p:custDataLst>
            </p:nvPr>
          </p:nvSpPr>
          <p:spPr bwMode="auto">
            <a:xfrm>
              <a:off x="6918724" y="2496081"/>
              <a:ext cx="215165" cy="164307"/>
            </a:xfrm>
            <a:custGeom>
              <a:avLst/>
              <a:gdLst/>
              <a:ahLst/>
              <a:cxnLst>
                <a:cxn ang="0">
                  <a:pos x="2" y="82"/>
                </a:cxn>
                <a:cxn ang="0">
                  <a:pos x="3" y="78"/>
                </a:cxn>
                <a:cxn ang="0">
                  <a:pos x="5" y="75"/>
                </a:cxn>
                <a:cxn ang="0">
                  <a:pos x="7" y="72"/>
                </a:cxn>
                <a:cxn ang="0">
                  <a:pos x="8" y="68"/>
                </a:cxn>
                <a:cxn ang="0">
                  <a:pos x="8" y="64"/>
                </a:cxn>
                <a:cxn ang="0">
                  <a:pos x="12" y="63"/>
                </a:cxn>
                <a:cxn ang="0">
                  <a:pos x="15" y="61"/>
                </a:cxn>
                <a:cxn ang="0">
                  <a:pos x="15" y="57"/>
                </a:cxn>
                <a:cxn ang="0">
                  <a:pos x="13" y="54"/>
                </a:cxn>
                <a:cxn ang="0">
                  <a:pos x="12" y="51"/>
                </a:cxn>
                <a:cxn ang="0">
                  <a:pos x="15" y="49"/>
                </a:cxn>
                <a:cxn ang="0">
                  <a:pos x="17" y="46"/>
                </a:cxn>
                <a:cxn ang="0">
                  <a:pos x="14" y="43"/>
                </a:cxn>
                <a:cxn ang="0">
                  <a:pos x="11" y="42"/>
                </a:cxn>
                <a:cxn ang="0">
                  <a:pos x="8" y="40"/>
                </a:cxn>
                <a:cxn ang="0">
                  <a:pos x="6" y="37"/>
                </a:cxn>
                <a:cxn ang="0">
                  <a:pos x="6" y="34"/>
                </a:cxn>
                <a:cxn ang="0">
                  <a:pos x="3" y="31"/>
                </a:cxn>
                <a:cxn ang="0">
                  <a:pos x="3" y="28"/>
                </a:cxn>
                <a:cxn ang="0">
                  <a:pos x="2" y="25"/>
                </a:cxn>
                <a:cxn ang="0">
                  <a:pos x="2" y="22"/>
                </a:cxn>
                <a:cxn ang="0">
                  <a:pos x="5" y="18"/>
                </a:cxn>
                <a:cxn ang="0">
                  <a:pos x="7" y="15"/>
                </a:cxn>
                <a:cxn ang="0">
                  <a:pos x="10" y="13"/>
                </a:cxn>
                <a:cxn ang="0">
                  <a:pos x="15" y="12"/>
                </a:cxn>
                <a:cxn ang="0">
                  <a:pos x="18" y="10"/>
                </a:cxn>
                <a:cxn ang="0">
                  <a:pos x="20" y="7"/>
                </a:cxn>
                <a:cxn ang="0">
                  <a:pos x="21" y="4"/>
                </a:cxn>
                <a:cxn ang="0">
                  <a:pos x="25" y="3"/>
                </a:cxn>
                <a:cxn ang="0">
                  <a:pos x="29" y="1"/>
                </a:cxn>
                <a:cxn ang="0">
                  <a:pos x="33" y="0"/>
                </a:cxn>
                <a:cxn ang="0">
                  <a:pos x="35" y="3"/>
                </a:cxn>
                <a:cxn ang="0">
                  <a:pos x="37" y="6"/>
                </a:cxn>
                <a:cxn ang="0">
                  <a:pos x="40" y="9"/>
                </a:cxn>
                <a:cxn ang="0">
                  <a:pos x="43" y="10"/>
                </a:cxn>
                <a:cxn ang="0">
                  <a:pos x="45" y="13"/>
                </a:cxn>
                <a:cxn ang="0">
                  <a:pos x="49" y="12"/>
                </a:cxn>
                <a:cxn ang="0">
                  <a:pos x="52" y="12"/>
                </a:cxn>
                <a:cxn ang="0">
                  <a:pos x="54" y="10"/>
                </a:cxn>
                <a:cxn ang="0">
                  <a:pos x="57" y="9"/>
                </a:cxn>
                <a:cxn ang="0">
                  <a:pos x="60" y="11"/>
                </a:cxn>
                <a:cxn ang="0">
                  <a:pos x="62" y="12"/>
                </a:cxn>
                <a:cxn ang="0">
                  <a:pos x="66" y="12"/>
                </a:cxn>
                <a:cxn ang="0">
                  <a:pos x="69" y="13"/>
                </a:cxn>
                <a:cxn ang="0">
                  <a:pos x="69" y="18"/>
                </a:cxn>
                <a:cxn ang="0">
                  <a:pos x="72" y="21"/>
                </a:cxn>
                <a:cxn ang="0">
                  <a:pos x="75" y="23"/>
                </a:cxn>
                <a:cxn ang="0">
                  <a:pos x="78" y="23"/>
                </a:cxn>
                <a:cxn ang="0">
                  <a:pos x="80" y="27"/>
                </a:cxn>
                <a:cxn ang="0">
                  <a:pos x="84" y="28"/>
                </a:cxn>
                <a:cxn ang="0">
                  <a:pos x="86" y="25"/>
                </a:cxn>
                <a:cxn ang="0">
                  <a:pos x="87" y="22"/>
                </a:cxn>
                <a:cxn ang="0">
                  <a:pos x="91" y="23"/>
                </a:cxn>
                <a:cxn ang="0">
                  <a:pos x="95" y="21"/>
                </a:cxn>
                <a:cxn ang="0">
                  <a:pos x="99" y="19"/>
                </a:cxn>
                <a:cxn ang="0">
                  <a:pos x="102" y="19"/>
                </a:cxn>
                <a:cxn ang="0">
                  <a:pos x="105" y="16"/>
                </a:cxn>
                <a:cxn ang="0">
                  <a:pos x="108" y="16"/>
                </a:cxn>
              </a:cxnLst>
              <a:rect l="0" t="0" r="r" b="b"/>
              <a:pathLst>
                <a:path w="110" h="84">
                  <a:moveTo>
                    <a:pt x="0" y="84"/>
                  </a:moveTo>
                  <a:lnTo>
                    <a:pt x="0" y="83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2" y="83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3" y="81"/>
                  </a:lnTo>
                  <a:lnTo>
                    <a:pt x="3" y="81"/>
                  </a:lnTo>
                  <a:lnTo>
                    <a:pt x="3" y="81"/>
                  </a:lnTo>
                  <a:lnTo>
                    <a:pt x="3" y="80"/>
                  </a:lnTo>
                  <a:lnTo>
                    <a:pt x="3" y="80"/>
                  </a:lnTo>
                  <a:lnTo>
                    <a:pt x="3" y="79"/>
                  </a:lnTo>
                  <a:lnTo>
                    <a:pt x="3" y="79"/>
                  </a:lnTo>
                  <a:lnTo>
                    <a:pt x="3" y="78"/>
                  </a:lnTo>
                  <a:lnTo>
                    <a:pt x="3" y="78"/>
                  </a:lnTo>
                  <a:lnTo>
                    <a:pt x="3" y="78"/>
                  </a:lnTo>
                  <a:lnTo>
                    <a:pt x="3" y="77"/>
                  </a:lnTo>
                  <a:lnTo>
                    <a:pt x="3" y="77"/>
                  </a:lnTo>
                  <a:lnTo>
                    <a:pt x="3" y="77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5"/>
                  </a:lnTo>
                  <a:lnTo>
                    <a:pt x="5" y="75"/>
                  </a:lnTo>
                  <a:lnTo>
                    <a:pt x="5" y="75"/>
                  </a:lnTo>
                  <a:lnTo>
                    <a:pt x="5" y="74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7" y="73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8" y="71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8" y="69"/>
                  </a:lnTo>
                  <a:lnTo>
                    <a:pt x="8" y="69"/>
                  </a:lnTo>
                  <a:lnTo>
                    <a:pt x="8" y="69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7"/>
                  </a:lnTo>
                  <a:lnTo>
                    <a:pt x="8" y="67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8" y="65"/>
                  </a:lnTo>
                  <a:lnTo>
                    <a:pt x="8" y="65"/>
                  </a:lnTo>
                  <a:lnTo>
                    <a:pt x="8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3" y="64"/>
                  </a:lnTo>
                  <a:lnTo>
                    <a:pt x="13" y="64"/>
                  </a:lnTo>
                  <a:lnTo>
                    <a:pt x="14" y="64"/>
                  </a:lnTo>
                  <a:lnTo>
                    <a:pt x="14" y="63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5" y="57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3" y="56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3" y="49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7" y="46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6" y="45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5" y="44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8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2" y="30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2" y="9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5" y="12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9"/>
                  </a:lnTo>
                  <a:lnTo>
                    <a:pt x="55" y="9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5" y="12"/>
                  </a:lnTo>
                  <a:lnTo>
                    <a:pt x="65" y="12"/>
                  </a:lnTo>
                  <a:lnTo>
                    <a:pt x="65" y="12"/>
                  </a:lnTo>
                  <a:lnTo>
                    <a:pt x="65" y="12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6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18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1"/>
                  </a:lnTo>
                  <a:lnTo>
                    <a:pt x="71" y="21"/>
                  </a:lnTo>
                  <a:lnTo>
                    <a:pt x="71" y="21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2"/>
                  </a:lnTo>
                  <a:lnTo>
                    <a:pt x="75" y="23"/>
                  </a:lnTo>
                  <a:lnTo>
                    <a:pt x="75" y="23"/>
                  </a:lnTo>
                  <a:lnTo>
                    <a:pt x="75" y="23"/>
                  </a:lnTo>
                  <a:lnTo>
                    <a:pt x="76" y="23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79" y="23"/>
                  </a:lnTo>
                  <a:lnTo>
                    <a:pt x="79" y="23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80" y="26"/>
                  </a:lnTo>
                  <a:lnTo>
                    <a:pt x="80" y="27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3" y="28"/>
                  </a:lnTo>
                  <a:lnTo>
                    <a:pt x="83" y="28"/>
                  </a:lnTo>
                  <a:lnTo>
                    <a:pt x="83" y="28"/>
                  </a:lnTo>
                  <a:lnTo>
                    <a:pt x="83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6"/>
                  </a:lnTo>
                  <a:lnTo>
                    <a:pt x="85" y="26"/>
                  </a:lnTo>
                  <a:lnTo>
                    <a:pt x="85" y="25"/>
                  </a:lnTo>
                  <a:lnTo>
                    <a:pt x="85" y="25"/>
                  </a:lnTo>
                  <a:lnTo>
                    <a:pt x="85" y="25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6" y="24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8" y="23"/>
                  </a:lnTo>
                  <a:lnTo>
                    <a:pt x="87" y="23"/>
                  </a:lnTo>
                  <a:lnTo>
                    <a:pt x="87" y="22"/>
                  </a:lnTo>
                  <a:lnTo>
                    <a:pt x="87" y="21"/>
                  </a:lnTo>
                  <a:lnTo>
                    <a:pt x="87" y="21"/>
                  </a:lnTo>
                  <a:lnTo>
                    <a:pt x="88" y="21"/>
                  </a:lnTo>
                  <a:lnTo>
                    <a:pt x="88" y="21"/>
                  </a:lnTo>
                  <a:lnTo>
                    <a:pt x="88" y="21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90" y="23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2" y="23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6" y="21"/>
                  </a:lnTo>
                  <a:lnTo>
                    <a:pt x="96" y="21"/>
                  </a:lnTo>
                  <a:lnTo>
                    <a:pt x="96" y="20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7" y="18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9" y="19"/>
                  </a:lnTo>
                  <a:lnTo>
                    <a:pt x="99" y="19"/>
                  </a:lnTo>
                  <a:lnTo>
                    <a:pt x="99" y="19"/>
                  </a:lnTo>
                  <a:lnTo>
                    <a:pt x="99" y="18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1" y="19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3" y="19"/>
                  </a:lnTo>
                  <a:lnTo>
                    <a:pt x="103" y="19"/>
                  </a:lnTo>
                  <a:lnTo>
                    <a:pt x="103" y="19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5" y="17"/>
                  </a:lnTo>
                  <a:lnTo>
                    <a:pt x="105" y="16"/>
                  </a:lnTo>
                  <a:lnTo>
                    <a:pt x="105" y="16"/>
                  </a:lnTo>
                  <a:lnTo>
                    <a:pt x="105" y="16"/>
                  </a:lnTo>
                  <a:lnTo>
                    <a:pt x="105" y="16"/>
                  </a:lnTo>
                  <a:lnTo>
                    <a:pt x="105" y="16"/>
                  </a:lnTo>
                  <a:lnTo>
                    <a:pt x="105" y="16"/>
                  </a:lnTo>
                  <a:lnTo>
                    <a:pt x="106" y="16"/>
                  </a:lnTo>
                  <a:lnTo>
                    <a:pt x="106" y="16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8" y="16"/>
                  </a:lnTo>
                  <a:lnTo>
                    <a:pt x="108" y="16"/>
                  </a:lnTo>
                  <a:lnTo>
                    <a:pt x="108" y="16"/>
                  </a:lnTo>
                  <a:lnTo>
                    <a:pt x="109" y="15"/>
                  </a:lnTo>
                  <a:lnTo>
                    <a:pt x="109" y="15"/>
                  </a:lnTo>
                  <a:lnTo>
                    <a:pt x="109" y="15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10" y="1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63" name="Freeform 69"/>
            <p:cNvSpPr>
              <a:spLocks/>
            </p:cNvSpPr>
            <p:nvPr>
              <p:custDataLst>
                <p:tags r:id="rId218"/>
              </p:custDataLst>
            </p:nvPr>
          </p:nvSpPr>
          <p:spPr bwMode="auto">
            <a:xfrm>
              <a:off x="6754418" y="2660388"/>
              <a:ext cx="164307" cy="89977"/>
            </a:xfrm>
            <a:custGeom>
              <a:avLst/>
              <a:gdLst/>
              <a:ahLst/>
              <a:cxnLst>
                <a:cxn ang="0">
                  <a:pos x="1" y="44"/>
                </a:cxn>
                <a:cxn ang="0">
                  <a:pos x="3" y="45"/>
                </a:cxn>
                <a:cxn ang="0">
                  <a:pos x="4" y="46"/>
                </a:cxn>
                <a:cxn ang="0">
                  <a:pos x="5" y="45"/>
                </a:cxn>
                <a:cxn ang="0">
                  <a:pos x="6" y="44"/>
                </a:cxn>
                <a:cxn ang="0">
                  <a:pos x="8" y="43"/>
                </a:cxn>
                <a:cxn ang="0">
                  <a:pos x="10" y="43"/>
                </a:cxn>
                <a:cxn ang="0">
                  <a:pos x="11" y="43"/>
                </a:cxn>
                <a:cxn ang="0">
                  <a:pos x="12" y="42"/>
                </a:cxn>
                <a:cxn ang="0">
                  <a:pos x="13" y="41"/>
                </a:cxn>
                <a:cxn ang="0">
                  <a:pos x="14" y="38"/>
                </a:cxn>
                <a:cxn ang="0">
                  <a:pos x="15" y="36"/>
                </a:cxn>
                <a:cxn ang="0">
                  <a:pos x="17" y="36"/>
                </a:cxn>
                <a:cxn ang="0">
                  <a:pos x="18" y="34"/>
                </a:cxn>
                <a:cxn ang="0">
                  <a:pos x="19" y="34"/>
                </a:cxn>
                <a:cxn ang="0">
                  <a:pos x="21" y="34"/>
                </a:cxn>
                <a:cxn ang="0">
                  <a:pos x="23" y="34"/>
                </a:cxn>
                <a:cxn ang="0">
                  <a:pos x="24" y="32"/>
                </a:cxn>
                <a:cxn ang="0">
                  <a:pos x="24" y="30"/>
                </a:cxn>
                <a:cxn ang="0">
                  <a:pos x="24" y="28"/>
                </a:cxn>
                <a:cxn ang="0">
                  <a:pos x="25" y="26"/>
                </a:cxn>
                <a:cxn ang="0">
                  <a:pos x="27" y="26"/>
                </a:cxn>
                <a:cxn ang="0">
                  <a:pos x="28" y="25"/>
                </a:cxn>
                <a:cxn ang="0">
                  <a:pos x="30" y="23"/>
                </a:cxn>
                <a:cxn ang="0">
                  <a:pos x="31" y="23"/>
                </a:cxn>
                <a:cxn ang="0">
                  <a:pos x="33" y="23"/>
                </a:cxn>
                <a:cxn ang="0">
                  <a:pos x="35" y="24"/>
                </a:cxn>
                <a:cxn ang="0">
                  <a:pos x="37" y="24"/>
                </a:cxn>
                <a:cxn ang="0">
                  <a:pos x="38" y="23"/>
                </a:cxn>
                <a:cxn ang="0">
                  <a:pos x="40" y="21"/>
                </a:cxn>
                <a:cxn ang="0">
                  <a:pos x="41" y="21"/>
                </a:cxn>
                <a:cxn ang="0">
                  <a:pos x="43" y="21"/>
                </a:cxn>
                <a:cxn ang="0">
                  <a:pos x="44" y="21"/>
                </a:cxn>
                <a:cxn ang="0">
                  <a:pos x="46" y="19"/>
                </a:cxn>
                <a:cxn ang="0">
                  <a:pos x="47" y="17"/>
                </a:cxn>
                <a:cxn ang="0">
                  <a:pos x="50" y="17"/>
                </a:cxn>
                <a:cxn ang="0">
                  <a:pos x="51" y="19"/>
                </a:cxn>
                <a:cxn ang="0">
                  <a:pos x="53" y="21"/>
                </a:cxn>
                <a:cxn ang="0">
                  <a:pos x="54" y="22"/>
                </a:cxn>
                <a:cxn ang="0">
                  <a:pos x="56" y="23"/>
                </a:cxn>
                <a:cxn ang="0">
                  <a:pos x="58" y="22"/>
                </a:cxn>
                <a:cxn ang="0">
                  <a:pos x="59" y="22"/>
                </a:cxn>
                <a:cxn ang="0">
                  <a:pos x="61" y="23"/>
                </a:cxn>
                <a:cxn ang="0">
                  <a:pos x="64" y="23"/>
                </a:cxn>
                <a:cxn ang="0">
                  <a:pos x="65" y="22"/>
                </a:cxn>
                <a:cxn ang="0">
                  <a:pos x="66" y="21"/>
                </a:cxn>
                <a:cxn ang="0">
                  <a:pos x="67" y="20"/>
                </a:cxn>
                <a:cxn ang="0">
                  <a:pos x="69" y="19"/>
                </a:cxn>
                <a:cxn ang="0">
                  <a:pos x="70" y="16"/>
                </a:cxn>
                <a:cxn ang="0">
                  <a:pos x="70" y="14"/>
                </a:cxn>
                <a:cxn ang="0">
                  <a:pos x="71" y="12"/>
                </a:cxn>
                <a:cxn ang="0">
                  <a:pos x="72" y="11"/>
                </a:cxn>
                <a:cxn ang="0">
                  <a:pos x="72" y="9"/>
                </a:cxn>
                <a:cxn ang="0">
                  <a:pos x="72" y="7"/>
                </a:cxn>
                <a:cxn ang="0">
                  <a:pos x="73" y="5"/>
                </a:cxn>
                <a:cxn ang="0">
                  <a:pos x="75" y="6"/>
                </a:cxn>
                <a:cxn ang="0">
                  <a:pos x="78" y="7"/>
                </a:cxn>
                <a:cxn ang="0">
                  <a:pos x="80" y="7"/>
                </a:cxn>
                <a:cxn ang="0">
                  <a:pos x="81" y="5"/>
                </a:cxn>
                <a:cxn ang="0">
                  <a:pos x="81" y="3"/>
                </a:cxn>
                <a:cxn ang="0">
                  <a:pos x="83" y="1"/>
                </a:cxn>
              </a:cxnLst>
              <a:rect l="0" t="0" r="r" b="b"/>
              <a:pathLst>
                <a:path w="84" h="46">
                  <a:moveTo>
                    <a:pt x="0" y="43"/>
                  </a:moveTo>
                  <a:lnTo>
                    <a:pt x="1" y="44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3" y="42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0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7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21" y="33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3" y="33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5" y="26"/>
                  </a:lnTo>
                  <a:lnTo>
                    <a:pt x="26" y="27"/>
                  </a:lnTo>
                  <a:lnTo>
                    <a:pt x="26" y="26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9" y="25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4" y="23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7" y="24"/>
                  </a:lnTo>
                  <a:lnTo>
                    <a:pt x="37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1" y="17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9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4" y="23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60" y="23"/>
                  </a:lnTo>
                  <a:lnTo>
                    <a:pt x="60" y="23"/>
                  </a:lnTo>
                  <a:lnTo>
                    <a:pt x="60" y="23"/>
                  </a:lnTo>
                  <a:lnTo>
                    <a:pt x="61" y="23"/>
                  </a:lnTo>
                  <a:lnTo>
                    <a:pt x="61" y="23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5" y="21"/>
                  </a:lnTo>
                  <a:lnTo>
                    <a:pt x="65" y="21"/>
                  </a:lnTo>
                  <a:lnTo>
                    <a:pt x="65" y="21"/>
                  </a:lnTo>
                  <a:lnTo>
                    <a:pt x="66" y="21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0" y="15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0" y="13"/>
                  </a:lnTo>
                  <a:lnTo>
                    <a:pt x="71" y="13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2" y="5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6"/>
                  </a:lnTo>
                  <a:lnTo>
                    <a:pt x="76" y="6"/>
                  </a:lnTo>
                  <a:lnTo>
                    <a:pt x="76" y="7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80" y="7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4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64" name="Freeform 70"/>
            <p:cNvSpPr>
              <a:spLocks/>
            </p:cNvSpPr>
            <p:nvPr>
              <p:custDataLst>
                <p:tags r:id="rId219"/>
              </p:custDataLst>
            </p:nvPr>
          </p:nvSpPr>
          <p:spPr bwMode="auto">
            <a:xfrm>
              <a:off x="7214088" y="4205654"/>
              <a:ext cx="205385" cy="125187"/>
            </a:xfrm>
            <a:custGeom>
              <a:avLst/>
              <a:gdLst/>
              <a:ahLst/>
              <a:cxnLst>
                <a:cxn ang="0">
                  <a:pos x="104" y="18"/>
                </a:cxn>
                <a:cxn ang="0">
                  <a:pos x="102" y="21"/>
                </a:cxn>
                <a:cxn ang="0">
                  <a:pos x="99" y="23"/>
                </a:cxn>
                <a:cxn ang="0">
                  <a:pos x="97" y="26"/>
                </a:cxn>
                <a:cxn ang="0">
                  <a:pos x="95" y="29"/>
                </a:cxn>
                <a:cxn ang="0">
                  <a:pos x="93" y="26"/>
                </a:cxn>
                <a:cxn ang="0">
                  <a:pos x="93" y="25"/>
                </a:cxn>
                <a:cxn ang="0">
                  <a:pos x="90" y="28"/>
                </a:cxn>
                <a:cxn ang="0">
                  <a:pos x="88" y="29"/>
                </a:cxn>
                <a:cxn ang="0">
                  <a:pos x="86" y="30"/>
                </a:cxn>
                <a:cxn ang="0">
                  <a:pos x="84" y="34"/>
                </a:cxn>
                <a:cxn ang="0">
                  <a:pos x="81" y="38"/>
                </a:cxn>
                <a:cxn ang="0">
                  <a:pos x="81" y="42"/>
                </a:cxn>
                <a:cxn ang="0">
                  <a:pos x="79" y="46"/>
                </a:cxn>
                <a:cxn ang="0">
                  <a:pos x="78" y="50"/>
                </a:cxn>
                <a:cxn ang="0">
                  <a:pos x="75" y="53"/>
                </a:cxn>
                <a:cxn ang="0">
                  <a:pos x="72" y="56"/>
                </a:cxn>
                <a:cxn ang="0">
                  <a:pos x="70" y="60"/>
                </a:cxn>
                <a:cxn ang="0">
                  <a:pos x="70" y="64"/>
                </a:cxn>
                <a:cxn ang="0">
                  <a:pos x="68" y="63"/>
                </a:cxn>
                <a:cxn ang="0">
                  <a:pos x="66" y="61"/>
                </a:cxn>
                <a:cxn ang="0">
                  <a:pos x="63" y="60"/>
                </a:cxn>
                <a:cxn ang="0">
                  <a:pos x="60" y="58"/>
                </a:cxn>
                <a:cxn ang="0">
                  <a:pos x="58" y="59"/>
                </a:cxn>
                <a:cxn ang="0">
                  <a:pos x="55" y="60"/>
                </a:cxn>
                <a:cxn ang="0">
                  <a:pos x="52" y="60"/>
                </a:cxn>
                <a:cxn ang="0">
                  <a:pos x="48" y="58"/>
                </a:cxn>
                <a:cxn ang="0">
                  <a:pos x="44" y="59"/>
                </a:cxn>
                <a:cxn ang="0">
                  <a:pos x="41" y="57"/>
                </a:cxn>
                <a:cxn ang="0">
                  <a:pos x="38" y="57"/>
                </a:cxn>
                <a:cxn ang="0">
                  <a:pos x="34" y="58"/>
                </a:cxn>
                <a:cxn ang="0">
                  <a:pos x="31" y="56"/>
                </a:cxn>
                <a:cxn ang="0">
                  <a:pos x="29" y="56"/>
                </a:cxn>
                <a:cxn ang="0">
                  <a:pos x="26" y="55"/>
                </a:cxn>
                <a:cxn ang="0">
                  <a:pos x="24" y="55"/>
                </a:cxn>
                <a:cxn ang="0">
                  <a:pos x="22" y="53"/>
                </a:cxn>
                <a:cxn ang="0">
                  <a:pos x="17" y="52"/>
                </a:cxn>
                <a:cxn ang="0">
                  <a:pos x="16" y="51"/>
                </a:cxn>
                <a:cxn ang="0">
                  <a:pos x="13" y="50"/>
                </a:cxn>
                <a:cxn ang="0">
                  <a:pos x="13" y="49"/>
                </a:cxn>
                <a:cxn ang="0">
                  <a:pos x="11" y="48"/>
                </a:cxn>
                <a:cxn ang="0">
                  <a:pos x="12" y="45"/>
                </a:cxn>
                <a:cxn ang="0">
                  <a:pos x="12" y="43"/>
                </a:cxn>
                <a:cxn ang="0">
                  <a:pos x="13" y="40"/>
                </a:cxn>
                <a:cxn ang="0">
                  <a:pos x="11" y="36"/>
                </a:cxn>
                <a:cxn ang="0">
                  <a:pos x="12" y="33"/>
                </a:cxn>
                <a:cxn ang="0">
                  <a:pos x="11" y="31"/>
                </a:cxn>
                <a:cxn ang="0">
                  <a:pos x="11" y="27"/>
                </a:cxn>
                <a:cxn ang="0">
                  <a:pos x="7" y="25"/>
                </a:cxn>
                <a:cxn ang="0">
                  <a:pos x="4" y="25"/>
                </a:cxn>
                <a:cxn ang="0">
                  <a:pos x="2" y="22"/>
                </a:cxn>
                <a:cxn ang="0">
                  <a:pos x="1" y="21"/>
                </a:cxn>
                <a:cxn ang="0">
                  <a:pos x="2" y="20"/>
                </a:cxn>
                <a:cxn ang="0">
                  <a:pos x="3" y="16"/>
                </a:cxn>
                <a:cxn ang="0">
                  <a:pos x="5" y="14"/>
                </a:cxn>
                <a:cxn ang="0">
                  <a:pos x="5" y="12"/>
                </a:cxn>
                <a:cxn ang="0">
                  <a:pos x="3" y="10"/>
                </a:cxn>
                <a:cxn ang="0">
                  <a:pos x="4" y="7"/>
                </a:cxn>
                <a:cxn ang="0">
                  <a:pos x="5" y="3"/>
                </a:cxn>
              </a:cxnLst>
              <a:rect l="0" t="0" r="r" b="b"/>
              <a:pathLst>
                <a:path w="105" h="64">
                  <a:moveTo>
                    <a:pt x="105" y="16"/>
                  </a:moveTo>
                  <a:lnTo>
                    <a:pt x="105" y="16"/>
                  </a:lnTo>
                  <a:lnTo>
                    <a:pt x="104" y="16"/>
                  </a:lnTo>
                  <a:lnTo>
                    <a:pt x="104" y="17"/>
                  </a:lnTo>
                  <a:lnTo>
                    <a:pt x="104" y="17"/>
                  </a:lnTo>
                  <a:lnTo>
                    <a:pt x="104" y="17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4" y="19"/>
                  </a:lnTo>
                  <a:lnTo>
                    <a:pt x="103" y="19"/>
                  </a:lnTo>
                  <a:lnTo>
                    <a:pt x="103" y="19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2" y="20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0" y="23"/>
                  </a:lnTo>
                  <a:lnTo>
                    <a:pt x="100" y="23"/>
                  </a:lnTo>
                  <a:lnTo>
                    <a:pt x="99" y="23"/>
                  </a:lnTo>
                  <a:lnTo>
                    <a:pt x="99" y="24"/>
                  </a:lnTo>
                  <a:lnTo>
                    <a:pt x="99" y="24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6" y="26"/>
                  </a:lnTo>
                  <a:lnTo>
                    <a:pt x="96" y="27"/>
                  </a:lnTo>
                  <a:lnTo>
                    <a:pt x="96" y="27"/>
                  </a:lnTo>
                  <a:lnTo>
                    <a:pt x="96" y="27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5" y="27"/>
                  </a:lnTo>
                  <a:lnTo>
                    <a:pt x="95" y="27"/>
                  </a:lnTo>
                  <a:lnTo>
                    <a:pt x="95" y="27"/>
                  </a:lnTo>
                  <a:lnTo>
                    <a:pt x="95" y="27"/>
                  </a:lnTo>
                  <a:lnTo>
                    <a:pt x="95" y="26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4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7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1" y="27"/>
                  </a:lnTo>
                  <a:lnTo>
                    <a:pt x="91" y="27"/>
                  </a:lnTo>
                  <a:lnTo>
                    <a:pt x="90" y="28"/>
                  </a:lnTo>
                  <a:lnTo>
                    <a:pt x="91" y="28"/>
                  </a:lnTo>
                  <a:lnTo>
                    <a:pt x="90" y="28"/>
                  </a:lnTo>
                  <a:lnTo>
                    <a:pt x="90" y="28"/>
                  </a:lnTo>
                  <a:lnTo>
                    <a:pt x="90" y="28"/>
                  </a:lnTo>
                  <a:lnTo>
                    <a:pt x="89" y="28"/>
                  </a:lnTo>
                  <a:lnTo>
                    <a:pt x="89" y="29"/>
                  </a:lnTo>
                  <a:lnTo>
                    <a:pt x="89" y="29"/>
                  </a:lnTo>
                  <a:lnTo>
                    <a:pt x="88" y="29"/>
                  </a:lnTo>
                  <a:lnTo>
                    <a:pt x="88" y="29"/>
                  </a:lnTo>
                  <a:lnTo>
                    <a:pt x="88" y="29"/>
                  </a:lnTo>
                  <a:lnTo>
                    <a:pt x="88" y="29"/>
                  </a:lnTo>
                  <a:lnTo>
                    <a:pt x="88" y="29"/>
                  </a:lnTo>
                  <a:lnTo>
                    <a:pt x="87" y="29"/>
                  </a:lnTo>
                  <a:lnTo>
                    <a:pt x="87" y="29"/>
                  </a:lnTo>
                  <a:lnTo>
                    <a:pt x="86" y="29"/>
                  </a:lnTo>
                  <a:lnTo>
                    <a:pt x="86" y="29"/>
                  </a:lnTo>
                  <a:lnTo>
                    <a:pt x="86" y="29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2"/>
                  </a:lnTo>
                  <a:lnTo>
                    <a:pt x="85" y="32"/>
                  </a:lnTo>
                  <a:lnTo>
                    <a:pt x="85" y="33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3" y="34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2" y="37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1" y="38"/>
                  </a:lnTo>
                  <a:lnTo>
                    <a:pt x="81" y="38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81" y="40"/>
                  </a:lnTo>
                  <a:lnTo>
                    <a:pt x="81" y="41"/>
                  </a:lnTo>
                  <a:lnTo>
                    <a:pt x="81" y="41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4"/>
                  </a:lnTo>
                  <a:lnTo>
                    <a:pt x="80" y="45"/>
                  </a:lnTo>
                  <a:lnTo>
                    <a:pt x="80" y="45"/>
                  </a:lnTo>
                  <a:lnTo>
                    <a:pt x="80" y="45"/>
                  </a:lnTo>
                  <a:lnTo>
                    <a:pt x="80" y="45"/>
                  </a:lnTo>
                  <a:lnTo>
                    <a:pt x="79" y="46"/>
                  </a:lnTo>
                  <a:lnTo>
                    <a:pt x="79" y="46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8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9" y="49"/>
                  </a:lnTo>
                  <a:lnTo>
                    <a:pt x="78" y="49"/>
                  </a:lnTo>
                  <a:lnTo>
                    <a:pt x="78" y="50"/>
                  </a:lnTo>
                  <a:lnTo>
                    <a:pt x="78" y="50"/>
                  </a:lnTo>
                  <a:lnTo>
                    <a:pt x="78" y="51"/>
                  </a:lnTo>
                  <a:lnTo>
                    <a:pt x="78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3"/>
                  </a:lnTo>
                  <a:lnTo>
                    <a:pt x="75" y="53"/>
                  </a:lnTo>
                  <a:lnTo>
                    <a:pt x="75" y="53"/>
                  </a:lnTo>
                  <a:lnTo>
                    <a:pt x="75" y="53"/>
                  </a:lnTo>
                  <a:lnTo>
                    <a:pt x="75" y="54"/>
                  </a:lnTo>
                  <a:lnTo>
                    <a:pt x="74" y="54"/>
                  </a:lnTo>
                  <a:lnTo>
                    <a:pt x="74" y="54"/>
                  </a:lnTo>
                  <a:lnTo>
                    <a:pt x="73" y="55"/>
                  </a:lnTo>
                  <a:lnTo>
                    <a:pt x="73" y="55"/>
                  </a:lnTo>
                  <a:lnTo>
                    <a:pt x="73" y="55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72" y="58"/>
                  </a:lnTo>
                  <a:lnTo>
                    <a:pt x="72" y="58"/>
                  </a:lnTo>
                  <a:lnTo>
                    <a:pt x="71" y="58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70" y="61"/>
                  </a:lnTo>
                  <a:lnTo>
                    <a:pt x="70" y="61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70" y="63"/>
                  </a:lnTo>
                  <a:lnTo>
                    <a:pt x="70" y="63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69" y="64"/>
                  </a:lnTo>
                  <a:lnTo>
                    <a:pt x="69" y="64"/>
                  </a:lnTo>
                  <a:lnTo>
                    <a:pt x="69" y="64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7" y="63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62"/>
                  </a:lnTo>
                  <a:lnTo>
                    <a:pt x="67" y="62"/>
                  </a:lnTo>
                  <a:lnTo>
                    <a:pt x="67" y="61"/>
                  </a:lnTo>
                  <a:lnTo>
                    <a:pt x="67" y="61"/>
                  </a:lnTo>
                  <a:lnTo>
                    <a:pt x="66" y="61"/>
                  </a:lnTo>
                  <a:lnTo>
                    <a:pt x="66" y="61"/>
                  </a:lnTo>
                  <a:lnTo>
                    <a:pt x="66" y="60"/>
                  </a:lnTo>
                  <a:lnTo>
                    <a:pt x="65" y="60"/>
                  </a:lnTo>
                  <a:lnTo>
                    <a:pt x="65" y="60"/>
                  </a:lnTo>
                  <a:lnTo>
                    <a:pt x="64" y="61"/>
                  </a:lnTo>
                  <a:lnTo>
                    <a:pt x="64" y="61"/>
                  </a:lnTo>
                  <a:lnTo>
                    <a:pt x="63" y="61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3" y="59"/>
                  </a:lnTo>
                  <a:lnTo>
                    <a:pt x="62" y="59"/>
                  </a:lnTo>
                  <a:lnTo>
                    <a:pt x="62" y="59"/>
                  </a:lnTo>
                  <a:lnTo>
                    <a:pt x="61" y="59"/>
                  </a:lnTo>
                  <a:lnTo>
                    <a:pt x="61" y="59"/>
                  </a:lnTo>
                  <a:lnTo>
                    <a:pt x="61" y="59"/>
                  </a:lnTo>
                  <a:lnTo>
                    <a:pt x="61" y="59"/>
                  </a:lnTo>
                  <a:lnTo>
                    <a:pt x="61" y="58"/>
                  </a:lnTo>
                  <a:lnTo>
                    <a:pt x="61" y="58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59" y="59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7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5" y="60"/>
                  </a:lnTo>
                  <a:lnTo>
                    <a:pt x="55" y="60"/>
                  </a:lnTo>
                  <a:lnTo>
                    <a:pt x="55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1" y="60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49" y="59"/>
                  </a:lnTo>
                  <a:lnTo>
                    <a:pt x="49" y="58"/>
                  </a:lnTo>
                  <a:lnTo>
                    <a:pt x="49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7" y="58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5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4" y="59"/>
                  </a:lnTo>
                  <a:lnTo>
                    <a:pt x="44" y="59"/>
                  </a:lnTo>
                  <a:lnTo>
                    <a:pt x="43" y="58"/>
                  </a:lnTo>
                  <a:lnTo>
                    <a:pt x="43" y="58"/>
                  </a:lnTo>
                  <a:lnTo>
                    <a:pt x="43" y="58"/>
                  </a:lnTo>
                  <a:lnTo>
                    <a:pt x="43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39" y="57"/>
                  </a:lnTo>
                  <a:lnTo>
                    <a:pt x="39" y="57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37" y="56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4" y="57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0" y="56"/>
                  </a:lnTo>
                  <a:lnTo>
                    <a:pt x="31" y="56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6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4"/>
                  </a:lnTo>
                  <a:lnTo>
                    <a:pt x="25" y="55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0" y="53"/>
                  </a:lnTo>
                  <a:lnTo>
                    <a:pt x="20" y="53"/>
                  </a:lnTo>
                  <a:lnTo>
                    <a:pt x="20" y="53"/>
                  </a:lnTo>
                  <a:lnTo>
                    <a:pt x="19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7" y="52"/>
                  </a:lnTo>
                  <a:lnTo>
                    <a:pt x="18" y="52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3" y="50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2" y="51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2" y="45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1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1" y="37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8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6" y="25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65" name="Freeform 71"/>
            <p:cNvSpPr>
              <a:spLocks/>
            </p:cNvSpPr>
            <p:nvPr>
              <p:custDataLst>
                <p:tags r:id="rId220"/>
              </p:custDataLst>
            </p:nvPr>
          </p:nvSpPr>
          <p:spPr bwMode="auto">
            <a:xfrm>
              <a:off x="7413604" y="3961151"/>
              <a:ext cx="125187" cy="277757"/>
            </a:xfrm>
            <a:custGeom>
              <a:avLst/>
              <a:gdLst/>
              <a:ahLst/>
              <a:cxnLst>
                <a:cxn ang="0">
                  <a:pos x="61" y="7"/>
                </a:cxn>
                <a:cxn ang="0">
                  <a:pos x="61" y="11"/>
                </a:cxn>
                <a:cxn ang="0">
                  <a:pos x="62" y="15"/>
                </a:cxn>
                <a:cxn ang="0">
                  <a:pos x="63" y="21"/>
                </a:cxn>
                <a:cxn ang="0">
                  <a:pos x="63" y="25"/>
                </a:cxn>
                <a:cxn ang="0">
                  <a:pos x="64" y="29"/>
                </a:cxn>
                <a:cxn ang="0">
                  <a:pos x="64" y="33"/>
                </a:cxn>
                <a:cxn ang="0">
                  <a:pos x="64" y="37"/>
                </a:cxn>
                <a:cxn ang="0">
                  <a:pos x="63" y="41"/>
                </a:cxn>
                <a:cxn ang="0">
                  <a:pos x="62" y="44"/>
                </a:cxn>
                <a:cxn ang="0">
                  <a:pos x="61" y="47"/>
                </a:cxn>
                <a:cxn ang="0">
                  <a:pos x="59" y="51"/>
                </a:cxn>
                <a:cxn ang="0">
                  <a:pos x="58" y="54"/>
                </a:cxn>
                <a:cxn ang="0">
                  <a:pos x="56" y="58"/>
                </a:cxn>
                <a:cxn ang="0">
                  <a:pos x="56" y="59"/>
                </a:cxn>
                <a:cxn ang="0">
                  <a:pos x="55" y="57"/>
                </a:cxn>
                <a:cxn ang="0">
                  <a:pos x="54" y="60"/>
                </a:cxn>
                <a:cxn ang="0">
                  <a:pos x="52" y="62"/>
                </a:cxn>
                <a:cxn ang="0">
                  <a:pos x="47" y="64"/>
                </a:cxn>
                <a:cxn ang="0">
                  <a:pos x="43" y="67"/>
                </a:cxn>
                <a:cxn ang="0">
                  <a:pos x="41" y="70"/>
                </a:cxn>
                <a:cxn ang="0">
                  <a:pos x="38" y="72"/>
                </a:cxn>
                <a:cxn ang="0">
                  <a:pos x="36" y="76"/>
                </a:cxn>
                <a:cxn ang="0">
                  <a:pos x="34" y="79"/>
                </a:cxn>
                <a:cxn ang="0">
                  <a:pos x="34" y="81"/>
                </a:cxn>
                <a:cxn ang="0">
                  <a:pos x="31" y="83"/>
                </a:cxn>
                <a:cxn ang="0">
                  <a:pos x="28" y="85"/>
                </a:cxn>
                <a:cxn ang="0">
                  <a:pos x="30" y="87"/>
                </a:cxn>
                <a:cxn ang="0">
                  <a:pos x="29" y="90"/>
                </a:cxn>
                <a:cxn ang="0">
                  <a:pos x="26" y="92"/>
                </a:cxn>
                <a:cxn ang="0">
                  <a:pos x="28" y="95"/>
                </a:cxn>
                <a:cxn ang="0">
                  <a:pos x="27" y="99"/>
                </a:cxn>
                <a:cxn ang="0">
                  <a:pos x="26" y="103"/>
                </a:cxn>
                <a:cxn ang="0">
                  <a:pos x="25" y="105"/>
                </a:cxn>
                <a:cxn ang="0">
                  <a:pos x="24" y="108"/>
                </a:cxn>
                <a:cxn ang="0">
                  <a:pos x="22" y="110"/>
                </a:cxn>
                <a:cxn ang="0">
                  <a:pos x="19" y="110"/>
                </a:cxn>
                <a:cxn ang="0">
                  <a:pos x="18" y="113"/>
                </a:cxn>
                <a:cxn ang="0">
                  <a:pos x="14" y="113"/>
                </a:cxn>
                <a:cxn ang="0">
                  <a:pos x="16" y="110"/>
                </a:cxn>
                <a:cxn ang="0">
                  <a:pos x="18" y="107"/>
                </a:cxn>
                <a:cxn ang="0">
                  <a:pos x="16" y="107"/>
                </a:cxn>
                <a:cxn ang="0">
                  <a:pos x="13" y="110"/>
                </a:cxn>
                <a:cxn ang="0">
                  <a:pos x="13" y="111"/>
                </a:cxn>
                <a:cxn ang="0">
                  <a:pos x="14" y="114"/>
                </a:cxn>
                <a:cxn ang="0">
                  <a:pos x="17" y="114"/>
                </a:cxn>
                <a:cxn ang="0">
                  <a:pos x="20" y="113"/>
                </a:cxn>
                <a:cxn ang="0">
                  <a:pos x="18" y="116"/>
                </a:cxn>
                <a:cxn ang="0">
                  <a:pos x="16" y="120"/>
                </a:cxn>
                <a:cxn ang="0">
                  <a:pos x="15" y="125"/>
                </a:cxn>
                <a:cxn ang="0">
                  <a:pos x="13" y="128"/>
                </a:cxn>
                <a:cxn ang="0">
                  <a:pos x="11" y="131"/>
                </a:cxn>
                <a:cxn ang="0">
                  <a:pos x="10" y="135"/>
                </a:cxn>
                <a:cxn ang="0">
                  <a:pos x="8" y="138"/>
                </a:cxn>
                <a:cxn ang="0">
                  <a:pos x="5" y="137"/>
                </a:cxn>
                <a:cxn ang="0">
                  <a:pos x="6" y="139"/>
                </a:cxn>
                <a:cxn ang="0">
                  <a:pos x="2" y="140"/>
                </a:cxn>
                <a:cxn ang="0">
                  <a:pos x="0" y="141"/>
                </a:cxn>
                <a:cxn ang="0">
                  <a:pos x="1" y="140"/>
                </a:cxn>
              </a:cxnLst>
              <a:rect l="0" t="0" r="r" b="b"/>
              <a:pathLst>
                <a:path w="64" h="142">
                  <a:moveTo>
                    <a:pt x="60" y="0"/>
                  </a:move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5"/>
                  </a:lnTo>
                  <a:lnTo>
                    <a:pt x="61" y="5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11"/>
                  </a:lnTo>
                  <a:lnTo>
                    <a:pt x="61" y="11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2" y="13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2" y="17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2" y="19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2" y="21"/>
                  </a:lnTo>
                  <a:lnTo>
                    <a:pt x="63" y="21"/>
                  </a:lnTo>
                  <a:lnTo>
                    <a:pt x="63" y="21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3" y="25"/>
                  </a:lnTo>
                  <a:lnTo>
                    <a:pt x="63" y="25"/>
                  </a:lnTo>
                  <a:lnTo>
                    <a:pt x="63" y="25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30"/>
                  </a:lnTo>
                  <a:lnTo>
                    <a:pt x="64" y="30"/>
                  </a:lnTo>
                  <a:lnTo>
                    <a:pt x="64" y="30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64" y="40"/>
                  </a:lnTo>
                  <a:lnTo>
                    <a:pt x="63" y="40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3" y="43"/>
                  </a:lnTo>
                  <a:lnTo>
                    <a:pt x="63" y="43"/>
                  </a:lnTo>
                  <a:lnTo>
                    <a:pt x="62" y="43"/>
                  </a:lnTo>
                  <a:lnTo>
                    <a:pt x="62" y="44"/>
                  </a:lnTo>
                  <a:lnTo>
                    <a:pt x="62" y="44"/>
                  </a:lnTo>
                  <a:lnTo>
                    <a:pt x="62" y="45"/>
                  </a:lnTo>
                  <a:lnTo>
                    <a:pt x="62" y="45"/>
                  </a:lnTo>
                  <a:lnTo>
                    <a:pt x="62" y="45"/>
                  </a:lnTo>
                  <a:lnTo>
                    <a:pt x="62" y="45"/>
                  </a:lnTo>
                  <a:lnTo>
                    <a:pt x="62" y="46"/>
                  </a:lnTo>
                  <a:lnTo>
                    <a:pt x="61" y="46"/>
                  </a:lnTo>
                  <a:lnTo>
                    <a:pt x="61" y="46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61" y="48"/>
                  </a:lnTo>
                  <a:lnTo>
                    <a:pt x="61" y="48"/>
                  </a:lnTo>
                  <a:lnTo>
                    <a:pt x="61" y="48"/>
                  </a:lnTo>
                  <a:lnTo>
                    <a:pt x="61" y="49"/>
                  </a:lnTo>
                  <a:lnTo>
                    <a:pt x="60" y="49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60" y="51"/>
                  </a:lnTo>
                  <a:lnTo>
                    <a:pt x="59" y="51"/>
                  </a:lnTo>
                  <a:lnTo>
                    <a:pt x="59" y="51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5"/>
                  </a:lnTo>
                  <a:lnTo>
                    <a:pt x="58" y="55"/>
                  </a:lnTo>
                  <a:lnTo>
                    <a:pt x="58" y="56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7" y="58"/>
                  </a:lnTo>
                  <a:lnTo>
                    <a:pt x="56" y="58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5" y="61"/>
                  </a:lnTo>
                  <a:lnTo>
                    <a:pt x="55" y="60"/>
                  </a:lnTo>
                  <a:lnTo>
                    <a:pt x="55" y="60"/>
                  </a:lnTo>
                  <a:lnTo>
                    <a:pt x="55" y="59"/>
                  </a:lnTo>
                  <a:lnTo>
                    <a:pt x="56" y="59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57"/>
                  </a:lnTo>
                  <a:lnTo>
                    <a:pt x="57" y="57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4" y="58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1"/>
                  </a:lnTo>
                  <a:lnTo>
                    <a:pt x="55" y="61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3" y="61"/>
                  </a:lnTo>
                  <a:lnTo>
                    <a:pt x="53" y="61"/>
                  </a:lnTo>
                  <a:lnTo>
                    <a:pt x="52" y="61"/>
                  </a:lnTo>
                  <a:lnTo>
                    <a:pt x="52" y="62"/>
                  </a:lnTo>
                  <a:lnTo>
                    <a:pt x="52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0" y="62"/>
                  </a:lnTo>
                  <a:lnTo>
                    <a:pt x="50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8" y="63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5" y="65"/>
                  </a:lnTo>
                  <a:lnTo>
                    <a:pt x="45" y="65"/>
                  </a:lnTo>
                  <a:lnTo>
                    <a:pt x="45" y="66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3" y="68"/>
                  </a:lnTo>
                  <a:lnTo>
                    <a:pt x="42" y="68"/>
                  </a:lnTo>
                  <a:lnTo>
                    <a:pt x="42" y="68"/>
                  </a:lnTo>
                  <a:lnTo>
                    <a:pt x="41" y="68"/>
                  </a:lnTo>
                  <a:lnTo>
                    <a:pt x="41" y="69"/>
                  </a:lnTo>
                  <a:lnTo>
                    <a:pt x="41" y="69"/>
                  </a:lnTo>
                  <a:lnTo>
                    <a:pt x="41" y="69"/>
                  </a:lnTo>
                  <a:lnTo>
                    <a:pt x="41" y="69"/>
                  </a:lnTo>
                  <a:lnTo>
                    <a:pt x="41" y="70"/>
                  </a:lnTo>
                  <a:lnTo>
                    <a:pt x="40" y="70"/>
                  </a:lnTo>
                  <a:lnTo>
                    <a:pt x="40" y="70"/>
                  </a:lnTo>
                  <a:lnTo>
                    <a:pt x="40" y="70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7" y="73"/>
                  </a:lnTo>
                  <a:lnTo>
                    <a:pt x="37" y="73"/>
                  </a:lnTo>
                  <a:lnTo>
                    <a:pt x="37" y="74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6" y="75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79"/>
                  </a:lnTo>
                  <a:lnTo>
                    <a:pt x="34" y="79"/>
                  </a:lnTo>
                  <a:lnTo>
                    <a:pt x="34" y="79"/>
                  </a:lnTo>
                  <a:lnTo>
                    <a:pt x="34" y="79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0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4" y="81"/>
                  </a:lnTo>
                  <a:lnTo>
                    <a:pt x="34" y="81"/>
                  </a:lnTo>
                  <a:lnTo>
                    <a:pt x="34" y="81"/>
                  </a:lnTo>
                  <a:lnTo>
                    <a:pt x="34" y="82"/>
                  </a:lnTo>
                  <a:lnTo>
                    <a:pt x="33" y="82"/>
                  </a:lnTo>
                  <a:lnTo>
                    <a:pt x="33" y="82"/>
                  </a:lnTo>
                  <a:lnTo>
                    <a:pt x="33" y="82"/>
                  </a:lnTo>
                  <a:lnTo>
                    <a:pt x="32" y="82"/>
                  </a:lnTo>
                  <a:lnTo>
                    <a:pt x="32" y="83"/>
                  </a:lnTo>
                  <a:lnTo>
                    <a:pt x="32" y="83"/>
                  </a:lnTo>
                  <a:lnTo>
                    <a:pt x="32" y="83"/>
                  </a:lnTo>
                  <a:lnTo>
                    <a:pt x="31" y="83"/>
                  </a:lnTo>
                  <a:lnTo>
                    <a:pt x="31" y="83"/>
                  </a:lnTo>
                  <a:lnTo>
                    <a:pt x="30" y="83"/>
                  </a:lnTo>
                  <a:lnTo>
                    <a:pt x="30" y="84"/>
                  </a:lnTo>
                  <a:lnTo>
                    <a:pt x="29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7" y="84"/>
                  </a:lnTo>
                  <a:lnTo>
                    <a:pt x="27" y="83"/>
                  </a:lnTo>
                  <a:lnTo>
                    <a:pt x="27" y="84"/>
                  </a:lnTo>
                  <a:lnTo>
                    <a:pt x="28" y="85"/>
                  </a:lnTo>
                  <a:lnTo>
                    <a:pt x="28" y="85"/>
                  </a:lnTo>
                  <a:lnTo>
                    <a:pt x="29" y="85"/>
                  </a:lnTo>
                  <a:lnTo>
                    <a:pt x="29" y="85"/>
                  </a:lnTo>
                  <a:lnTo>
                    <a:pt x="29" y="85"/>
                  </a:lnTo>
                  <a:lnTo>
                    <a:pt x="30" y="85"/>
                  </a:lnTo>
                  <a:lnTo>
                    <a:pt x="30" y="85"/>
                  </a:lnTo>
                  <a:lnTo>
                    <a:pt x="31" y="85"/>
                  </a:lnTo>
                  <a:lnTo>
                    <a:pt x="31" y="85"/>
                  </a:lnTo>
                  <a:lnTo>
                    <a:pt x="31" y="86"/>
                  </a:lnTo>
                  <a:lnTo>
                    <a:pt x="30" y="86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0" y="88"/>
                  </a:lnTo>
                  <a:lnTo>
                    <a:pt x="29" y="88"/>
                  </a:lnTo>
                  <a:lnTo>
                    <a:pt x="30" y="88"/>
                  </a:lnTo>
                  <a:lnTo>
                    <a:pt x="29" y="88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29" y="90"/>
                  </a:lnTo>
                  <a:lnTo>
                    <a:pt x="29" y="90"/>
                  </a:lnTo>
                  <a:lnTo>
                    <a:pt x="29" y="90"/>
                  </a:lnTo>
                  <a:lnTo>
                    <a:pt x="29" y="90"/>
                  </a:lnTo>
                  <a:lnTo>
                    <a:pt x="29" y="91"/>
                  </a:lnTo>
                  <a:lnTo>
                    <a:pt x="29" y="91"/>
                  </a:lnTo>
                  <a:lnTo>
                    <a:pt x="28" y="91"/>
                  </a:lnTo>
                  <a:lnTo>
                    <a:pt x="28" y="91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2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7" y="93"/>
                  </a:lnTo>
                  <a:lnTo>
                    <a:pt x="27" y="93"/>
                  </a:lnTo>
                  <a:lnTo>
                    <a:pt x="27" y="93"/>
                  </a:lnTo>
                  <a:lnTo>
                    <a:pt x="27" y="93"/>
                  </a:lnTo>
                  <a:lnTo>
                    <a:pt x="27" y="94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28" y="95"/>
                  </a:lnTo>
                  <a:lnTo>
                    <a:pt x="28" y="95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7"/>
                  </a:lnTo>
                  <a:lnTo>
                    <a:pt x="27" y="97"/>
                  </a:lnTo>
                  <a:lnTo>
                    <a:pt x="27" y="97"/>
                  </a:lnTo>
                  <a:lnTo>
                    <a:pt x="27" y="98"/>
                  </a:lnTo>
                  <a:lnTo>
                    <a:pt x="27" y="98"/>
                  </a:lnTo>
                  <a:lnTo>
                    <a:pt x="27" y="99"/>
                  </a:lnTo>
                  <a:lnTo>
                    <a:pt x="27" y="99"/>
                  </a:lnTo>
                  <a:lnTo>
                    <a:pt x="27" y="99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27" y="102"/>
                  </a:lnTo>
                  <a:lnTo>
                    <a:pt x="27" y="102"/>
                  </a:lnTo>
                  <a:lnTo>
                    <a:pt x="27" y="102"/>
                  </a:lnTo>
                  <a:lnTo>
                    <a:pt x="26" y="103"/>
                  </a:lnTo>
                  <a:lnTo>
                    <a:pt x="27" y="103"/>
                  </a:lnTo>
                  <a:lnTo>
                    <a:pt x="27" y="103"/>
                  </a:lnTo>
                  <a:lnTo>
                    <a:pt x="27" y="103"/>
                  </a:lnTo>
                  <a:lnTo>
                    <a:pt x="26" y="103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5"/>
                  </a:lnTo>
                  <a:lnTo>
                    <a:pt x="26" y="105"/>
                  </a:lnTo>
                  <a:lnTo>
                    <a:pt x="25" y="105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7"/>
                  </a:lnTo>
                  <a:lnTo>
                    <a:pt x="24" y="107"/>
                  </a:lnTo>
                  <a:lnTo>
                    <a:pt x="24" y="107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23" y="108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2" y="110"/>
                  </a:lnTo>
                  <a:lnTo>
                    <a:pt x="22" y="110"/>
                  </a:lnTo>
                  <a:lnTo>
                    <a:pt x="22" y="110"/>
                  </a:lnTo>
                  <a:lnTo>
                    <a:pt x="22" y="110"/>
                  </a:lnTo>
                  <a:lnTo>
                    <a:pt x="22" y="109"/>
                  </a:lnTo>
                  <a:lnTo>
                    <a:pt x="21" y="109"/>
                  </a:lnTo>
                  <a:lnTo>
                    <a:pt x="21" y="109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3" y="112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4" y="111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9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7"/>
                  </a:lnTo>
                  <a:lnTo>
                    <a:pt x="17" y="107"/>
                  </a:lnTo>
                  <a:lnTo>
                    <a:pt x="18" y="107"/>
                  </a:lnTo>
                  <a:lnTo>
                    <a:pt x="18" y="107"/>
                  </a:lnTo>
                  <a:lnTo>
                    <a:pt x="17" y="107"/>
                  </a:lnTo>
                  <a:lnTo>
                    <a:pt x="18" y="107"/>
                  </a:lnTo>
                  <a:lnTo>
                    <a:pt x="17" y="107"/>
                  </a:lnTo>
                  <a:lnTo>
                    <a:pt x="16" y="107"/>
                  </a:lnTo>
                  <a:lnTo>
                    <a:pt x="16" y="107"/>
                  </a:lnTo>
                  <a:lnTo>
                    <a:pt x="16" y="107"/>
                  </a:lnTo>
                  <a:lnTo>
                    <a:pt x="15" y="107"/>
                  </a:lnTo>
                  <a:lnTo>
                    <a:pt x="16" y="107"/>
                  </a:lnTo>
                  <a:lnTo>
                    <a:pt x="16" y="107"/>
                  </a:lnTo>
                  <a:lnTo>
                    <a:pt x="16" y="107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3" y="110"/>
                  </a:lnTo>
                  <a:lnTo>
                    <a:pt x="13" y="110"/>
                  </a:lnTo>
                  <a:lnTo>
                    <a:pt x="13" y="110"/>
                  </a:lnTo>
                  <a:lnTo>
                    <a:pt x="12" y="110"/>
                  </a:lnTo>
                  <a:lnTo>
                    <a:pt x="13" y="110"/>
                  </a:lnTo>
                  <a:lnTo>
                    <a:pt x="13" y="110"/>
                  </a:lnTo>
                  <a:lnTo>
                    <a:pt x="13" y="110"/>
                  </a:lnTo>
                  <a:lnTo>
                    <a:pt x="13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3" y="111"/>
                  </a:lnTo>
                  <a:lnTo>
                    <a:pt x="14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7"/>
                  </a:lnTo>
                  <a:lnTo>
                    <a:pt x="18" y="117"/>
                  </a:lnTo>
                  <a:lnTo>
                    <a:pt x="18" y="117"/>
                  </a:lnTo>
                  <a:lnTo>
                    <a:pt x="18" y="118"/>
                  </a:lnTo>
                  <a:lnTo>
                    <a:pt x="17" y="118"/>
                  </a:lnTo>
                  <a:lnTo>
                    <a:pt x="17" y="119"/>
                  </a:lnTo>
                  <a:lnTo>
                    <a:pt x="17" y="119"/>
                  </a:lnTo>
                  <a:lnTo>
                    <a:pt x="17" y="119"/>
                  </a:lnTo>
                  <a:lnTo>
                    <a:pt x="17" y="120"/>
                  </a:lnTo>
                  <a:lnTo>
                    <a:pt x="16" y="120"/>
                  </a:lnTo>
                  <a:lnTo>
                    <a:pt x="16" y="121"/>
                  </a:lnTo>
                  <a:lnTo>
                    <a:pt x="16" y="121"/>
                  </a:lnTo>
                  <a:lnTo>
                    <a:pt x="16" y="121"/>
                  </a:lnTo>
                  <a:lnTo>
                    <a:pt x="16" y="122"/>
                  </a:lnTo>
                  <a:lnTo>
                    <a:pt x="16" y="123"/>
                  </a:lnTo>
                  <a:lnTo>
                    <a:pt x="16" y="123"/>
                  </a:lnTo>
                  <a:lnTo>
                    <a:pt x="16" y="123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15" y="125"/>
                  </a:lnTo>
                  <a:lnTo>
                    <a:pt x="15" y="125"/>
                  </a:lnTo>
                  <a:lnTo>
                    <a:pt x="15" y="125"/>
                  </a:lnTo>
                  <a:lnTo>
                    <a:pt x="15" y="125"/>
                  </a:lnTo>
                  <a:lnTo>
                    <a:pt x="14" y="125"/>
                  </a:lnTo>
                  <a:lnTo>
                    <a:pt x="14" y="126"/>
                  </a:lnTo>
                  <a:lnTo>
                    <a:pt x="14" y="126"/>
                  </a:lnTo>
                  <a:lnTo>
                    <a:pt x="14" y="127"/>
                  </a:lnTo>
                  <a:lnTo>
                    <a:pt x="14" y="127"/>
                  </a:lnTo>
                  <a:lnTo>
                    <a:pt x="14" y="127"/>
                  </a:lnTo>
                  <a:lnTo>
                    <a:pt x="13" y="128"/>
                  </a:lnTo>
                  <a:lnTo>
                    <a:pt x="13" y="128"/>
                  </a:lnTo>
                  <a:lnTo>
                    <a:pt x="13" y="129"/>
                  </a:lnTo>
                  <a:lnTo>
                    <a:pt x="13" y="129"/>
                  </a:lnTo>
                  <a:lnTo>
                    <a:pt x="13" y="129"/>
                  </a:lnTo>
                  <a:lnTo>
                    <a:pt x="13" y="129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31"/>
                  </a:lnTo>
                  <a:lnTo>
                    <a:pt x="11" y="131"/>
                  </a:lnTo>
                  <a:lnTo>
                    <a:pt x="11" y="132"/>
                  </a:lnTo>
                  <a:lnTo>
                    <a:pt x="11" y="132"/>
                  </a:lnTo>
                  <a:lnTo>
                    <a:pt x="11" y="132"/>
                  </a:lnTo>
                  <a:lnTo>
                    <a:pt x="11" y="132"/>
                  </a:lnTo>
                  <a:lnTo>
                    <a:pt x="11" y="133"/>
                  </a:lnTo>
                  <a:lnTo>
                    <a:pt x="11" y="133"/>
                  </a:lnTo>
                  <a:lnTo>
                    <a:pt x="11" y="134"/>
                  </a:lnTo>
                  <a:lnTo>
                    <a:pt x="10" y="134"/>
                  </a:lnTo>
                  <a:lnTo>
                    <a:pt x="10" y="134"/>
                  </a:lnTo>
                  <a:lnTo>
                    <a:pt x="10" y="135"/>
                  </a:lnTo>
                  <a:lnTo>
                    <a:pt x="10" y="135"/>
                  </a:lnTo>
                  <a:lnTo>
                    <a:pt x="10" y="136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37"/>
                  </a:lnTo>
                  <a:lnTo>
                    <a:pt x="9" y="137"/>
                  </a:lnTo>
                  <a:lnTo>
                    <a:pt x="9" y="137"/>
                  </a:lnTo>
                  <a:lnTo>
                    <a:pt x="9" y="138"/>
                  </a:lnTo>
                  <a:lnTo>
                    <a:pt x="8" y="138"/>
                  </a:lnTo>
                  <a:lnTo>
                    <a:pt x="8" y="138"/>
                  </a:lnTo>
                  <a:lnTo>
                    <a:pt x="8" y="138"/>
                  </a:lnTo>
                  <a:lnTo>
                    <a:pt x="8" y="138"/>
                  </a:lnTo>
                  <a:lnTo>
                    <a:pt x="7" y="138"/>
                  </a:lnTo>
                  <a:lnTo>
                    <a:pt x="7" y="138"/>
                  </a:lnTo>
                  <a:lnTo>
                    <a:pt x="7" y="137"/>
                  </a:lnTo>
                  <a:lnTo>
                    <a:pt x="7" y="137"/>
                  </a:lnTo>
                  <a:lnTo>
                    <a:pt x="7" y="137"/>
                  </a:lnTo>
                  <a:lnTo>
                    <a:pt x="6" y="137"/>
                  </a:lnTo>
                  <a:lnTo>
                    <a:pt x="6" y="137"/>
                  </a:lnTo>
                  <a:lnTo>
                    <a:pt x="5" y="137"/>
                  </a:lnTo>
                  <a:lnTo>
                    <a:pt x="6" y="137"/>
                  </a:lnTo>
                  <a:lnTo>
                    <a:pt x="5" y="137"/>
                  </a:lnTo>
                  <a:lnTo>
                    <a:pt x="5" y="138"/>
                  </a:lnTo>
                  <a:lnTo>
                    <a:pt x="5" y="138"/>
                  </a:lnTo>
                  <a:lnTo>
                    <a:pt x="6" y="138"/>
                  </a:lnTo>
                  <a:lnTo>
                    <a:pt x="5" y="138"/>
                  </a:lnTo>
                  <a:lnTo>
                    <a:pt x="5" y="139"/>
                  </a:lnTo>
                  <a:lnTo>
                    <a:pt x="5" y="139"/>
                  </a:lnTo>
                  <a:lnTo>
                    <a:pt x="5" y="139"/>
                  </a:lnTo>
                  <a:lnTo>
                    <a:pt x="6" y="139"/>
                  </a:lnTo>
                  <a:lnTo>
                    <a:pt x="5" y="139"/>
                  </a:lnTo>
                  <a:lnTo>
                    <a:pt x="5" y="140"/>
                  </a:lnTo>
                  <a:lnTo>
                    <a:pt x="5" y="139"/>
                  </a:lnTo>
                  <a:lnTo>
                    <a:pt x="4" y="139"/>
                  </a:lnTo>
                  <a:lnTo>
                    <a:pt x="4" y="139"/>
                  </a:lnTo>
                  <a:lnTo>
                    <a:pt x="4" y="139"/>
                  </a:lnTo>
                  <a:lnTo>
                    <a:pt x="3" y="140"/>
                  </a:lnTo>
                  <a:lnTo>
                    <a:pt x="2" y="140"/>
                  </a:lnTo>
                  <a:lnTo>
                    <a:pt x="2" y="140"/>
                  </a:lnTo>
                  <a:lnTo>
                    <a:pt x="2" y="140"/>
                  </a:lnTo>
                  <a:lnTo>
                    <a:pt x="1" y="140"/>
                  </a:lnTo>
                  <a:lnTo>
                    <a:pt x="1" y="140"/>
                  </a:lnTo>
                  <a:lnTo>
                    <a:pt x="1" y="140"/>
                  </a:lnTo>
                  <a:lnTo>
                    <a:pt x="1" y="141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0" y="142"/>
                  </a:lnTo>
                  <a:lnTo>
                    <a:pt x="1" y="142"/>
                  </a:lnTo>
                  <a:lnTo>
                    <a:pt x="1" y="142"/>
                  </a:lnTo>
                  <a:lnTo>
                    <a:pt x="2" y="142"/>
                  </a:lnTo>
                  <a:lnTo>
                    <a:pt x="2" y="141"/>
                  </a:lnTo>
                  <a:lnTo>
                    <a:pt x="1" y="141"/>
                  </a:lnTo>
                  <a:lnTo>
                    <a:pt x="1" y="141"/>
                  </a:lnTo>
                  <a:lnTo>
                    <a:pt x="1" y="141"/>
                  </a:lnTo>
                  <a:lnTo>
                    <a:pt x="1" y="141"/>
                  </a:lnTo>
                  <a:lnTo>
                    <a:pt x="1" y="140"/>
                  </a:lnTo>
                  <a:lnTo>
                    <a:pt x="1" y="140"/>
                  </a:lnTo>
                  <a:lnTo>
                    <a:pt x="2" y="140"/>
                  </a:lnTo>
                  <a:lnTo>
                    <a:pt x="2" y="140"/>
                  </a:lnTo>
                  <a:lnTo>
                    <a:pt x="2" y="141"/>
                  </a:lnTo>
                  <a:lnTo>
                    <a:pt x="2" y="141"/>
                  </a:lnTo>
                  <a:lnTo>
                    <a:pt x="3" y="141"/>
                  </a:lnTo>
                  <a:lnTo>
                    <a:pt x="3" y="140"/>
                  </a:lnTo>
                  <a:lnTo>
                    <a:pt x="3" y="140"/>
                  </a:lnTo>
                  <a:lnTo>
                    <a:pt x="3" y="14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66" name="Freeform 72"/>
            <p:cNvSpPr>
              <a:spLocks/>
            </p:cNvSpPr>
            <p:nvPr>
              <p:custDataLst>
                <p:tags r:id="rId221"/>
              </p:custDataLst>
            </p:nvPr>
          </p:nvSpPr>
          <p:spPr bwMode="auto">
            <a:xfrm>
              <a:off x="7321670" y="3812492"/>
              <a:ext cx="221033" cy="148658"/>
            </a:xfrm>
            <a:custGeom>
              <a:avLst/>
              <a:gdLst/>
              <a:ahLst/>
              <a:cxnLst>
                <a:cxn ang="0">
                  <a:pos x="1" y="38"/>
                </a:cxn>
                <a:cxn ang="0">
                  <a:pos x="0" y="34"/>
                </a:cxn>
                <a:cxn ang="0">
                  <a:pos x="2" y="30"/>
                </a:cxn>
                <a:cxn ang="0">
                  <a:pos x="5" y="28"/>
                </a:cxn>
                <a:cxn ang="0">
                  <a:pos x="4" y="25"/>
                </a:cxn>
                <a:cxn ang="0">
                  <a:pos x="6" y="23"/>
                </a:cxn>
                <a:cxn ang="0">
                  <a:pos x="8" y="21"/>
                </a:cxn>
                <a:cxn ang="0">
                  <a:pos x="11" y="21"/>
                </a:cxn>
                <a:cxn ang="0">
                  <a:pos x="13" y="20"/>
                </a:cxn>
                <a:cxn ang="0">
                  <a:pos x="15" y="20"/>
                </a:cxn>
                <a:cxn ang="0">
                  <a:pos x="17" y="19"/>
                </a:cxn>
                <a:cxn ang="0">
                  <a:pos x="20" y="17"/>
                </a:cxn>
                <a:cxn ang="0">
                  <a:pos x="22" y="18"/>
                </a:cxn>
                <a:cxn ang="0">
                  <a:pos x="25" y="20"/>
                </a:cxn>
                <a:cxn ang="0">
                  <a:pos x="29" y="21"/>
                </a:cxn>
                <a:cxn ang="0">
                  <a:pos x="29" y="17"/>
                </a:cxn>
                <a:cxn ang="0">
                  <a:pos x="26" y="14"/>
                </a:cxn>
                <a:cxn ang="0">
                  <a:pos x="23" y="11"/>
                </a:cxn>
                <a:cxn ang="0">
                  <a:pos x="20" y="7"/>
                </a:cxn>
                <a:cxn ang="0">
                  <a:pos x="23" y="7"/>
                </a:cxn>
                <a:cxn ang="0">
                  <a:pos x="25" y="5"/>
                </a:cxn>
                <a:cxn ang="0">
                  <a:pos x="28" y="6"/>
                </a:cxn>
                <a:cxn ang="0">
                  <a:pos x="30" y="8"/>
                </a:cxn>
                <a:cxn ang="0">
                  <a:pos x="33" y="8"/>
                </a:cxn>
                <a:cxn ang="0">
                  <a:pos x="35" y="10"/>
                </a:cxn>
                <a:cxn ang="0">
                  <a:pos x="38" y="9"/>
                </a:cxn>
                <a:cxn ang="0">
                  <a:pos x="40" y="7"/>
                </a:cxn>
                <a:cxn ang="0">
                  <a:pos x="41" y="4"/>
                </a:cxn>
                <a:cxn ang="0">
                  <a:pos x="44" y="3"/>
                </a:cxn>
                <a:cxn ang="0">
                  <a:pos x="46" y="1"/>
                </a:cxn>
                <a:cxn ang="0">
                  <a:pos x="49" y="0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9" y="3"/>
                </a:cxn>
                <a:cxn ang="0">
                  <a:pos x="63" y="3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4" y="9"/>
                </a:cxn>
                <a:cxn ang="0">
                  <a:pos x="78" y="11"/>
                </a:cxn>
                <a:cxn ang="0">
                  <a:pos x="82" y="14"/>
                </a:cxn>
                <a:cxn ang="0">
                  <a:pos x="86" y="16"/>
                </a:cxn>
                <a:cxn ang="0">
                  <a:pos x="90" y="19"/>
                </a:cxn>
                <a:cxn ang="0">
                  <a:pos x="94" y="22"/>
                </a:cxn>
                <a:cxn ang="0">
                  <a:pos x="98" y="25"/>
                </a:cxn>
                <a:cxn ang="0">
                  <a:pos x="101" y="27"/>
                </a:cxn>
                <a:cxn ang="0">
                  <a:pos x="104" y="28"/>
                </a:cxn>
                <a:cxn ang="0">
                  <a:pos x="107" y="30"/>
                </a:cxn>
                <a:cxn ang="0">
                  <a:pos x="110" y="33"/>
                </a:cxn>
                <a:cxn ang="0">
                  <a:pos x="113" y="34"/>
                </a:cxn>
                <a:cxn ang="0">
                  <a:pos x="112" y="37"/>
                </a:cxn>
                <a:cxn ang="0">
                  <a:pos x="110" y="41"/>
                </a:cxn>
                <a:cxn ang="0">
                  <a:pos x="109" y="45"/>
                </a:cxn>
                <a:cxn ang="0">
                  <a:pos x="108" y="49"/>
                </a:cxn>
                <a:cxn ang="0">
                  <a:pos x="108" y="53"/>
                </a:cxn>
                <a:cxn ang="0">
                  <a:pos x="108" y="55"/>
                </a:cxn>
                <a:cxn ang="0">
                  <a:pos x="108" y="58"/>
                </a:cxn>
                <a:cxn ang="0">
                  <a:pos x="107" y="63"/>
                </a:cxn>
                <a:cxn ang="0">
                  <a:pos x="107" y="68"/>
                </a:cxn>
                <a:cxn ang="0">
                  <a:pos x="107" y="73"/>
                </a:cxn>
              </a:cxnLst>
              <a:rect l="0" t="0" r="r" b="b"/>
              <a:pathLst>
                <a:path w="113" h="76">
                  <a:moveTo>
                    <a:pt x="1" y="40"/>
                  </a:moveTo>
                  <a:lnTo>
                    <a:pt x="1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6" y="20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0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4" y="19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9" y="20"/>
                  </a:lnTo>
                  <a:lnTo>
                    <a:pt x="29" y="21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1" y="8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3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4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8" y="5"/>
                  </a:lnTo>
                  <a:lnTo>
                    <a:pt x="68" y="6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2" y="7"/>
                  </a:lnTo>
                  <a:lnTo>
                    <a:pt x="72" y="8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4" y="8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5" y="9"/>
                  </a:lnTo>
                  <a:lnTo>
                    <a:pt x="75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1" y="14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3" y="14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6" y="16"/>
                  </a:lnTo>
                  <a:lnTo>
                    <a:pt x="86" y="17"/>
                  </a:lnTo>
                  <a:lnTo>
                    <a:pt x="87" y="17"/>
                  </a:lnTo>
                  <a:lnTo>
                    <a:pt x="87" y="17"/>
                  </a:lnTo>
                  <a:lnTo>
                    <a:pt x="88" y="17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89" y="19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2" y="20"/>
                  </a:lnTo>
                  <a:lnTo>
                    <a:pt x="92" y="21"/>
                  </a:lnTo>
                  <a:lnTo>
                    <a:pt x="93" y="21"/>
                  </a:lnTo>
                  <a:lnTo>
                    <a:pt x="93" y="21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3"/>
                  </a:lnTo>
                  <a:lnTo>
                    <a:pt x="96" y="23"/>
                  </a:lnTo>
                  <a:lnTo>
                    <a:pt x="96" y="23"/>
                  </a:lnTo>
                  <a:lnTo>
                    <a:pt x="97" y="24"/>
                  </a:lnTo>
                  <a:lnTo>
                    <a:pt x="97" y="24"/>
                  </a:lnTo>
                  <a:lnTo>
                    <a:pt x="97" y="24"/>
                  </a:lnTo>
                  <a:lnTo>
                    <a:pt x="98" y="24"/>
                  </a:lnTo>
                  <a:lnTo>
                    <a:pt x="98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100" y="26"/>
                  </a:lnTo>
                  <a:lnTo>
                    <a:pt x="100" y="26"/>
                  </a:lnTo>
                  <a:lnTo>
                    <a:pt x="100" y="26"/>
                  </a:lnTo>
                  <a:lnTo>
                    <a:pt x="101" y="26"/>
                  </a:lnTo>
                  <a:lnTo>
                    <a:pt x="101" y="27"/>
                  </a:lnTo>
                  <a:lnTo>
                    <a:pt x="102" y="27"/>
                  </a:lnTo>
                  <a:lnTo>
                    <a:pt x="102" y="27"/>
                  </a:lnTo>
                  <a:lnTo>
                    <a:pt x="103" y="27"/>
                  </a:lnTo>
                  <a:lnTo>
                    <a:pt x="103" y="28"/>
                  </a:lnTo>
                  <a:lnTo>
                    <a:pt x="103" y="28"/>
                  </a:lnTo>
                  <a:lnTo>
                    <a:pt x="103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5" y="28"/>
                  </a:lnTo>
                  <a:lnTo>
                    <a:pt x="105" y="29"/>
                  </a:lnTo>
                  <a:lnTo>
                    <a:pt x="105" y="29"/>
                  </a:lnTo>
                  <a:lnTo>
                    <a:pt x="105" y="29"/>
                  </a:lnTo>
                  <a:lnTo>
                    <a:pt x="106" y="29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8" y="30"/>
                  </a:lnTo>
                  <a:lnTo>
                    <a:pt x="108" y="31"/>
                  </a:lnTo>
                  <a:lnTo>
                    <a:pt x="108" y="31"/>
                  </a:lnTo>
                  <a:lnTo>
                    <a:pt x="108" y="31"/>
                  </a:lnTo>
                  <a:lnTo>
                    <a:pt x="109" y="31"/>
                  </a:lnTo>
                  <a:lnTo>
                    <a:pt x="109" y="32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10" y="33"/>
                  </a:lnTo>
                  <a:lnTo>
                    <a:pt x="110" y="33"/>
                  </a:lnTo>
                  <a:lnTo>
                    <a:pt x="111" y="33"/>
                  </a:lnTo>
                  <a:lnTo>
                    <a:pt x="111" y="33"/>
                  </a:lnTo>
                  <a:lnTo>
                    <a:pt x="111" y="33"/>
                  </a:lnTo>
                  <a:lnTo>
                    <a:pt x="112" y="33"/>
                  </a:lnTo>
                  <a:lnTo>
                    <a:pt x="112" y="33"/>
                  </a:lnTo>
                  <a:lnTo>
                    <a:pt x="113" y="33"/>
                  </a:lnTo>
                  <a:lnTo>
                    <a:pt x="113" y="33"/>
                  </a:lnTo>
                  <a:lnTo>
                    <a:pt x="113" y="34"/>
                  </a:lnTo>
                  <a:lnTo>
                    <a:pt x="113" y="34"/>
                  </a:lnTo>
                  <a:lnTo>
                    <a:pt x="113" y="34"/>
                  </a:lnTo>
                  <a:lnTo>
                    <a:pt x="113" y="35"/>
                  </a:lnTo>
                  <a:lnTo>
                    <a:pt x="113" y="35"/>
                  </a:lnTo>
                  <a:lnTo>
                    <a:pt x="113" y="35"/>
                  </a:lnTo>
                  <a:lnTo>
                    <a:pt x="113" y="36"/>
                  </a:lnTo>
                  <a:lnTo>
                    <a:pt x="113" y="36"/>
                  </a:lnTo>
                  <a:lnTo>
                    <a:pt x="113" y="36"/>
                  </a:lnTo>
                  <a:lnTo>
                    <a:pt x="113" y="37"/>
                  </a:lnTo>
                  <a:lnTo>
                    <a:pt x="113" y="37"/>
                  </a:lnTo>
                  <a:lnTo>
                    <a:pt x="112" y="37"/>
                  </a:lnTo>
                  <a:lnTo>
                    <a:pt x="112" y="37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11" y="41"/>
                  </a:lnTo>
                  <a:lnTo>
                    <a:pt x="110" y="41"/>
                  </a:lnTo>
                  <a:lnTo>
                    <a:pt x="110" y="41"/>
                  </a:lnTo>
                  <a:lnTo>
                    <a:pt x="110" y="42"/>
                  </a:lnTo>
                  <a:lnTo>
                    <a:pt x="110" y="42"/>
                  </a:lnTo>
                  <a:lnTo>
                    <a:pt x="110" y="42"/>
                  </a:lnTo>
                  <a:lnTo>
                    <a:pt x="110" y="43"/>
                  </a:lnTo>
                  <a:lnTo>
                    <a:pt x="110" y="43"/>
                  </a:lnTo>
                  <a:lnTo>
                    <a:pt x="110" y="44"/>
                  </a:lnTo>
                  <a:lnTo>
                    <a:pt x="110" y="44"/>
                  </a:lnTo>
                  <a:lnTo>
                    <a:pt x="109" y="44"/>
                  </a:lnTo>
                  <a:lnTo>
                    <a:pt x="109" y="45"/>
                  </a:lnTo>
                  <a:lnTo>
                    <a:pt x="109" y="45"/>
                  </a:lnTo>
                  <a:lnTo>
                    <a:pt x="109" y="46"/>
                  </a:lnTo>
                  <a:lnTo>
                    <a:pt x="109" y="46"/>
                  </a:lnTo>
                  <a:lnTo>
                    <a:pt x="109" y="46"/>
                  </a:lnTo>
                  <a:lnTo>
                    <a:pt x="108" y="47"/>
                  </a:lnTo>
                  <a:lnTo>
                    <a:pt x="108" y="47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9"/>
                  </a:lnTo>
                  <a:lnTo>
                    <a:pt x="108" y="49"/>
                  </a:lnTo>
                  <a:lnTo>
                    <a:pt x="108" y="50"/>
                  </a:lnTo>
                  <a:lnTo>
                    <a:pt x="108" y="50"/>
                  </a:lnTo>
                  <a:lnTo>
                    <a:pt x="108" y="51"/>
                  </a:lnTo>
                  <a:lnTo>
                    <a:pt x="108" y="51"/>
                  </a:lnTo>
                  <a:lnTo>
                    <a:pt x="108" y="51"/>
                  </a:lnTo>
                  <a:lnTo>
                    <a:pt x="108" y="52"/>
                  </a:lnTo>
                  <a:lnTo>
                    <a:pt x="108" y="52"/>
                  </a:lnTo>
                  <a:lnTo>
                    <a:pt x="108" y="52"/>
                  </a:lnTo>
                  <a:lnTo>
                    <a:pt x="108" y="53"/>
                  </a:lnTo>
                  <a:lnTo>
                    <a:pt x="108" y="53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08" y="55"/>
                  </a:lnTo>
                  <a:lnTo>
                    <a:pt x="108" y="55"/>
                  </a:lnTo>
                  <a:lnTo>
                    <a:pt x="108" y="55"/>
                  </a:lnTo>
                  <a:lnTo>
                    <a:pt x="108" y="55"/>
                  </a:lnTo>
                  <a:lnTo>
                    <a:pt x="108" y="55"/>
                  </a:lnTo>
                  <a:lnTo>
                    <a:pt x="108" y="54"/>
                  </a:lnTo>
                  <a:lnTo>
                    <a:pt x="107" y="55"/>
                  </a:lnTo>
                  <a:lnTo>
                    <a:pt x="108" y="55"/>
                  </a:lnTo>
                  <a:lnTo>
                    <a:pt x="108" y="55"/>
                  </a:lnTo>
                  <a:lnTo>
                    <a:pt x="108" y="55"/>
                  </a:lnTo>
                  <a:lnTo>
                    <a:pt x="108" y="56"/>
                  </a:lnTo>
                  <a:lnTo>
                    <a:pt x="108" y="56"/>
                  </a:lnTo>
                  <a:lnTo>
                    <a:pt x="108" y="56"/>
                  </a:lnTo>
                  <a:lnTo>
                    <a:pt x="108" y="57"/>
                  </a:lnTo>
                  <a:lnTo>
                    <a:pt x="108" y="57"/>
                  </a:lnTo>
                  <a:lnTo>
                    <a:pt x="108" y="57"/>
                  </a:lnTo>
                  <a:lnTo>
                    <a:pt x="108" y="58"/>
                  </a:lnTo>
                  <a:lnTo>
                    <a:pt x="108" y="58"/>
                  </a:lnTo>
                  <a:lnTo>
                    <a:pt x="108" y="59"/>
                  </a:lnTo>
                  <a:lnTo>
                    <a:pt x="108" y="59"/>
                  </a:lnTo>
                  <a:lnTo>
                    <a:pt x="108" y="59"/>
                  </a:lnTo>
                  <a:lnTo>
                    <a:pt x="108" y="60"/>
                  </a:lnTo>
                  <a:lnTo>
                    <a:pt x="107" y="60"/>
                  </a:lnTo>
                  <a:lnTo>
                    <a:pt x="107" y="61"/>
                  </a:lnTo>
                  <a:lnTo>
                    <a:pt x="107" y="61"/>
                  </a:lnTo>
                  <a:lnTo>
                    <a:pt x="107" y="62"/>
                  </a:lnTo>
                  <a:lnTo>
                    <a:pt x="107" y="62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7" y="66"/>
                  </a:lnTo>
                  <a:lnTo>
                    <a:pt x="107" y="66"/>
                  </a:lnTo>
                  <a:lnTo>
                    <a:pt x="107" y="67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7" y="69"/>
                  </a:lnTo>
                  <a:lnTo>
                    <a:pt x="107" y="69"/>
                  </a:lnTo>
                  <a:lnTo>
                    <a:pt x="107" y="70"/>
                  </a:lnTo>
                  <a:lnTo>
                    <a:pt x="107" y="71"/>
                  </a:lnTo>
                  <a:lnTo>
                    <a:pt x="107" y="71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7" y="73"/>
                  </a:lnTo>
                  <a:lnTo>
                    <a:pt x="107" y="73"/>
                  </a:lnTo>
                  <a:lnTo>
                    <a:pt x="107" y="73"/>
                  </a:lnTo>
                  <a:lnTo>
                    <a:pt x="107" y="74"/>
                  </a:lnTo>
                  <a:lnTo>
                    <a:pt x="107" y="74"/>
                  </a:lnTo>
                  <a:lnTo>
                    <a:pt x="107" y="75"/>
                  </a:lnTo>
                  <a:lnTo>
                    <a:pt x="107" y="75"/>
                  </a:lnTo>
                  <a:lnTo>
                    <a:pt x="107" y="75"/>
                  </a:lnTo>
                  <a:lnTo>
                    <a:pt x="107" y="76"/>
                  </a:lnTo>
                  <a:lnTo>
                    <a:pt x="107" y="76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67" name="Freeform 73"/>
            <p:cNvSpPr>
              <a:spLocks/>
            </p:cNvSpPr>
            <p:nvPr>
              <p:custDataLst>
                <p:tags r:id="rId222"/>
              </p:custDataLst>
            </p:nvPr>
          </p:nvSpPr>
          <p:spPr bwMode="auto">
            <a:xfrm>
              <a:off x="7306021" y="3890731"/>
              <a:ext cx="52813" cy="232769"/>
            </a:xfrm>
            <a:custGeom>
              <a:avLst/>
              <a:gdLst/>
              <a:ahLst/>
              <a:cxnLst>
                <a:cxn ang="0">
                  <a:pos x="3" y="118"/>
                </a:cxn>
                <a:cxn ang="0">
                  <a:pos x="5" y="116"/>
                </a:cxn>
                <a:cxn ang="0">
                  <a:pos x="6" y="112"/>
                </a:cxn>
                <a:cxn ang="0">
                  <a:pos x="7" y="110"/>
                </a:cxn>
                <a:cxn ang="0">
                  <a:pos x="7" y="107"/>
                </a:cxn>
                <a:cxn ang="0">
                  <a:pos x="6" y="104"/>
                </a:cxn>
                <a:cxn ang="0">
                  <a:pos x="7" y="100"/>
                </a:cxn>
                <a:cxn ang="0">
                  <a:pos x="9" y="97"/>
                </a:cxn>
                <a:cxn ang="0">
                  <a:pos x="12" y="96"/>
                </a:cxn>
                <a:cxn ang="0">
                  <a:pos x="13" y="93"/>
                </a:cxn>
                <a:cxn ang="0">
                  <a:pos x="16" y="91"/>
                </a:cxn>
                <a:cxn ang="0">
                  <a:pos x="17" y="88"/>
                </a:cxn>
                <a:cxn ang="0">
                  <a:pos x="16" y="85"/>
                </a:cxn>
                <a:cxn ang="0">
                  <a:pos x="21" y="86"/>
                </a:cxn>
                <a:cxn ang="0">
                  <a:pos x="23" y="84"/>
                </a:cxn>
                <a:cxn ang="0">
                  <a:pos x="23" y="81"/>
                </a:cxn>
                <a:cxn ang="0">
                  <a:pos x="23" y="78"/>
                </a:cxn>
                <a:cxn ang="0">
                  <a:pos x="25" y="75"/>
                </a:cxn>
                <a:cxn ang="0">
                  <a:pos x="25" y="72"/>
                </a:cxn>
                <a:cxn ang="0">
                  <a:pos x="27" y="70"/>
                </a:cxn>
                <a:cxn ang="0">
                  <a:pos x="25" y="68"/>
                </a:cxn>
                <a:cxn ang="0">
                  <a:pos x="26" y="66"/>
                </a:cxn>
                <a:cxn ang="0">
                  <a:pos x="25" y="63"/>
                </a:cxn>
                <a:cxn ang="0">
                  <a:pos x="25" y="60"/>
                </a:cxn>
                <a:cxn ang="0">
                  <a:pos x="24" y="57"/>
                </a:cxn>
                <a:cxn ang="0">
                  <a:pos x="22" y="56"/>
                </a:cxn>
                <a:cxn ang="0">
                  <a:pos x="20" y="54"/>
                </a:cxn>
                <a:cxn ang="0">
                  <a:pos x="18" y="52"/>
                </a:cxn>
                <a:cxn ang="0">
                  <a:pos x="15" y="50"/>
                </a:cxn>
                <a:cxn ang="0">
                  <a:pos x="15" y="47"/>
                </a:cxn>
                <a:cxn ang="0">
                  <a:pos x="18" y="45"/>
                </a:cxn>
                <a:cxn ang="0">
                  <a:pos x="16" y="44"/>
                </a:cxn>
                <a:cxn ang="0">
                  <a:pos x="14" y="42"/>
                </a:cxn>
                <a:cxn ang="0">
                  <a:pos x="12" y="40"/>
                </a:cxn>
                <a:cxn ang="0">
                  <a:pos x="10" y="38"/>
                </a:cxn>
                <a:cxn ang="0">
                  <a:pos x="7" y="35"/>
                </a:cxn>
                <a:cxn ang="0">
                  <a:pos x="4" y="35"/>
                </a:cxn>
                <a:cxn ang="0">
                  <a:pos x="3" y="35"/>
                </a:cxn>
                <a:cxn ang="0">
                  <a:pos x="2" y="33"/>
                </a:cxn>
                <a:cxn ang="0">
                  <a:pos x="2" y="31"/>
                </a:cxn>
                <a:cxn ang="0">
                  <a:pos x="6" y="30"/>
                </a:cxn>
                <a:cxn ang="0">
                  <a:pos x="10" y="31"/>
                </a:cxn>
                <a:cxn ang="0">
                  <a:pos x="12" y="34"/>
                </a:cxn>
                <a:cxn ang="0">
                  <a:pos x="16" y="33"/>
                </a:cxn>
                <a:cxn ang="0">
                  <a:pos x="21" y="34"/>
                </a:cxn>
                <a:cxn ang="0">
                  <a:pos x="24" y="33"/>
                </a:cxn>
                <a:cxn ang="0">
                  <a:pos x="26" y="31"/>
                </a:cxn>
                <a:cxn ang="0">
                  <a:pos x="25" y="28"/>
                </a:cxn>
                <a:cxn ang="0">
                  <a:pos x="24" y="22"/>
                </a:cxn>
                <a:cxn ang="0">
                  <a:pos x="21" y="21"/>
                </a:cxn>
                <a:cxn ang="0">
                  <a:pos x="18" y="19"/>
                </a:cxn>
                <a:cxn ang="0">
                  <a:pos x="16" y="17"/>
                </a:cxn>
                <a:cxn ang="0">
                  <a:pos x="17" y="15"/>
                </a:cxn>
                <a:cxn ang="0">
                  <a:pos x="18" y="12"/>
                </a:cxn>
                <a:cxn ang="0">
                  <a:pos x="19" y="7"/>
                </a:cxn>
                <a:cxn ang="0">
                  <a:pos x="18" y="4"/>
                </a:cxn>
                <a:cxn ang="0">
                  <a:pos x="14" y="4"/>
                </a:cxn>
                <a:cxn ang="0">
                  <a:pos x="10" y="3"/>
                </a:cxn>
                <a:cxn ang="0">
                  <a:pos x="6" y="2"/>
                </a:cxn>
              </a:cxnLst>
              <a:rect l="0" t="0" r="r" b="b"/>
              <a:pathLst>
                <a:path w="27" h="119">
                  <a:moveTo>
                    <a:pt x="0" y="119"/>
                  </a:moveTo>
                  <a:lnTo>
                    <a:pt x="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2" y="118"/>
                  </a:lnTo>
                  <a:lnTo>
                    <a:pt x="3" y="118"/>
                  </a:lnTo>
                  <a:lnTo>
                    <a:pt x="3" y="117"/>
                  </a:lnTo>
                  <a:lnTo>
                    <a:pt x="3" y="117"/>
                  </a:lnTo>
                  <a:lnTo>
                    <a:pt x="3" y="117"/>
                  </a:lnTo>
                  <a:lnTo>
                    <a:pt x="3" y="117"/>
                  </a:lnTo>
                  <a:lnTo>
                    <a:pt x="3" y="116"/>
                  </a:lnTo>
                  <a:lnTo>
                    <a:pt x="4" y="116"/>
                  </a:lnTo>
                  <a:lnTo>
                    <a:pt x="4" y="117"/>
                  </a:lnTo>
                  <a:lnTo>
                    <a:pt x="5" y="117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6" y="116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2"/>
                  </a:lnTo>
                  <a:lnTo>
                    <a:pt x="6" y="112"/>
                  </a:lnTo>
                  <a:lnTo>
                    <a:pt x="6" y="112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6" y="111"/>
                  </a:lnTo>
                  <a:lnTo>
                    <a:pt x="6" y="111"/>
                  </a:lnTo>
                  <a:lnTo>
                    <a:pt x="6" y="111"/>
                  </a:lnTo>
                  <a:lnTo>
                    <a:pt x="6" y="110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7" y="107"/>
                  </a:lnTo>
                  <a:lnTo>
                    <a:pt x="7" y="107"/>
                  </a:lnTo>
                  <a:lnTo>
                    <a:pt x="7" y="107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6" y="106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5" y="105"/>
                  </a:lnTo>
                  <a:lnTo>
                    <a:pt x="5" y="104"/>
                  </a:lnTo>
                  <a:lnTo>
                    <a:pt x="6" y="104"/>
                  </a:lnTo>
                  <a:lnTo>
                    <a:pt x="6" y="104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3"/>
                  </a:lnTo>
                  <a:lnTo>
                    <a:pt x="7" y="102"/>
                  </a:lnTo>
                  <a:lnTo>
                    <a:pt x="7" y="102"/>
                  </a:lnTo>
                  <a:lnTo>
                    <a:pt x="7" y="101"/>
                  </a:lnTo>
                  <a:lnTo>
                    <a:pt x="7" y="101"/>
                  </a:lnTo>
                  <a:lnTo>
                    <a:pt x="7" y="100"/>
                  </a:lnTo>
                  <a:lnTo>
                    <a:pt x="7" y="100"/>
                  </a:lnTo>
                  <a:lnTo>
                    <a:pt x="7" y="100"/>
                  </a:lnTo>
                  <a:lnTo>
                    <a:pt x="7" y="99"/>
                  </a:lnTo>
                  <a:lnTo>
                    <a:pt x="7" y="99"/>
                  </a:lnTo>
                  <a:lnTo>
                    <a:pt x="7" y="99"/>
                  </a:lnTo>
                  <a:lnTo>
                    <a:pt x="7" y="99"/>
                  </a:lnTo>
                  <a:lnTo>
                    <a:pt x="7" y="98"/>
                  </a:lnTo>
                  <a:lnTo>
                    <a:pt x="8" y="98"/>
                  </a:lnTo>
                  <a:lnTo>
                    <a:pt x="8" y="98"/>
                  </a:lnTo>
                  <a:lnTo>
                    <a:pt x="9" y="98"/>
                  </a:lnTo>
                  <a:lnTo>
                    <a:pt x="9" y="98"/>
                  </a:lnTo>
                  <a:lnTo>
                    <a:pt x="9" y="97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10" y="96"/>
                  </a:lnTo>
                  <a:lnTo>
                    <a:pt x="10" y="96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5"/>
                  </a:lnTo>
                  <a:lnTo>
                    <a:pt x="12" y="95"/>
                  </a:lnTo>
                  <a:lnTo>
                    <a:pt x="12" y="95"/>
                  </a:lnTo>
                  <a:lnTo>
                    <a:pt x="12" y="95"/>
                  </a:lnTo>
                  <a:lnTo>
                    <a:pt x="12" y="95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12" y="93"/>
                  </a:lnTo>
                  <a:lnTo>
                    <a:pt x="13" y="93"/>
                  </a:lnTo>
                  <a:lnTo>
                    <a:pt x="13" y="93"/>
                  </a:lnTo>
                  <a:lnTo>
                    <a:pt x="13" y="92"/>
                  </a:lnTo>
                  <a:lnTo>
                    <a:pt x="14" y="92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6" y="92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7" y="91"/>
                  </a:lnTo>
                  <a:lnTo>
                    <a:pt x="17" y="90"/>
                  </a:lnTo>
                  <a:lnTo>
                    <a:pt x="17" y="90"/>
                  </a:lnTo>
                  <a:lnTo>
                    <a:pt x="17" y="90"/>
                  </a:lnTo>
                  <a:lnTo>
                    <a:pt x="17" y="89"/>
                  </a:lnTo>
                  <a:lnTo>
                    <a:pt x="17" y="89"/>
                  </a:lnTo>
                  <a:lnTo>
                    <a:pt x="17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7" y="88"/>
                  </a:lnTo>
                  <a:lnTo>
                    <a:pt x="17" y="87"/>
                  </a:lnTo>
                  <a:lnTo>
                    <a:pt x="17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6" y="85"/>
                  </a:lnTo>
                  <a:lnTo>
                    <a:pt x="16" y="85"/>
                  </a:lnTo>
                  <a:lnTo>
                    <a:pt x="16" y="84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9" y="85"/>
                  </a:lnTo>
                  <a:lnTo>
                    <a:pt x="19" y="86"/>
                  </a:lnTo>
                  <a:lnTo>
                    <a:pt x="19" y="86"/>
                  </a:lnTo>
                  <a:lnTo>
                    <a:pt x="20" y="86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3" y="83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2" y="79"/>
                  </a:lnTo>
                  <a:lnTo>
                    <a:pt x="23" y="79"/>
                  </a:lnTo>
                  <a:lnTo>
                    <a:pt x="23" y="79"/>
                  </a:lnTo>
                  <a:lnTo>
                    <a:pt x="23" y="79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4" y="77"/>
                  </a:lnTo>
                  <a:lnTo>
                    <a:pt x="24" y="77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25" y="76"/>
                  </a:lnTo>
                  <a:lnTo>
                    <a:pt x="25" y="76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6" y="72"/>
                  </a:lnTo>
                  <a:lnTo>
                    <a:pt x="26" y="71"/>
                  </a:lnTo>
                  <a:lnTo>
                    <a:pt x="27" y="71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4" y="68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4" y="64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5" y="62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5" y="62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4" y="60"/>
                  </a:lnTo>
                  <a:lnTo>
                    <a:pt x="25" y="59"/>
                  </a:lnTo>
                  <a:lnTo>
                    <a:pt x="25" y="59"/>
                  </a:lnTo>
                  <a:lnTo>
                    <a:pt x="24" y="59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4" y="57"/>
                  </a:lnTo>
                  <a:lnTo>
                    <a:pt x="24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0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8"/>
                  </a:lnTo>
                  <a:lnTo>
                    <a:pt x="14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9" y="45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5" y="44"/>
                  </a:lnTo>
                  <a:lnTo>
                    <a:pt x="15" y="43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4" y="41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2" y="34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1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1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3" y="34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7" y="18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68" name="Freeform 74"/>
            <p:cNvSpPr>
              <a:spLocks/>
            </p:cNvSpPr>
            <p:nvPr>
              <p:custDataLst>
                <p:tags r:id="rId223"/>
              </p:custDataLst>
            </p:nvPr>
          </p:nvSpPr>
          <p:spPr bwMode="auto">
            <a:xfrm>
              <a:off x="7218000" y="4123500"/>
              <a:ext cx="88022" cy="82153"/>
            </a:xfrm>
            <a:custGeom>
              <a:avLst/>
              <a:gdLst/>
              <a:ahLst/>
              <a:cxnLst>
                <a:cxn ang="0">
                  <a:pos x="5" y="41"/>
                </a:cxn>
                <a:cxn ang="0">
                  <a:pos x="4" y="40"/>
                </a:cxn>
                <a:cxn ang="0">
                  <a:pos x="4" y="38"/>
                </a:cxn>
                <a:cxn ang="0">
                  <a:pos x="3" y="38"/>
                </a:cxn>
                <a:cxn ang="0">
                  <a:pos x="2" y="37"/>
                </a:cxn>
                <a:cxn ang="0">
                  <a:pos x="1" y="36"/>
                </a:cxn>
                <a:cxn ang="0">
                  <a:pos x="1" y="36"/>
                </a:cxn>
                <a:cxn ang="0">
                  <a:pos x="0" y="34"/>
                </a:cxn>
                <a:cxn ang="0">
                  <a:pos x="0" y="33"/>
                </a:cxn>
                <a:cxn ang="0">
                  <a:pos x="0" y="33"/>
                </a:cxn>
                <a:cxn ang="0">
                  <a:pos x="1" y="32"/>
                </a:cxn>
                <a:cxn ang="0">
                  <a:pos x="1" y="31"/>
                </a:cxn>
                <a:cxn ang="0">
                  <a:pos x="2" y="30"/>
                </a:cxn>
                <a:cxn ang="0">
                  <a:pos x="2" y="30"/>
                </a:cxn>
                <a:cxn ang="0">
                  <a:pos x="4" y="29"/>
                </a:cxn>
                <a:cxn ang="0">
                  <a:pos x="5" y="28"/>
                </a:cxn>
                <a:cxn ang="0">
                  <a:pos x="6" y="27"/>
                </a:cxn>
                <a:cxn ang="0">
                  <a:pos x="6" y="26"/>
                </a:cxn>
                <a:cxn ang="0">
                  <a:pos x="7" y="25"/>
                </a:cxn>
                <a:cxn ang="0">
                  <a:pos x="7" y="24"/>
                </a:cxn>
                <a:cxn ang="0">
                  <a:pos x="7" y="23"/>
                </a:cxn>
                <a:cxn ang="0">
                  <a:pos x="7" y="22"/>
                </a:cxn>
                <a:cxn ang="0">
                  <a:pos x="8" y="21"/>
                </a:cxn>
                <a:cxn ang="0">
                  <a:pos x="10" y="21"/>
                </a:cxn>
                <a:cxn ang="0">
                  <a:pos x="11" y="21"/>
                </a:cxn>
                <a:cxn ang="0">
                  <a:pos x="13" y="21"/>
                </a:cxn>
                <a:cxn ang="0">
                  <a:pos x="15" y="21"/>
                </a:cxn>
                <a:cxn ang="0">
                  <a:pos x="16" y="21"/>
                </a:cxn>
                <a:cxn ang="0">
                  <a:pos x="18" y="21"/>
                </a:cxn>
                <a:cxn ang="0">
                  <a:pos x="19" y="21"/>
                </a:cxn>
                <a:cxn ang="0">
                  <a:pos x="21" y="21"/>
                </a:cxn>
                <a:cxn ang="0">
                  <a:pos x="22" y="21"/>
                </a:cxn>
                <a:cxn ang="0">
                  <a:pos x="23" y="21"/>
                </a:cxn>
                <a:cxn ang="0">
                  <a:pos x="25" y="21"/>
                </a:cxn>
                <a:cxn ang="0">
                  <a:pos x="27" y="21"/>
                </a:cxn>
                <a:cxn ang="0">
                  <a:pos x="28" y="21"/>
                </a:cxn>
                <a:cxn ang="0">
                  <a:pos x="30" y="21"/>
                </a:cxn>
                <a:cxn ang="0">
                  <a:pos x="31" y="21"/>
                </a:cxn>
                <a:cxn ang="0">
                  <a:pos x="32" y="21"/>
                </a:cxn>
                <a:cxn ang="0">
                  <a:pos x="34" y="21"/>
                </a:cxn>
                <a:cxn ang="0">
                  <a:pos x="35" y="20"/>
                </a:cxn>
                <a:cxn ang="0">
                  <a:pos x="36" y="20"/>
                </a:cxn>
                <a:cxn ang="0">
                  <a:pos x="36" y="19"/>
                </a:cxn>
                <a:cxn ang="0">
                  <a:pos x="36" y="18"/>
                </a:cxn>
                <a:cxn ang="0">
                  <a:pos x="37" y="18"/>
                </a:cxn>
                <a:cxn ang="0">
                  <a:pos x="38" y="16"/>
                </a:cxn>
                <a:cxn ang="0">
                  <a:pos x="39" y="15"/>
                </a:cxn>
                <a:cxn ang="0">
                  <a:pos x="39" y="14"/>
                </a:cxn>
                <a:cxn ang="0">
                  <a:pos x="39" y="13"/>
                </a:cxn>
                <a:cxn ang="0">
                  <a:pos x="39" y="12"/>
                </a:cxn>
                <a:cxn ang="0">
                  <a:pos x="40" y="11"/>
                </a:cxn>
                <a:cxn ang="0">
                  <a:pos x="40" y="10"/>
                </a:cxn>
                <a:cxn ang="0">
                  <a:pos x="41" y="9"/>
                </a:cxn>
                <a:cxn ang="0">
                  <a:pos x="41" y="7"/>
                </a:cxn>
                <a:cxn ang="0">
                  <a:pos x="42" y="6"/>
                </a:cxn>
                <a:cxn ang="0">
                  <a:pos x="41" y="5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1" y="1"/>
                </a:cxn>
                <a:cxn ang="0">
                  <a:pos x="42" y="0"/>
                </a:cxn>
                <a:cxn ang="0">
                  <a:pos x="43" y="0"/>
                </a:cxn>
                <a:cxn ang="0">
                  <a:pos x="45" y="0"/>
                </a:cxn>
              </a:cxnLst>
              <a:rect l="0" t="0" r="r" b="b"/>
              <a:pathLst>
                <a:path w="45" h="42">
                  <a:moveTo>
                    <a:pt x="4" y="42"/>
                  </a:moveTo>
                  <a:lnTo>
                    <a:pt x="4" y="42"/>
                  </a:lnTo>
                  <a:lnTo>
                    <a:pt x="5" y="41"/>
                  </a:lnTo>
                  <a:lnTo>
                    <a:pt x="4" y="41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5" y="39"/>
                  </a:lnTo>
                  <a:lnTo>
                    <a:pt x="4" y="39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2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1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1" y="21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3" y="21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7" y="18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69" name="Freeform 75"/>
            <p:cNvSpPr>
              <a:spLocks/>
            </p:cNvSpPr>
            <p:nvPr>
              <p:custDataLst>
                <p:tags r:id="rId224"/>
              </p:custDataLst>
            </p:nvPr>
          </p:nvSpPr>
          <p:spPr bwMode="auto">
            <a:xfrm>
              <a:off x="6263450" y="3446711"/>
              <a:ext cx="144747" cy="84109"/>
            </a:xfrm>
            <a:custGeom>
              <a:avLst/>
              <a:gdLst/>
              <a:ahLst/>
              <a:cxnLst>
                <a:cxn ang="0">
                  <a:pos x="2" y="24"/>
                </a:cxn>
                <a:cxn ang="0">
                  <a:pos x="3" y="24"/>
                </a:cxn>
                <a:cxn ang="0">
                  <a:pos x="5" y="22"/>
                </a:cxn>
                <a:cxn ang="0">
                  <a:pos x="5" y="20"/>
                </a:cxn>
                <a:cxn ang="0">
                  <a:pos x="6" y="19"/>
                </a:cxn>
                <a:cxn ang="0">
                  <a:pos x="6" y="17"/>
                </a:cxn>
                <a:cxn ang="0">
                  <a:pos x="4" y="17"/>
                </a:cxn>
                <a:cxn ang="0">
                  <a:pos x="4" y="14"/>
                </a:cxn>
                <a:cxn ang="0">
                  <a:pos x="4" y="11"/>
                </a:cxn>
                <a:cxn ang="0">
                  <a:pos x="5" y="10"/>
                </a:cxn>
                <a:cxn ang="0">
                  <a:pos x="7" y="5"/>
                </a:cxn>
                <a:cxn ang="0">
                  <a:pos x="18" y="0"/>
                </a:cxn>
                <a:cxn ang="0">
                  <a:pos x="30" y="0"/>
                </a:cxn>
                <a:cxn ang="0">
                  <a:pos x="48" y="0"/>
                </a:cxn>
                <a:cxn ang="0">
                  <a:pos x="61" y="0"/>
                </a:cxn>
                <a:cxn ang="0">
                  <a:pos x="66" y="4"/>
                </a:cxn>
                <a:cxn ang="0">
                  <a:pos x="68" y="5"/>
                </a:cxn>
                <a:cxn ang="0">
                  <a:pos x="69" y="7"/>
                </a:cxn>
                <a:cxn ang="0">
                  <a:pos x="72" y="7"/>
                </a:cxn>
                <a:cxn ang="0">
                  <a:pos x="73" y="7"/>
                </a:cxn>
                <a:cxn ang="0">
                  <a:pos x="73" y="9"/>
                </a:cxn>
                <a:cxn ang="0">
                  <a:pos x="73" y="11"/>
                </a:cxn>
                <a:cxn ang="0">
                  <a:pos x="73" y="13"/>
                </a:cxn>
                <a:cxn ang="0">
                  <a:pos x="73" y="14"/>
                </a:cxn>
                <a:cxn ang="0">
                  <a:pos x="73" y="16"/>
                </a:cxn>
                <a:cxn ang="0">
                  <a:pos x="74" y="17"/>
                </a:cxn>
                <a:cxn ang="0">
                  <a:pos x="74" y="19"/>
                </a:cxn>
                <a:cxn ang="0">
                  <a:pos x="73" y="20"/>
                </a:cxn>
                <a:cxn ang="0">
                  <a:pos x="73" y="22"/>
                </a:cxn>
                <a:cxn ang="0">
                  <a:pos x="72" y="23"/>
                </a:cxn>
                <a:cxn ang="0">
                  <a:pos x="71" y="25"/>
                </a:cxn>
                <a:cxn ang="0">
                  <a:pos x="70" y="27"/>
                </a:cxn>
                <a:cxn ang="0">
                  <a:pos x="69" y="29"/>
                </a:cxn>
                <a:cxn ang="0">
                  <a:pos x="69" y="31"/>
                </a:cxn>
                <a:cxn ang="0">
                  <a:pos x="69" y="32"/>
                </a:cxn>
                <a:cxn ang="0">
                  <a:pos x="70" y="33"/>
                </a:cxn>
                <a:cxn ang="0">
                  <a:pos x="70" y="35"/>
                </a:cxn>
                <a:cxn ang="0">
                  <a:pos x="69" y="37"/>
                </a:cxn>
                <a:cxn ang="0">
                  <a:pos x="69" y="38"/>
                </a:cxn>
                <a:cxn ang="0">
                  <a:pos x="71" y="40"/>
                </a:cxn>
                <a:cxn ang="0">
                  <a:pos x="72" y="41"/>
                </a:cxn>
                <a:cxn ang="0">
                  <a:pos x="73" y="42"/>
                </a:cxn>
                <a:cxn ang="0">
                  <a:pos x="74" y="43"/>
                </a:cxn>
                <a:cxn ang="0">
                  <a:pos x="65" y="43"/>
                </a:cxn>
                <a:cxn ang="0">
                  <a:pos x="57" y="43"/>
                </a:cxn>
                <a:cxn ang="0">
                  <a:pos x="44" y="43"/>
                </a:cxn>
                <a:cxn ang="0">
                  <a:pos x="26" y="43"/>
                </a:cxn>
                <a:cxn ang="0">
                  <a:pos x="19" y="43"/>
                </a:cxn>
                <a:cxn ang="0">
                  <a:pos x="8" y="43"/>
                </a:cxn>
                <a:cxn ang="0">
                  <a:pos x="1" y="42"/>
                </a:cxn>
                <a:cxn ang="0">
                  <a:pos x="1" y="40"/>
                </a:cxn>
                <a:cxn ang="0">
                  <a:pos x="2" y="39"/>
                </a:cxn>
                <a:cxn ang="0">
                  <a:pos x="2" y="37"/>
                </a:cxn>
                <a:cxn ang="0">
                  <a:pos x="3" y="35"/>
                </a:cxn>
                <a:cxn ang="0">
                  <a:pos x="1" y="34"/>
                </a:cxn>
                <a:cxn ang="0">
                  <a:pos x="1" y="32"/>
                </a:cxn>
                <a:cxn ang="0">
                  <a:pos x="1" y="30"/>
                </a:cxn>
                <a:cxn ang="0">
                  <a:pos x="0" y="28"/>
                </a:cxn>
                <a:cxn ang="0">
                  <a:pos x="0" y="26"/>
                </a:cxn>
              </a:cxnLst>
              <a:rect l="0" t="0" r="r" b="b"/>
              <a:pathLst>
                <a:path w="74" h="43">
                  <a:moveTo>
                    <a:pt x="0" y="26"/>
                  </a:moveTo>
                  <a:lnTo>
                    <a:pt x="0" y="2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7" y="4"/>
                  </a:lnTo>
                  <a:lnTo>
                    <a:pt x="67" y="5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8" y="6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5"/>
                  </a:lnTo>
                  <a:lnTo>
                    <a:pt x="73" y="15"/>
                  </a:lnTo>
                  <a:lnTo>
                    <a:pt x="73" y="15"/>
                  </a:lnTo>
                  <a:lnTo>
                    <a:pt x="73" y="15"/>
                  </a:lnTo>
                  <a:lnTo>
                    <a:pt x="73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7"/>
                  </a:lnTo>
                  <a:lnTo>
                    <a:pt x="74" y="17"/>
                  </a:lnTo>
                  <a:lnTo>
                    <a:pt x="73" y="17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4" y="20"/>
                  </a:lnTo>
                  <a:lnTo>
                    <a:pt x="73" y="20"/>
                  </a:lnTo>
                  <a:lnTo>
                    <a:pt x="73" y="20"/>
                  </a:lnTo>
                  <a:lnTo>
                    <a:pt x="73" y="20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3" y="22"/>
                  </a:lnTo>
                  <a:lnTo>
                    <a:pt x="73" y="22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2" y="23"/>
                  </a:lnTo>
                  <a:lnTo>
                    <a:pt x="72" y="23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71" y="25"/>
                  </a:lnTo>
                  <a:lnTo>
                    <a:pt x="71" y="25"/>
                  </a:lnTo>
                  <a:lnTo>
                    <a:pt x="71" y="25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8"/>
                  </a:lnTo>
                  <a:lnTo>
                    <a:pt x="70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2"/>
                  </a:lnTo>
                  <a:lnTo>
                    <a:pt x="69" y="32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5"/>
                  </a:lnTo>
                  <a:lnTo>
                    <a:pt x="70" y="36"/>
                  </a:lnTo>
                  <a:lnTo>
                    <a:pt x="69" y="36"/>
                  </a:lnTo>
                  <a:lnTo>
                    <a:pt x="69" y="36"/>
                  </a:lnTo>
                  <a:lnTo>
                    <a:pt x="69" y="37"/>
                  </a:lnTo>
                  <a:lnTo>
                    <a:pt x="69" y="37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69" y="39"/>
                  </a:lnTo>
                  <a:lnTo>
                    <a:pt x="70" y="39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2" y="40"/>
                  </a:lnTo>
                  <a:lnTo>
                    <a:pt x="72" y="41"/>
                  </a:lnTo>
                  <a:lnTo>
                    <a:pt x="72" y="41"/>
                  </a:lnTo>
                  <a:lnTo>
                    <a:pt x="73" y="41"/>
                  </a:lnTo>
                  <a:lnTo>
                    <a:pt x="73" y="41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4" y="43"/>
                  </a:lnTo>
                  <a:lnTo>
                    <a:pt x="74" y="43"/>
                  </a:lnTo>
                  <a:lnTo>
                    <a:pt x="73" y="43"/>
                  </a:lnTo>
                  <a:lnTo>
                    <a:pt x="69" y="43"/>
                  </a:lnTo>
                  <a:lnTo>
                    <a:pt x="69" y="43"/>
                  </a:lnTo>
                  <a:lnTo>
                    <a:pt x="65" y="43"/>
                  </a:lnTo>
                  <a:lnTo>
                    <a:pt x="64" y="43"/>
                  </a:lnTo>
                  <a:lnTo>
                    <a:pt x="63" y="43"/>
                  </a:lnTo>
                  <a:lnTo>
                    <a:pt x="63" y="43"/>
                  </a:lnTo>
                  <a:lnTo>
                    <a:pt x="57" y="43"/>
                  </a:lnTo>
                  <a:lnTo>
                    <a:pt x="57" y="43"/>
                  </a:lnTo>
                  <a:lnTo>
                    <a:pt x="52" y="43"/>
                  </a:lnTo>
                  <a:lnTo>
                    <a:pt x="51" y="43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44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6" y="43"/>
                  </a:lnTo>
                  <a:lnTo>
                    <a:pt x="25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0" y="43"/>
                  </a:lnTo>
                  <a:lnTo>
                    <a:pt x="19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5" y="43"/>
                  </a:lnTo>
                  <a:lnTo>
                    <a:pt x="14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1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6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70" name="Freeform 76"/>
            <p:cNvSpPr>
              <a:spLocks/>
            </p:cNvSpPr>
            <p:nvPr>
              <p:custDataLst>
                <p:tags r:id="rId225"/>
              </p:custDataLst>
            </p:nvPr>
          </p:nvSpPr>
          <p:spPr bwMode="auto">
            <a:xfrm>
              <a:off x="5526023" y="3652095"/>
              <a:ext cx="93891" cy="281669"/>
            </a:xfrm>
            <a:custGeom>
              <a:avLst/>
              <a:gdLst/>
              <a:ahLst/>
              <a:cxnLst>
                <a:cxn ang="0">
                  <a:pos x="44" y="144"/>
                </a:cxn>
                <a:cxn ang="0">
                  <a:pos x="41" y="144"/>
                </a:cxn>
                <a:cxn ang="0">
                  <a:pos x="38" y="144"/>
                </a:cxn>
                <a:cxn ang="0">
                  <a:pos x="35" y="143"/>
                </a:cxn>
                <a:cxn ang="0">
                  <a:pos x="31" y="142"/>
                </a:cxn>
                <a:cxn ang="0">
                  <a:pos x="26" y="140"/>
                </a:cxn>
                <a:cxn ang="0">
                  <a:pos x="24" y="137"/>
                </a:cxn>
                <a:cxn ang="0">
                  <a:pos x="23" y="134"/>
                </a:cxn>
                <a:cxn ang="0">
                  <a:pos x="24" y="131"/>
                </a:cxn>
                <a:cxn ang="0">
                  <a:pos x="26" y="129"/>
                </a:cxn>
                <a:cxn ang="0">
                  <a:pos x="28" y="126"/>
                </a:cxn>
                <a:cxn ang="0">
                  <a:pos x="31" y="123"/>
                </a:cxn>
                <a:cxn ang="0">
                  <a:pos x="35" y="121"/>
                </a:cxn>
                <a:cxn ang="0">
                  <a:pos x="37" y="119"/>
                </a:cxn>
                <a:cxn ang="0">
                  <a:pos x="35" y="115"/>
                </a:cxn>
                <a:cxn ang="0">
                  <a:pos x="31" y="115"/>
                </a:cxn>
                <a:cxn ang="0">
                  <a:pos x="27" y="114"/>
                </a:cxn>
                <a:cxn ang="0">
                  <a:pos x="23" y="113"/>
                </a:cxn>
                <a:cxn ang="0">
                  <a:pos x="19" y="115"/>
                </a:cxn>
                <a:cxn ang="0">
                  <a:pos x="17" y="117"/>
                </a:cxn>
                <a:cxn ang="0">
                  <a:pos x="13" y="116"/>
                </a:cxn>
                <a:cxn ang="0">
                  <a:pos x="12" y="111"/>
                </a:cxn>
                <a:cxn ang="0">
                  <a:pos x="11" y="107"/>
                </a:cxn>
                <a:cxn ang="0">
                  <a:pos x="10" y="103"/>
                </a:cxn>
                <a:cxn ang="0">
                  <a:pos x="9" y="100"/>
                </a:cxn>
                <a:cxn ang="0">
                  <a:pos x="9" y="95"/>
                </a:cxn>
                <a:cxn ang="0">
                  <a:pos x="13" y="95"/>
                </a:cxn>
                <a:cxn ang="0">
                  <a:pos x="14" y="90"/>
                </a:cxn>
                <a:cxn ang="0">
                  <a:pos x="12" y="86"/>
                </a:cxn>
                <a:cxn ang="0">
                  <a:pos x="10" y="83"/>
                </a:cxn>
                <a:cxn ang="0">
                  <a:pos x="9" y="79"/>
                </a:cxn>
                <a:cxn ang="0">
                  <a:pos x="8" y="76"/>
                </a:cxn>
                <a:cxn ang="0">
                  <a:pos x="7" y="73"/>
                </a:cxn>
                <a:cxn ang="0">
                  <a:pos x="4" y="70"/>
                </a:cxn>
                <a:cxn ang="0">
                  <a:pos x="1" y="68"/>
                </a:cxn>
                <a:cxn ang="0">
                  <a:pos x="1" y="65"/>
                </a:cxn>
                <a:cxn ang="0">
                  <a:pos x="1" y="61"/>
                </a:cxn>
                <a:cxn ang="0">
                  <a:pos x="1" y="57"/>
                </a:cxn>
                <a:cxn ang="0">
                  <a:pos x="1" y="53"/>
                </a:cxn>
                <a:cxn ang="0">
                  <a:pos x="2" y="48"/>
                </a:cxn>
                <a:cxn ang="0">
                  <a:pos x="3" y="44"/>
                </a:cxn>
                <a:cxn ang="0">
                  <a:pos x="3" y="41"/>
                </a:cxn>
                <a:cxn ang="0">
                  <a:pos x="4" y="39"/>
                </a:cxn>
                <a:cxn ang="0">
                  <a:pos x="3" y="36"/>
                </a:cxn>
                <a:cxn ang="0">
                  <a:pos x="4" y="33"/>
                </a:cxn>
                <a:cxn ang="0">
                  <a:pos x="6" y="30"/>
                </a:cxn>
                <a:cxn ang="0">
                  <a:pos x="8" y="26"/>
                </a:cxn>
                <a:cxn ang="0">
                  <a:pos x="10" y="22"/>
                </a:cxn>
                <a:cxn ang="0">
                  <a:pos x="12" y="20"/>
                </a:cxn>
                <a:cxn ang="0">
                  <a:pos x="13" y="19"/>
                </a:cxn>
                <a:cxn ang="0">
                  <a:pos x="15" y="17"/>
                </a:cxn>
                <a:cxn ang="0">
                  <a:pos x="14" y="15"/>
                </a:cxn>
                <a:cxn ang="0">
                  <a:pos x="15" y="13"/>
                </a:cxn>
                <a:cxn ang="0">
                  <a:pos x="15" y="10"/>
                </a:cxn>
                <a:cxn ang="0">
                  <a:pos x="17" y="7"/>
                </a:cxn>
                <a:cxn ang="0">
                  <a:pos x="18" y="4"/>
                </a:cxn>
                <a:cxn ang="0">
                  <a:pos x="19" y="1"/>
                </a:cxn>
                <a:cxn ang="0">
                  <a:pos x="22" y="2"/>
                </a:cxn>
                <a:cxn ang="0">
                  <a:pos x="24" y="1"/>
                </a:cxn>
              </a:cxnLst>
              <a:rect l="0" t="0" r="r" b="b"/>
              <a:pathLst>
                <a:path w="48" h="144">
                  <a:moveTo>
                    <a:pt x="48" y="144"/>
                  </a:moveTo>
                  <a:lnTo>
                    <a:pt x="48" y="144"/>
                  </a:lnTo>
                  <a:lnTo>
                    <a:pt x="47" y="144"/>
                  </a:lnTo>
                  <a:lnTo>
                    <a:pt x="47" y="144"/>
                  </a:lnTo>
                  <a:lnTo>
                    <a:pt x="46" y="144"/>
                  </a:lnTo>
                  <a:lnTo>
                    <a:pt x="46" y="144"/>
                  </a:lnTo>
                  <a:lnTo>
                    <a:pt x="46" y="144"/>
                  </a:lnTo>
                  <a:lnTo>
                    <a:pt x="45" y="144"/>
                  </a:lnTo>
                  <a:lnTo>
                    <a:pt x="45" y="144"/>
                  </a:lnTo>
                  <a:lnTo>
                    <a:pt x="44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3" y="143"/>
                  </a:lnTo>
                  <a:lnTo>
                    <a:pt x="43" y="143"/>
                  </a:lnTo>
                  <a:lnTo>
                    <a:pt x="43" y="144"/>
                  </a:lnTo>
                  <a:lnTo>
                    <a:pt x="42" y="144"/>
                  </a:lnTo>
                  <a:lnTo>
                    <a:pt x="42" y="144"/>
                  </a:lnTo>
                  <a:lnTo>
                    <a:pt x="42" y="144"/>
                  </a:lnTo>
                  <a:lnTo>
                    <a:pt x="42" y="144"/>
                  </a:lnTo>
                  <a:lnTo>
                    <a:pt x="41" y="144"/>
                  </a:lnTo>
                  <a:lnTo>
                    <a:pt x="41" y="144"/>
                  </a:lnTo>
                  <a:lnTo>
                    <a:pt x="41" y="144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39" y="144"/>
                  </a:lnTo>
                  <a:lnTo>
                    <a:pt x="39" y="144"/>
                  </a:lnTo>
                  <a:lnTo>
                    <a:pt x="38" y="144"/>
                  </a:lnTo>
                  <a:lnTo>
                    <a:pt x="38" y="144"/>
                  </a:lnTo>
                  <a:lnTo>
                    <a:pt x="37" y="144"/>
                  </a:lnTo>
                  <a:lnTo>
                    <a:pt x="37" y="144"/>
                  </a:lnTo>
                  <a:lnTo>
                    <a:pt x="37" y="144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5" y="143"/>
                  </a:lnTo>
                  <a:lnTo>
                    <a:pt x="34" y="143"/>
                  </a:lnTo>
                  <a:lnTo>
                    <a:pt x="34" y="143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2" y="143"/>
                  </a:lnTo>
                  <a:lnTo>
                    <a:pt x="32" y="142"/>
                  </a:lnTo>
                  <a:lnTo>
                    <a:pt x="31" y="142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0" y="141"/>
                  </a:lnTo>
                  <a:lnTo>
                    <a:pt x="30" y="141"/>
                  </a:lnTo>
                  <a:lnTo>
                    <a:pt x="29" y="141"/>
                  </a:lnTo>
                  <a:lnTo>
                    <a:pt x="29" y="141"/>
                  </a:lnTo>
                  <a:lnTo>
                    <a:pt x="28" y="141"/>
                  </a:lnTo>
                  <a:lnTo>
                    <a:pt x="27" y="141"/>
                  </a:lnTo>
                  <a:lnTo>
                    <a:pt x="27" y="141"/>
                  </a:lnTo>
                  <a:lnTo>
                    <a:pt x="26" y="140"/>
                  </a:lnTo>
                  <a:lnTo>
                    <a:pt x="26" y="140"/>
                  </a:lnTo>
                  <a:lnTo>
                    <a:pt x="26" y="140"/>
                  </a:lnTo>
                  <a:lnTo>
                    <a:pt x="26" y="140"/>
                  </a:lnTo>
                  <a:lnTo>
                    <a:pt x="26" y="139"/>
                  </a:lnTo>
                  <a:lnTo>
                    <a:pt x="26" y="139"/>
                  </a:lnTo>
                  <a:lnTo>
                    <a:pt x="25" y="138"/>
                  </a:lnTo>
                  <a:lnTo>
                    <a:pt x="24" y="138"/>
                  </a:lnTo>
                  <a:lnTo>
                    <a:pt x="24" y="138"/>
                  </a:lnTo>
                  <a:lnTo>
                    <a:pt x="24" y="138"/>
                  </a:lnTo>
                  <a:lnTo>
                    <a:pt x="24" y="137"/>
                  </a:lnTo>
                  <a:lnTo>
                    <a:pt x="24" y="137"/>
                  </a:lnTo>
                  <a:lnTo>
                    <a:pt x="24" y="137"/>
                  </a:lnTo>
                  <a:lnTo>
                    <a:pt x="24" y="136"/>
                  </a:lnTo>
                  <a:lnTo>
                    <a:pt x="24" y="136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5"/>
                  </a:lnTo>
                  <a:lnTo>
                    <a:pt x="23" y="135"/>
                  </a:lnTo>
                  <a:lnTo>
                    <a:pt x="23" y="135"/>
                  </a:lnTo>
                  <a:lnTo>
                    <a:pt x="23" y="134"/>
                  </a:lnTo>
                  <a:lnTo>
                    <a:pt x="23" y="134"/>
                  </a:lnTo>
                  <a:lnTo>
                    <a:pt x="22" y="134"/>
                  </a:lnTo>
                  <a:lnTo>
                    <a:pt x="22" y="133"/>
                  </a:lnTo>
                  <a:lnTo>
                    <a:pt x="22" y="133"/>
                  </a:lnTo>
                  <a:lnTo>
                    <a:pt x="22" y="132"/>
                  </a:lnTo>
                  <a:lnTo>
                    <a:pt x="22" y="132"/>
                  </a:lnTo>
                  <a:lnTo>
                    <a:pt x="22" y="132"/>
                  </a:lnTo>
                  <a:lnTo>
                    <a:pt x="23" y="132"/>
                  </a:lnTo>
                  <a:lnTo>
                    <a:pt x="23" y="131"/>
                  </a:lnTo>
                  <a:lnTo>
                    <a:pt x="24" y="131"/>
                  </a:lnTo>
                  <a:lnTo>
                    <a:pt x="24" y="130"/>
                  </a:lnTo>
                  <a:lnTo>
                    <a:pt x="24" y="130"/>
                  </a:lnTo>
                  <a:lnTo>
                    <a:pt x="24" y="130"/>
                  </a:lnTo>
                  <a:lnTo>
                    <a:pt x="25" y="130"/>
                  </a:lnTo>
                  <a:lnTo>
                    <a:pt x="25" y="130"/>
                  </a:lnTo>
                  <a:lnTo>
                    <a:pt x="25" y="130"/>
                  </a:lnTo>
                  <a:lnTo>
                    <a:pt x="26" y="130"/>
                  </a:lnTo>
                  <a:lnTo>
                    <a:pt x="26" y="130"/>
                  </a:lnTo>
                  <a:lnTo>
                    <a:pt x="26" y="130"/>
                  </a:lnTo>
                  <a:lnTo>
                    <a:pt x="26" y="129"/>
                  </a:lnTo>
                  <a:lnTo>
                    <a:pt x="26" y="129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27" y="128"/>
                  </a:lnTo>
                  <a:lnTo>
                    <a:pt x="27" y="127"/>
                  </a:lnTo>
                  <a:lnTo>
                    <a:pt x="28" y="127"/>
                  </a:lnTo>
                  <a:lnTo>
                    <a:pt x="28" y="127"/>
                  </a:lnTo>
                  <a:lnTo>
                    <a:pt x="28" y="127"/>
                  </a:lnTo>
                  <a:lnTo>
                    <a:pt x="28" y="126"/>
                  </a:lnTo>
                  <a:lnTo>
                    <a:pt x="28" y="126"/>
                  </a:lnTo>
                  <a:lnTo>
                    <a:pt x="28" y="125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9" y="124"/>
                  </a:lnTo>
                  <a:lnTo>
                    <a:pt x="29" y="124"/>
                  </a:lnTo>
                  <a:lnTo>
                    <a:pt x="30" y="123"/>
                  </a:lnTo>
                  <a:lnTo>
                    <a:pt x="30" y="123"/>
                  </a:lnTo>
                  <a:lnTo>
                    <a:pt x="30" y="123"/>
                  </a:lnTo>
                  <a:lnTo>
                    <a:pt x="31" y="123"/>
                  </a:lnTo>
                  <a:lnTo>
                    <a:pt x="32" y="123"/>
                  </a:lnTo>
                  <a:lnTo>
                    <a:pt x="33" y="123"/>
                  </a:lnTo>
                  <a:lnTo>
                    <a:pt x="33" y="123"/>
                  </a:lnTo>
                  <a:lnTo>
                    <a:pt x="33" y="123"/>
                  </a:lnTo>
                  <a:lnTo>
                    <a:pt x="34" y="123"/>
                  </a:lnTo>
                  <a:lnTo>
                    <a:pt x="34" y="123"/>
                  </a:lnTo>
                  <a:lnTo>
                    <a:pt x="35" y="123"/>
                  </a:lnTo>
                  <a:lnTo>
                    <a:pt x="35" y="122"/>
                  </a:lnTo>
                  <a:lnTo>
                    <a:pt x="35" y="122"/>
                  </a:lnTo>
                  <a:lnTo>
                    <a:pt x="35" y="121"/>
                  </a:lnTo>
                  <a:lnTo>
                    <a:pt x="35" y="121"/>
                  </a:lnTo>
                  <a:lnTo>
                    <a:pt x="35" y="121"/>
                  </a:lnTo>
                  <a:lnTo>
                    <a:pt x="35" y="121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7" y="120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7" y="117"/>
                  </a:lnTo>
                  <a:lnTo>
                    <a:pt x="37" y="117"/>
                  </a:lnTo>
                  <a:lnTo>
                    <a:pt x="37" y="117"/>
                  </a:lnTo>
                  <a:lnTo>
                    <a:pt x="37" y="117"/>
                  </a:lnTo>
                  <a:lnTo>
                    <a:pt x="37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3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7"/>
                  </a:lnTo>
                  <a:lnTo>
                    <a:pt x="18" y="117"/>
                  </a:lnTo>
                  <a:lnTo>
                    <a:pt x="17" y="117"/>
                  </a:lnTo>
                  <a:lnTo>
                    <a:pt x="17" y="118"/>
                  </a:lnTo>
                  <a:lnTo>
                    <a:pt x="17" y="117"/>
                  </a:lnTo>
                  <a:lnTo>
                    <a:pt x="17" y="117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5" y="117"/>
                  </a:lnTo>
                  <a:lnTo>
                    <a:pt x="15" y="117"/>
                  </a:lnTo>
                  <a:lnTo>
                    <a:pt x="14" y="117"/>
                  </a:lnTo>
                  <a:lnTo>
                    <a:pt x="14" y="117"/>
                  </a:lnTo>
                  <a:lnTo>
                    <a:pt x="14" y="117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1" y="114"/>
                  </a:lnTo>
                  <a:lnTo>
                    <a:pt x="11" y="112"/>
                  </a:lnTo>
                  <a:lnTo>
                    <a:pt x="12" y="111"/>
                  </a:lnTo>
                  <a:lnTo>
                    <a:pt x="11" y="111"/>
                  </a:lnTo>
                  <a:lnTo>
                    <a:pt x="11" y="111"/>
                  </a:lnTo>
                  <a:lnTo>
                    <a:pt x="11" y="110"/>
                  </a:lnTo>
                  <a:lnTo>
                    <a:pt x="11" y="110"/>
                  </a:lnTo>
                  <a:lnTo>
                    <a:pt x="11" y="110"/>
                  </a:lnTo>
                  <a:lnTo>
                    <a:pt x="11" y="109"/>
                  </a:lnTo>
                  <a:lnTo>
                    <a:pt x="11" y="109"/>
                  </a:lnTo>
                  <a:lnTo>
                    <a:pt x="11" y="108"/>
                  </a:lnTo>
                  <a:lnTo>
                    <a:pt x="11" y="108"/>
                  </a:lnTo>
                  <a:lnTo>
                    <a:pt x="11" y="107"/>
                  </a:lnTo>
                  <a:lnTo>
                    <a:pt x="11" y="107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0" y="105"/>
                  </a:lnTo>
                  <a:lnTo>
                    <a:pt x="10" y="105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0" y="103"/>
                  </a:lnTo>
                  <a:lnTo>
                    <a:pt x="9" y="103"/>
                  </a:lnTo>
                  <a:lnTo>
                    <a:pt x="9" y="102"/>
                  </a:lnTo>
                  <a:lnTo>
                    <a:pt x="10" y="102"/>
                  </a:lnTo>
                  <a:lnTo>
                    <a:pt x="10" y="101"/>
                  </a:lnTo>
                  <a:lnTo>
                    <a:pt x="10" y="101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100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9" y="98"/>
                  </a:lnTo>
                  <a:lnTo>
                    <a:pt x="8" y="98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6"/>
                  </a:lnTo>
                  <a:lnTo>
                    <a:pt x="9" y="96"/>
                  </a:lnTo>
                  <a:lnTo>
                    <a:pt x="9" y="95"/>
                  </a:lnTo>
                  <a:lnTo>
                    <a:pt x="9" y="95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95"/>
                  </a:lnTo>
                  <a:lnTo>
                    <a:pt x="12" y="95"/>
                  </a:lnTo>
                  <a:lnTo>
                    <a:pt x="12" y="95"/>
                  </a:lnTo>
                  <a:lnTo>
                    <a:pt x="12" y="95"/>
                  </a:lnTo>
                  <a:lnTo>
                    <a:pt x="13" y="95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4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14" y="92"/>
                  </a:lnTo>
                  <a:lnTo>
                    <a:pt x="14" y="91"/>
                  </a:lnTo>
                  <a:lnTo>
                    <a:pt x="14" y="91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14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13" y="87"/>
                  </a:lnTo>
                  <a:lnTo>
                    <a:pt x="12" y="87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1" y="85"/>
                  </a:lnTo>
                  <a:lnTo>
                    <a:pt x="11" y="85"/>
                  </a:lnTo>
                  <a:lnTo>
                    <a:pt x="10" y="85"/>
                  </a:lnTo>
                  <a:lnTo>
                    <a:pt x="10" y="84"/>
                  </a:lnTo>
                  <a:lnTo>
                    <a:pt x="10" y="84"/>
                  </a:lnTo>
                  <a:lnTo>
                    <a:pt x="10" y="84"/>
                  </a:lnTo>
                  <a:lnTo>
                    <a:pt x="10" y="84"/>
                  </a:lnTo>
                  <a:lnTo>
                    <a:pt x="9" y="84"/>
                  </a:lnTo>
                  <a:lnTo>
                    <a:pt x="9" y="83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0" y="82"/>
                  </a:lnTo>
                  <a:lnTo>
                    <a:pt x="9" y="82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9" y="79"/>
                  </a:lnTo>
                  <a:lnTo>
                    <a:pt x="8" y="79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9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7" y="75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6" y="73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5" y="70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4" y="69"/>
                  </a:lnTo>
                  <a:lnTo>
                    <a:pt x="3" y="69"/>
                  </a:lnTo>
                  <a:lnTo>
                    <a:pt x="3" y="69"/>
                  </a:lnTo>
                  <a:lnTo>
                    <a:pt x="3" y="68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7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1" y="65"/>
                  </a:lnTo>
                  <a:lnTo>
                    <a:pt x="1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63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1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7"/>
                  </a:lnTo>
                  <a:lnTo>
                    <a:pt x="1" y="57"/>
                  </a:lnTo>
                  <a:lnTo>
                    <a:pt x="1" y="57"/>
                  </a:lnTo>
                  <a:lnTo>
                    <a:pt x="1" y="57"/>
                  </a:lnTo>
                  <a:lnTo>
                    <a:pt x="1" y="57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1" y="55"/>
                  </a:lnTo>
                  <a:lnTo>
                    <a:pt x="1" y="54"/>
                  </a:lnTo>
                  <a:lnTo>
                    <a:pt x="1" y="54"/>
                  </a:lnTo>
                  <a:lnTo>
                    <a:pt x="1" y="53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2" y="49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1" y="47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3" y="42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3" y="4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0"/>
                  </a:lnTo>
                  <a:lnTo>
                    <a:pt x="4" y="41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2"/>
                  </a:lnTo>
                  <a:lnTo>
                    <a:pt x="6" y="32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6" y="29"/>
                  </a:lnTo>
                  <a:lnTo>
                    <a:pt x="6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10" y="24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71" name="Freeform 77"/>
            <p:cNvSpPr>
              <a:spLocks/>
            </p:cNvSpPr>
            <p:nvPr>
              <p:custDataLst>
                <p:tags r:id="rId226"/>
              </p:custDataLst>
            </p:nvPr>
          </p:nvSpPr>
          <p:spPr bwMode="auto">
            <a:xfrm>
              <a:off x="5619913" y="3927897"/>
              <a:ext cx="299274" cy="129099"/>
            </a:xfrm>
            <a:custGeom>
              <a:avLst/>
              <a:gdLst/>
              <a:ahLst/>
              <a:cxnLst>
                <a:cxn ang="0">
                  <a:pos x="149" y="38"/>
                </a:cxn>
                <a:cxn ang="0">
                  <a:pos x="148" y="40"/>
                </a:cxn>
                <a:cxn ang="0">
                  <a:pos x="144" y="41"/>
                </a:cxn>
                <a:cxn ang="0">
                  <a:pos x="142" y="46"/>
                </a:cxn>
                <a:cxn ang="0">
                  <a:pos x="139" y="48"/>
                </a:cxn>
                <a:cxn ang="0">
                  <a:pos x="136" y="51"/>
                </a:cxn>
                <a:cxn ang="0">
                  <a:pos x="134" y="56"/>
                </a:cxn>
                <a:cxn ang="0">
                  <a:pos x="132" y="60"/>
                </a:cxn>
                <a:cxn ang="0">
                  <a:pos x="136" y="63"/>
                </a:cxn>
                <a:cxn ang="0">
                  <a:pos x="133" y="65"/>
                </a:cxn>
                <a:cxn ang="0">
                  <a:pos x="130" y="64"/>
                </a:cxn>
                <a:cxn ang="0">
                  <a:pos x="127" y="62"/>
                </a:cxn>
                <a:cxn ang="0">
                  <a:pos x="124" y="60"/>
                </a:cxn>
                <a:cxn ang="0">
                  <a:pos x="121" y="58"/>
                </a:cxn>
                <a:cxn ang="0">
                  <a:pos x="121" y="57"/>
                </a:cxn>
                <a:cxn ang="0">
                  <a:pos x="120" y="55"/>
                </a:cxn>
                <a:cxn ang="0">
                  <a:pos x="118" y="53"/>
                </a:cxn>
                <a:cxn ang="0">
                  <a:pos x="115" y="51"/>
                </a:cxn>
                <a:cxn ang="0">
                  <a:pos x="112" y="50"/>
                </a:cxn>
                <a:cxn ang="0">
                  <a:pos x="109" y="49"/>
                </a:cxn>
                <a:cxn ang="0">
                  <a:pos x="107" y="47"/>
                </a:cxn>
                <a:cxn ang="0">
                  <a:pos x="104" y="49"/>
                </a:cxn>
                <a:cxn ang="0">
                  <a:pos x="101" y="47"/>
                </a:cxn>
                <a:cxn ang="0">
                  <a:pos x="100" y="45"/>
                </a:cxn>
                <a:cxn ang="0">
                  <a:pos x="96" y="44"/>
                </a:cxn>
                <a:cxn ang="0">
                  <a:pos x="94" y="42"/>
                </a:cxn>
                <a:cxn ang="0">
                  <a:pos x="92" y="41"/>
                </a:cxn>
                <a:cxn ang="0">
                  <a:pos x="89" y="40"/>
                </a:cxn>
                <a:cxn ang="0">
                  <a:pos x="87" y="39"/>
                </a:cxn>
                <a:cxn ang="0">
                  <a:pos x="85" y="39"/>
                </a:cxn>
                <a:cxn ang="0">
                  <a:pos x="81" y="38"/>
                </a:cxn>
                <a:cxn ang="0">
                  <a:pos x="78" y="38"/>
                </a:cxn>
                <a:cxn ang="0">
                  <a:pos x="74" y="37"/>
                </a:cxn>
                <a:cxn ang="0">
                  <a:pos x="71" y="37"/>
                </a:cxn>
                <a:cxn ang="0">
                  <a:pos x="69" y="35"/>
                </a:cxn>
                <a:cxn ang="0">
                  <a:pos x="66" y="34"/>
                </a:cxn>
                <a:cxn ang="0">
                  <a:pos x="64" y="34"/>
                </a:cxn>
                <a:cxn ang="0">
                  <a:pos x="60" y="31"/>
                </a:cxn>
                <a:cxn ang="0">
                  <a:pos x="58" y="31"/>
                </a:cxn>
                <a:cxn ang="0">
                  <a:pos x="55" y="27"/>
                </a:cxn>
                <a:cxn ang="0">
                  <a:pos x="53" y="25"/>
                </a:cxn>
                <a:cxn ang="0">
                  <a:pos x="51" y="25"/>
                </a:cxn>
                <a:cxn ang="0">
                  <a:pos x="48" y="25"/>
                </a:cxn>
                <a:cxn ang="0">
                  <a:pos x="46" y="25"/>
                </a:cxn>
                <a:cxn ang="0">
                  <a:pos x="44" y="23"/>
                </a:cxn>
                <a:cxn ang="0">
                  <a:pos x="41" y="23"/>
                </a:cxn>
                <a:cxn ang="0">
                  <a:pos x="39" y="22"/>
                </a:cxn>
                <a:cxn ang="0">
                  <a:pos x="37" y="19"/>
                </a:cxn>
                <a:cxn ang="0">
                  <a:pos x="35" y="17"/>
                </a:cxn>
                <a:cxn ang="0">
                  <a:pos x="31" y="16"/>
                </a:cxn>
                <a:cxn ang="0">
                  <a:pos x="27" y="14"/>
                </a:cxn>
                <a:cxn ang="0">
                  <a:pos x="23" y="14"/>
                </a:cxn>
                <a:cxn ang="0">
                  <a:pos x="20" y="13"/>
                </a:cxn>
                <a:cxn ang="0">
                  <a:pos x="18" y="10"/>
                </a:cxn>
                <a:cxn ang="0">
                  <a:pos x="16" y="7"/>
                </a:cxn>
                <a:cxn ang="0">
                  <a:pos x="13" y="4"/>
                </a:cxn>
                <a:cxn ang="0">
                  <a:pos x="10" y="2"/>
                </a:cxn>
                <a:cxn ang="0">
                  <a:pos x="6" y="0"/>
                </a:cxn>
                <a:cxn ang="0">
                  <a:pos x="3" y="2"/>
                </a:cxn>
              </a:cxnLst>
              <a:rect l="0" t="0" r="r" b="b"/>
              <a:pathLst>
                <a:path w="153" h="66">
                  <a:moveTo>
                    <a:pt x="153" y="38"/>
                  </a:moveTo>
                  <a:lnTo>
                    <a:pt x="153" y="38"/>
                  </a:lnTo>
                  <a:lnTo>
                    <a:pt x="153" y="38"/>
                  </a:lnTo>
                  <a:lnTo>
                    <a:pt x="152" y="38"/>
                  </a:lnTo>
                  <a:lnTo>
                    <a:pt x="152" y="38"/>
                  </a:lnTo>
                  <a:lnTo>
                    <a:pt x="151" y="38"/>
                  </a:lnTo>
                  <a:lnTo>
                    <a:pt x="151" y="38"/>
                  </a:lnTo>
                  <a:lnTo>
                    <a:pt x="150" y="38"/>
                  </a:lnTo>
                  <a:lnTo>
                    <a:pt x="149" y="38"/>
                  </a:lnTo>
                  <a:lnTo>
                    <a:pt x="149" y="38"/>
                  </a:lnTo>
                  <a:lnTo>
                    <a:pt x="148" y="38"/>
                  </a:lnTo>
                  <a:lnTo>
                    <a:pt x="148" y="38"/>
                  </a:lnTo>
                  <a:lnTo>
                    <a:pt x="148" y="38"/>
                  </a:lnTo>
                  <a:lnTo>
                    <a:pt x="148" y="38"/>
                  </a:lnTo>
                  <a:lnTo>
                    <a:pt x="148" y="38"/>
                  </a:lnTo>
                  <a:lnTo>
                    <a:pt x="148" y="39"/>
                  </a:lnTo>
                  <a:lnTo>
                    <a:pt x="148" y="39"/>
                  </a:lnTo>
                  <a:lnTo>
                    <a:pt x="148" y="40"/>
                  </a:lnTo>
                  <a:lnTo>
                    <a:pt x="148" y="40"/>
                  </a:lnTo>
                  <a:lnTo>
                    <a:pt x="148" y="40"/>
                  </a:lnTo>
                  <a:lnTo>
                    <a:pt x="148" y="40"/>
                  </a:lnTo>
                  <a:lnTo>
                    <a:pt x="148" y="4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46" y="41"/>
                  </a:lnTo>
                  <a:lnTo>
                    <a:pt x="146" y="41"/>
                  </a:lnTo>
                  <a:lnTo>
                    <a:pt x="146" y="41"/>
                  </a:lnTo>
                  <a:lnTo>
                    <a:pt x="145" y="41"/>
                  </a:lnTo>
                  <a:lnTo>
                    <a:pt x="145" y="41"/>
                  </a:lnTo>
                  <a:lnTo>
                    <a:pt x="144" y="41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3" y="42"/>
                  </a:lnTo>
                  <a:lnTo>
                    <a:pt x="143" y="42"/>
                  </a:lnTo>
                  <a:lnTo>
                    <a:pt x="143" y="44"/>
                  </a:lnTo>
                  <a:lnTo>
                    <a:pt x="143" y="45"/>
                  </a:lnTo>
                  <a:lnTo>
                    <a:pt x="142" y="45"/>
                  </a:lnTo>
                  <a:lnTo>
                    <a:pt x="142" y="45"/>
                  </a:lnTo>
                  <a:lnTo>
                    <a:pt x="142" y="46"/>
                  </a:lnTo>
                  <a:lnTo>
                    <a:pt x="142" y="46"/>
                  </a:lnTo>
                  <a:lnTo>
                    <a:pt x="141" y="46"/>
                  </a:lnTo>
                  <a:lnTo>
                    <a:pt x="141" y="47"/>
                  </a:lnTo>
                  <a:lnTo>
                    <a:pt x="141" y="47"/>
                  </a:lnTo>
                  <a:lnTo>
                    <a:pt x="141" y="47"/>
                  </a:lnTo>
                  <a:lnTo>
                    <a:pt x="140" y="47"/>
                  </a:lnTo>
                  <a:lnTo>
                    <a:pt x="140" y="47"/>
                  </a:lnTo>
                  <a:lnTo>
                    <a:pt x="139" y="47"/>
                  </a:lnTo>
                  <a:lnTo>
                    <a:pt x="139" y="48"/>
                  </a:lnTo>
                  <a:lnTo>
                    <a:pt x="139" y="48"/>
                  </a:lnTo>
                  <a:lnTo>
                    <a:pt x="139" y="48"/>
                  </a:lnTo>
                  <a:lnTo>
                    <a:pt x="138" y="49"/>
                  </a:lnTo>
                  <a:lnTo>
                    <a:pt x="138" y="49"/>
                  </a:lnTo>
                  <a:lnTo>
                    <a:pt x="138" y="49"/>
                  </a:lnTo>
                  <a:lnTo>
                    <a:pt x="137" y="49"/>
                  </a:lnTo>
                  <a:lnTo>
                    <a:pt x="137" y="50"/>
                  </a:lnTo>
                  <a:lnTo>
                    <a:pt x="137" y="50"/>
                  </a:lnTo>
                  <a:lnTo>
                    <a:pt x="137" y="50"/>
                  </a:lnTo>
                  <a:lnTo>
                    <a:pt x="136" y="51"/>
                  </a:lnTo>
                  <a:lnTo>
                    <a:pt x="136" y="51"/>
                  </a:lnTo>
                  <a:lnTo>
                    <a:pt x="136" y="51"/>
                  </a:lnTo>
                  <a:lnTo>
                    <a:pt x="136" y="52"/>
                  </a:lnTo>
                  <a:lnTo>
                    <a:pt x="135" y="53"/>
                  </a:lnTo>
                  <a:lnTo>
                    <a:pt x="135" y="53"/>
                  </a:lnTo>
                  <a:lnTo>
                    <a:pt x="135" y="54"/>
                  </a:lnTo>
                  <a:lnTo>
                    <a:pt x="135" y="54"/>
                  </a:lnTo>
                  <a:lnTo>
                    <a:pt x="135" y="55"/>
                  </a:lnTo>
                  <a:lnTo>
                    <a:pt x="135" y="55"/>
                  </a:lnTo>
                  <a:lnTo>
                    <a:pt x="134" y="56"/>
                  </a:lnTo>
                  <a:lnTo>
                    <a:pt x="134" y="56"/>
                  </a:lnTo>
                  <a:lnTo>
                    <a:pt x="134" y="56"/>
                  </a:lnTo>
                  <a:lnTo>
                    <a:pt x="134" y="57"/>
                  </a:lnTo>
                  <a:lnTo>
                    <a:pt x="134" y="57"/>
                  </a:lnTo>
                  <a:lnTo>
                    <a:pt x="134" y="58"/>
                  </a:lnTo>
                  <a:lnTo>
                    <a:pt x="133" y="58"/>
                  </a:lnTo>
                  <a:lnTo>
                    <a:pt x="133" y="58"/>
                  </a:lnTo>
                  <a:lnTo>
                    <a:pt x="133" y="59"/>
                  </a:lnTo>
                  <a:lnTo>
                    <a:pt x="132" y="59"/>
                  </a:lnTo>
                  <a:lnTo>
                    <a:pt x="132" y="60"/>
                  </a:lnTo>
                  <a:lnTo>
                    <a:pt x="132" y="60"/>
                  </a:lnTo>
                  <a:lnTo>
                    <a:pt x="132" y="60"/>
                  </a:lnTo>
                  <a:lnTo>
                    <a:pt x="133" y="61"/>
                  </a:lnTo>
                  <a:lnTo>
                    <a:pt x="133" y="61"/>
                  </a:lnTo>
                  <a:lnTo>
                    <a:pt x="134" y="61"/>
                  </a:lnTo>
                  <a:lnTo>
                    <a:pt x="134" y="62"/>
                  </a:lnTo>
                  <a:lnTo>
                    <a:pt x="134" y="62"/>
                  </a:lnTo>
                  <a:lnTo>
                    <a:pt x="134" y="62"/>
                  </a:lnTo>
                  <a:lnTo>
                    <a:pt x="135" y="62"/>
                  </a:lnTo>
                  <a:lnTo>
                    <a:pt x="135" y="63"/>
                  </a:lnTo>
                  <a:lnTo>
                    <a:pt x="136" y="63"/>
                  </a:lnTo>
                  <a:lnTo>
                    <a:pt x="137" y="64"/>
                  </a:lnTo>
                  <a:lnTo>
                    <a:pt x="136" y="65"/>
                  </a:lnTo>
                  <a:lnTo>
                    <a:pt x="136" y="65"/>
                  </a:lnTo>
                  <a:lnTo>
                    <a:pt x="136" y="66"/>
                  </a:lnTo>
                  <a:lnTo>
                    <a:pt x="135" y="66"/>
                  </a:lnTo>
                  <a:lnTo>
                    <a:pt x="135" y="66"/>
                  </a:lnTo>
                  <a:lnTo>
                    <a:pt x="134" y="66"/>
                  </a:lnTo>
                  <a:lnTo>
                    <a:pt x="134" y="66"/>
                  </a:lnTo>
                  <a:lnTo>
                    <a:pt x="134" y="66"/>
                  </a:lnTo>
                  <a:lnTo>
                    <a:pt x="133" y="65"/>
                  </a:lnTo>
                  <a:lnTo>
                    <a:pt x="133" y="65"/>
                  </a:lnTo>
                  <a:lnTo>
                    <a:pt x="132" y="65"/>
                  </a:lnTo>
                  <a:lnTo>
                    <a:pt x="132" y="65"/>
                  </a:lnTo>
                  <a:lnTo>
                    <a:pt x="132" y="65"/>
                  </a:lnTo>
                  <a:lnTo>
                    <a:pt x="132" y="65"/>
                  </a:lnTo>
                  <a:lnTo>
                    <a:pt x="131" y="65"/>
                  </a:lnTo>
                  <a:lnTo>
                    <a:pt x="131" y="65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8" y="64"/>
                  </a:lnTo>
                  <a:lnTo>
                    <a:pt x="128" y="63"/>
                  </a:lnTo>
                  <a:lnTo>
                    <a:pt x="128" y="63"/>
                  </a:lnTo>
                  <a:lnTo>
                    <a:pt x="128" y="62"/>
                  </a:lnTo>
                  <a:lnTo>
                    <a:pt x="127" y="62"/>
                  </a:lnTo>
                  <a:lnTo>
                    <a:pt x="127" y="62"/>
                  </a:lnTo>
                  <a:lnTo>
                    <a:pt x="127" y="62"/>
                  </a:lnTo>
                  <a:lnTo>
                    <a:pt x="127" y="62"/>
                  </a:lnTo>
                  <a:lnTo>
                    <a:pt x="126" y="62"/>
                  </a:lnTo>
                  <a:lnTo>
                    <a:pt x="126" y="61"/>
                  </a:lnTo>
                  <a:lnTo>
                    <a:pt x="125" y="61"/>
                  </a:lnTo>
                  <a:lnTo>
                    <a:pt x="125" y="61"/>
                  </a:lnTo>
                  <a:lnTo>
                    <a:pt x="125" y="61"/>
                  </a:lnTo>
                  <a:lnTo>
                    <a:pt x="124" y="61"/>
                  </a:lnTo>
                  <a:lnTo>
                    <a:pt x="124" y="60"/>
                  </a:lnTo>
                  <a:lnTo>
                    <a:pt x="124" y="60"/>
                  </a:lnTo>
                  <a:lnTo>
                    <a:pt x="124" y="60"/>
                  </a:lnTo>
                  <a:lnTo>
                    <a:pt x="124" y="59"/>
                  </a:lnTo>
                  <a:lnTo>
                    <a:pt x="124" y="59"/>
                  </a:lnTo>
                  <a:lnTo>
                    <a:pt x="123" y="59"/>
                  </a:lnTo>
                  <a:lnTo>
                    <a:pt x="123" y="59"/>
                  </a:lnTo>
                  <a:lnTo>
                    <a:pt x="123" y="59"/>
                  </a:lnTo>
                  <a:lnTo>
                    <a:pt x="123" y="59"/>
                  </a:lnTo>
                  <a:lnTo>
                    <a:pt x="123" y="58"/>
                  </a:lnTo>
                  <a:lnTo>
                    <a:pt x="122" y="58"/>
                  </a:lnTo>
                  <a:lnTo>
                    <a:pt x="122" y="58"/>
                  </a:lnTo>
                  <a:lnTo>
                    <a:pt x="121" y="58"/>
                  </a:lnTo>
                  <a:lnTo>
                    <a:pt x="121" y="58"/>
                  </a:lnTo>
                  <a:lnTo>
                    <a:pt x="121" y="58"/>
                  </a:lnTo>
                  <a:lnTo>
                    <a:pt x="121" y="58"/>
                  </a:lnTo>
                  <a:lnTo>
                    <a:pt x="121" y="58"/>
                  </a:lnTo>
                  <a:lnTo>
                    <a:pt x="121" y="58"/>
                  </a:lnTo>
                  <a:lnTo>
                    <a:pt x="121" y="58"/>
                  </a:lnTo>
                  <a:lnTo>
                    <a:pt x="121" y="57"/>
                  </a:lnTo>
                  <a:lnTo>
                    <a:pt x="122" y="57"/>
                  </a:lnTo>
                  <a:lnTo>
                    <a:pt x="121" y="57"/>
                  </a:lnTo>
                  <a:lnTo>
                    <a:pt x="121" y="57"/>
                  </a:lnTo>
                  <a:lnTo>
                    <a:pt x="121" y="57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21" y="55"/>
                  </a:lnTo>
                  <a:lnTo>
                    <a:pt x="120" y="55"/>
                  </a:lnTo>
                  <a:lnTo>
                    <a:pt x="120" y="56"/>
                  </a:lnTo>
                  <a:lnTo>
                    <a:pt x="120" y="55"/>
                  </a:lnTo>
                  <a:lnTo>
                    <a:pt x="120" y="55"/>
                  </a:lnTo>
                  <a:lnTo>
                    <a:pt x="120" y="54"/>
                  </a:lnTo>
                  <a:lnTo>
                    <a:pt x="120" y="54"/>
                  </a:lnTo>
                  <a:lnTo>
                    <a:pt x="119" y="54"/>
                  </a:lnTo>
                  <a:lnTo>
                    <a:pt x="119" y="54"/>
                  </a:lnTo>
                  <a:lnTo>
                    <a:pt x="119" y="54"/>
                  </a:lnTo>
                  <a:lnTo>
                    <a:pt x="119" y="53"/>
                  </a:lnTo>
                  <a:lnTo>
                    <a:pt x="119" y="53"/>
                  </a:lnTo>
                  <a:lnTo>
                    <a:pt x="119" y="53"/>
                  </a:lnTo>
                  <a:lnTo>
                    <a:pt x="118" y="53"/>
                  </a:lnTo>
                  <a:lnTo>
                    <a:pt x="118" y="53"/>
                  </a:lnTo>
                  <a:lnTo>
                    <a:pt x="118" y="53"/>
                  </a:lnTo>
                  <a:lnTo>
                    <a:pt x="118" y="52"/>
                  </a:lnTo>
                  <a:lnTo>
                    <a:pt x="117" y="52"/>
                  </a:lnTo>
                  <a:lnTo>
                    <a:pt x="117" y="52"/>
                  </a:lnTo>
                  <a:lnTo>
                    <a:pt x="117" y="52"/>
                  </a:lnTo>
                  <a:lnTo>
                    <a:pt x="116" y="52"/>
                  </a:lnTo>
                  <a:lnTo>
                    <a:pt x="116" y="51"/>
                  </a:lnTo>
                  <a:lnTo>
                    <a:pt x="116" y="51"/>
                  </a:lnTo>
                  <a:lnTo>
                    <a:pt x="116" y="51"/>
                  </a:lnTo>
                  <a:lnTo>
                    <a:pt x="115" y="51"/>
                  </a:lnTo>
                  <a:lnTo>
                    <a:pt x="115" y="51"/>
                  </a:lnTo>
                  <a:lnTo>
                    <a:pt x="114" y="51"/>
                  </a:lnTo>
                  <a:lnTo>
                    <a:pt x="114" y="51"/>
                  </a:lnTo>
                  <a:lnTo>
                    <a:pt x="114" y="51"/>
                  </a:lnTo>
                  <a:lnTo>
                    <a:pt x="114" y="51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2" y="50"/>
                  </a:lnTo>
                  <a:lnTo>
                    <a:pt x="112" y="49"/>
                  </a:lnTo>
                  <a:lnTo>
                    <a:pt x="112" y="49"/>
                  </a:lnTo>
                  <a:lnTo>
                    <a:pt x="111" y="50"/>
                  </a:lnTo>
                  <a:lnTo>
                    <a:pt x="111" y="49"/>
                  </a:lnTo>
                  <a:lnTo>
                    <a:pt x="111" y="49"/>
                  </a:lnTo>
                  <a:lnTo>
                    <a:pt x="110" y="49"/>
                  </a:lnTo>
                  <a:lnTo>
                    <a:pt x="110" y="49"/>
                  </a:lnTo>
                  <a:lnTo>
                    <a:pt x="109" y="49"/>
                  </a:lnTo>
                  <a:lnTo>
                    <a:pt x="109" y="49"/>
                  </a:lnTo>
                  <a:lnTo>
                    <a:pt x="109" y="49"/>
                  </a:lnTo>
                  <a:lnTo>
                    <a:pt x="109" y="48"/>
                  </a:lnTo>
                  <a:lnTo>
                    <a:pt x="109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7"/>
                  </a:lnTo>
                  <a:lnTo>
                    <a:pt x="107" y="48"/>
                  </a:lnTo>
                  <a:lnTo>
                    <a:pt x="107" y="48"/>
                  </a:lnTo>
                  <a:lnTo>
                    <a:pt x="107" y="48"/>
                  </a:lnTo>
                  <a:lnTo>
                    <a:pt x="107" y="47"/>
                  </a:lnTo>
                  <a:lnTo>
                    <a:pt x="106" y="47"/>
                  </a:lnTo>
                  <a:lnTo>
                    <a:pt x="106" y="47"/>
                  </a:lnTo>
                  <a:lnTo>
                    <a:pt x="106" y="48"/>
                  </a:lnTo>
                  <a:lnTo>
                    <a:pt x="105" y="48"/>
                  </a:lnTo>
                  <a:lnTo>
                    <a:pt x="105" y="48"/>
                  </a:lnTo>
                  <a:lnTo>
                    <a:pt x="105" y="48"/>
                  </a:lnTo>
                  <a:lnTo>
                    <a:pt x="105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49"/>
                  </a:lnTo>
                  <a:lnTo>
                    <a:pt x="104" y="48"/>
                  </a:lnTo>
                  <a:lnTo>
                    <a:pt x="103" y="48"/>
                  </a:lnTo>
                  <a:lnTo>
                    <a:pt x="103" y="48"/>
                  </a:lnTo>
                  <a:lnTo>
                    <a:pt x="103" y="48"/>
                  </a:lnTo>
                  <a:lnTo>
                    <a:pt x="103" y="48"/>
                  </a:lnTo>
                  <a:lnTo>
                    <a:pt x="102" y="48"/>
                  </a:lnTo>
                  <a:lnTo>
                    <a:pt x="102" y="47"/>
                  </a:lnTo>
                  <a:lnTo>
                    <a:pt x="102" y="47"/>
                  </a:lnTo>
                  <a:lnTo>
                    <a:pt x="102" y="47"/>
                  </a:lnTo>
                  <a:lnTo>
                    <a:pt x="101" y="47"/>
                  </a:lnTo>
                  <a:lnTo>
                    <a:pt x="101" y="47"/>
                  </a:lnTo>
                  <a:lnTo>
                    <a:pt x="101" y="47"/>
                  </a:lnTo>
                  <a:lnTo>
                    <a:pt x="101" y="46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5"/>
                  </a:lnTo>
                  <a:lnTo>
                    <a:pt x="100" y="45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99" y="44"/>
                  </a:lnTo>
                  <a:lnTo>
                    <a:pt x="98" y="45"/>
                  </a:lnTo>
                  <a:lnTo>
                    <a:pt x="98" y="45"/>
                  </a:lnTo>
                  <a:lnTo>
                    <a:pt x="97" y="45"/>
                  </a:lnTo>
                  <a:lnTo>
                    <a:pt x="97" y="44"/>
                  </a:lnTo>
                  <a:lnTo>
                    <a:pt x="97" y="44"/>
                  </a:lnTo>
                  <a:lnTo>
                    <a:pt x="96" y="44"/>
                  </a:lnTo>
                  <a:lnTo>
                    <a:pt x="96" y="44"/>
                  </a:lnTo>
                  <a:lnTo>
                    <a:pt x="96" y="45"/>
                  </a:lnTo>
                  <a:lnTo>
                    <a:pt x="96" y="45"/>
                  </a:lnTo>
                  <a:lnTo>
                    <a:pt x="95" y="45"/>
                  </a:lnTo>
                  <a:lnTo>
                    <a:pt x="95" y="44"/>
                  </a:lnTo>
                  <a:lnTo>
                    <a:pt x="95" y="44"/>
                  </a:lnTo>
                  <a:lnTo>
                    <a:pt x="95" y="43"/>
                  </a:lnTo>
                  <a:lnTo>
                    <a:pt x="95" y="43"/>
                  </a:lnTo>
                  <a:lnTo>
                    <a:pt x="95" y="43"/>
                  </a:lnTo>
                  <a:lnTo>
                    <a:pt x="95" y="42"/>
                  </a:lnTo>
                  <a:lnTo>
                    <a:pt x="94" y="42"/>
                  </a:lnTo>
                  <a:lnTo>
                    <a:pt x="94" y="42"/>
                  </a:lnTo>
                  <a:lnTo>
                    <a:pt x="94" y="42"/>
                  </a:lnTo>
                  <a:lnTo>
                    <a:pt x="94" y="42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2" y="41"/>
                  </a:lnTo>
                  <a:lnTo>
                    <a:pt x="92" y="41"/>
                  </a:lnTo>
                  <a:lnTo>
                    <a:pt x="92" y="41"/>
                  </a:lnTo>
                  <a:lnTo>
                    <a:pt x="92" y="41"/>
                  </a:lnTo>
                  <a:lnTo>
                    <a:pt x="91" y="41"/>
                  </a:lnTo>
                  <a:lnTo>
                    <a:pt x="91" y="40"/>
                  </a:lnTo>
                  <a:lnTo>
                    <a:pt x="91" y="40"/>
                  </a:lnTo>
                  <a:lnTo>
                    <a:pt x="91" y="40"/>
                  </a:lnTo>
                  <a:lnTo>
                    <a:pt x="91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89" y="40"/>
                  </a:lnTo>
                  <a:lnTo>
                    <a:pt x="89" y="40"/>
                  </a:lnTo>
                  <a:lnTo>
                    <a:pt x="89" y="40"/>
                  </a:lnTo>
                  <a:lnTo>
                    <a:pt x="89" y="40"/>
                  </a:lnTo>
                  <a:lnTo>
                    <a:pt x="89" y="40"/>
                  </a:lnTo>
                  <a:lnTo>
                    <a:pt x="89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7" y="40"/>
                  </a:lnTo>
                  <a:lnTo>
                    <a:pt x="87" y="39"/>
                  </a:lnTo>
                  <a:lnTo>
                    <a:pt x="87" y="39"/>
                  </a:lnTo>
                  <a:lnTo>
                    <a:pt x="87" y="39"/>
                  </a:lnTo>
                  <a:lnTo>
                    <a:pt x="87" y="40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5" y="39"/>
                  </a:lnTo>
                  <a:lnTo>
                    <a:pt x="85" y="39"/>
                  </a:lnTo>
                  <a:lnTo>
                    <a:pt x="85" y="39"/>
                  </a:lnTo>
                  <a:lnTo>
                    <a:pt x="84" y="39"/>
                  </a:lnTo>
                  <a:lnTo>
                    <a:pt x="84" y="39"/>
                  </a:lnTo>
                  <a:lnTo>
                    <a:pt x="84" y="38"/>
                  </a:lnTo>
                  <a:lnTo>
                    <a:pt x="83" y="38"/>
                  </a:lnTo>
                  <a:lnTo>
                    <a:pt x="83" y="38"/>
                  </a:lnTo>
                  <a:lnTo>
                    <a:pt x="83" y="38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1" y="38"/>
                  </a:lnTo>
                  <a:lnTo>
                    <a:pt x="81" y="38"/>
                  </a:lnTo>
                  <a:lnTo>
                    <a:pt x="81" y="38"/>
                  </a:lnTo>
                  <a:lnTo>
                    <a:pt x="80" y="38"/>
                  </a:lnTo>
                  <a:lnTo>
                    <a:pt x="80" y="38"/>
                  </a:lnTo>
                  <a:lnTo>
                    <a:pt x="80" y="38"/>
                  </a:lnTo>
                  <a:lnTo>
                    <a:pt x="79" y="37"/>
                  </a:lnTo>
                  <a:lnTo>
                    <a:pt x="79" y="37"/>
                  </a:lnTo>
                  <a:lnTo>
                    <a:pt x="78" y="37"/>
                  </a:lnTo>
                  <a:lnTo>
                    <a:pt x="78" y="37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7" y="38"/>
                  </a:lnTo>
                  <a:lnTo>
                    <a:pt x="77" y="3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5" y="37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4" y="38"/>
                  </a:lnTo>
                  <a:lnTo>
                    <a:pt x="73" y="38"/>
                  </a:lnTo>
                  <a:lnTo>
                    <a:pt x="73" y="38"/>
                  </a:lnTo>
                  <a:lnTo>
                    <a:pt x="73" y="38"/>
                  </a:lnTo>
                  <a:lnTo>
                    <a:pt x="73" y="38"/>
                  </a:lnTo>
                  <a:lnTo>
                    <a:pt x="72" y="38"/>
                  </a:lnTo>
                  <a:lnTo>
                    <a:pt x="72" y="37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9" y="36"/>
                  </a:lnTo>
                  <a:lnTo>
                    <a:pt x="69" y="36"/>
                  </a:lnTo>
                  <a:lnTo>
                    <a:pt x="69" y="36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9" y="36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68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66" y="35"/>
                  </a:lnTo>
                  <a:lnTo>
                    <a:pt x="66" y="34"/>
                  </a:lnTo>
                  <a:lnTo>
                    <a:pt x="67" y="34"/>
                  </a:lnTo>
                  <a:lnTo>
                    <a:pt x="67" y="34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4" y="34"/>
                  </a:lnTo>
                  <a:lnTo>
                    <a:pt x="64" y="33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63" y="34"/>
                  </a:lnTo>
                  <a:lnTo>
                    <a:pt x="63" y="33"/>
                  </a:lnTo>
                  <a:lnTo>
                    <a:pt x="63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1" y="31"/>
                  </a:lnTo>
                  <a:lnTo>
                    <a:pt x="61" y="31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60" y="31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58" y="31"/>
                  </a:lnTo>
                  <a:lnTo>
                    <a:pt x="59" y="31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4" y="26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1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2" y="23"/>
                  </a:lnTo>
                  <a:lnTo>
                    <a:pt x="42" y="24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19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3" y="15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1" y="14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72" name="Freeform 78"/>
            <p:cNvSpPr>
              <a:spLocks/>
            </p:cNvSpPr>
            <p:nvPr>
              <p:custDataLst>
                <p:tags r:id="rId227"/>
              </p:custDataLst>
            </p:nvPr>
          </p:nvSpPr>
          <p:spPr bwMode="auto">
            <a:xfrm>
              <a:off x="5919189" y="3875086"/>
              <a:ext cx="330571" cy="127143"/>
            </a:xfrm>
            <a:custGeom>
              <a:avLst/>
              <a:gdLst/>
              <a:ahLst/>
              <a:cxnLst>
                <a:cxn ang="0">
                  <a:pos x="166" y="4"/>
                </a:cxn>
                <a:cxn ang="0">
                  <a:pos x="163" y="5"/>
                </a:cxn>
                <a:cxn ang="0">
                  <a:pos x="161" y="4"/>
                </a:cxn>
                <a:cxn ang="0">
                  <a:pos x="157" y="3"/>
                </a:cxn>
                <a:cxn ang="0">
                  <a:pos x="154" y="1"/>
                </a:cxn>
                <a:cxn ang="0">
                  <a:pos x="150" y="2"/>
                </a:cxn>
                <a:cxn ang="0">
                  <a:pos x="147" y="3"/>
                </a:cxn>
                <a:cxn ang="0">
                  <a:pos x="144" y="3"/>
                </a:cxn>
                <a:cxn ang="0">
                  <a:pos x="141" y="3"/>
                </a:cxn>
                <a:cxn ang="0">
                  <a:pos x="138" y="4"/>
                </a:cxn>
                <a:cxn ang="0">
                  <a:pos x="136" y="6"/>
                </a:cxn>
                <a:cxn ang="0">
                  <a:pos x="134" y="3"/>
                </a:cxn>
                <a:cxn ang="0">
                  <a:pos x="131" y="1"/>
                </a:cxn>
                <a:cxn ang="0">
                  <a:pos x="127" y="0"/>
                </a:cxn>
                <a:cxn ang="0">
                  <a:pos x="124" y="2"/>
                </a:cxn>
                <a:cxn ang="0">
                  <a:pos x="122" y="5"/>
                </a:cxn>
                <a:cxn ang="0">
                  <a:pos x="119" y="5"/>
                </a:cxn>
                <a:cxn ang="0">
                  <a:pos x="116" y="8"/>
                </a:cxn>
                <a:cxn ang="0">
                  <a:pos x="113" y="6"/>
                </a:cxn>
                <a:cxn ang="0">
                  <a:pos x="110" y="8"/>
                </a:cxn>
                <a:cxn ang="0">
                  <a:pos x="107" y="8"/>
                </a:cxn>
                <a:cxn ang="0">
                  <a:pos x="107" y="11"/>
                </a:cxn>
                <a:cxn ang="0">
                  <a:pos x="104" y="14"/>
                </a:cxn>
                <a:cxn ang="0">
                  <a:pos x="102" y="17"/>
                </a:cxn>
                <a:cxn ang="0">
                  <a:pos x="99" y="20"/>
                </a:cxn>
                <a:cxn ang="0">
                  <a:pos x="96" y="22"/>
                </a:cxn>
                <a:cxn ang="0">
                  <a:pos x="94" y="25"/>
                </a:cxn>
                <a:cxn ang="0">
                  <a:pos x="90" y="25"/>
                </a:cxn>
                <a:cxn ang="0">
                  <a:pos x="87" y="22"/>
                </a:cxn>
                <a:cxn ang="0">
                  <a:pos x="85" y="18"/>
                </a:cxn>
                <a:cxn ang="0">
                  <a:pos x="83" y="15"/>
                </a:cxn>
                <a:cxn ang="0">
                  <a:pos x="81" y="17"/>
                </a:cxn>
                <a:cxn ang="0">
                  <a:pos x="77" y="18"/>
                </a:cxn>
                <a:cxn ang="0">
                  <a:pos x="73" y="20"/>
                </a:cxn>
                <a:cxn ang="0">
                  <a:pos x="74" y="22"/>
                </a:cxn>
                <a:cxn ang="0">
                  <a:pos x="70" y="22"/>
                </a:cxn>
                <a:cxn ang="0">
                  <a:pos x="67" y="24"/>
                </a:cxn>
                <a:cxn ang="0">
                  <a:pos x="63" y="24"/>
                </a:cxn>
                <a:cxn ang="0">
                  <a:pos x="60" y="26"/>
                </a:cxn>
                <a:cxn ang="0">
                  <a:pos x="57" y="25"/>
                </a:cxn>
                <a:cxn ang="0">
                  <a:pos x="54" y="24"/>
                </a:cxn>
                <a:cxn ang="0">
                  <a:pos x="51" y="25"/>
                </a:cxn>
                <a:cxn ang="0">
                  <a:pos x="47" y="23"/>
                </a:cxn>
                <a:cxn ang="0">
                  <a:pos x="43" y="24"/>
                </a:cxn>
                <a:cxn ang="0">
                  <a:pos x="42" y="27"/>
                </a:cxn>
                <a:cxn ang="0">
                  <a:pos x="36" y="28"/>
                </a:cxn>
                <a:cxn ang="0">
                  <a:pos x="31" y="29"/>
                </a:cxn>
                <a:cxn ang="0">
                  <a:pos x="27" y="29"/>
                </a:cxn>
                <a:cxn ang="0">
                  <a:pos x="22" y="30"/>
                </a:cxn>
                <a:cxn ang="0">
                  <a:pos x="20" y="33"/>
                </a:cxn>
                <a:cxn ang="0">
                  <a:pos x="18" y="37"/>
                </a:cxn>
                <a:cxn ang="0">
                  <a:pos x="16" y="40"/>
                </a:cxn>
                <a:cxn ang="0">
                  <a:pos x="13" y="43"/>
                </a:cxn>
                <a:cxn ang="0">
                  <a:pos x="12" y="46"/>
                </a:cxn>
                <a:cxn ang="0">
                  <a:pos x="9" y="49"/>
                </a:cxn>
                <a:cxn ang="0">
                  <a:pos x="8" y="52"/>
                </a:cxn>
                <a:cxn ang="0">
                  <a:pos x="8" y="56"/>
                </a:cxn>
                <a:cxn ang="0">
                  <a:pos x="6" y="60"/>
                </a:cxn>
                <a:cxn ang="0">
                  <a:pos x="4" y="63"/>
                </a:cxn>
              </a:cxnLst>
              <a:rect l="0" t="0" r="r" b="b"/>
              <a:pathLst>
                <a:path w="169" h="65">
                  <a:moveTo>
                    <a:pt x="169" y="5"/>
                  </a:moveTo>
                  <a:lnTo>
                    <a:pt x="169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7" y="5"/>
                  </a:lnTo>
                  <a:lnTo>
                    <a:pt x="167" y="5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5" y="5"/>
                  </a:lnTo>
                  <a:lnTo>
                    <a:pt x="165" y="5"/>
                  </a:lnTo>
                  <a:lnTo>
                    <a:pt x="165" y="5"/>
                  </a:lnTo>
                  <a:lnTo>
                    <a:pt x="164" y="4"/>
                  </a:lnTo>
                  <a:lnTo>
                    <a:pt x="164" y="4"/>
                  </a:lnTo>
                  <a:lnTo>
                    <a:pt x="164" y="4"/>
                  </a:lnTo>
                  <a:lnTo>
                    <a:pt x="163" y="4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2" y="5"/>
                  </a:lnTo>
                  <a:lnTo>
                    <a:pt x="162" y="5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5"/>
                  </a:lnTo>
                  <a:lnTo>
                    <a:pt x="161" y="5"/>
                  </a:lnTo>
                  <a:lnTo>
                    <a:pt x="161" y="5"/>
                  </a:lnTo>
                  <a:lnTo>
                    <a:pt x="161" y="4"/>
                  </a:lnTo>
                  <a:lnTo>
                    <a:pt x="161" y="4"/>
                  </a:lnTo>
                  <a:lnTo>
                    <a:pt x="161" y="4"/>
                  </a:lnTo>
                  <a:lnTo>
                    <a:pt x="160" y="4"/>
                  </a:lnTo>
                  <a:lnTo>
                    <a:pt x="160" y="4"/>
                  </a:lnTo>
                  <a:lnTo>
                    <a:pt x="159" y="4"/>
                  </a:lnTo>
                  <a:lnTo>
                    <a:pt x="159" y="4"/>
                  </a:lnTo>
                  <a:lnTo>
                    <a:pt x="158" y="4"/>
                  </a:lnTo>
                  <a:lnTo>
                    <a:pt x="158" y="4"/>
                  </a:lnTo>
                  <a:lnTo>
                    <a:pt x="158" y="3"/>
                  </a:lnTo>
                  <a:lnTo>
                    <a:pt x="157" y="3"/>
                  </a:lnTo>
                  <a:lnTo>
                    <a:pt x="157" y="3"/>
                  </a:lnTo>
                  <a:lnTo>
                    <a:pt x="156" y="3"/>
                  </a:lnTo>
                  <a:lnTo>
                    <a:pt x="156" y="3"/>
                  </a:lnTo>
                  <a:lnTo>
                    <a:pt x="156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5" y="1"/>
                  </a:lnTo>
                  <a:lnTo>
                    <a:pt x="155" y="1"/>
                  </a:lnTo>
                  <a:lnTo>
                    <a:pt x="154" y="1"/>
                  </a:lnTo>
                  <a:lnTo>
                    <a:pt x="154" y="1"/>
                  </a:lnTo>
                  <a:lnTo>
                    <a:pt x="154" y="1"/>
                  </a:lnTo>
                  <a:lnTo>
                    <a:pt x="154" y="2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1" y="2"/>
                  </a:lnTo>
                  <a:lnTo>
                    <a:pt x="151" y="2"/>
                  </a:lnTo>
                  <a:lnTo>
                    <a:pt x="150" y="2"/>
                  </a:lnTo>
                  <a:lnTo>
                    <a:pt x="150" y="2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49" y="3"/>
                  </a:lnTo>
                  <a:lnTo>
                    <a:pt x="149" y="3"/>
                  </a:lnTo>
                  <a:lnTo>
                    <a:pt x="148" y="3"/>
                  </a:lnTo>
                  <a:lnTo>
                    <a:pt x="148" y="3"/>
                  </a:lnTo>
                  <a:lnTo>
                    <a:pt x="148" y="3"/>
                  </a:lnTo>
                  <a:lnTo>
                    <a:pt x="147" y="3"/>
                  </a:lnTo>
                  <a:lnTo>
                    <a:pt x="147" y="3"/>
                  </a:lnTo>
                  <a:lnTo>
                    <a:pt x="147" y="3"/>
                  </a:lnTo>
                  <a:lnTo>
                    <a:pt x="146" y="3"/>
                  </a:lnTo>
                  <a:lnTo>
                    <a:pt x="146" y="3"/>
                  </a:lnTo>
                  <a:lnTo>
                    <a:pt x="146" y="3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4" y="3"/>
                  </a:lnTo>
                  <a:lnTo>
                    <a:pt x="144" y="3"/>
                  </a:lnTo>
                  <a:lnTo>
                    <a:pt x="144" y="3"/>
                  </a:lnTo>
                  <a:lnTo>
                    <a:pt x="144" y="3"/>
                  </a:lnTo>
                  <a:lnTo>
                    <a:pt x="143" y="3"/>
                  </a:lnTo>
                  <a:lnTo>
                    <a:pt x="143" y="3"/>
                  </a:lnTo>
                  <a:lnTo>
                    <a:pt x="143" y="4"/>
                  </a:lnTo>
                  <a:lnTo>
                    <a:pt x="142" y="4"/>
                  </a:lnTo>
                  <a:lnTo>
                    <a:pt x="142" y="4"/>
                  </a:lnTo>
                  <a:lnTo>
                    <a:pt x="142" y="4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1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4"/>
                  </a:lnTo>
                  <a:lnTo>
                    <a:pt x="139" y="4"/>
                  </a:lnTo>
                  <a:lnTo>
                    <a:pt x="139" y="4"/>
                  </a:lnTo>
                  <a:lnTo>
                    <a:pt x="138" y="4"/>
                  </a:lnTo>
                  <a:lnTo>
                    <a:pt x="138" y="3"/>
                  </a:lnTo>
                  <a:lnTo>
                    <a:pt x="138" y="4"/>
                  </a:lnTo>
                  <a:lnTo>
                    <a:pt x="138" y="4"/>
                  </a:lnTo>
                  <a:lnTo>
                    <a:pt x="138" y="4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37" y="5"/>
                  </a:lnTo>
                  <a:lnTo>
                    <a:pt x="136" y="5"/>
                  </a:lnTo>
                  <a:lnTo>
                    <a:pt x="136" y="5"/>
                  </a:lnTo>
                  <a:lnTo>
                    <a:pt x="136" y="5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5" y="6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5" y="4"/>
                  </a:lnTo>
                  <a:lnTo>
                    <a:pt x="135" y="3"/>
                  </a:lnTo>
                  <a:lnTo>
                    <a:pt x="135" y="3"/>
                  </a:lnTo>
                  <a:lnTo>
                    <a:pt x="134" y="3"/>
                  </a:lnTo>
                  <a:lnTo>
                    <a:pt x="134" y="3"/>
                  </a:lnTo>
                  <a:lnTo>
                    <a:pt x="133" y="3"/>
                  </a:lnTo>
                  <a:lnTo>
                    <a:pt x="133" y="3"/>
                  </a:lnTo>
                  <a:lnTo>
                    <a:pt x="133" y="3"/>
                  </a:lnTo>
                  <a:lnTo>
                    <a:pt x="133" y="3"/>
                  </a:lnTo>
                  <a:lnTo>
                    <a:pt x="132" y="3"/>
                  </a:lnTo>
                  <a:lnTo>
                    <a:pt x="132" y="2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1" y="1"/>
                  </a:lnTo>
                  <a:lnTo>
                    <a:pt x="131" y="1"/>
                  </a:lnTo>
                  <a:lnTo>
                    <a:pt x="131" y="1"/>
                  </a:lnTo>
                  <a:lnTo>
                    <a:pt x="130" y="1"/>
                  </a:lnTo>
                  <a:lnTo>
                    <a:pt x="130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3"/>
                  </a:lnTo>
                  <a:lnTo>
                    <a:pt x="124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4"/>
                  </a:lnTo>
                  <a:lnTo>
                    <a:pt x="123" y="4"/>
                  </a:lnTo>
                  <a:lnTo>
                    <a:pt x="123" y="4"/>
                  </a:lnTo>
                  <a:lnTo>
                    <a:pt x="122" y="4"/>
                  </a:lnTo>
                  <a:lnTo>
                    <a:pt x="122" y="5"/>
                  </a:lnTo>
                  <a:lnTo>
                    <a:pt x="122" y="5"/>
                  </a:lnTo>
                  <a:lnTo>
                    <a:pt x="122" y="5"/>
                  </a:lnTo>
                  <a:lnTo>
                    <a:pt x="122" y="5"/>
                  </a:lnTo>
                  <a:lnTo>
                    <a:pt x="121" y="5"/>
                  </a:lnTo>
                  <a:lnTo>
                    <a:pt x="121" y="5"/>
                  </a:lnTo>
                  <a:lnTo>
                    <a:pt x="120" y="5"/>
                  </a:lnTo>
                  <a:lnTo>
                    <a:pt x="120" y="5"/>
                  </a:lnTo>
                  <a:lnTo>
                    <a:pt x="120" y="5"/>
                  </a:lnTo>
                  <a:lnTo>
                    <a:pt x="120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8" y="6"/>
                  </a:lnTo>
                  <a:lnTo>
                    <a:pt x="118" y="6"/>
                  </a:lnTo>
                  <a:lnTo>
                    <a:pt x="118" y="7"/>
                  </a:lnTo>
                  <a:lnTo>
                    <a:pt x="118" y="7"/>
                  </a:lnTo>
                  <a:lnTo>
                    <a:pt x="118" y="7"/>
                  </a:lnTo>
                  <a:lnTo>
                    <a:pt x="118" y="7"/>
                  </a:lnTo>
                  <a:lnTo>
                    <a:pt x="117" y="8"/>
                  </a:lnTo>
                  <a:lnTo>
                    <a:pt x="117" y="8"/>
                  </a:lnTo>
                  <a:lnTo>
                    <a:pt x="117" y="8"/>
                  </a:lnTo>
                  <a:lnTo>
                    <a:pt x="116" y="8"/>
                  </a:lnTo>
                  <a:lnTo>
                    <a:pt x="116" y="8"/>
                  </a:lnTo>
                  <a:lnTo>
                    <a:pt x="116" y="8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15" y="7"/>
                  </a:lnTo>
                  <a:lnTo>
                    <a:pt x="114" y="7"/>
                  </a:lnTo>
                  <a:lnTo>
                    <a:pt x="114" y="7"/>
                  </a:lnTo>
                  <a:lnTo>
                    <a:pt x="113" y="7"/>
                  </a:lnTo>
                  <a:lnTo>
                    <a:pt x="113" y="7"/>
                  </a:lnTo>
                  <a:lnTo>
                    <a:pt x="113" y="6"/>
                  </a:lnTo>
                  <a:lnTo>
                    <a:pt x="113" y="6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1" y="7"/>
                  </a:lnTo>
                  <a:lnTo>
                    <a:pt x="111" y="7"/>
                  </a:lnTo>
                  <a:lnTo>
                    <a:pt x="111" y="7"/>
                  </a:lnTo>
                  <a:lnTo>
                    <a:pt x="111" y="7"/>
                  </a:lnTo>
                  <a:lnTo>
                    <a:pt x="110" y="7"/>
                  </a:lnTo>
                  <a:lnTo>
                    <a:pt x="110" y="8"/>
                  </a:lnTo>
                  <a:lnTo>
                    <a:pt x="110" y="8"/>
                  </a:lnTo>
                  <a:lnTo>
                    <a:pt x="110" y="8"/>
                  </a:lnTo>
                  <a:lnTo>
                    <a:pt x="110" y="9"/>
                  </a:lnTo>
                  <a:lnTo>
                    <a:pt x="109" y="9"/>
                  </a:lnTo>
                  <a:lnTo>
                    <a:pt x="109" y="9"/>
                  </a:lnTo>
                  <a:lnTo>
                    <a:pt x="108" y="9"/>
                  </a:lnTo>
                  <a:lnTo>
                    <a:pt x="108" y="9"/>
                  </a:lnTo>
                  <a:lnTo>
                    <a:pt x="108" y="9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7" y="8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6" y="10"/>
                  </a:lnTo>
                  <a:lnTo>
                    <a:pt x="107" y="10"/>
                  </a:lnTo>
                  <a:lnTo>
                    <a:pt x="107" y="10"/>
                  </a:lnTo>
                  <a:lnTo>
                    <a:pt x="107" y="10"/>
                  </a:lnTo>
                  <a:lnTo>
                    <a:pt x="107" y="11"/>
                  </a:lnTo>
                  <a:lnTo>
                    <a:pt x="107" y="11"/>
                  </a:lnTo>
                  <a:lnTo>
                    <a:pt x="107" y="12"/>
                  </a:lnTo>
                  <a:lnTo>
                    <a:pt x="107" y="12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5"/>
                  </a:lnTo>
                  <a:lnTo>
                    <a:pt x="104" y="15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2" y="17"/>
                  </a:lnTo>
                  <a:lnTo>
                    <a:pt x="102" y="17"/>
                  </a:lnTo>
                  <a:lnTo>
                    <a:pt x="102" y="17"/>
                  </a:lnTo>
                  <a:lnTo>
                    <a:pt x="101" y="17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0" y="19"/>
                  </a:lnTo>
                  <a:lnTo>
                    <a:pt x="100" y="19"/>
                  </a:lnTo>
                  <a:lnTo>
                    <a:pt x="100" y="20"/>
                  </a:lnTo>
                  <a:lnTo>
                    <a:pt x="99" y="20"/>
                  </a:lnTo>
                  <a:lnTo>
                    <a:pt x="99" y="21"/>
                  </a:lnTo>
                  <a:lnTo>
                    <a:pt x="99" y="20"/>
                  </a:lnTo>
                  <a:lnTo>
                    <a:pt x="98" y="20"/>
                  </a:lnTo>
                  <a:lnTo>
                    <a:pt x="98" y="20"/>
                  </a:lnTo>
                  <a:lnTo>
                    <a:pt x="97" y="20"/>
                  </a:lnTo>
                  <a:lnTo>
                    <a:pt x="97" y="20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6" y="21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3"/>
                  </a:lnTo>
                  <a:lnTo>
                    <a:pt x="96" y="23"/>
                  </a:lnTo>
                  <a:lnTo>
                    <a:pt x="95" y="23"/>
                  </a:lnTo>
                  <a:lnTo>
                    <a:pt x="95" y="23"/>
                  </a:lnTo>
                  <a:lnTo>
                    <a:pt x="95" y="23"/>
                  </a:lnTo>
                  <a:lnTo>
                    <a:pt x="95" y="24"/>
                  </a:lnTo>
                  <a:lnTo>
                    <a:pt x="94" y="24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7"/>
                  </a:lnTo>
                  <a:lnTo>
                    <a:pt x="92" y="27"/>
                  </a:lnTo>
                  <a:lnTo>
                    <a:pt x="91" y="27"/>
                  </a:lnTo>
                  <a:lnTo>
                    <a:pt x="91" y="27"/>
                  </a:lnTo>
                  <a:lnTo>
                    <a:pt x="91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89" y="24"/>
                  </a:lnTo>
                  <a:lnTo>
                    <a:pt x="89" y="24"/>
                  </a:lnTo>
                  <a:lnTo>
                    <a:pt x="89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7" y="22"/>
                  </a:lnTo>
                  <a:lnTo>
                    <a:pt x="87" y="21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5" y="20"/>
                  </a:lnTo>
                  <a:lnTo>
                    <a:pt x="85" y="20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5" y="18"/>
                  </a:lnTo>
                  <a:lnTo>
                    <a:pt x="85" y="18"/>
                  </a:lnTo>
                  <a:lnTo>
                    <a:pt x="85" y="18"/>
                  </a:lnTo>
                  <a:lnTo>
                    <a:pt x="85" y="17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5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3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0" y="19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79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7" y="18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3" y="20"/>
                  </a:lnTo>
                  <a:lnTo>
                    <a:pt x="73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3" y="21"/>
                  </a:lnTo>
                  <a:lnTo>
                    <a:pt x="73" y="22"/>
                  </a:lnTo>
                  <a:lnTo>
                    <a:pt x="73" y="22"/>
                  </a:lnTo>
                  <a:lnTo>
                    <a:pt x="73" y="22"/>
                  </a:lnTo>
                  <a:lnTo>
                    <a:pt x="74" y="22"/>
                  </a:lnTo>
                  <a:lnTo>
                    <a:pt x="74" y="23"/>
                  </a:lnTo>
                  <a:lnTo>
                    <a:pt x="73" y="23"/>
                  </a:lnTo>
                  <a:lnTo>
                    <a:pt x="73" y="23"/>
                  </a:lnTo>
                  <a:lnTo>
                    <a:pt x="72" y="23"/>
                  </a:lnTo>
                  <a:lnTo>
                    <a:pt x="72" y="23"/>
                  </a:lnTo>
                  <a:lnTo>
                    <a:pt x="72" y="23"/>
                  </a:lnTo>
                  <a:lnTo>
                    <a:pt x="72" y="23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7" y="24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3" y="25"/>
                  </a:lnTo>
                  <a:lnTo>
                    <a:pt x="63" y="25"/>
                  </a:lnTo>
                  <a:lnTo>
                    <a:pt x="63" y="25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2" y="26"/>
                  </a:lnTo>
                  <a:lnTo>
                    <a:pt x="61" y="26"/>
                  </a:lnTo>
                  <a:lnTo>
                    <a:pt x="61" y="26"/>
                  </a:lnTo>
                  <a:lnTo>
                    <a:pt x="61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0" y="25"/>
                  </a:lnTo>
                  <a:lnTo>
                    <a:pt x="59" y="25"/>
                  </a:lnTo>
                  <a:lnTo>
                    <a:pt x="59" y="26"/>
                  </a:lnTo>
                  <a:lnTo>
                    <a:pt x="59" y="26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5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3" y="23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39" y="29"/>
                  </a:lnTo>
                  <a:lnTo>
                    <a:pt x="38" y="29"/>
                  </a:lnTo>
                  <a:lnTo>
                    <a:pt x="38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5" y="28"/>
                  </a:lnTo>
                  <a:lnTo>
                    <a:pt x="35" y="28"/>
                  </a:lnTo>
                  <a:lnTo>
                    <a:pt x="34" y="28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2" y="28"/>
                  </a:lnTo>
                  <a:lnTo>
                    <a:pt x="32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29" y="2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2" y="30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2" y="32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21" y="33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2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8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9" y="49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7" y="58"/>
                  </a:lnTo>
                  <a:lnTo>
                    <a:pt x="7" y="59"/>
                  </a:lnTo>
                  <a:lnTo>
                    <a:pt x="6" y="59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5" y="62"/>
                  </a:lnTo>
                  <a:lnTo>
                    <a:pt x="5" y="62"/>
                  </a:lnTo>
                  <a:lnTo>
                    <a:pt x="5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3" y="63"/>
                  </a:lnTo>
                  <a:lnTo>
                    <a:pt x="3" y="63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2" y="65"/>
                  </a:lnTo>
                  <a:lnTo>
                    <a:pt x="2" y="65"/>
                  </a:lnTo>
                  <a:lnTo>
                    <a:pt x="1" y="65"/>
                  </a:lnTo>
                  <a:lnTo>
                    <a:pt x="0" y="6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73" name="Freeform 79"/>
            <p:cNvSpPr>
              <a:spLocks/>
            </p:cNvSpPr>
            <p:nvPr>
              <p:custDataLst>
                <p:tags r:id="rId228"/>
              </p:custDataLst>
            </p:nvPr>
          </p:nvSpPr>
          <p:spPr bwMode="auto">
            <a:xfrm>
              <a:off x="6249759" y="3738164"/>
              <a:ext cx="166264" cy="166263"/>
            </a:xfrm>
            <a:custGeom>
              <a:avLst/>
              <a:gdLst/>
              <a:ahLst/>
              <a:cxnLst>
                <a:cxn ang="0">
                  <a:pos x="64" y="3"/>
                </a:cxn>
                <a:cxn ang="0">
                  <a:pos x="66" y="5"/>
                </a:cxn>
                <a:cxn ang="0">
                  <a:pos x="66" y="9"/>
                </a:cxn>
                <a:cxn ang="0">
                  <a:pos x="69" y="9"/>
                </a:cxn>
                <a:cxn ang="0">
                  <a:pos x="71" y="9"/>
                </a:cxn>
                <a:cxn ang="0">
                  <a:pos x="75" y="8"/>
                </a:cxn>
                <a:cxn ang="0">
                  <a:pos x="79" y="9"/>
                </a:cxn>
                <a:cxn ang="0">
                  <a:pos x="82" y="12"/>
                </a:cxn>
                <a:cxn ang="0">
                  <a:pos x="84" y="15"/>
                </a:cxn>
                <a:cxn ang="0">
                  <a:pos x="84" y="18"/>
                </a:cxn>
                <a:cxn ang="0">
                  <a:pos x="83" y="22"/>
                </a:cxn>
                <a:cxn ang="0">
                  <a:pos x="81" y="24"/>
                </a:cxn>
                <a:cxn ang="0">
                  <a:pos x="79" y="28"/>
                </a:cxn>
                <a:cxn ang="0">
                  <a:pos x="78" y="31"/>
                </a:cxn>
                <a:cxn ang="0">
                  <a:pos x="77" y="33"/>
                </a:cxn>
                <a:cxn ang="0">
                  <a:pos x="78" y="37"/>
                </a:cxn>
                <a:cxn ang="0">
                  <a:pos x="79" y="40"/>
                </a:cxn>
                <a:cxn ang="0">
                  <a:pos x="80" y="43"/>
                </a:cxn>
                <a:cxn ang="0">
                  <a:pos x="80" y="46"/>
                </a:cxn>
                <a:cxn ang="0">
                  <a:pos x="82" y="49"/>
                </a:cxn>
                <a:cxn ang="0">
                  <a:pos x="82" y="51"/>
                </a:cxn>
                <a:cxn ang="0">
                  <a:pos x="80" y="52"/>
                </a:cxn>
                <a:cxn ang="0">
                  <a:pos x="77" y="54"/>
                </a:cxn>
                <a:cxn ang="0">
                  <a:pos x="76" y="55"/>
                </a:cxn>
                <a:cxn ang="0">
                  <a:pos x="74" y="57"/>
                </a:cxn>
                <a:cxn ang="0">
                  <a:pos x="72" y="58"/>
                </a:cxn>
                <a:cxn ang="0">
                  <a:pos x="70" y="59"/>
                </a:cxn>
                <a:cxn ang="0">
                  <a:pos x="68" y="60"/>
                </a:cxn>
                <a:cxn ang="0">
                  <a:pos x="65" y="62"/>
                </a:cxn>
                <a:cxn ang="0">
                  <a:pos x="64" y="64"/>
                </a:cxn>
                <a:cxn ang="0">
                  <a:pos x="63" y="62"/>
                </a:cxn>
                <a:cxn ang="0">
                  <a:pos x="60" y="64"/>
                </a:cxn>
                <a:cxn ang="0">
                  <a:pos x="59" y="66"/>
                </a:cxn>
                <a:cxn ang="0">
                  <a:pos x="57" y="66"/>
                </a:cxn>
                <a:cxn ang="0">
                  <a:pos x="56" y="69"/>
                </a:cxn>
                <a:cxn ang="0">
                  <a:pos x="57" y="71"/>
                </a:cxn>
                <a:cxn ang="0">
                  <a:pos x="55" y="72"/>
                </a:cxn>
                <a:cxn ang="0">
                  <a:pos x="53" y="74"/>
                </a:cxn>
                <a:cxn ang="0">
                  <a:pos x="51" y="75"/>
                </a:cxn>
                <a:cxn ang="0">
                  <a:pos x="49" y="76"/>
                </a:cxn>
                <a:cxn ang="0">
                  <a:pos x="48" y="78"/>
                </a:cxn>
                <a:cxn ang="0">
                  <a:pos x="44" y="79"/>
                </a:cxn>
                <a:cxn ang="0">
                  <a:pos x="41" y="79"/>
                </a:cxn>
                <a:cxn ang="0">
                  <a:pos x="40" y="81"/>
                </a:cxn>
                <a:cxn ang="0">
                  <a:pos x="39" y="83"/>
                </a:cxn>
                <a:cxn ang="0">
                  <a:pos x="36" y="83"/>
                </a:cxn>
                <a:cxn ang="0">
                  <a:pos x="34" y="84"/>
                </a:cxn>
                <a:cxn ang="0">
                  <a:pos x="31" y="83"/>
                </a:cxn>
                <a:cxn ang="0">
                  <a:pos x="30" y="81"/>
                </a:cxn>
                <a:cxn ang="0">
                  <a:pos x="27" y="80"/>
                </a:cxn>
                <a:cxn ang="0">
                  <a:pos x="24" y="78"/>
                </a:cxn>
                <a:cxn ang="0">
                  <a:pos x="21" y="79"/>
                </a:cxn>
                <a:cxn ang="0">
                  <a:pos x="18" y="78"/>
                </a:cxn>
                <a:cxn ang="0">
                  <a:pos x="16" y="75"/>
                </a:cxn>
                <a:cxn ang="0">
                  <a:pos x="13" y="75"/>
                </a:cxn>
                <a:cxn ang="0">
                  <a:pos x="9" y="73"/>
                </a:cxn>
                <a:cxn ang="0">
                  <a:pos x="7" y="73"/>
                </a:cxn>
                <a:cxn ang="0">
                  <a:pos x="5" y="75"/>
                </a:cxn>
                <a:cxn ang="0">
                  <a:pos x="3" y="75"/>
                </a:cxn>
              </a:cxnLst>
              <a:rect l="0" t="0" r="r" b="b"/>
              <a:pathLst>
                <a:path w="85" h="85">
                  <a:moveTo>
                    <a:pt x="64" y="0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5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3"/>
                  </a:lnTo>
                  <a:lnTo>
                    <a:pt x="64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8" y="8"/>
                  </a:lnTo>
                  <a:lnTo>
                    <a:pt x="69" y="8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4" y="9"/>
                  </a:lnTo>
                  <a:lnTo>
                    <a:pt x="74" y="8"/>
                  </a:lnTo>
                  <a:lnTo>
                    <a:pt x="75" y="8"/>
                  </a:lnTo>
                  <a:lnTo>
                    <a:pt x="75" y="8"/>
                  </a:lnTo>
                  <a:lnTo>
                    <a:pt x="75" y="9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7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0" y="10"/>
                  </a:lnTo>
                  <a:lnTo>
                    <a:pt x="80" y="10"/>
                  </a:lnTo>
                  <a:lnTo>
                    <a:pt x="81" y="11"/>
                  </a:lnTo>
                  <a:lnTo>
                    <a:pt x="81" y="11"/>
                  </a:lnTo>
                  <a:lnTo>
                    <a:pt x="81" y="11"/>
                  </a:lnTo>
                  <a:lnTo>
                    <a:pt x="81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3" y="13"/>
                  </a:lnTo>
                  <a:lnTo>
                    <a:pt x="83" y="13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4" y="14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3" y="18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1"/>
                  </a:lnTo>
                  <a:lnTo>
                    <a:pt x="84" y="21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0" y="25"/>
                  </a:lnTo>
                  <a:lnTo>
                    <a:pt x="80" y="25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30"/>
                  </a:lnTo>
                  <a:lnTo>
                    <a:pt x="78" y="30"/>
                  </a:lnTo>
                  <a:lnTo>
                    <a:pt x="78" y="30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77" y="32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6" y="33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6"/>
                  </a:lnTo>
                  <a:lnTo>
                    <a:pt x="78" y="36"/>
                  </a:lnTo>
                  <a:lnTo>
                    <a:pt x="78" y="37"/>
                  </a:lnTo>
                  <a:lnTo>
                    <a:pt x="78" y="37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8" y="39"/>
                  </a:lnTo>
                  <a:lnTo>
                    <a:pt x="79" y="39"/>
                  </a:lnTo>
                  <a:lnTo>
                    <a:pt x="78" y="39"/>
                  </a:lnTo>
                  <a:lnTo>
                    <a:pt x="79" y="40"/>
                  </a:lnTo>
                  <a:lnTo>
                    <a:pt x="79" y="40"/>
                  </a:lnTo>
                  <a:lnTo>
                    <a:pt x="78" y="40"/>
                  </a:lnTo>
                  <a:lnTo>
                    <a:pt x="79" y="40"/>
                  </a:lnTo>
                  <a:lnTo>
                    <a:pt x="78" y="40"/>
                  </a:lnTo>
                  <a:lnTo>
                    <a:pt x="79" y="40"/>
                  </a:lnTo>
                  <a:lnTo>
                    <a:pt x="79" y="41"/>
                  </a:lnTo>
                  <a:lnTo>
                    <a:pt x="79" y="41"/>
                  </a:lnTo>
                  <a:lnTo>
                    <a:pt x="79" y="42"/>
                  </a:lnTo>
                  <a:lnTo>
                    <a:pt x="79" y="42"/>
                  </a:lnTo>
                  <a:lnTo>
                    <a:pt x="79" y="42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4"/>
                  </a:lnTo>
                  <a:lnTo>
                    <a:pt x="80" y="44"/>
                  </a:lnTo>
                  <a:lnTo>
                    <a:pt x="80" y="45"/>
                  </a:lnTo>
                  <a:lnTo>
                    <a:pt x="80" y="45"/>
                  </a:lnTo>
                  <a:lnTo>
                    <a:pt x="80" y="45"/>
                  </a:lnTo>
                  <a:lnTo>
                    <a:pt x="80" y="46"/>
                  </a:lnTo>
                  <a:lnTo>
                    <a:pt x="80" y="46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81" y="47"/>
                  </a:lnTo>
                  <a:lnTo>
                    <a:pt x="82" y="47"/>
                  </a:lnTo>
                  <a:lnTo>
                    <a:pt x="82" y="47"/>
                  </a:lnTo>
                  <a:lnTo>
                    <a:pt x="82" y="47"/>
                  </a:lnTo>
                  <a:lnTo>
                    <a:pt x="82" y="48"/>
                  </a:lnTo>
                  <a:lnTo>
                    <a:pt x="82" y="49"/>
                  </a:lnTo>
                  <a:lnTo>
                    <a:pt x="82" y="49"/>
                  </a:lnTo>
                  <a:lnTo>
                    <a:pt x="82" y="49"/>
                  </a:lnTo>
                  <a:lnTo>
                    <a:pt x="83" y="49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3" y="51"/>
                  </a:lnTo>
                  <a:lnTo>
                    <a:pt x="83" y="51"/>
                  </a:lnTo>
                  <a:lnTo>
                    <a:pt x="82" y="51"/>
                  </a:lnTo>
                  <a:lnTo>
                    <a:pt x="82" y="51"/>
                  </a:lnTo>
                  <a:lnTo>
                    <a:pt x="82" y="51"/>
                  </a:lnTo>
                  <a:lnTo>
                    <a:pt x="82" y="51"/>
                  </a:lnTo>
                  <a:lnTo>
                    <a:pt x="82" y="51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1" y="52"/>
                  </a:lnTo>
                  <a:lnTo>
                    <a:pt x="81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79" y="52"/>
                  </a:lnTo>
                  <a:lnTo>
                    <a:pt x="79" y="53"/>
                  </a:lnTo>
                  <a:lnTo>
                    <a:pt x="78" y="53"/>
                  </a:lnTo>
                  <a:lnTo>
                    <a:pt x="79" y="53"/>
                  </a:lnTo>
                  <a:lnTo>
                    <a:pt x="78" y="53"/>
                  </a:lnTo>
                  <a:lnTo>
                    <a:pt x="78" y="53"/>
                  </a:lnTo>
                  <a:lnTo>
                    <a:pt x="78" y="53"/>
                  </a:lnTo>
                  <a:lnTo>
                    <a:pt x="78" y="53"/>
                  </a:lnTo>
                  <a:lnTo>
                    <a:pt x="77" y="53"/>
                  </a:lnTo>
                  <a:lnTo>
                    <a:pt x="77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5"/>
                  </a:lnTo>
                  <a:lnTo>
                    <a:pt x="78" y="54"/>
                  </a:lnTo>
                  <a:lnTo>
                    <a:pt x="77" y="55"/>
                  </a:lnTo>
                  <a:lnTo>
                    <a:pt x="77" y="55"/>
                  </a:lnTo>
                  <a:lnTo>
                    <a:pt x="77" y="55"/>
                  </a:lnTo>
                  <a:lnTo>
                    <a:pt x="76" y="55"/>
                  </a:lnTo>
                  <a:lnTo>
                    <a:pt x="76" y="55"/>
                  </a:lnTo>
                  <a:lnTo>
                    <a:pt x="76" y="55"/>
                  </a:lnTo>
                  <a:lnTo>
                    <a:pt x="76" y="55"/>
                  </a:lnTo>
                  <a:lnTo>
                    <a:pt x="75" y="55"/>
                  </a:lnTo>
                  <a:lnTo>
                    <a:pt x="75" y="55"/>
                  </a:lnTo>
                  <a:lnTo>
                    <a:pt x="75" y="56"/>
                  </a:lnTo>
                  <a:lnTo>
                    <a:pt x="74" y="56"/>
                  </a:lnTo>
                  <a:lnTo>
                    <a:pt x="74" y="56"/>
                  </a:lnTo>
                  <a:lnTo>
                    <a:pt x="74" y="57"/>
                  </a:lnTo>
                  <a:lnTo>
                    <a:pt x="74" y="57"/>
                  </a:lnTo>
                  <a:lnTo>
                    <a:pt x="75" y="57"/>
                  </a:lnTo>
                  <a:lnTo>
                    <a:pt x="74" y="57"/>
                  </a:lnTo>
                  <a:lnTo>
                    <a:pt x="74" y="57"/>
                  </a:lnTo>
                  <a:lnTo>
                    <a:pt x="73" y="57"/>
                  </a:lnTo>
                  <a:lnTo>
                    <a:pt x="73" y="57"/>
                  </a:lnTo>
                  <a:lnTo>
                    <a:pt x="73" y="57"/>
                  </a:lnTo>
                  <a:lnTo>
                    <a:pt x="73" y="57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72" y="58"/>
                  </a:lnTo>
                  <a:lnTo>
                    <a:pt x="71" y="58"/>
                  </a:lnTo>
                  <a:lnTo>
                    <a:pt x="72" y="58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70" y="59"/>
                  </a:lnTo>
                  <a:lnTo>
                    <a:pt x="70" y="59"/>
                  </a:lnTo>
                  <a:lnTo>
                    <a:pt x="70" y="59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69" y="60"/>
                  </a:lnTo>
                  <a:lnTo>
                    <a:pt x="69" y="60"/>
                  </a:lnTo>
                  <a:lnTo>
                    <a:pt x="69" y="60"/>
                  </a:lnTo>
                  <a:lnTo>
                    <a:pt x="69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1"/>
                  </a:lnTo>
                  <a:lnTo>
                    <a:pt x="68" y="61"/>
                  </a:lnTo>
                  <a:lnTo>
                    <a:pt x="67" y="61"/>
                  </a:lnTo>
                  <a:lnTo>
                    <a:pt x="67" y="62"/>
                  </a:lnTo>
                  <a:lnTo>
                    <a:pt x="66" y="62"/>
                  </a:lnTo>
                  <a:lnTo>
                    <a:pt x="66" y="61"/>
                  </a:lnTo>
                  <a:lnTo>
                    <a:pt x="66" y="61"/>
                  </a:lnTo>
                  <a:lnTo>
                    <a:pt x="66" y="62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3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3" y="62"/>
                  </a:lnTo>
                  <a:lnTo>
                    <a:pt x="63" y="62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62" y="63"/>
                  </a:lnTo>
                  <a:lnTo>
                    <a:pt x="61" y="63"/>
                  </a:lnTo>
                  <a:lnTo>
                    <a:pt x="61" y="64"/>
                  </a:lnTo>
                  <a:lnTo>
                    <a:pt x="61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5"/>
                  </a:lnTo>
                  <a:lnTo>
                    <a:pt x="60" y="65"/>
                  </a:lnTo>
                  <a:lnTo>
                    <a:pt x="59" y="65"/>
                  </a:lnTo>
                  <a:lnTo>
                    <a:pt x="59" y="65"/>
                  </a:lnTo>
                  <a:lnTo>
                    <a:pt x="59" y="66"/>
                  </a:lnTo>
                  <a:lnTo>
                    <a:pt x="59" y="66"/>
                  </a:lnTo>
                  <a:lnTo>
                    <a:pt x="59" y="66"/>
                  </a:lnTo>
                  <a:lnTo>
                    <a:pt x="59" y="66"/>
                  </a:lnTo>
                  <a:lnTo>
                    <a:pt x="59" y="67"/>
                  </a:lnTo>
                  <a:lnTo>
                    <a:pt x="58" y="67"/>
                  </a:lnTo>
                  <a:lnTo>
                    <a:pt x="58" y="67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7" y="67"/>
                  </a:lnTo>
                  <a:lnTo>
                    <a:pt x="57" y="67"/>
                  </a:lnTo>
                  <a:lnTo>
                    <a:pt x="57" y="67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6" y="68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57" y="70"/>
                  </a:lnTo>
                  <a:lnTo>
                    <a:pt x="57" y="70"/>
                  </a:lnTo>
                  <a:lnTo>
                    <a:pt x="57" y="70"/>
                  </a:lnTo>
                  <a:lnTo>
                    <a:pt x="58" y="70"/>
                  </a:lnTo>
                  <a:lnTo>
                    <a:pt x="58" y="71"/>
                  </a:lnTo>
                  <a:lnTo>
                    <a:pt x="58" y="71"/>
                  </a:lnTo>
                  <a:lnTo>
                    <a:pt x="58" y="71"/>
                  </a:lnTo>
                  <a:lnTo>
                    <a:pt x="57" y="71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55" y="73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4" y="74"/>
                  </a:lnTo>
                  <a:lnTo>
                    <a:pt x="53" y="74"/>
                  </a:lnTo>
                  <a:lnTo>
                    <a:pt x="53" y="74"/>
                  </a:lnTo>
                  <a:lnTo>
                    <a:pt x="53" y="74"/>
                  </a:lnTo>
                  <a:lnTo>
                    <a:pt x="53" y="74"/>
                  </a:lnTo>
                  <a:lnTo>
                    <a:pt x="53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6"/>
                  </a:lnTo>
                  <a:lnTo>
                    <a:pt x="51" y="76"/>
                  </a:lnTo>
                  <a:lnTo>
                    <a:pt x="51" y="76"/>
                  </a:lnTo>
                  <a:lnTo>
                    <a:pt x="51" y="76"/>
                  </a:lnTo>
                  <a:lnTo>
                    <a:pt x="51" y="75"/>
                  </a:lnTo>
                  <a:lnTo>
                    <a:pt x="51" y="75"/>
                  </a:lnTo>
                  <a:lnTo>
                    <a:pt x="51" y="75"/>
                  </a:lnTo>
                  <a:lnTo>
                    <a:pt x="50" y="75"/>
                  </a:lnTo>
                  <a:lnTo>
                    <a:pt x="50" y="75"/>
                  </a:lnTo>
                  <a:lnTo>
                    <a:pt x="49" y="75"/>
                  </a:lnTo>
                  <a:lnTo>
                    <a:pt x="49" y="75"/>
                  </a:lnTo>
                  <a:lnTo>
                    <a:pt x="48" y="75"/>
                  </a:lnTo>
                  <a:lnTo>
                    <a:pt x="48" y="75"/>
                  </a:lnTo>
                  <a:lnTo>
                    <a:pt x="49" y="75"/>
                  </a:lnTo>
                  <a:lnTo>
                    <a:pt x="49" y="75"/>
                  </a:lnTo>
                  <a:lnTo>
                    <a:pt x="49" y="76"/>
                  </a:lnTo>
                  <a:lnTo>
                    <a:pt x="48" y="76"/>
                  </a:lnTo>
                  <a:lnTo>
                    <a:pt x="48" y="75"/>
                  </a:lnTo>
                  <a:lnTo>
                    <a:pt x="48" y="75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7" y="77"/>
                  </a:lnTo>
                  <a:lnTo>
                    <a:pt x="47" y="77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47" y="78"/>
                  </a:lnTo>
                  <a:lnTo>
                    <a:pt x="47" y="78"/>
                  </a:lnTo>
                  <a:lnTo>
                    <a:pt x="47" y="79"/>
                  </a:lnTo>
                  <a:lnTo>
                    <a:pt x="46" y="79"/>
                  </a:lnTo>
                  <a:lnTo>
                    <a:pt x="46" y="79"/>
                  </a:lnTo>
                  <a:lnTo>
                    <a:pt x="45" y="79"/>
                  </a:lnTo>
                  <a:lnTo>
                    <a:pt x="45" y="79"/>
                  </a:lnTo>
                  <a:lnTo>
                    <a:pt x="44" y="79"/>
                  </a:lnTo>
                  <a:lnTo>
                    <a:pt x="44" y="79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4" y="77"/>
                  </a:lnTo>
                  <a:lnTo>
                    <a:pt x="43" y="77"/>
                  </a:lnTo>
                  <a:lnTo>
                    <a:pt x="43" y="77"/>
                  </a:lnTo>
                  <a:lnTo>
                    <a:pt x="43" y="78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1" y="80"/>
                  </a:lnTo>
                  <a:lnTo>
                    <a:pt x="41" y="80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1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9" y="80"/>
                  </a:lnTo>
                  <a:lnTo>
                    <a:pt x="39" y="81"/>
                  </a:lnTo>
                  <a:lnTo>
                    <a:pt x="39" y="81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9" y="83"/>
                  </a:lnTo>
                  <a:lnTo>
                    <a:pt x="39" y="83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7" y="83"/>
                  </a:lnTo>
                  <a:lnTo>
                    <a:pt x="37" y="83"/>
                  </a:lnTo>
                  <a:lnTo>
                    <a:pt x="37" y="83"/>
                  </a:lnTo>
                  <a:lnTo>
                    <a:pt x="37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5" y="83"/>
                  </a:lnTo>
                  <a:lnTo>
                    <a:pt x="35" y="82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4" y="83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3" y="84"/>
                  </a:lnTo>
                  <a:lnTo>
                    <a:pt x="33" y="84"/>
                  </a:lnTo>
                  <a:lnTo>
                    <a:pt x="32" y="85"/>
                  </a:lnTo>
                  <a:lnTo>
                    <a:pt x="32" y="85"/>
                  </a:lnTo>
                  <a:lnTo>
                    <a:pt x="32" y="85"/>
                  </a:lnTo>
                  <a:lnTo>
                    <a:pt x="32" y="85"/>
                  </a:lnTo>
                  <a:lnTo>
                    <a:pt x="32" y="84"/>
                  </a:lnTo>
                  <a:lnTo>
                    <a:pt x="32" y="84"/>
                  </a:lnTo>
                  <a:lnTo>
                    <a:pt x="31" y="84"/>
                  </a:lnTo>
                  <a:lnTo>
                    <a:pt x="31" y="83"/>
                  </a:lnTo>
                  <a:lnTo>
                    <a:pt x="31" y="83"/>
                  </a:lnTo>
                  <a:lnTo>
                    <a:pt x="30" y="84"/>
                  </a:lnTo>
                  <a:lnTo>
                    <a:pt x="30" y="83"/>
                  </a:lnTo>
                  <a:lnTo>
                    <a:pt x="30" y="83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30" y="81"/>
                  </a:lnTo>
                  <a:lnTo>
                    <a:pt x="30" y="81"/>
                  </a:lnTo>
                  <a:lnTo>
                    <a:pt x="30" y="81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0"/>
                  </a:lnTo>
                  <a:lnTo>
                    <a:pt x="27" y="80"/>
                  </a:lnTo>
                  <a:lnTo>
                    <a:pt x="27" y="80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26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3" y="79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1" y="79"/>
                  </a:lnTo>
                  <a:lnTo>
                    <a:pt x="21" y="8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9" y="79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8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6"/>
                  </a:lnTo>
                  <a:lnTo>
                    <a:pt x="17" y="76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4"/>
                  </a:lnTo>
                  <a:lnTo>
                    <a:pt x="14" y="75"/>
                  </a:lnTo>
                  <a:lnTo>
                    <a:pt x="13" y="75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5" y="75"/>
                  </a:lnTo>
                  <a:lnTo>
                    <a:pt x="5" y="75"/>
                  </a:lnTo>
                  <a:lnTo>
                    <a:pt x="5" y="75"/>
                  </a:lnTo>
                  <a:lnTo>
                    <a:pt x="5" y="75"/>
                  </a:lnTo>
                  <a:lnTo>
                    <a:pt x="5" y="75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3" y="76"/>
                  </a:lnTo>
                  <a:lnTo>
                    <a:pt x="3" y="75"/>
                  </a:lnTo>
                  <a:lnTo>
                    <a:pt x="3" y="75"/>
                  </a:lnTo>
                  <a:lnTo>
                    <a:pt x="3" y="75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0" y="7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74" name="Freeform 80"/>
            <p:cNvSpPr>
              <a:spLocks/>
            </p:cNvSpPr>
            <p:nvPr>
              <p:custDataLst>
                <p:tags r:id="rId229"/>
              </p:custDataLst>
            </p:nvPr>
          </p:nvSpPr>
          <p:spPr bwMode="auto">
            <a:xfrm>
              <a:off x="6263450" y="3528868"/>
              <a:ext cx="172131" cy="209295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27" y="1"/>
                </a:cxn>
                <a:cxn ang="0">
                  <a:pos x="63" y="1"/>
                </a:cxn>
                <a:cxn ang="0">
                  <a:pos x="75" y="2"/>
                </a:cxn>
                <a:cxn ang="0">
                  <a:pos x="74" y="4"/>
                </a:cxn>
                <a:cxn ang="0">
                  <a:pos x="73" y="6"/>
                </a:cxn>
                <a:cxn ang="0">
                  <a:pos x="71" y="8"/>
                </a:cxn>
                <a:cxn ang="0">
                  <a:pos x="72" y="11"/>
                </a:cxn>
                <a:cxn ang="0">
                  <a:pos x="73" y="15"/>
                </a:cxn>
                <a:cxn ang="0">
                  <a:pos x="72" y="18"/>
                </a:cxn>
                <a:cxn ang="0">
                  <a:pos x="71" y="21"/>
                </a:cxn>
                <a:cxn ang="0">
                  <a:pos x="69" y="24"/>
                </a:cxn>
                <a:cxn ang="0">
                  <a:pos x="66" y="27"/>
                </a:cxn>
                <a:cxn ang="0">
                  <a:pos x="65" y="31"/>
                </a:cxn>
                <a:cxn ang="0">
                  <a:pos x="63" y="34"/>
                </a:cxn>
                <a:cxn ang="0">
                  <a:pos x="63" y="38"/>
                </a:cxn>
                <a:cxn ang="0">
                  <a:pos x="65" y="40"/>
                </a:cxn>
                <a:cxn ang="0">
                  <a:pos x="67" y="42"/>
                </a:cxn>
                <a:cxn ang="0">
                  <a:pos x="69" y="42"/>
                </a:cxn>
                <a:cxn ang="0">
                  <a:pos x="71" y="44"/>
                </a:cxn>
                <a:cxn ang="0">
                  <a:pos x="73" y="45"/>
                </a:cxn>
                <a:cxn ang="0">
                  <a:pos x="75" y="46"/>
                </a:cxn>
                <a:cxn ang="0">
                  <a:pos x="77" y="49"/>
                </a:cxn>
                <a:cxn ang="0">
                  <a:pos x="79" y="50"/>
                </a:cxn>
                <a:cxn ang="0">
                  <a:pos x="79" y="52"/>
                </a:cxn>
                <a:cxn ang="0">
                  <a:pos x="80" y="55"/>
                </a:cxn>
                <a:cxn ang="0">
                  <a:pos x="80" y="57"/>
                </a:cxn>
                <a:cxn ang="0">
                  <a:pos x="81" y="60"/>
                </a:cxn>
                <a:cxn ang="0">
                  <a:pos x="82" y="62"/>
                </a:cxn>
                <a:cxn ang="0">
                  <a:pos x="82" y="64"/>
                </a:cxn>
                <a:cxn ang="0">
                  <a:pos x="83" y="66"/>
                </a:cxn>
                <a:cxn ang="0">
                  <a:pos x="84" y="68"/>
                </a:cxn>
                <a:cxn ang="0">
                  <a:pos x="84" y="70"/>
                </a:cxn>
                <a:cxn ang="0">
                  <a:pos x="85" y="72"/>
                </a:cxn>
                <a:cxn ang="0">
                  <a:pos x="87" y="73"/>
                </a:cxn>
                <a:cxn ang="0">
                  <a:pos x="87" y="75"/>
                </a:cxn>
                <a:cxn ang="0">
                  <a:pos x="87" y="77"/>
                </a:cxn>
                <a:cxn ang="0">
                  <a:pos x="85" y="78"/>
                </a:cxn>
                <a:cxn ang="0">
                  <a:pos x="84" y="79"/>
                </a:cxn>
                <a:cxn ang="0">
                  <a:pos x="83" y="80"/>
                </a:cxn>
                <a:cxn ang="0">
                  <a:pos x="82" y="81"/>
                </a:cxn>
                <a:cxn ang="0">
                  <a:pos x="80" y="82"/>
                </a:cxn>
                <a:cxn ang="0">
                  <a:pos x="79" y="83"/>
                </a:cxn>
                <a:cxn ang="0">
                  <a:pos x="77" y="83"/>
                </a:cxn>
                <a:cxn ang="0">
                  <a:pos x="76" y="85"/>
                </a:cxn>
                <a:cxn ang="0">
                  <a:pos x="74" y="87"/>
                </a:cxn>
                <a:cxn ang="0">
                  <a:pos x="72" y="87"/>
                </a:cxn>
                <a:cxn ang="0">
                  <a:pos x="71" y="90"/>
                </a:cxn>
                <a:cxn ang="0">
                  <a:pos x="71" y="91"/>
                </a:cxn>
                <a:cxn ang="0">
                  <a:pos x="70" y="93"/>
                </a:cxn>
                <a:cxn ang="0">
                  <a:pos x="69" y="94"/>
                </a:cxn>
                <a:cxn ang="0">
                  <a:pos x="66" y="96"/>
                </a:cxn>
                <a:cxn ang="0">
                  <a:pos x="66" y="98"/>
                </a:cxn>
                <a:cxn ang="0">
                  <a:pos x="65" y="100"/>
                </a:cxn>
                <a:cxn ang="0">
                  <a:pos x="64" y="102"/>
                </a:cxn>
                <a:cxn ang="0">
                  <a:pos x="63" y="103"/>
                </a:cxn>
                <a:cxn ang="0">
                  <a:pos x="60" y="102"/>
                </a:cxn>
                <a:cxn ang="0">
                  <a:pos x="58" y="104"/>
                </a:cxn>
                <a:cxn ang="0">
                  <a:pos x="57" y="106"/>
                </a:cxn>
              </a:cxnLst>
              <a:rect l="0" t="0" r="r" b="b"/>
              <a:pathLst>
                <a:path w="88" h="107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51" y="1"/>
                  </a:lnTo>
                  <a:lnTo>
                    <a:pt x="52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4" y="1"/>
                  </a:lnTo>
                  <a:lnTo>
                    <a:pt x="65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73" y="1"/>
                  </a:lnTo>
                  <a:lnTo>
                    <a:pt x="74" y="1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4" y="2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3" y="5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2" y="5"/>
                  </a:lnTo>
                  <a:lnTo>
                    <a:pt x="73" y="5"/>
                  </a:lnTo>
                  <a:lnTo>
                    <a:pt x="72" y="5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73" y="6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2" y="9"/>
                  </a:lnTo>
                  <a:lnTo>
                    <a:pt x="71" y="9"/>
                  </a:lnTo>
                  <a:lnTo>
                    <a:pt x="72" y="9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2" y="10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3" y="11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5"/>
                  </a:lnTo>
                  <a:lnTo>
                    <a:pt x="73" y="15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2" y="17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1" y="18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1" y="21"/>
                  </a:lnTo>
                  <a:lnTo>
                    <a:pt x="71" y="21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1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70" y="23"/>
                  </a:lnTo>
                  <a:lnTo>
                    <a:pt x="69" y="23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9" y="25"/>
                  </a:lnTo>
                  <a:lnTo>
                    <a:pt x="69" y="25"/>
                  </a:lnTo>
                  <a:lnTo>
                    <a:pt x="68" y="25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7" y="26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8"/>
                  </a:lnTo>
                  <a:lnTo>
                    <a:pt x="65" y="28"/>
                  </a:lnTo>
                  <a:lnTo>
                    <a:pt x="65" y="29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6" y="30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2"/>
                  </a:lnTo>
                  <a:lnTo>
                    <a:pt x="64" y="32"/>
                  </a:lnTo>
                  <a:lnTo>
                    <a:pt x="64" y="33"/>
                  </a:lnTo>
                  <a:lnTo>
                    <a:pt x="64" y="32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4"/>
                  </a:lnTo>
                  <a:lnTo>
                    <a:pt x="63" y="34"/>
                  </a:lnTo>
                  <a:lnTo>
                    <a:pt x="63" y="34"/>
                  </a:lnTo>
                  <a:lnTo>
                    <a:pt x="63" y="34"/>
                  </a:lnTo>
                  <a:lnTo>
                    <a:pt x="63" y="35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38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64" y="40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6" y="40"/>
                  </a:lnTo>
                  <a:lnTo>
                    <a:pt x="66" y="40"/>
                  </a:lnTo>
                  <a:lnTo>
                    <a:pt x="66" y="40"/>
                  </a:lnTo>
                  <a:lnTo>
                    <a:pt x="67" y="40"/>
                  </a:lnTo>
                  <a:lnTo>
                    <a:pt x="67" y="41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7" y="42"/>
                  </a:lnTo>
                  <a:lnTo>
                    <a:pt x="67" y="42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67" y="42"/>
                  </a:lnTo>
                  <a:lnTo>
                    <a:pt x="68" y="42"/>
                  </a:lnTo>
                  <a:lnTo>
                    <a:pt x="68" y="43"/>
                  </a:lnTo>
                  <a:lnTo>
                    <a:pt x="68" y="43"/>
                  </a:lnTo>
                  <a:lnTo>
                    <a:pt x="68" y="42"/>
                  </a:lnTo>
                  <a:lnTo>
                    <a:pt x="69" y="42"/>
                  </a:lnTo>
                  <a:lnTo>
                    <a:pt x="69" y="42"/>
                  </a:lnTo>
                  <a:lnTo>
                    <a:pt x="69" y="43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70" y="43"/>
                  </a:lnTo>
                  <a:lnTo>
                    <a:pt x="71" y="43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2" y="44"/>
                  </a:lnTo>
                  <a:lnTo>
                    <a:pt x="71" y="44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2" y="45"/>
                  </a:lnTo>
                  <a:lnTo>
                    <a:pt x="72" y="45"/>
                  </a:lnTo>
                  <a:lnTo>
                    <a:pt x="73" y="45"/>
                  </a:lnTo>
                  <a:lnTo>
                    <a:pt x="73" y="45"/>
                  </a:lnTo>
                  <a:lnTo>
                    <a:pt x="73" y="45"/>
                  </a:lnTo>
                  <a:lnTo>
                    <a:pt x="73" y="45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3" y="45"/>
                  </a:lnTo>
                  <a:lnTo>
                    <a:pt x="73" y="45"/>
                  </a:lnTo>
                  <a:lnTo>
                    <a:pt x="74" y="45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74" y="47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75" y="47"/>
                  </a:lnTo>
                  <a:lnTo>
                    <a:pt x="75" y="47"/>
                  </a:lnTo>
                  <a:lnTo>
                    <a:pt x="75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7" y="49"/>
                  </a:lnTo>
                  <a:lnTo>
                    <a:pt x="77" y="49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9" y="49"/>
                  </a:lnTo>
                  <a:lnTo>
                    <a:pt x="79" y="50"/>
                  </a:lnTo>
                  <a:lnTo>
                    <a:pt x="79" y="50"/>
                  </a:lnTo>
                  <a:lnTo>
                    <a:pt x="78" y="50"/>
                  </a:lnTo>
                  <a:lnTo>
                    <a:pt x="78" y="50"/>
                  </a:lnTo>
                  <a:lnTo>
                    <a:pt x="78" y="51"/>
                  </a:lnTo>
                  <a:lnTo>
                    <a:pt x="78" y="51"/>
                  </a:lnTo>
                  <a:lnTo>
                    <a:pt x="79" y="51"/>
                  </a:lnTo>
                  <a:lnTo>
                    <a:pt x="79" y="51"/>
                  </a:lnTo>
                  <a:lnTo>
                    <a:pt x="79" y="52"/>
                  </a:lnTo>
                  <a:lnTo>
                    <a:pt x="79" y="52"/>
                  </a:lnTo>
                  <a:lnTo>
                    <a:pt x="79" y="52"/>
                  </a:lnTo>
                  <a:lnTo>
                    <a:pt x="79" y="52"/>
                  </a:lnTo>
                  <a:lnTo>
                    <a:pt x="80" y="52"/>
                  </a:lnTo>
                  <a:lnTo>
                    <a:pt x="80" y="53"/>
                  </a:lnTo>
                  <a:lnTo>
                    <a:pt x="80" y="53"/>
                  </a:lnTo>
                  <a:lnTo>
                    <a:pt x="80" y="53"/>
                  </a:lnTo>
                  <a:lnTo>
                    <a:pt x="80" y="53"/>
                  </a:lnTo>
                  <a:lnTo>
                    <a:pt x="80" y="54"/>
                  </a:lnTo>
                  <a:lnTo>
                    <a:pt x="81" y="54"/>
                  </a:lnTo>
                  <a:lnTo>
                    <a:pt x="81" y="54"/>
                  </a:lnTo>
                  <a:lnTo>
                    <a:pt x="80" y="54"/>
                  </a:lnTo>
                  <a:lnTo>
                    <a:pt x="80" y="55"/>
                  </a:lnTo>
                  <a:lnTo>
                    <a:pt x="80" y="55"/>
                  </a:lnTo>
                  <a:lnTo>
                    <a:pt x="80" y="55"/>
                  </a:lnTo>
                  <a:lnTo>
                    <a:pt x="80" y="55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81" y="57"/>
                  </a:lnTo>
                  <a:lnTo>
                    <a:pt x="80" y="57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1" y="58"/>
                  </a:lnTo>
                  <a:lnTo>
                    <a:pt x="81" y="58"/>
                  </a:lnTo>
                  <a:lnTo>
                    <a:pt x="81" y="58"/>
                  </a:lnTo>
                  <a:lnTo>
                    <a:pt x="81" y="59"/>
                  </a:lnTo>
                  <a:lnTo>
                    <a:pt x="81" y="59"/>
                  </a:lnTo>
                  <a:lnTo>
                    <a:pt x="81" y="59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1" y="61"/>
                  </a:lnTo>
                  <a:lnTo>
                    <a:pt x="82" y="61"/>
                  </a:lnTo>
                  <a:lnTo>
                    <a:pt x="82" y="61"/>
                  </a:lnTo>
                  <a:lnTo>
                    <a:pt x="82" y="61"/>
                  </a:lnTo>
                  <a:lnTo>
                    <a:pt x="82" y="61"/>
                  </a:lnTo>
                  <a:lnTo>
                    <a:pt x="82" y="62"/>
                  </a:lnTo>
                  <a:lnTo>
                    <a:pt x="82" y="62"/>
                  </a:lnTo>
                  <a:lnTo>
                    <a:pt x="82" y="62"/>
                  </a:lnTo>
                  <a:lnTo>
                    <a:pt x="82" y="62"/>
                  </a:lnTo>
                  <a:lnTo>
                    <a:pt x="82" y="62"/>
                  </a:lnTo>
                  <a:lnTo>
                    <a:pt x="83" y="62"/>
                  </a:lnTo>
                  <a:lnTo>
                    <a:pt x="82" y="62"/>
                  </a:lnTo>
                  <a:lnTo>
                    <a:pt x="82" y="62"/>
                  </a:lnTo>
                  <a:lnTo>
                    <a:pt x="82" y="63"/>
                  </a:lnTo>
                  <a:lnTo>
                    <a:pt x="82" y="63"/>
                  </a:lnTo>
                  <a:lnTo>
                    <a:pt x="82" y="64"/>
                  </a:lnTo>
                  <a:lnTo>
                    <a:pt x="82" y="64"/>
                  </a:lnTo>
                  <a:lnTo>
                    <a:pt x="82" y="65"/>
                  </a:lnTo>
                  <a:lnTo>
                    <a:pt x="82" y="65"/>
                  </a:lnTo>
                  <a:lnTo>
                    <a:pt x="82" y="65"/>
                  </a:lnTo>
                  <a:lnTo>
                    <a:pt x="82" y="65"/>
                  </a:lnTo>
                  <a:lnTo>
                    <a:pt x="82" y="65"/>
                  </a:lnTo>
                  <a:lnTo>
                    <a:pt x="82" y="66"/>
                  </a:lnTo>
                  <a:lnTo>
                    <a:pt x="82" y="66"/>
                  </a:lnTo>
                  <a:lnTo>
                    <a:pt x="82" y="66"/>
                  </a:lnTo>
                  <a:lnTo>
                    <a:pt x="83" y="66"/>
                  </a:lnTo>
                  <a:lnTo>
                    <a:pt x="83" y="67"/>
                  </a:lnTo>
                  <a:lnTo>
                    <a:pt x="82" y="67"/>
                  </a:lnTo>
                  <a:lnTo>
                    <a:pt x="82" y="67"/>
                  </a:lnTo>
                  <a:lnTo>
                    <a:pt x="83" y="67"/>
                  </a:lnTo>
                  <a:lnTo>
                    <a:pt x="83" y="68"/>
                  </a:lnTo>
                  <a:lnTo>
                    <a:pt x="83" y="68"/>
                  </a:lnTo>
                  <a:lnTo>
                    <a:pt x="83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69"/>
                  </a:lnTo>
                  <a:lnTo>
                    <a:pt x="84" y="69"/>
                  </a:lnTo>
                  <a:lnTo>
                    <a:pt x="85" y="69"/>
                  </a:lnTo>
                  <a:lnTo>
                    <a:pt x="85" y="69"/>
                  </a:lnTo>
                  <a:lnTo>
                    <a:pt x="85" y="69"/>
                  </a:lnTo>
                  <a:lnTo>
                    <a:pt x="85" y="69"/>
                  </a:lnTo>
                  <a:lnTo>
                    <a:pt x="85" y="69"/>
                  </a:lnTo>
                  <a:lnTo>
                    <a:pt x="85" y="70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5" y="70"/>
                  </a:lnTo>
                  <a:lnTo>
                    <a:pt x="85" y="71"/>
                  </a:lnTo>
                  <a:lnTo>
                    <a:pt x="85" y="71"/>
                  </a:lnTo>
                  <a:lnTo>
                    <a:pt x="86" y="71"/>
                  </a:lnTo>
                  <a:lnTo>
                    <a:pt x="86" y="71"/>
                  </a:lnTo>
                  <a:lnTo>
                    <a:pt x="85" y="71"/>
                  </a:lnTo>
                  <a:lnTo>
                    <a:pt x="85" y="71"/>
                  </a:lnTo>
                  <a:lnTo>
                    <a:pt x="85" y="71"/>
                  </a:lnTo>
                  <a:lnTo>
                    <a:pt x="85" y="72"/>
                  </a:lnTo>
                  <a:lnTo>
                    <a:pt x="86" y="72"/>
                  </a:lnTo>
                  <a:lnTo>
                    <a:pt x="86" y="72"/>
                  </a:lnTo>
                  <a:lnTo>
                    <a:pt x="86" y="72"/>
                  </a:lnTo>
                  <a:lnTo>
                    <a:pt x="86" y="73"/>
                  </a:lnTo>
                  <a:lnTo>
                    <a:pt x="86" y="73"/>
                  </a:lnTo>
                  <a:lnTo>
                    <a:pt x="87" y="73"/>
                  </a:lnTo>
                  <a:lnTo>
                    <a:pt x="87" y="73"/>
                  </a:lnTo>
                  <a:lnTo>
                    <a:pt x="87" y="73"/>
                  </a:lnTo>
                  <a:lnTo>
                    <a:pt x="87" y="73"/>
                  </a:lnTo>
                  <a:lnTo>
                    <a:pt x="87" y="73"/>
                  </a:lnTo>
                  <a:lnTo>
                    <a:pt x="88" y="74"/>
                  </a:lnTo>
                  <a:lnTo>
                    <a:pt x="88" y="74"/>
                  </a:lnTo>
                  <a:lnTo>
                    <a:pt x="88" y="74"/>
                  </a:lnTo>
                  <a:lnTo>
                    <a:pt x="88" y="74"/>
                  </a:lnTo>
                  <a:lnTo>
                    <a:pt x="88" y="74"/>
                  </a:lnTo>
                  <a:lnTo>
                    <a:pt x="88" y="75"/>
                  </a:lnTo>
                  <a:lnTo>
                    <a:pt x="87" y="75"/>
                  </a:lnTo>
                  <a:lnTo>
                    <a:pt x="87" y="75"/>
                  </a:lnTo>
                  <a:lnTo>
                    <a:pt x="87" y="75"/>
                  </a:lnTo>
                  <a:lnTo>
                    <a:pt x="87" y="75"/>
                  </a:lnTo>
                  <a:lnTo>
                    <a:pt x="87" y="76"/>
                  </a:lnTo>
                  <a:lnTo>
                    <a:pt x="87" y="76"/>
                  </a:lnTo>
                  <a:lnTo>
                    <a:pt x="87" y="76"/>
                  </a:lnTo>
                  <a:lnTo>
                    <a:pt x="87" y="76"/>
                  </a:lnTo>
                  <a:lnTo>
                    <a:pt x="87" y="76"/>
                  </a:lnTo>
                  <a:lnTo>
                    <a:pt x="87" y="76"/>
                  </a:lnTo>
                  <a:lnTo>
                    <a:pt x="88" y="76"/>
                  </a:lnTo>
                  <a:lnTo>
                    <a:pt x="87" y="76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6" y="78"/>
                  </a:lnTo>
                  <a:lnTo>
                    <a:pt x="86" y="78"/>
                  </a:lnTo>
                  <a:lnTo>
                    <a:pt x="86" y="78"/>
                  </a:lnTo>
                  <a:lnTo>
                    <a:pt x="86" y="78"/>
                  </a:lnTo>
                  <a:lnTo>
                    <a:pt x="86" y="78"/>
                  </a:lnTo>
                  <a:lnTo>
                    <a:pt x="85" y="78"/>
                  </a:lnTo>
                  <a:lnTo>
                    <a:pt x="85" y="78"/>
                  </a:lnTo>
                  <a:lnTo>
                    <a:pt x="85" y="78"/>
                  </a:lnTo>
                  <a:lnTo>
                    <a:pt x="85" y="79"/>
                  </a:lnTo>
                  <a:lnTo>
                    <a:pt x="84" y="79"/>
                  </a:lnTo>
                  <a:lnTo>
                    <a:pt x="84" y="78"/>
                  </a:lnTo>
                  <a:lnTo>
                    <a:pt x="84" y="78"/>
                  </a:lnTo>
                  <a:lnTo>
                    <a:pt x="84" y="78"/>
                  </a:lnTo>
                  <a:lnTo>
                    <a:pt x="84" y="78"/>
                  </a:lnTo>
                  <a:lnTo>
                    <a:pt x="84" y="78"/>
                  </a:lnTo>
                  <a:lnTo>
                    <a:pt x="84" y="79"/>
                  </a:lnTo>
                  <a:lnTo>
                    <a:pt x="84" y="79"/>
                  </a:lnTo>
                  <a:lnTo>
                    <a:pt x="84" y="79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3" y="80"/>
                  </a:lnTo>
                  <a:lnTo>
                    <a:pt x="83" y="80"/>
                  </a:lnTo>
                  <a:lnTo>
                    <a:pt x="83" y="80"/>
                  </a:lnTo>
                  <a:lnTo>
                    <a:pt x="83" y="80"/>
                  </a:lnTo>
                  <a:lnTo>
                    <a:pt x="83" y="80"/>
                  </a:lnTo>
                  <a:lnTo>
                    <a:pt x="83" y="81"/>
                  </a:lnTo>
                  <a:lnTo>
                    <a:pt x="83" y="81"/>
                  </a:lnTo>
                  <a:lnTo>
                    <a:pt x="82" y="81"/>
                  </a:lnTo>
                  <a:lnTo>
                    <a:pt x="82" y="81"/>
                  </a:lnTo>
                  <a:lnTo>
                    <a:pt x="82" y="80"/>
                  </a:lnTo>
                  <a:lnTo>
                    <a:pt x="82" y="80"/>
                  </a:lnTo>
                  <a:lnTo>
                    <a:pt x="82" y="81"/>
                  </a:lnTo>
                  <a:lnTo>
                    <a:pt x="82" y="81"/>
                  </a:lnTo>
                  <a:lnTo>
                    <a:pt x="82" y="81"/>
                  </a:lnTo>
                  <a:lnTo>
                    <a:pt x="82" y="81"/>
                  </a:lnTo>
                  <a:lnTo>
                    <a:pt x="82" y="82"/>
                  </a:lnTo>
                  <a:lnTo>
                    <a:pt x="81" y="81"/>
                  </a:lnTo>
                  <a:lnTo>
                    <a:pt x="81" y="81"/>
                  </a:lnTo>
                  <a:lnTo>
                    <a:pt x="81" y="82"/>
                  </a:lnTo>
                  <a:lnTo>
                    <a:pt x="80" y="82"/>
                  </a:lnTo>
                  <a:lnTo>
                    <a:pt x="80" y="82"/>
                  </a:lnTo>
                  <a:lnTo>
                    <a:pt x="80" y="82"/>
                  </a:lnTo>
                  <a:lnTo>
                    <a:pt x="80" y="82"/>
                  </a:lnTo>
                  <a:lnTo>
                    <a:pt x="80" y="82"/>
                  </a:lnTo>
                  <a:lnTo>
                    <a:pt x="81" y="82"/>
                  </a:lnTo>
                  <a:lnTo>
                    <a:pt x="81" y="82"/>
                  </a:lnTo>
                  <a:lnTo>
                    <a:pt x="80" y="82"/>
                  </a:lnTo>
                  <a:lnTo>
                    <a:pt x="80" y="82"/>
                  </a:lnTo>
                  <a:lnTo>
                    <a:pt x="80" y="82"/>
                  </a:lnTo>
                  <a:lnTo>
                    <a:pt x="80" y="82"/>
                  </a:lnTo>
                  <a:lnTo>
                    <a:pt x="79" y="82"/>
                  </a:lnTo>
                  <a:lnTo>
                    <a:pt x="79" y="82"/>
                  </a:lnTo>
                  <a:lnTo>
                    <a:pt x="79" y="82"/>
                  </a:lnTo>
                  <a:lnTo>
                    <a:pt x="79" y="83"/>
                  </a:lnTo>
                  <a:lnTo>
                    <a:pt x="78" y="83"/>
                  </a:lnTo>
                  <a:lnTo>
                    <a:pt x="78" y="82"/>
                  </a:lnTo>
                  <a:lnTo>
                    <a:pt x="78" y="83"/>
                  </a:lnTo>
                  <a:lnTo>
                    <a:pt x="78" y="83"/>
                  </a:lnTo>
                  <a:lnTo>
                    <a:pt x="78" y="83"/>
                  </a:lnTo>
                  <a:lnTo>
                    <a:pt x="78" y="83"/>
                  </a:lnTo>
                  <a:lnTo>
                    <a:pt x="78" y="83"/>
                  </a:lnTo>
                  <a:lnTo>
                    <a:pt x="78" y="84"/>
                  </a:lnTo>
                  <a:lnTo>
                    <a:pt x="77" y="84"/>
                  </a:lnTo>
                  <a:lnTo>
                    <a:pt x="77" y="83"/>
                  </a:lnTo>
                  <a:lnTo>
                    <a:pt x="77" y="83"/>
                  </a:lnTo>
                  <a:lnTo>
                    <a:pt x="77" y="84"/>
                  </a:lnTo>
                  <a:lnTo>
                    <a:pt x="76" y="84"/>
                  </a:lnTo>
                  <a:lnTo>
                    <a:pt x="77" y="84"/>
                  </a:lnTo>
                  <a:lnTo>
                    <a:pt x="76" y="84"/>
                  </a:lnTo>
                  <a:lnTo>
                    <a:pt x="76" y="85"/>
                  </a:lnTo>
                  <a:lnTo>
                    <a:pt x="77" y="85"/>
                  </a:lnTo>
                  <a:lnTo>
                    <a:pt x="77" y="85"/>
                  </a:lnTo>
                  <a:lnTo>
                    <a:pt x="76" y="85"/>
                  </a:lnTo>
                  <a:lnTo>
                    <a:pt x="76" y="85"/>
                  </a:lnTo>
                  <a:lnTo>
                    <a:pt x="76" y="86"/>
                  </a:lnTo>
                  <a:lnTo>
                    <a:pt x="76" y="86"/>
                  </a:lnTo>
                  <a:lnTo>
                    <a:pt x="76" y="87"/>
                  </a:lnTo>
                  <a:lnTo>
                    <a:pt x="76" y="87"/>
                  </a:lnTo>
                  <a:lnTo>
                    <a:pt x="75" y="86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4" y="88"/>
                  </a:lnTo>
                  <a:lnTo>
                    <a:pt x="74" y="87"/>
                  </a:lnTo>
                  <a:lnTo>
                    <a:pt x="74" y="87"/>
                  </a:lnTo>
                  <a:lnTo>
                    <a:pt x="74" y="87"/>
                  </a:lnTo>
                  <a:lnTo>
                    <a:pt x="74" y="87"/>
                  </a:lnTo>
                  <a:lnTo>
                    <a:pt x="74" y="87"/>
                  </a:lnTo>
                  <a:lnTo>
                    <a:pt x="73" y="87"/>
                  </a:lnTo>
                  <a:lnTo>
                    <a:pt x="73" y="87"/>
                  </a:lnTo>
                  <a:lnTo>
                    <a:pt x="73" y="87"/>
                  </a:lnTo>
                  <a:lnTo>
                    <a:pt x="73" y="87"/>
                  </a:lnTo>
                  <a:lnTo>
                    <a:pt x="73" y="87"/>
                  </a:lnTo>
                  <a:lnTo>
                    <a:pt x="72" y="87"/>
                  </a:lnTo>
                  <a:lnTo>
                    <a:pt x="73" y="87"/>
                  </a:lnTo>
                  <a:lnTo>
                    <a:pt x="73" y="88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89"/>
                  </a:lnTo>
                  <a:lnTo>
                    <a:pt x="71" y="89"/>
                  </a:lnTo>
                  <a:lnTo>
                    <a:pt x="71" y="89"/>
                  </a:lnTo>
                  <a:lnTo>
                    <a:pt x="71" y="90"/>
                  </a:lnTo>
                  <a:lnTo>
                    <a:pt x="72" y="90"/>
                  </a:lnTo>
                  <a:lnTo>
                    <a:pt x="72" y="90"/>
                  </a:lnTo>
                  <a:lnTo>
                    <a:pt x="71" y="90"/>
                  </a:lnTo>
                  <a:lnTo>
                    <a:pt x="71" y="90"/>
                  </a:lnTo>
                  <a:lnTo>
                    <a:pt x="71" y="90"/>
                  </a:lnTo>
                  <a:lnTo>
                    <a:pt x="71" y="90"/>
                  </a:lnTo>
                  <a:lnTo>
                    <a:pt x="70" y="90"/>
                  </a:lnTo>
                  <a:lnTo>
                    <a:pt x="70" y="90"/>
                  </a:lnTo>
                  <a:lnTo>
                    <a:pt x="71" y="90"/>
                  </a:lnTo>
                  <a:lnTo>
                    <a:pt x="71" y="91"/>
                  </a:lnTo>
                  <a:lnTo>
                    <a:pt x="71" y="91"/>
                  </a:lnTo>
                  <a:lnTo>
                    <a:pt x="71" y="91"/>
                  </a:lnTo>
                  <a:lnTo>
                    <a:pt x="71" y="91"/>
                  </a:lnTo>
                  <a:lnTo>
                    <a:pt x="71" y="91"/>
                  </a:lnTo>
                  <a:lnTo>
                    <a:pt x="70" y="91"/>
                  </a:lnTo>
                  <a:lnTo>
                    <a:pt x="70" y="91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69" y="92"/>
                  </a:lnTo>
                  <a:lnTo>
                    <a:pt x="69" y="93"/>
                  </a:lnTo>
                  <a:lnTo>
                    <a:pt x="69" y="93"/>
                  </a:lnTo>
                  <a:lnTo>
                    <a:pt x="69" y="93"/>
                  </a:lnTo>
                  <a:lnTo>
                    <a:pt x="69" y="93"/>
                  </a:lnTo>
                  <a:lnTo>
                    <a:pt x="69" y="93"/>
                  </a:lnTo>
                  <a:lnTo>
                    <a:pt x="69" y="93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69" y="95"/>
                  </a:lnTo>
                  <a:lnTo>
                    <a:pt x="68" y="95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6" y="95"/>
                  </a:lnTo>
                  <a:lnTo>
                    <a:pt x="66" y="95"/>
                  </a:lnTo>
                  <a:lnTo>
                    <a:pt x="67" y="95"/>
                  </a:lnTo>
                  <a:lnTo>
                    <a:pt x="66" y="96"/>
                  </a:lnTo>
                  <a:lnTo>
                    <a:pt x="66" y="96"/>
                  </a:lnTo>
                  <a:lnTo>
                    <a:pt x="66" y="96"/>
                  </a:lnTo>
                  <a:lnTo>
                    <a:pt x="66" y="96"/>
                  </a:lnTo>
                  <a:lnTo>
                    <a:pt x="66" y="96"/>
                  </a:lnTo>
                  <a:lnTo>
                    <a:pt x="66" y="96"/>
                  </a:lnTo>
                  <a:lnTo>
                    <a:pt x="65" y="96"/>
                  </a:lnTo>
                  <a:lnTo>
                    <a:pt x="65" y="97"/>
                  </a:lnTo>
                  <a:lnTo>
                    <a:pt x="65" y="97"/>
                  </a:lnTo>
                  <a:lnTo>
                    <a:pt x="65" y="98"/>
                  </a:lnTo>
                  <a:lnTo>
                    <a:pt x="66" y="98"/>
                  </a:lnTo>
                  <a:lnTo>
                    <a:pt x="66" y="98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5" y="99"/>
                  </a:lnTo>
                  <a:lnTo>
                    <a:pt x="65" y="100"/>
                  </a:lnTo>
                  <a:lnTo>
                    <a:pt x="66" y="100"/>
                  </a:lnTo>
                  <a:lnTo>
                    <a:pt x="66" y="100"/>
                  </a:lnTo>
                  <a:lnTo>
                    <a:pt x="66" y="100"/>
                  </a:lnTo>
                  <a:lnTo>
                    <a:pt x="65" y="100"/>
                  </a:lnTo>
                  <a:lnTo>
                    <a:pt x="65" y="100"/>
                  </a:lnTo>
                  <a:lnTo>
                    <a:pt x="65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1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4" y="102"/>
                  </a:lnTo>
                  <a:lnTo>
                    <a:pt x="64" y="102"/>
                  </a:lnTo>
                  <a:lnTo>
                    <a:pt x="64" y="102"/>
                  </a:lnTo>
                  <a:lnTo>
                    <a:pt x="64" y="102"/>
                  </a:lnTo>
                  <a:lnTo>
                    <a:pt x="64" y="102"/>
                  </a:lnTo>
                  <a:lnTo>
                    <a:pt x="64" y="102"/>
                  </a:lnTo>
                  <a:lnTo>
                    <a:pt x="64" y="102"/>
                  </a:lnTo>
                  <a:lnTo>
                    <a:pt x="63" y="102"/>
                  </a:lnTo>
                  <a:lnTo>
                    <a:pt x="63" y="102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2" y="103"/>
                  </a:lnTo>
                  <a:lnTo>
                    <a:pt x="62" y="103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0" y="101"/>
                  </a:lnTo>
                  <a:lnTo>
                    <a:pt x="59" y="101"/>
                  </a:lnTo>
                  <a:lnTo>
                    <a:pt x="59" y="102"/>
                  </a:lnTo>
                  <a:lnTo>
                    <a:pt x="59" y="102"/>
                  </a:lnTo>
                  <a:lnTo>
                    <a:pt x="58" y="102"/>
                  </a:lnTo>
                  <a:lnTo>
                    <a:pt x="58" y="103"/>
                  </a:lnTo>
                  <a:lnTo>
                    <a:pt x="58" y="103"/>
                  </a:lnTo>
                  <a:lnTo>
                    <a:pt x="59" y="103"/>
                  </a:lnTo>
                  <a:lnTo>
                    <a:pt x="58" y="104"/>
                  </a:lnTo>
                  <a:lnTo>
                    <a:pt x="59" y="105"/>
                  </a:lnTo>
                  <a:lnTo>
                    <a:pt x="58" y="105"/>
                  </a:lnTo>
                  <a:lnTo>
                    <a:pt x="58" y="105"/>
                  </a:lnTo>
                  <a:lnTo>
                    <a:pt x="58" y="105"/>
                  </a:lnTo>
                  <a:lnTo>
                    <a:pt x="57" y="105"/>
                  </a:lnTo>
                  <a:lnTo>
                    <a:pt x="57" y="105"/>
                  </a:lnTo>
                  <a:lnTo>
                    <a:pt x="57" y="105"/>
                  </a:lnTo>
                  <a:lnTo>
                    <a:pt x="57" y="105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6" y="106"/>
                  </a:lnTo>
                  <a:lnTo>
                    <a:pt x="57" y="106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75" name="Freeform 81"/>
            <p:cNvSpPr>
              <a:spLocks/>
            </p:cNvSpPr>
            <p:nvPr>
              <p:custDataLst>
                <p:tags r:id="rId230"/>
              </p:custDataLst>
            </p:nvPr>
          </p:nvSpPr>
          <p:spPr bwMode="auto">
            <a:xfrm>
              <a:off x="6263450" y="3374340"/>
              <a:ext cx="219076" cy="154527"/>
            </a:xfrm>
            <a:custGeom>
              <a:avLst/>
              <a:gdLst/>
              <a:ahLst/>
              <a:cxnLst>
                <a:cxn ang="0">
                  <a:pos x="105" y="2"/>
                </a:cxn>
                <a:cxn ang="0">
                  <a:pos x="104" y="5"/>
                </a:cxn>
                <a:cxn ang="0">
                  <a:pos x="106" y="7"/>
                </a:cxn>
                <a:cxn ang="0">
                  <a:pos x="104" y="11"/>
                </a:cxn>
                <a:cxn ang="0">
                  <a:pos x="103" y="14"/>
                </a:cxn>
                <a:cxn ang="0">
                  <a:pos x="102" y="17"/>
                </a:cxn>
                <a:cxn ang="0">
                  <a:pos x="104" y="17"/>
                </a:cxn>
                <a:cxn ang="0">
                  <a:pos x="106" y="19"/>
                </a:cxn>
                <a:cxn ang="0">
                  <a:pos x="108" y="22"/>
                </a:cxn>
                <a:cxn ang="0">
                  <a:pos x="109" y="25"/>
                </a:cxn>
                <a:cxn ang="0">
                  <a:pos x="108" y="27"/>
                </a:cxn>
                <a:cxn ang="0">
                  <a:pos x="107" y="28"/>
                </a:cxn>
                <a:cxn ang="0">
                  <a:pos x="105" y="31"/>
                </a:cxn>
                <a:cxn ang="0">
                  <a:pos x="103" y="34"/>
                </a:cxn>
                <a:cxn ang="0">
                  <a:pos x="102" y="38"/>
                </a:cxn>
                <a:cxn ang="0">
                  <a:pos x="102" y="42"/>
                </a:cxn>
                <a:cxn ang="0">
                  <a:pos x="106" y="45"/>
                </a:cxn>
                <a:cxn ang="0">
                  <a:pos x="109" y="48"/>
                </a:cxn>
                <a:cxn ang="0">
                  <a:pos x="109" y="53"/>
                </a:cxn>
                <a:cxn ang="0">
                  <a:pos x="111" y="56"/>
                </a:cxn>
                <a:cxn ang="0">
                  <a:pos x="112" y="60"/>
                </a:cxn>
                <a:cxn ang="0">
                  <a:pos x="112" y="64"/>
                </a:cxn>
                <a:cxn ang="0">
                  <a:pos x="111" y="67"/>
                </a:cxn>
                <a:cxn ang="0">
                  <a:pos x="107" y="68"/>
                </a:cxn>
                <a:cxn ang="0">
                  <a:pos x="103" y="69"/>
                </a:cxn>
                <a:cxn ang="0">
                  <a:pos x="97" y="70"/>
                </a:cxn>
                <a:cxn ang="0">
                  <a:pos x="93" y="72"/>
                </a:cxn>
                <a:cxn ang="0">
                  <a:pos x="90" y="73"/>
                </a:cxn>
                <a:cxn ang="0">
                  <a:pos x="87" y="72"/>
                </a:cxn>
                <a:cxn ang="0">
                  <a:pos x="86" y="72"/>
                </a:cxn>
                <a:cxn ang="0">
                  <a:pos x="84" y="74"/>
                </a:cxn>
                <a:cxn ang="0">
                  <a:pos x="82" y="77"/>
                </a:cxn>
                <a:cxn ang="0">
                  <a:pos x="78" y="77"/>
                </a:cxn>
                <a:cxn ang="0">
                  <a:pos x="75" y="77"/>
                </a:cxn>
                <a:cxn ang="0">
                  <a:pos x="73" y="78"/>
                </a:cxn>
                <a:cxn ang="0">
                  <a:pos x="70" y="76"/>
                </a:cxn>
                <a:cxn ang="0">
                  <a:pos x="69" y="73"/>
                </a:cxn>
                <a:cxn ang="0">
                  <a:pos x="70" y="69"/>
                </a:cxn>
                <a:cxn ang="0">
                  <a:pos x="69" y="67"/>
                </a:cxn>
                <a:cxn ang="0">
                  <a:pos x="70" y="63"/>
                </a:cxn>
                <a:cxn ang="0">
                  <a:pos x="72" y="59"/>
                </a:cxn>
                <a:cxn ang="0">
                  <a:pos x="74" y="57"/>
                </a:cxn>
                <a:cxn ang="0">
                  <a:pos x="74" y="53"/>
                </a:cxn>
                <a:cxn ang="0">
                  <a:pos x="73" y="50"/>
                </a:cxn>
                <a:cxn ang="0">
                  <a:pos x="73" y="47"/>
                </a:cxn>
                <a:cxn ang="0">
                  <a:pos x="73" y="44"/>
                </a:cxn>
                <a:cxn ang="0">
                  <a:pos x="69" y="43"/>
                </a:cxn>
                <a:cxn ang="0">
                  <a:pos x="63" y="37"/>
                </a:cxn>
                <a:cxn ang="0">
                  <a:pos x="36" y="37"/>
                </a:cxn>
                <a:cxn ang="0">
                  <a:pos x="7" y="37"/>
                </a:cxn>
                <a:cxn ang="0">
                  <a:pos x="4" y="48"/>
                </a:cxn>
                <a:cxn ang="0">
                  <a:pos x="3" y="53"/>
                </a:cxn>
                <a:cxn ang="0">
                  <a:pos x="6" y="55"/>
                </a:cxn>
                <a:cxn ang="0">
                  <a:pos x="5" y="58"/>
                </a:cxn>
                <a:cxn ang="0">
                  <a:pos x="2" y="61"/>
                </a:cxn>
                <a:cxn ang="0">
                  <a:pos x="0" y="65"/>
                </a:cxn>
                <a:cxn ang="0">
                  <a:pos x="1" y="69"/>
                </a:cxn>
                <a:cxn ang="0">
                  <a:pos x="3" y="72"/>
                </a:cxn>
                <a:cxn ang="0">
                  <a:pos x="2" y="76"/>
                </a:cxn>
              </a:cxnLst>
              <a:rect l="0" t="0" r="r" b="b"/>
              <a:pathLst>
                <a:path w="112" h="79">
                  <a:moveTo>
                    <a:pt x="108" y="0"/>
                  </a:moveTo>
                  <a:lnTo>
                    <a:pt x="108" y="0"/>
                  </a:lnTo>
                  <a:lnTo>
                    <a:pt x="108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7" y="1"/>
                  </a:lnTo>
                  <a:lnTo>
                    <a:pt x="106" y="1"/>
                  </a:lnTo>
                  <a:lnTo>
                    <a:pt x="106" y="1"/>
                  </a:lnTo>
                  <a:lnTo>
                    <a:pt x="105" y="1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3" y="3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104" y="4"/>
                  </a:lnTo>
                  <a:lnTo>
                    <a:pt x="104" y="5"/>
                  </a:lnTo>
                  <a:lnTo>
                    <a:pt x="104" y="5"/>
                  </a:lnTo>
                  <a:lnTo>
                    <a:pt x="105" y="5"/>
                  </a:lnTo>
                  <a:lnTo>
                    <a:pt x="105" y="5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6" y="6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04" y="11"/>
                  </a:lnTo>
                  <a:lnTo>
                    <a:pt x="104" y="11"/>
                  </a:lnTo>
                  <a:lnTo>
                    <a:pt x="104" y="11"/>
                  </a:lnTo>
                  <a:lnTo>
                    <a:pt x="104" y="12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3" y="14"/>
                  </a:lnTo>
                  <a:lnTo>
                    <a:pt x="103" y="14"/>
                  </a:lnTo>
                  <a:lnTo>
                    <a:pt x="103" y="14"/>
                  </a:lnTo>
                  <a:lnTo>
                    <a:pt x="103" y="15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2" y="16"/>
                  </a:lnTo>
                  <a:lnTo>
                    <a:pt x="102" y="17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3" y="18"/>
                  </a:lnTo>
                  <a:lnTo>
                    <a:pt x="103" y="18"/>
                  </a:lnTo>
                  <a:lnTo>
                    <a:pt x="103" y="18"/>
                  </a:lnTo>
                  <a:lnTo>
                    <a:pt x="103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4" y="17"/>
                  </a:lnTo>
                  <a:lnTo>
                    <a:pt x="105" y="17"/>
                  </a:lnTo>
                  <a:lnTo>
                    <a:pt x="105" y="17"/>
                  </a:lnTo>
                  <a:lnTo>
                    <a:pt x="105" y="17"/>
                  </a:lnTo>
                  <a:lnTo>
                    <a:pt x="105" y="17"/>
                  </a:lnTo>
                  <a:lnTo>
                    <a:pt x="105" y="17"/>
                  </a:lnTo>
                  <a:lnTo>
                    <a:pt x="106" y="17"/>
                  </a:lnTo>
                  <a:lnTo>
                    <a:pt x="106" y="17"/>
                  </a:lnTo>
                  <a:lnTo>
                    <a:pt x="106" y="17"/>
                  </a:lnTo>
                  <a:lnTo>
                    <a:pt x="106" y="18"/>
                  </a:lnTo>
                  <a:lnTo>
                    <a:pt x="106" y="19"/>
                  </a:lnTo>
                  <a:lnTo>
                    <a:pt x="106" y="19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7" y="20"/>
                  </a:lnTo>
                  <a:lnTo>
                    <a:pt x="107" y="20"/>
                  </a:lnTo>
                  <a:lnTo>
                    <a:pt x="107" y="21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3"/>
                  </a:lnTo>
                  <a:lnTo>
                    <a:pt x="109" y="23"/>
                  </a:lnTo>
                  <a:lnTo>
                    <a:pt x="110" y="23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09" y="25"/>
                  </a:lnTo>
                  <a:lnTo>
                    <a:pt x="109" y="25"/>
                  </a:lnTo>
                  <a:lnTo>
                    <a:pt x="109" y="25"/>
                  </a:lnTo>
                  <a:lnTo>
                    <a:pt x="109" y="26"/>
                  </a:lnTo>
                  <a:lnTo>
                    <a:pt x="109" y="26"/>
                  </a:lnTo>
                  <a:lnTo>
                    <a:pt x="108" y="26"/>
                  </a:lnTo>
                  <a:lnTo>
                    <a:pt x="108" y="26"/>
                  </a:lnTo>
                  <a:lnTo>
                    <a:pt x="108" y="26"/>
                  </a:lnTo>
                  <a:lnTo>
                    <a:pt x="107" y="26"/>
                  </a:lnTo>
                  <a:lnTo>
                    <a:pt x="107" y="27"/>
                  </a:lnTo>
                  <a:lnTo>
                    <a:pt x="108" y="27"/>
                  </a:lnTo>
                  <a:lnTo>
                    <a:pt x="108" y="27"/>
                  </a:lnTo>
                  <a:lnTo>
                    <a:pt x="109" y="27"/>
                  </a:lnTo>
                  <a:lnTo>
                    <a:pt x="109" y="27"/>
                  </a:lnTo>
                  <a:lnTo>
                    <a:pt x="109" y="27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7" y="28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06" y="29"/>
                  </a:lnTo>
                  <a:lnTo>
                    <a:pt x="106" y="29"/>
                  </a:lnTo>
                  <a:lnTo>
                    <a:pt x="106" y="30"/>
                  </a:lnTo>
                  <a:lnTo>
                    <a:pt x="105" y="30"/>
                  </a:lnTo>
                  <a:lnTo>
                    <a:pt x="105" y="30"/>
                  </a:lnTo>
                  <a:lnTo>
                    <a:pt x="105" y="30"/>
                  </a:lnTo>
                  <a:lnTo>
                    <a:pt x="105" y="31"/>
                  </a:lnTo>
                  <a:lnTo>
                    <a:pt x="104" y="31"/>
                  </a:lnTo>
                  <a:lnTo>
                    <a:pt x="104" y="31"/>
                  </a:lnTo>
                  <a:lnTo>
                    <a:pt x="104" y="31"/>
                  </a:lnTo>
                  <a:lnTo>
                    <a:pt x="104" y="32"/>
                  </a:lnTo>
                  <a:lnTo>
                    <a:pt x="103" y="32"/>
                  </a:lnTo>
                  <a:lnTo>
                    <a:pt x="103" y="33"/>
                  </a:lnTo>
                  <a:lnTo>
                    <a:pt x="103" y="33"/>
                  </a:lnTo>
                  <a:lnTo>
                    <a:pt x="103" y="33"/>
                  </a:lnTo>
                  <a:lnTo>
                    <a:pt x="103" y="33"/>
                  </a:lnTo>
                  <a:lnTo>
                    <a:pt x="103" y="34"/>
                  </a:lnTo>
                  <a:lnTo>
                    <a:pt x="103" y="34"/>
                  </a:lnTo>
                  <a:lnTo>
                    <a:pt x="103" y="35"/>
                  </a:lnTo>
                  <a:lnTo>
                    <a:pt x="103" y="35"/>
                  </a:lnTo>
                  <a:lnTo>
                    <a:pt x="103" y="36"/>
                  </a:lnTo>
                  <a:lnTo>
                    <a:pt x="103" y="36"/>
                  </a:lnTo>
                  <a:lnTo>
                    <a:pt x="103" y="37"/>
                  </a:lnTo>
                  <a:lnTo>
                    <a:pt x="103" y="37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2" y="39"/>
                  </a:lnTo>
                  <a:lnTo>
                    <a:pt x="102" y="39"/>
                  </a:lnTo>
                  <a:lnTo>
                    <a:pt x="102" y="39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102" y="41"/>
                  </a:lnTo>
                  <a:lnTo>
                    <a:pt x="102" y="41"/>
                  </a:lnTo>
                  <a:lnTo>
                    <a:pt x="102" y="42"/>
                  </a:lnTo>
                  <a:lnTo>
                    <a:pt x="102" y="42"/>
                  </a:lnTo>
                  <a:lnTo>
                    <a:pt x="102" y="42"/>
                  </a:lnTo>
                  <a:lnTo>
                    <a:pt x="102" y="43"/>
                  </a:lnTo>
                  <a:lnTo>
                    <a:pt x="103" y="43"/>
                  </a:lnTo>
                  <a:lnTo>
                    <a:pt x="103" y="44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5" y="44"/>
                  </a:lnTo>
                  <a:lnTo>
                    <a:pt x="105" y="44"/>
                  </a:lnTo>
                  <a:lnTo>
                    <a:pt x="105" y="45"/>
                  </a:lnTo>
                  <a:lnTo>
                    <a:pt x="106" y="45"/>
                  </a:lnTo>
                  <a:lnTo>
                    <a:pt x="106" y="45"/>
                  </a:lnTo>
                  <a:lnTo>
                    <a:pt x="106" y="46"/>
                  </a:lnTo>
                  <a:lnTo>
                    <a:pt x="107" y="46"/>
                  </a:lnTo>
                  <a:lnTo>
                    <a:pt x="107" y="46"/>
                  </a:lnTo>
                  <a:lnTo>
                    <a:pt x="107" y="46"/>
                  </a:lnTo>
                  <a:lnTo>
                    <a:pt x="108" y="46"/>
                  </a:lnTo>
                  <a:lnTo>
                    <a:pt x="108" y="46"/>
                  </a:lnTo>
                  <a:lnTo>
                    <a:pt x="109" y="46"/>
                  </a:lnTo>
                  <a:lnTo>
                    <a:pt x="109" y="47"/>
                  </a:lnTo>
                  <a:lnTo>
                    <a:pt x="109" y="48"/>
                  </a:lnTo>
                  <a:lnTo>
                    <a:pt x="108" y="48"/>
                  </a:lnTo>
                  <a:lnTo>
                    <a:pt x="109" y="48"/>
                  </a:lnTo>
                  <a:lnTo>
                    <a:pt x="109" y="49"/>
                  </a:lnTo>
                  <a:lnTo>
                    <a:pt x="109" y="49"/>
                  </a:lnTo>
                  <a:lnTo>
                    <a:pt x="109" y="51"/>
                  </a:lnTo>
                  <a:lnTo>
                    <a:pt x="109" y="51"/>
                  </a:lnTo>
                  <a:lnTo>
                    <a:pt x="109" y="52"/>
                  </a:lnTo>
                  <a:lnTo>
                    <a:pt x="109" y="52"/>
                  </a:lnTo>
                  <a:lnTo>
                    <a:pt x="109" y="52"/>
                  </a:lnTo>
                  <a:lnTo>
                    <a:pt x="109" y="53"/>
                  </a:lnTo>
                  <a:lnTo>
                    <a:pt x="109" y="53"/>
                  </a:lnTo>
                  <a:lnTo>
                    <a:pt x="109" y="53"/>
                  </a:lnTo>
                  <a:lnTo>
                    <a:pt x="109" y="54"/>
                  </a:lnTo>
                  <a:lnTo>
                    <a:pt x="109" y="54"/>
                  </a:lnTo>
                  <a:lnTo>
                    <a:pt x="110" y="55"/>
                  </a:lnTo>
                  <a:lnTo>
                    <a:pt x="110" y="55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1" y="56"/>
                  </a:lnTo>
                  <a:lnTo>
                    <a:pt x="111" y="56"/>
                  </a:lnTo>
                  <a:lnTo>
                    <a:pt x="111" y="57"/>
                  </a:lnTo>
                  <a:lnTo>
                    <a:pt x="111" y="57"/>
                  </a:lnTo>
                  <a:lnTo>
                    <a:pt x="111" y="57"/>
                  </a:lnTo>
                  <a:lnTo>
                    <a:pt x="111" y="58"/>
                  </a:lnTo>
                  <a:lnTo>
                    <a:pt x="111" y="58"/>
                  </a:lnTo>
                  <a:lnTo>
                    <a:pt x="112" y="59"/>
                  </a:lnTo>
                  <a:lnTo>
                    <a:pt x="112" y="59"/>
                  </a:lnTo>
                  <a:lnTo>
                    <a:pt x="112" y="59"/>
                  </a:lnTo>
                  <a:lnTo>
                    <a:pt x="112" y="60"/>
                  </a:lnTo>
                  <a:lnTo>
                    <a:pt x="112" y="60"/>
                  </a:lnTo>
                  <a:lnTo>
                    <a:pt x="112" y="60"/>
                  </a:lnTo>
                  <a:lnTo>
                    <a:pt x="112" y="61"/>
                  </a:lnTo>
                  <a:lnTo>
                    <a:pt x="111" y="61"/>
                  </a:lnTo>
                  <a:lnTo>
                    <a:pt x="111" y="62"/>
                  </a:lnTo>
                  <a:lnTo>
                    <a:pt x="111" y="62"/>
                  </a:lnTo>
                  <a:lnTo>
                    <a:pt x="111" y="62"/>
                  </a:lnTo>
                  <a:lnTo>
                    <a:pt x="111" y="63"/>
                  </a:lnTo>
                  <a:lnTo>
                    <a:pt x="111" y="63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12" y="65"/>
                  </a:lnTo>
                  <a:lnTo>
                    <a:pt x="112" y="65"/>
                  </a:lnTo>
                  <a:lnTo>
                    <a:pt x="112" y="65"/>
                  </a:lnTo>
                  <a:lnTo>
                    <a:pt x="112" y="66"/>
                  </a:lnTo>
                  <a:lnTo>
                    <a:pt x="112" y="66"/>
                  </a:lnTo>
                  <a:lnTo>
                    <a:pt x="112" y="67"/>
                  </a:lnTo>
                  <a:lnTo>
                    <a:pt x="112" y="67"/>
                  </a:lnTo>
                  <a:lnTo>
                    <a:pt x="111" y="67"/>
                  </a:lnTo>
                  <a:lnTo>
                    <a:pt x="111" y="67"/>
                  </a:lnTo>
                  <a:lnTo>
                    <a:pt x="110" y="67"/>
                  </a:lnTo>
                  <a:lnTo>
                    <a:pt x="110" y="67"/>
                  </a:lnTo>
                  <a:lnTo>
                    <a:pt x="109" y="67"/>
                  </a:lnTo>
                  <a:lnTo>
                    <a:pt x="109" y="67"/>
                  </a:lnTo>
                  <a:lnTo>
                    <a:pt x="109" y="67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7" y="68"/>
                  </a:lnTo>
                  <a:lnTo>
                    <a:pt x="106" y="68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5" y="68"/>
                  </a:lnTo>
                  <a:lnTo>
                    <a:pt x="105" y="68"/>
                  </a:lnTo>
                  <a:lnTo>
                    <a:pt x="104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3" y="69"/>
                  </a:lnTo>
                  <a:lnTo>
                    <a:pt x="103" y="69"/>
                  </a:lnTo>
                  <a:lnTo>
                    <a:pt x="101" y="70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99" y="70"/>
                  </a:lnTo>
                  <a:lnTo>
                    <a:pt x="99" y="70"/>
                  </a:lnTo>
                  <a:lnTo>
                    <a:pt x="98" y="70"/>
                  </a:lnTo>
                  <a:lnTo>
                    <a:pt x="98" y="70"/>
                  </a:lnTo>
                  <a:lnTo>
                    <a:pt x="98" y="70"/>
                  </a:lnTo>
                  <a:lnTo>
                    <a:pt x="97" y="70"/>
                  </a:lnTo>
                  <a:lnTo>
                    <a:pt x="97" y="70"/>
                  </a:lnTo>
                  <a:lnTo>
                    <a:pt x="96" y="70"/>
                  </a:lnTo>
                  <a:lnTo>
                    <a:pt x="96" y="71"/>
                  </a:lnTo>
                  <a:lnTo>
                    <a:pt x="96" y="71"/>
                  </a:lnTo>
                  <a:lnTo>
                    <a:pt x="96" y="71"/>
                  </a:lnTo>
                  <a:lnTo>
                    <a:pt x="95" y="71"/>
                  </a:lnTo>
                  <a:lnTo>
                    <a:pt x="95" y="71"/>
                  </a:lnTo>
                  <a:lnTo>
                    <a:pt x="95" y="71"/>
                  </a:lnTo>
                  <a:lnTo>
                    <a:pt x="94" y="71"/>
                  </a:lnTo>
                  <a:lnTo>
                    <a:pt x="94" y="71"/>
                  </a:lnTo>
                  <a:lnTo>
                    <a:pt x="93" y="72"/>
                  </a:lnTo>
                  <a:lnTo>
                    <a:pt x="93" y="72"/>
                  </a:lnTo>
                  <a:lnTo>
                    <a:pt x="93" y="72"/>
                  </a:lnTo>
                  <a:lnTo>
                    <a:pt x="93" y="73"/>
                  </a:lnTo>
                  <a:lnTo>
                    <a:pt x="92" y="73"/>
                  </a:lnTo>
                  <a:lnTo>
                    <a:pt x="92" y="73"/>
                  </a:lnTo>
                  <a:lnTo>
                    <a:pt x="91" y="73"/>
                  </a:lnTo>
                  <a:lnTo>
                    <a:pt x="91" y="73"/>
                  </a:lnTo>
                  <a:lnTo>
                    <a:pt x="91" y="73"/>
                  </a:lnTo>
                  <a:lnTo>
                    <a:pt x="91" y="73"/>
                  </a:lnTo>
                  <a:lnTo>
                    <a:pt x="90" y="73"/>
                  </a:lnTo>
                  <a:lnTo>
                    <a:pt x="90" y="73"/>
                  </a:lnTo>
                  <a:lnTo>
                    <a:pt x="89" y="73"/>
                  </a:lnTo>
                  <a:lnTo>
                    <a:pt x="89" y="73"/>
                  </a:lnTo>
                  <a:lnTo>
                    <a:pt x="89" y="73"/>
                  </a:lnTo>
                  <a:lnTo>
                    <a:pt x="89" y="73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3"/>
                  </a:lnTo>
                  <a:lnTo>
                    <a:pt x="87" y="73"/>
                  </a:lnTo>
                  <a:lnTo>
                    <a:pt x="87" y="72"/>
                  </a:lnTo>
                  <a:lnTo>
                    <a:pt x="87" y="72"/>
                  </a:lnTo>
                  <a:lnTo>
                    <a:pt x="88" y="72"/>
                  </a:lnTo>
                  <a:lnTo>
                    <a:pt x="87" y="71"/>
                  </a:lnTo>
                  <a:lnTo>
                    <a:pt x="88" y="71"/>
                  </a:lnTo>
                  <a:lnTo>
                    <a:pt x="87" y="71"/>
                  </a:lnTo>
                  <a:lnTo>
                    <a:pt x="87" y="70"/>
                  </a:lnTo>
                  <a:lnTo>
                    <a:pt x="87" y="71"/>
                  </a:lnTo>
                  <a:lnTo>
                    <a:pt x="87" y="71"/>
                  </a:lnTo>
                  <a:lnTo>
                    <a:pt x="87" y="71"/>
                  </a:lnTo>
                  <a:lnTo>
                    <a:pt x="86" y="72"/>
                  </a:lnTo>
                  <a:lnTo>
                    <a:pt x="86" y="72"/>
                  </a:lnTo>
                  <a:lnTo>
                    <a:pt x="86" y="72"/>
                  </a:lnTo>
                  <a:lnTo>
                    <a:pt x="85" y="72"/>
                  </a:lnTo>
                  <a:lnTo>
                    <a:pt x="85" y="73"/>
                  </a:lnTo>
                  <a:lnTo>
                    <a:pt x="85" y="73"/>
                  </a:lnTo>
                  <a:lnTo>
                    <a:pt x="85" y="74"/>
                  </a:lnTo>
                  <a:lnTo>
                    <a:pt x="84" y="74"/>
                  </a:lnTo>
                  <a:lnTo>
                    <a:pt x="84" y="75"/>
                  </a:lnTo>
                  <a:lnTo>
                    <a:pt x="84" y="74"/>
                  </a:lnTo>
                  <a:lnTo>
                    <a:pt x="84" y="74"/>
                  </a:lnTo>
                  <a:lnTo>
                    <a:pt x="84" y="75"/>
                  </a:lnTo>
                  <a:lnTo>
                    <a:pt x="84" y="75"/>
                  </a:lnTo>
                  <a:lnTo>
                    <a:pt x="83" y="75"/>
                  </a:lnTo>
                  <a:lnTo>
                    <a:pt x="83" y="75"/>
                  </a:lnTo>
                  <a:lnTo>
                    <a:pt x="82" y="75"/>
                  </a:lnTo>
                  <a:lnTo>
                    <a:pt x="82" y="75"/>
                  </a:lnTo>
                  <a:lnTo>
                    <a:pt x="82" y="76"/>
                  </a:lnTo>
                  <a:lnTo>
                    <a:pt x="82" y="76"/>
                  </a:lnTo>
                  <a:lnTo>
                    <a:pt x="82" y="76"/>
                  </a:lnTo>
                  <a:lnTo>
                    <a:pt x="82" y="77"/>
                  </a:lnTo>
                  <a:lnTo>
                    <a:pt x="81" y="77"/>
                  </a:lnTo>
                  <a:lnTo>
                    <a:pt x="81" y="77"/>
                  </a:lnTo>
                  <a:lnTo>
                    <a:pt x="81" y="77"/>
                  </a:lnTo>
                  <a:lnTo>
                    <a:pt x="80" y="77"/>
                  </a:lnTo>
                  <a:lnTo>
                    <a:pt x="80" y="77"/>
                  </a:lnTo>
                  <a:lnTo>
                    <a:pt x="80" y="77"/>
                  </a:lnTo>
                  <a:lnTo>
                    <a:pt x="79" y="77"/>
                  </a:lnTo>
                  <a:lnTo>
                    <a:pt x="78" y="77"/>
                  </a:lnTo>
                  <a:lnTo>
                    <a:pt x="78" y="78"/>
                  </a:lnTo>
                  <a:lnTo>
                    <a:pt x="78" y="77"/>
                  </a:lnTo>
                  <a:lnTo>
                    <a:pt x="78" y="78"/>
                  </a:lnTo>
                  <a:lnTo>
                    <a:pt x="78" y="77"/>
                  </a:lnTo>
                  <a:lnTo>
                    <a:pt x="78" y="77"/>
                  </a:lnTo>
                  <a:lnTo>
                    <a:pt x="77" y="77"/>
                  </a:lnTo>
                  <a:lnTo>
                    <a:pt x="77" y="77"/>
                  </a:lnTo>
                  <a:lnTo>
                    <a:pt x="76" y="77"/>
                  </a:lnTo>
                  <a:lnTo>
                    <a:pt x="76" y="77"/>
                  </a:lnTo>
                  <a:lnTo>
                    <a:pt x="76" y="77"/>
                  </a:lnTo>
                  <a:lnTo>
                    <a:pt x="75" y="77"/>
                  </a:lnTo>
                  <a:lnTo>
                    <a:pt x="75" y="77"/>
                  </a:lnTo>
                  <a:lnTo>
                    <a:pt x="75" y="78"/>
                  </a:lnTo>
                  <a:lnTo>
                    <a:pt x="75" y="78"/>
                  </a:lnTo>
                  <a:lnTo>
                    <a:pt x="75" y="79"/>
                  </a:lnTo>
                  <a:lnTo>
                    <a:pt x="74" y="79"/>
                  </a:lnTo>
                  <a:lnTo>
                    <a:pt x="74" y="79"/>
                  </a:lnTo>
                  <a:lnTo>
                    <a:pt x="74" y="79"/>
                  </a:lnTo>
                  <a:lnTo>
                    <a:pt x="73" y="79"/>
                  </a:lnTo>
                  <a:lnTo>
                    <a:pt x="73" y="79"/>
                  </a:lnTo>
                  <a:lnTo>
                    <a:pt x="73" y="79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2" y="78"/>
                  </a:lnTo>
                  <a:lnTo>
                    <a:pt x="72" y="78"/>
                  </a:lnTo>
                  <a:lnTo>
                    <a:pt x="72" y="77"/>
                  </a:lnTo>
                  <a:lnTo>
                    <a:pt x="71" y="77"/>
                  </a:lnTo>
                  <a:lnTo>
                    <a:pt x="71" y="77"/>
                  </a:lnTo>
                  <a:lnTo>
                    <a:pt x="71" y="77"/>
                  </a:lnTo>
                  <a:lnTo>
                    <a:pt x="70" y="77"/>
                  </a:lnTo>
                  <a:lnTo>
                    <a:pt x="70" y="77"/>
                  </a:lnTo>
                  <a:lnTo>
                    <a:pt x="70" y="76"/>
                  </a:lnTo>
                  <a:lnTo>
                    <a:pt x="69" y="76"/>
                  </a:lnTo>
                  <a:lnTo>
                    <a:pt x="69" y="75"/>
                  </a:lnTo>
                  <a:lnTo>
                    <a:pt x="69" y="75"/>
                  </a:lnTo>
                  <a:lnTo>
                    <a:pt x="69" y="75"/>
                  </a:lnTo>
                  <a:lnTo>
                    <a:pt x="69" y="75"/>
                  </a:lnTo>
                  <a:lnTo>
                    <a:pt x="69" y="75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9" y="73"/>
                  </a:lnTo>
                  <a:lnTo>
                    <a:pt x="69" y="73"/>
                  </a:lnTo>
                  <a:lnTo>
                    <a:pt x="70" y="73"/>
                  </a:lnTo>
                  <a:lnTo>
                    <a:pt x="70" y="72"/>
                  </a:lnTo>
                  <a:lnTo>
                    <a:pt x="70" y="71"/>
                  </a:lnTo>
                  <a:lnTo>
                    <a:pt x="70" y="71"/>
                  </a:lnTo>
                  <a:lnTo>
                    <a:pt x="70" y="70"/>
                  </a:lnTo>
                  <a:lnTo>
                    <a:pt x="70" y="70"/>
                  </a:lnTo>
                  <a:lnTo>
                    <a:pt x="70" y="70"/>
                  </a:lnTo>
                  <a:lnTo>
                    <a:pt x="70" y="70"/>
                  </a:lnTo>
                  <a:lnTo>
                    <a:pt x="70" y="69"/>
                  </a:lnTo>
                  <a:lnTo>
                    <a:pt x="70" y="69"/>
                  </a:lnTo>
                  <a:lnTo>
                    <a:pt x="69" y="69"/>
                  </a:lnTo>
                  <a:lnTo>
                    <a:pt x="69" y="69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7"/>
                  </a:lnTo>
                  <a:lnTo>
                    <a:pt x="69" y="67"/>
                  </a:lnTo>
                  <a:lnTo>
                    <a:pt x="69" y="67"/>
                  </a:lnTo>
                  <a:lnTo>
                    <a:pt x="69" y="66"/>
                  </a:lnTo>
                  <a:lnTo>
                    <a:pt x="69" y="66"/>
                  </a:lnTo>
                  <a:lnTo>
                    <a:pt x="69" y="66"/>
                  </a:lnTo>
                  <a:lnTo>
                    <a:pt x="70" y="66"/>
                  </a:lnTo>
                  <a:lnTo>
                    <a:pt x="70" y="65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3"/>
                  </a:lnTo>
                  <a:lnTo>
                    <a:pt x="70" y="63"/>
                  </a:lnTo>
                  <a:lnTo>
                    <a:pt x="70" y="63"/>
                  </a:lnTo>
                  <a:lnTo>
                    <a:pt x="71" y="62"/>
                  </a:lnTo>
                  <a:lnTo>
                    <a:pt x="71" y="62"/>
                  </a:lnTo>
                  <a:lnTo>
                    <a:pt x="71" y="62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3" y="58"/>
                  </a:lnTo>
                  <a:lnTo>
                    <a:pt x="73" y="58"/>
                  </a:lnTo>
                  <a:lnTo>
                    <a:pt x="73" y="58"/>
                  </a:lnTo>
                  <a:lnTo>
                    <a:pt x="73" y="57"/>
                  </a:lnTo>
                  <a:lnTo>
                    <a:pt x="73" y="57"/>
                  </a:lnTo>
                  <a:lnTo>
                    <a:pt x="73" y="57"/>
                  </a:lnTo>
                  <a:lnTo>
                    <a:pt x="73" y="57"/>
                  </a:lnTo>
                  <a:lnTo>
                    <a:pt x="74" y="57"/>
                  </a:lnTo>
                  <a:lnTo>
                    <a:pt x="74" y="56"/>
                  </a:lnTo>
                  <a:lnTo>
                    <a:pt x="74" y="56"/>
                  </a:lnTo>
                  <a:lnTo>
                    <a:pt x="73" y="55"/>
                  </a:lnTo>
                  <a:lnTo>
                    <a:pt x="73" y="55"/>
                  </a:lnTo>
                  <a:lnTo>
                    <a:pt x="73" y="55"/>
                  </a:lnTo>
                  <a:lnTo>
                    <a:pt x="73" y="54"/>
                  </a:lnTo>
                  <a:lnTo>
                    <a:pt x="74" y="54"/>
                  </a:lnTo>
                  <a:lnTo>
                    <a:pt x="74" y="54"/>
                  </a:lnTo>
                  <a:lnTo>
                    <a:pt x="74" y="53"/>
                  </a:lnTo>
                  <a:lnTo>
                    <a:pt x="74" y="53"/>
                  </a:lnTo>
                  <a:lnTo>
                    <a:pt x="74" y="53"/>
                  </a:lnTo>
                  <a:lnTo>
                    <a:pt x="73" y="53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3" y="51"/>
                  </a:lnTo>
                  <a:lnTo>
                    <a:pt x="73" y="51"/>
                  </a:lnTo>
                  <a:lnTo>
                    <a:pt x="73" y="51"/>
                  </a:lnTo>
                  <a:lnTo>
                    <a:pt x="73" y="50"/>
                  </a:lnTo>
                  <a:lnTo>
                    <a:pt x="73" y="50"/>
                  </a:lnTo>
                  <a:lnTo>
                    <a:pt x="73" y="50"/>
                  </a:lnTo>
                  <a:lnTo>
                    <a:pt x="73" y="49"/>
                  </a:lnTo>
                  <a:lnTo>
                    <a:pt x="73" y="49"/>
                  </a:lnTo>
                  <a:lnTo>
                    <a:pt x="73" y="49"/>
                  </a:lnTo>
                  <a:lnTo>
                    <a:pt x="73" y="48"/>
                  </a:lnTo>
                  <a:lnTo>
                    <a:pt x="73" y="48"/>
                  </a:lnTo>
                  <a:lnTo>
                    <a:pt x="73" y="48"/>
                  </a:lnTo>
                  <a:lnTo>
                    <a:pt x="72" y="47"/>
                  </a:lnTo>
                  <a:lnTo>
                    <a:pt x="73" y="47"/>
                  </a:lnTo>
                  <a:lnTo>
                    <a:pt x="73" y="47"/>
                  </a:lnTo>
                  <a:lnTo>
                    <a:pt x="73" y="46"/>
                  </a:lnTo>
                  <a:lnTo>
                    <a:pt x="73" y="46"/>
                  </a:lnTo>
                  <a:lnTo>
                    <a:pt x="73" y="46"/>
                  </a:lnTo>
                  <a:lnTo>
                    <a:pt x="73" y="45"/>
                  </a:lnTo>
                  <a:lnTo>
                    <a:pt x="73" y="45"/>
                  </a:lnTo>
                  <a:lnTo>
                    <a:pt x="73" y="44"/>
                  </a:lnTo>
                  <a:lnTo>
                    <a:pt x="73" y="44"/>
                  </a:lnTo>
                  <a:lnTo>
                    <a:pt x="73" y="44"/>
                  </a:lnTo>
                  <a:lnTo>
                    <a:pt x="73" y="44"/>
                  </a:lnTo>
                  <a:lnTo>
                    <a:pt x="72" y="44"/>
                  </a:lnTo>
                  <a:lnTo>
                    <a:pt x="72" y="44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9" y="44"/>
                  </a:lnTo>
                  <a:lnTo>
                    <a:pt x="69" y="43"/>
                  </a:lnTo>
                  <a:lnTo>
                    <a:pt x="69" y="43"/>
                  </a:lnTo>
                  <a:lnTo>
                    <a:pt x="69" y="43"/>
                  </a:lnTo>
                  <a:lnTo>
                    <a:pt x="68" y="43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67" y="42"/>
                  </a:lnTo>
                  <a:lnTo>
                    <a:pt x="67" y="41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6" y="37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1" y="37"/>
                  </a:lnTo>
                  <a:lnTo>
                    <a:pt x="60" y="37"/>
                  </a:lnTo>
                  <a:lnTo>
                    <a:pt x="59" y="37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48" y="37"/>
                  </a:lnTo>
                  <a:lnTo>
                    <a:pt x="42" y="37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24" y="37"/>
                  </a:lnTo>
                  <a:lnTo>
                    <a:pt x="23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8" y="37"/>
                  </a:lnTo>
                  <a:lnTo>
                    <a:pt x="1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7" y="46"/>
                  </a:lnTo>
                  <a:lnTo>
                    <a:pt x="7" y="47"/>
                  </a:lnTo>
                  <a:lnTo>
                    <a:pt x="6" y="47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4" y="50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3" y="52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6" y="54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9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1" y="62"/>
                  </a:lnTo>
                  <a:lnTo>
                    <a:pt x="1" y="62"/>
                  </a:lnTo>
                  <a:lnTo>
                    <a:pt x="0" y="62"/>
                  </a:lnTo>
                  <a:lnTo>
                    <a:pt x="0" y="63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1" y="67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9"/>
                  </a:lnTo>
                  <a:lnTo>
                    <a:pt x="1" y="69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71"/>
                  </a:lnTo>
                  <a:lnTo>
                    <a:pt x="1" y="71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3" y="71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3" y="73"/>
                  </a:lnTo>
                  <a:lnTo>
                    <a:pt x="3" y="73"/>
                  </a:lnTo>
                  <a:lnTo>
                    <a:pt x="2" y="73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2" y="75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1" y="77"/>
                  </a:lnTo>
                  <a:lnTo>
                    <a:pt x="1" y="77"/>
                  </a:lnTo>
                  <a:lnTo>
                    <a:pt x="1" y="77"/>
                  </a:lnTo>
                  <a:lnTo>
                    <a:pt x="1" y="77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9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76" name="Freeform 82"/>
            <p:cNvSpPr>
              <a:spLocks/>
            </p:cNvSpPr>
            <p:nvPr>
              <p:custDataLst>
                <p:tags r:id="rId231"/>
              </p:custDataLst>
            </p:nvPr>
          </p:nvSpPr>
          <p:spPr bwMode="auto">
            <a:xfrm>
              <a:off x="6474704" y="3213943"/>
              <a:ext cx="142791" cy="170175"/>
            </a:xfrm>
            <a:custGeom>
              <a:avLst/>
              <a:gdLst/>
              <a:ahLst/>
              <a:cxnLst>
                <a:cxn ang="0">
                  <a:pos x="49" y="3"/>
                </a:cxn>
                <a:cxn ang="0">
                  <a:pos x="47" y="7"/>
                </a:cxn>
                <a:cxn ang="0">
                  <a:pos x="48" y="9"/>
                </a:cxn>
                <a:cxn ang="0">
                  <a:pos x="45" y="10"/>
                </a:cxn>
                <a:cxn ang="0">
                  <a:pos x="49" y="11"/>
                </a:cxn>
                <a:cxn ang="0">
                  <a:pos x="51" y="14"/>
                </a:cxn>
                <a:cxn ang="0">
                  <a:pos x="54" y="15"/>
                </a:cxn>
                <a:cxn ang="0">
                  <a:pos x="57" y="16"/>
                </a:cxn>
                <a:cxn ang="0">
                  <a:pos x="59" y="18"/>
                </a:cxn>
                <a:cxn ang="0">
                  <a:pos x="62" y="18"/>
                </a:cxn>
                <a:cxn ang="0">
                  <a:pos x="63" y="22"/>
                </a:cxn>
                <a:cxn ang="0">
                  <a:pos x="66" y="22"/>
                </a:cxn>
                <a:cxn ang="0">
                  <a:pos x="67" y="24"/>
                </a:cxn>
                <a:cxn ang="0">
                  <a:pos x="69" y="27"/>
                </a:cxn>
                <a:cxn ang="0">
                  <a:pos x="72" y="30"/>
                </a:cxn>
                <a:cxn ang="0">
                  <a:pos x="71" y="33"/>
                </a:cxn>
                <a:cxn ang="0">
                  <a:pos x="68" y="36"/>
                </a:cxn>
                <a:cxn ang="0">
                  <a:pos x="65" y="35"/>
                </a:cxn>
                <a:cxn ang="0">
                  <a:pos x="65" y="36"/>
                </a:cxn>
                <a:cxn ang="0">
                  <a:pos x="65" y="39"/>
                </a:cxn>
                <a:cxn ang="0">
                  <a:pos x="65" y="43"/>
                </a:cxn>
                <a:cxn ang="0">
                  <a:pos x="66" y="45"/>
                </a:cxn>
                <a:cxn ang="0">
                  <a:pos x="66" y="48"/>
                </a:cxn>
                <a:cxn ang="0">
                  <a:pos x="66" y="52"/>
                </a:cxn>
                <a:cxn ang="0">
                  <a:pos x="65" y="54"/>
                </a:cxn>
                <a:cxn ang="0">
                  <a:pos x="64" y="57"/>
                </a:cxn>
                <a:cxn ang="0">
                  <a:pos x="65" y="59"/>
                </a:cxn>
                <a:cxn ang="0">
                  <a:pos x="65" y="63"/>
                </a:cxn>
                <a:cxn ang="0">
                  <a:pos x="63" y="66"/>
                </a:cxn>
                <a:cxn ang="0">
                  <a:pos x="63" y="69"/>
                </a:cxn>
                <a:cxn ang="0">
                  <a:pos x="61" y="73"/>
                </a:cxn>
                <a:cxn ang="0">
                  <a:pos x="59" y="75"/>
                </a:cxn>
                <a:cxn ang="0">
                  <a:pos x="56" y="74"/>
                </a:cxn>
                <a:cxn ang="0">
                  <a:pos x="53" y="73"/>
                </a:cxn>
                <a:cxn ang="0">
                  <a:pos x="52" y="76"/>
                </a:cxn>
                <a:cxn ang="0">
                  <a:pos x="49" y="75"/>
                </a:cxn>
                <a:cxn ang="0">
                  <a:pos x="46" y="75"/>
                </a:cxn>
                <a:cxn ang="0">
                  <a:pos x="43" y="73"/>
                </a:cxn>
                <a:cxn ang="0">
                  <a:pos x="42" y="70"/>
                </a:cxn>
                <a:cxn ang="0">
                  <a:pos x="41" y="68"/>
                </a:cxn>
                <a:cxn ang="0">
                  <a:pos x="39" y="65"/>
                </a:cxn>
                <a:cxn ang="0">
                  <a:pos x="35" y="62"/>
                </a:cxn>
                <a:cxn ang="0">
                  <a:pos x="32" y="61"/>
                </a:cxn>
                <a:cxn ang="0">
                  <a:pos x="30" y="58"/>
                </a:cxn>
                <a:cxn ang="0">
                  <a:pos x="27" y="58"/>
                </a:cxn>
                <a:cxn ang="0">
                  <a:pos x="25" y="61"/>
                </a:cxn>
                <a:cxn ang="0">
                  <a:pos x="23" y="64"/>
                </a:cxn>
                <a:cxn ang="0">
                  <a:pos x="24" y="67"/>
                </a:cxn>
                <a:cxn ang="0">
                  <a:pos x="26" y="70"/>
                </a:cxn>
                <a:cxn ang="0">
                  <a:pos x="24" y="73"/>
                </a:cxn>
                <a:cxn ang="0">
                  <a:pos x="25" y="77"/>
                </a:cxn>
                <a:cxn ang="0">
                  <a:pos x="25" y="80"/>
                </a:cxn>
                <a:cxn ang="0">
                  <a:pos x="27" y="83"/>
                </a:cxn>
                <a:cxn ang="0">
                  <a:pos x="25" y="85"/>
                </a:cxn>
                <a:cxn ang="0">
                  <a:pos x="22" y="87"/>
                </a:cxn>
                <a:cxn ang="0">
                  <a:pos x="17" y="87"/>
                </a:cxn>
                <a:cxn ang="0">
                  <a:pos x="13" y="85"/>
                </a:cxn>
                <a:cxn ang="0">
                  <a:pos x="9" y="83"/>
                </a:cxn>
                <a:cxn ang="0">
                  <a:pos x="4" y="82"/>
                </a:cxn>
              </a:cxnLst>
              <a:rect l="0" t="0" r="r" b="b"/>
              <a:pathLst>
                <a:path w="73" h="87">
                  <a:moveTo>
                    <a:pt x="48" y="0"/>
                  </a:move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1"/>
                  </a:lnTo>
                  <a:lnTo>
                    <a:pt x="49" y="12"/>
                  </a:lnTo>
                  <a:lnTo>
                    <a:pt x="49" y="12"/>
                  </a:lnTo>
                  <a:lnTo>
                    <a:pt x="49" y="1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2" y="14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6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1" y="17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62" y="18"/>
                  </a:lnTo>
                  <a:lnTo>
                    <a:pt x="62" y="19"/>
                  </a:lnTo>
                  <a:lnTo>
                    <a:pt x="61" y="19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2" y="21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4" y="22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65" y="23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6" y="22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8" y="24"/>
                  </a:lnTo>
                  <a:lnTo>
                    <a:pt x="68" y="25"/>
                  </a:lnTo>
                  <a:lnTo>
                    <a:pt x="68" y="25"/>
                  </a:lnTo>
                  <a:lnTo>
                    <a:pt x="69" y="25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7"/>
                  </a:lnTo>
                  <a:lnTo>
                    <a:pt x="69" y="27"/>
                  </a:lnTo>
                  <a:lnTo>
                    <a:pt x="69" y="27"/>
                  </a:lnTo>
                  <a:lnTo>
                    <a:pt x="69" y="27"/>
                  </a:lnTo>
                  <a:lnTo>
                    <a:pt x="69" y="28"/>
                  </a:lnTo>
                  <a:lnTo>
                    <a:pt x="69" y="28"/>
                  </a:lnTo>
                  <a:lnTo>
                    <a:pt x="69" y="28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3" y="30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1" y="32"/>
                  </a:lnTo>
                  <a:lnTo>
                    <a:pt x="71" y="33"/>
                  </a:lnTo>
                  <a:lnTo>
                    <a:pt x="71" y="33"/>
                  </a:lnTo>
                  <a:lnTo>
                    <a:pt x="71" y="34"/>
                  </a:lnTo>
                  <a:lnTo>
                    <a:pt x="71" y="34"/>
                  </a:lnTo>
                  <a:lnTo>
                    <a:pt x="71" y="35"/>
                  </a:lnTo>
                  <a:lnTo>
                    <a:pt x="70" y="35"/>
                  </a:lnTo>
                  <a:lnTo>
                    <a:pt x="70" y="35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9" y="36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5" y="36"/>
                  </a:lnTo>
                  <a:lnTo>
                    <a:pt x="65" y="35"/>
                  </a:lnTo>
                  <a:lnTo>
                    <a:pt x="65" y="35"/>
                  </a:lnTo>
                  <a:lnTo>
                    <a:pt x="65" y="35"/>
                  </a:lnTo>
                  <a:lnTo>
                    <a:pt x="65" y="35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5" y="35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5" y="35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4" y="39"/>
                  </a:lnTo>
                  <a:lnTo>
                    <a:pt x="64" y="39"/>
                  </a:lnTo>
                  <a:lnTo>
                    <a:pt x="65" y="39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6" y="40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6" y="42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5" y="43"/>
                  </a:lnTo>
                  <a:lnTo>
                    <a:pt x="65" y="43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67" y="44"/>
                  </a:lnTo>
                  <a:lnTo>
                    <a:pt x="67" y="44"/>
                  </a:lnTo>
                  <a:lnTo>
                    <a:pt x="67" y="44"/>
                  </a:lnTo>
                  <a:lnTo>
                    <a:pt x="67" y="44"/>
                  </a:lnTo>
                  <a:lnTo>
                    <a:pt x="67" y="45"/>
                  </a:lnTo>
                  <a:lnTo>
                    <a:pt x="67" y="45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6" y="46"/>
                  </a:lnTo>
                  <a:lnTo>
                    <a:pt x="66" y="46"/>
                  </a:lnTo>
                  <a:lnTo>
                    <a:pt x="66" y="46"/>
                  </a:lnTo>
                  <a:lnTo>
                    <a:pt x="67" y="47"/>
                  </a:lnTo>
                  <a:lnTo>
                    <a:pt x="67" y="47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6" y="49"/>
                  </a:lnTo>
                  <a:lnTo>
                    <a:pt x="65" y="49"/>
                  </a:lnTo>
                  <a:lnTo>
                    <a:pt x="65" y="50"/>
                  </a:lnTo>
                  <a:lnTo>
                    <a:pt x="66" y="50"/>
                  </a:lnTo>
                  <a:lnTo>
                    <a:pt x="67" y="51"/>
                  </a:lnTo>
                  <a:lnTo>
                    <a:pt x="67" y="51"/>
                  </a:lnTo>
                  <a:lnTo>
                    <a:pt x="67" y="51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3"/>
                  </a:lnTo>
                  <a:lnTo>
                    <a:pt x="66" y="53"/>
                  </a:lnTo>
                  <a:lnTo>
                    <a:pt x="66" y="53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4" y="54"/>
                  </a:lnTo>
                  <a:lnTo>
                    <a:pt x="64" y="54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3" y="55"/>
                  </a:lnTo>
                  <a:lnTo>
                    <a:pt x="63" y="56"/>
                  </a:lnTo>
                  <a:lnTo>
                    <a:pt x="64" y="56"/>
                  </a:lnTo>
                  <a:lnTo>
                    <a:pt x="64" y="57"/>
                  </a:lnTo>
                  <a:lnTo>
                    <a:pt x="65" y="57"/>
                  </a:lnTo>
                  <a:lnTo>
                    <a:pt x="65" y="57"/>
                  </a:lnTo>
                  <a:lnTo>
                    <a:pt x="65" y="57"/>
                  </a:lnTo>
                  <a:lnTo>
                    <a:pt x="65" y="57"/>
                  </a:lnTo>
                  <a:lnTo>
                    <a:pt x="65" y="58"/>
                  </a:lnTo>
                  <a:lnTo>
                    <a:pt x="65" y="58"/>
                  </a:lnTo>
                  <a:lnTo>
                    <a:pt x="65" y="59"/>
                  </a:lnTo>
                  <a:lnTo>
                    <a:pt x="65" y="59"/>
                  </a:lnTo>
                  <a:lnTo>
                    <a:pt x="65" y="59"/>
                  </a:lnTo>
                  <a:lnTo>
                    <a:pt x="65" y="59"/>
                  </a:lnTo>
                  <a:lnTo>
                    <a:pt x="65" y="60"/>
                  </a:lnTo>
                  <a:lnTo>
                    <a:pt x="65" y="60"/>
                  </a:lnTo>
                  <a:lnTo>
                    <a:pt x="65" y="60"/>
                  </a:lnTo>
                  <a:lnTo>
                    <a:pt x="65" y="61"/>
                  </a:lnTo>
                  <a:lnTo>
                    <a:pt x="65" y="61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4"/>
                  </a:lnTo>
                  <a:lnTo>
                    <a:pt x="65" y="64"/>
                  </a:lnTo>
                  <a:lnTo>
                    <a:pt x="65" y="64"/>
                  </a:lnTo>
                  <a:lnTo>
                    <a:pt x="65" y="65"/>
                  </a:lnTo>
                  <a:lnTo>
                    <a:pt x="64" y="65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3" y="66"/>
                  </a:lnTo>
                  <a:lnTo>
                    <a:pt x="63" y="66"/>
                  </a:lnTo>
                  <a:lnTo>
                    <a:pt x="63" y="66"/>
                  </a:lnTo>
                  <a:lnTo>
                    <a:pt x="63" y="67"/>
                  </a:lnTo>
                  <a:lnTo>
                    <a:pt x="62" y="67"/>
                  </a:lnTo>
                  <a:lnTo>
                    <a:pt x="62" y="67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3" y="68"/>
                  </a:lnTo>
                  <a:lnTo>
                    <a:pt x="63" y="69"/>
                  </a:lnTo>
                  <a:lnTo>
                    <a:pt x="63" y="69"/>
                  </a:lnTo>
                  <a:lnTo>
                    <a:pt x="63" y="70"/>
                  </a:lnTo>
                  <a:lnTo>
                    <a:pt x="63" y="70"/>
                  </a:lnTo>
                  <a:lnTo>
                    <a:pt x="62" y="71"/>
                  </a:lnTo>
                  <a:lnTo>
                    <a:pt x="62" y="71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3"/>
                  </a:lnTo>
                  <a:lnTo>
                    <a:pt x="61" y="73"/>
                  </a:lnTo>
                  <a:lnTo>
                    <a:pt x="61" y="73"/>
                  </a:lnTo>
                  <a:lnTo>
                    <a:pt x="61" y="73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59" y="73"/>
                  </a:lnTo>
                  <a:lnTo>
                    <a:pt x="59" y="73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8" y="75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8" y="75"/>
                  </a:lnTo>
                  <a:lnTo>
                    <a:pt x="57" y="75"/>
                  </a:lnTo>
                  <a:lnTo>
                    <a:pt x="57" y="75"/>
                  </a:lnTo>
                  <a:lnTo>
                    <a:pt x="57" y="75"/>
                  </a:lnTo>
                  <a:lnTo>
                    <a:pt x="57" y="75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75"/>
                  </a:lnTo>
                  <a:lnTo>
                    <a:pt x="55" y="75"/>
                  </a:lnTo>
                  <a:lnTo>
                    <a:pt x="55" y="75"/>
                  </a:lnTo>
                  <a:lnTo>
                    <a:pt x="54" y="75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4" y="73"/>
                  </a:lnTo>
                  <a:lnTo>
                    <a:pt x="53" y="73"/>
                  </a:lnTo>
                  <a:lnTo>
                    <a:pt x="53" y="73"/>
                  </a:lnTo>
                  <a:lnTo>
                    <a:pt x="53" y="74"/>
                  </a:lnTo>
                  <a:lnTo>
                    <a:pt x="53" y="74"/>
                  </a:lnTo>
                  <a:lnTo>
                    <a:pt x="53" y="75"/>
                  </a:lnTo>
                  <a:lnTo>
                    <a:pt x="53" y="75"/>
                  </a:lnTo>
                  <a:lnTo>
                    <a:pt x="53" y="75"/>
                  </a:lnTo>
                  <a:lnTo>
                    <a:pt x="53" y="76"/>
                  </a:lnTo>
                  <a:lnTo>
                    <a:pt x="53" y="76"/>
                  </a:lnTo>
                  <a:lnTo>
                    <a:pt x="52" y="76"/>
                  </a:lnTo>
                  <a:lnTo>
                    <a:pt x="52" y="77"/>
                  </a:lnTo>
                  <a:lnTo>
                    <a:pt x="52" y="76"/>
                  </a:lnTo>
                  <a:lnTo>
                    <a:pt x="51" y="76"/>
                  </a:lnTo>
                  <a:lnTo>
                    <a:pt x="51" y="76"/>
                  </a:lnTo>
                  <a:lnTo>
                    <a:pt x="51" y="76"/>
                  </a:lnTo>
                  <a:lnTo>
                    <a:pt x="50" y="75"/>
                  </a:lnTo>
                  <a:lnTo>
                    <a:pt x="50" y="75"/>
                  </a:lnTo>
                  <a:lnTo>
                    <a:pt x="49" y="75"/>
                  </a:lnTo>
                  <a:lnTo>
                    <a:pt x="49" y="76"/>
                  </a:lnTo>
                  <a:lnTo>
                    <a:pt x="49" y="76"/>
                  </a:lnTo>
                  <a:lnTo>
                    <a:pt x="49" y="76"/>
                  </a:lnTo>
                  <a:lnTo>
                    <a:pt x="49" y="75"/>
                  </a:lnTo>
                  <a:lnTo>
                    <a:pt x="48" y="75"/>
                  </a:lnTo>
                  <a:lnTo>
                    <a:pt x="48" y="75"/>
                  </a:lnTo>
                  <a:lnTo>
                    <a:pt x="48" y="75"/>
                  </a:lnTo>
                  <a:lnTo>
                    <a:pt x="48" y="75"/>
                  </a:lnTo>
                  <a:lnTo>
                    <a:pt x="48" y="74"/>
                  </a:lnTo>
                  <a:lnTo>
                    <a:pt x="47" y="75"/>
                  </a:lnTo>
                  <a:lnTo>
                    <a:pt x="47" y="74"/>
                  </a:lnTo>
                  <a:lnTo>
                    <a:pt x="47" y="75"/>
                  </a:lnTo>
                  <a:lnTo>
                    <a:pt x="46" y="75"/>
                  </a:lnTo>
                  <a:lnTo>
                    <a:pt x="46" y="75"/>
                  </a:lnTo>
                  <a:lnTo>
                    <a:pt x="45" y="75"/>
                  </a:lnTo>
                  <a:lnTo>
                    <a:pt x="45" y="75"/>
                  </a:lnTo>
                  <a:lnTo>
                    <a:pt x="45" y="75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3" y="74"/>
                  </a:lnTo>
                  <a:lnTo>
                    <a:pt x="43" y="74"/>
                  </a:lnTo>
                  <a:lnTo>
                    <a:pt x="43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2" y="73"/>
                  </a:lnTo>
                  <a:lnTo>
                    <a:pt x="42" y="73"/>
                  </a:lnTo>
                  <a:lnTo>
                    <a:pt x="41" y="73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1"/>
                  </a:lnTo>
                  <a:lnTo>
                    <a:pt x="42" y="71"/>
                  </a:lnTo>
                  <a:lnTo>
                    <a:pt x="42" y="70"/>
                  </a:lnTo>
                  <a:lnTo>
                    <a:pt x="42" y="70"/>
                  </a:lnTo>
                  <a:lnTo>
                    <a:pt x="42" y="70"/>
                  </a:lnTo>
                  <a:lnTo>
                    <a:pt x="43" y="69"/>
                  </a:lnTo>
                  <a:lnTo>
                    <a:pt x="42" y="69"/>
                  </a:lnTo>
                  <a:lnTo>
                    <a:pt x="42" y="69"/>
                  </a:lnTo>
                  <a:lnTo>
                    <a:pt x="42" y="69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1" y="68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0" y="65"/>
                  </a:lnTo>
                  <a:lnTo>
                    <a:pt x="40" y="65"/>
                  </a:lnTo>
                  <a:lnTo>
                    <a:pt x="39" y="65"/>
                  </a:lnTo>
                  <a:lnTo>
                    <a:pt x="39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7" y="64"/>
                  </a:lnTo>
                  <a:lnTo>
                    <a:pt x="37" y="64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3" y="62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2" y="61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59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0" y="57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7" y="57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7" y="59"/>
                  </a:lnTo>
                  <a:lnTo>
                    <a:pt x="27" y="59"/>
                  </a:lnTo>
                  <a:lnTo>
                    <a:pt x="27" y="59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1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4" y="61"/>
                  </a:lnTo>
                  <a:lnTo>
                    <a:pt x="24" y="61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3" y="63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4" y="66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8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5" y="70"/>
                  </a:lnTo>
                  <a:lnTo>
                    <a:pt x="25" y="71"/>
                  </a:lnTo>
                  <a:lnTo>
                    <a:pt x="25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8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6" y="79"/>
                  </a:lnTo>
                  <a:lnTo>
                    <a:pt x="26" y="79"/>
                  </a:lnTo>
                  <a:lnTo>
                    <a:pt x="26" y="79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25" y="81"/>
                  </a:lnTo>
                  <a:lnTo>
                    <a:pt x="26" y="81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7" y="83"/>
                  </a:lnTo>
                  <a:lnTo>
                    <a:pt x="27" y="84"/>
                  </a:lnTo>
                  <a:lnTo>
                    <a:pt x="27" y="84"/>
                  </a:lnTo>
                  <a:lnTo>
                    <a:pt x="27" y="84"/>
                  </a:lnTo>
                  <a:lnTo>
                    <a:pt x="27" y="85"/>
                  </a:lnTo>
                  <a:lnTo>
                    <a:pt x="27" y="85"/>
                  </a:lnTo>
                  <a:lnTo>
                    <a:pt x="26" y="85"/>
                  </a:lnTo>
                  <a:lnTo>
                    <a:pt x="26" y="85"/>
                  </a:lnTo>
                  <a:lnTo>
                    <a:pt x="26" y="85"/>
                  </a:lnTo>
                  <a:lnTo>
                    <a:pt x="25" y="85"/>
                  </a:lnTo>
                  <a:lnTo>
                    <a:pt x="25" y="85"/>
                  </a:lnTo>
                  <a:lnTo>
                    <a:pt x="24" y="85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0" y="87"/>
                  </a:lnTo>
                  <a:lnTo>
                    <a:pt x="20" y="87"/>
                  </a:lnTo>
                  <a:lnTo>
                    <a:pt x="19" y="87"/>
                  </a:lnTo>
                  <a:lnTo>
                    <a:pt x="19" y="87"/>
                  </a:lnTo>
                  <a:lnTo>
                    <a:pt x="19" y="87"/>
                  </a:lnTo>
                  <a:lnTo>
                    <a:pt x="18" y="87"/>
                  </a:lnTo>
                  <a:lnTo>
                    <a:pt x="18" y="87"/>
                  </a:lnTo>
                  <a:lnTo>
                    <a:pt x="17" y="87"/>
                  </a:lnTo>
                  <a:lnTo>
                    <a:pt x="17" y="87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5" y="86"/>
                  </a:lnTo>
                  <a:lnTo>
                    <a:pt x="15" y="86"/>
                  </a:lnTo>
                  <a:lnTo>
                    <a:pt x="15" y="86"/>
                  </a:lnTo>
                  <a:lnTo>
                    <a:pt x="15" y="86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3" y="85"/>
                  </a:lnTo>
                  <a:lnTo>
                    <a:pt x="13" y="85"/>
                  </a:lnTo>
                  <a:lnTo>
                    <a:pt x="13" y="85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1" y="84"/>
                  </a:lnTo>
                  <a:lnTo>
                    <a:pt x="11" y="84"/>
                  </a:lnTo>
                  <a:lnTo>
                    <a:pt x="10" y="84"/>
                  </a:lnTo>
                  <a:lnTo>
                    <a:pt x="10" y="83"/>
                  </a:lnTo>
                  <a:lnTo>
                    <a:pt x="9" y="83"/>
                  </a:lnTo>
                  <a:lnTo>
                    <a:pt x="9" y="83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5" y="82"/>
                  </a:lnTo>
                  <a:lnTo>
                    <a:pt x="5" y="82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3" y="81"/>
                  </a:lnTo>
                  <a:lnTo>
                    <a:pt x="3" y="81"/>
                  </a:lnTo>
                  <a:lnTo>
                    <a:pt x="2" y="81"/>
                  </a:lnTo>
                  <a:lnTo>
                    <a:pt x="1" y="81"/>
                  </a:lnTo>
                  <a:lnTo>
                    <a:pt x="1" y="81"/>
                  </a:lnTo>
                  <a:lnTo>
                    <a:pt x="1" y="81"/>
                  </a:lnTo>
                  <a:lnTo>
                    <a:pt x="0" y="81"/>
                  </a:lnTo>
                  <a:lnTo>
                    <a:pt x="0" y="8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77" name="Freeform 83"/>
            <p:cNvSpPr>
              <a:spLocks/>
            </p:cNvSpPr>
            <p:nvPr>
              <p:custDataLst>
                <p:tags r:id="rId232"/>
              </p:custDataLst>
            </p:nvPr>
          </p:nvSpPr>
          <p:spPr bwMode="auto">
            <a:xfrm>
              <a:off x="6478615" y="3039856"/>
              <a:ext cx="119318" cy="174087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6" y="12"/>
                </a:cxn>
                <a:cxn ang="0">
                  <a:pos x="12" y="11"/>
                </a:cxn>
                <a:cxn ang="0">
                  <a:pos x="16" y="10"/>
                </a:cxn>
                <a:cxn ang="0">
                  <a:pos x="20" y="10"/>
                </a:cxn>
                <a:cxn ang="0">
                  <a:pos x="24" y="10"/>
                </a:cxn>
                <a:cxn ang="0">
                  <a:pos x="28" y="9"/>
                </a:cxn>
                <a:cxn ang="0">
                  <a:pos x="30" y="4"/>
                </a:cxn>
                <a:cxn ang="0">
                  <a:pos x="32" y="0"/>
                </a:cxn>
                <a:cxn ang="0">
                  <a:pos x="34" y="2"/>
                </a:cxn>
                <a:cxn ang="0">
                  <a:pos x="36" y="4"/>
                </a:cxn>
                <a:cxn ang="0">
                  <a:pos x="36" y="7"/>
                </a:cxn>
                <a:cxn ang="0">
                  <a:pos x="36" y="10"/>
                </a:cxn>
                <a:cxn ang="0">
                  <a:pos x="36" y="13"/>
                </a:cxn>
                <a:cxn ang="0">
                  <a:pos x="39" y="12"/>
                </a:cxn>
                <a:cxn ang="0">
                  <a:pos x="42" y="11"/>
                </a:cxn>
                <a:cxn ang="0">
                  <a:pos x="46" y="10"/>
                </a:cxn>
                <a:cxn ang="0">
                  <a:pos x="50" y="9"/>
                </a:cxn>
                <a:cxn ang="0">
                  <a:pos x="54" y="8"/>
                </a:cxn>
                <a:cxn ang="0">
                  <a:pos x="54" y="10"/>
                </a:cxn>
                <a:cxn ang="0">
                  <a:pos x="52" y="12"/>
                </a:cxn>
                <a:cxn ang="0">
                  <a:pos x="49" y="13"/>
                </a:cxn>
                <a:cxn ang="0">
                  <a:pos x="46" y="13"/>
                </a:cxn>
                <a:cxn ang="0">
                  <a:pos x="43" y="15"/>
                </a:cxn>
                <a:cxn ang="0">
                  <a:pos x="42" y="18"/>
                </a:cxn>
                <a:cxn ang="0">
                  <a:pos x="40" y="20"/>
                </a:cxn>
                <a:cxn ang="0">
                  <a:pos x="40" y="23"/>
                </a:cxn>
                <a:cxn ang="0">
                  <a:pos x="40" y="26"/>
                </a:cxn>
                <a:cxn ang="0">
                  <a:pos x="40" y="28"/>
                </a:cxn>
                <a:cxn ang="0">
                  <a:pos x="40" y="31"/>
                </a:cxn>
                <a:cxn ang="0">
                  <a:pos x="40" y="33"/>
                </a:cxn>
                <a:cxn ang="0">
                  <a:pos x="40" y="36"/>
                </a:cxn>
                <a:cxn ang="0">
                  <a:pos x="42" y="38"/>
                </a:cxn>
                <a:cxn ang="0">
                  <a:pos x="43" y="41"/>
                </a:cxn>
                <a:cxn ang="0">
                  <a:pos x="47" y="38"/>
                </a:cxn>
                <a:cxn ang="0">
                  <a:pos x="51" y="38"/>
                </a:cxn>
                <a:cxn ang="0">
                  <a:pos x="54" y="36"/>
                </a:cxn>
                <a:cxn ang="0">
                  <a:pos x="56" y="35"/>
                </a:cxn>
                <a:cxn ang="0">
                  <a:pos x="60" y="34"/>
                </a:cxn>
                <a:cxn ang="0">
                  <a:pos x="58" y="38"/>
                </a:cxn>
                <a:cxn ang="0">
                  <a:pos x="56" y="41"/>
                </a:cxn>
                <a:cxn ang="0">
                  <a:pos x="52" y="43"/>
                </a:cxn>
                <a:cxn ang="0">
                  <a:pos x="47" y="45"/>
                </a:cxn>
                <a:cxn ang="0">
                  <a:pos x="46" y="47"/>
                </a:cxn>
                <a:cxn ang="0">
                  <a:pos x="47" y="51"/>
                </a:cxn>
                <a:cxn ang="0">
                  <a:pos x="47" y="53"/>
                </a:cxn>
                <a:cxn ang="0">
                  <a:pos x="46" y="56"/>
                </a:cxn>
                <a:cxn ang="0">
                  <a:pos x="47" y="58"/>
                </a:cxn>
                <a:cxn ang="0">
                  <a:pos x="51" y="59"/>
                </a:cxn>
                <a:cxn ang="0">
                  <a:pos x="48" y="62"/>
                </a:cxn>
                <a:cxn ang="0">
                  <a:pos x="45" y="65"/>
                </a:cxn>
                <a:cxn ang="0">
                  <a:pos x="45" y="68"/>
                </a:cxn>
                <a:cxn ang="0">
                  <a:pos x="43" y="71"/>
                </a:cxn>
                <a:cxn ang="0">
                  <a:pos x="46" y="72"/>
                </a:cxn>
                <a:cxn ang="0">
                  <a:pos x="45" y="74"/>
                </a:cxn>
                <a:cxn ang="0">
                  <a:pos x="42" y="76"/>
                </a:cxn>
                <a:cxn ang="0">
                  <a:pos x="44" y="78"/>
                </a:cxn>
                <a:cxn ang="0">
                  <a:pos x="45" y="82"/>
                </a:cxn>
                <a:cxn ang="0">
                  <a:pos x="43" y="86"/>
                </a:cxn>
              </a:cxnLst>
              <a:rect l="0" t="0" r="r" b="b"/>
              <a:pathLst>
                <a:path w="61" h="89">
                  <a:moveTo>
                    <a:pt x="0" y="15"/>
                  </a:move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9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6" y="11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1" y="9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5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7" y="13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4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2" y="18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0" y="19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1" y="23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1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9" y="31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39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4"/>
                  </a:lnTo>
                  <a:lnTo>
                    <a:pt x="40" y="34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3" y="40"/>
                  </a:lnTo>
                  <a:lnTo>
                    <a:pt x="43" y="41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6" y="40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51" y="38"/>
                  </a:lnTo>
                  <a:lnTo>
                    <a:pt x="51" y="38"/>
                  </a:lnTo>
                  <a:lnTo>
                    <a:pt x="51" y="38"/>
                  </a:lnTo>
                  <a:lnTo>
                    <a:pt x="52" y="38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3" y="37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5" y="35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8" y="35"/>
                  </a:lnTo>
                  <a:lnTo>
                    <a:pt x="58" y="34"/>
                  </a:lnTo>
                  <a:lnTo>
                    <a:pt x="58" y="34"/>
                  </a:lnTo>
                  <a:lnTo>
                    <a:pt x="58" y="34"/>
                  </a:lnTo>
                  <a:lnTo>
                    <a:pt x="59" y="34"/>
                  </a:lnTo>
                  <a:lnTo>
                    <a:pt x="59" y="34"/>
                  </a:lnTo>
                  <a:lnTo>
                    <a:pt x="60" y="34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1" y="36"/>
                  </a:lnTo>
                  <a:lnTo>
                    <a:pt x="60" y="36"/>
                  </a:lnTo>
                  <a:lnTo>
                    <a:pt x="60" y="37"/>
                  </a:lnTo>
                  <a:lnTo>
                    <a:pt x="60" y="38"/>
                  </a:lnTo>
                  <a:lnTo>
                    <a:pt x="58" y="38"/>
                  </a:lnTo>
                  <a:lnTo>
                    <a:pt x="58" y="39"/>
                  </a:lnTo>
                  <a:lnTo>
                    <a:pt x="58" y="39"/>
                  </a:lnTo>
                  <a:lnTo>
                    <a:pt x="58" y="39"/>
                  </a:lnTo>
                  <a:lnTo>
                    <a:pt x="57" y="39"/>
                  </a:lnTo>
                  <a:lnTo>
                    <a:pt x="57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1"/>
                  </a:lnTo>
                  <a:lnTo>
                    <a:pt x="56" y="41"/>
                  </a:lnTo>
                  <a:lnTo>
                    <a:pt x="55" y="41"/>
                  </a:lnTo>
                  <a:lnTo>
                    <a:pt x="55" y="42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3" y="43"/>
                  </a:lnTo>
                  <a:lnTo>
                    <a:pt x="53" y="43"/>
                  </a:lnTo>
                  <a:lnTo>
                    <a:pt x="52" y="43"/>
                  </a:lnTo>
                  <a:lnTo>
                    <a:pt x="52" y="43"/>
                  </a:lnTo>
                  <a:lnTo>
                    <a:pt x="51" y="43"/>
                  </a:lnTo>
                  <a:lnTo>
                    <a:pt x="51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49" y="44"/>
                  </a:lnTo>
                  <a:lnTo>
                    <a:pt x="49" y="44"/>
                  </a:lnTo>
                  <a:lnTo>
                    <a:pt x="49" y="44"/>
                  </a:lnTo>
                  <a:lnTo>
                    <a:pt x="48" y="44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5" y="46"/>
                  </a:lnTo>
                  <a:lnTo>
                    <a:pt x="45" y="47"/>
                  </a:lnTo>
                  <a:lnTo>
                    <a:pt x="45" y="47"/>
                  </a:lnTo>
                  <a:lnTo>
                    <a:pt x="45" y="48"/>
                  </a:lnTo>
                  <a:lnTo>
                    <a:pt x="46" y="47"/>
                  </a:lnTo>
                  <a:lnTo>
                    <a:pt x="46" y="47"/>
                  </a:lnTo>
                  <a:lnTo>
                    <a:pt x="47" y="48"/>
                  </a:lnTo>
                  <a:lnTo>
                    <a:pt x="47" y="48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48" y="49"/>
                  </a:lnTo>
                  <a:lnTo>
                    <a:pt x="48" y="50"/>
                  </a:lnTo>
                  <a:lnTo>
                    <a:pt x="48" y="50"/>
                  </a:lnTo>
                  <a:lnTo>
                    <a:pt x="47" y="51"/>
                  </a:lnTo>
                  <a:lnTo>
                    <a:pt x="47" y="51"/>
                  </a:lnTo>
                  <a:lnTo>
                    <a:pt x="47" y="51"/>
                  </a:lnTo>
                  <a:lnTo>
                    <a:pt x="46" y="51"/>
                  </a:lnTo>
                  <a:lnTo>
                    <a:pt x="46" y="51"/>
                  </a:lnTo>
                  <a:lnTo>
                    <a:pt x="47" y="51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6" y="53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5" y="54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45" y="56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6" y="58"/>
                  </a:lnTo>
                  <a:lnTo>
                    <a:pt x="46" y="58"/>
                  </a:lnTo>
                  <a:lnTo>
                    <a:pt x="46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49" y="58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9"/>
                  </a:lnTo>
                  <a:lnTo>
                    <a:pt x="51" y="59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1"/>
                  </a:lnTo>
                  <a:lnTo>
                    <a:pt x="50" y="61"/>
                  </a:lnTo>
                  <a:lnTo>
                    <a:pt x="50" y="61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5" y="64"/>
                  </a:lnTo>
                  <a:lnTo>
                    <a:pt x="45" y="65"/>
                  </a:lnTo>
                  <a:lnTo>
                    <a:pt x="45" y="65"/>
                  </a:lnTo>
                  <a:lnTo>
                    <a:pt x="45" y="66"/>
                  </a:lnTo>
                  <a:lnTo>
                    <a:pt x="45" y="66"/>
                  </a:lnTo>
                  <a:lnTo>
                    <a:pt x="44" y="66"/>
                  </a:lnTo>
                  <a:lnTo>
                    <a:pt x="44" y="67"/>
                  </a:lnTo>
                  <a:lnTo>
                    <a:pt x="44" y="67"/>
                  </a:lnTo>
                  <a:lnTo>
                    <a:pt x="44" y="67"/>
                  </a:lnTo>
                  <a:lnTo>
                    <a:pt x="44" y="68"/>
                  </a:lnTo>
                  <a:lnTo>
                    <a:pt x="45" y="68"/>
                  </a:lnTo>
                  <a:lnTo>
                    <a:pt x="45" y="68"/>
                  </a:lnTo>
                  <a:lnTo>
                    <a:pt x="45" y="68"/>
                  </a:lnTo>
                  <a:lnTo>
                    <a:pt x="45" y="68"/>
                  </a:lnTo>
                  <a:lnTo>
                    <a:pt x="45" y="69"/>
                  </a:lnTo>
                  <a:lnTo>
                    <a:pt x="46" y="69"/>
                  </a:lnTo>
                  <a:lnTo>
                    <a:pt x="45" y="69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4" y="70"/>
                  </a:lnTo>
                  <a:lnTo>
                    <a:pt x="44" y="71"/>
                  </a:lnTo>
                  <a:lnTo>
                    <a:pt x="43" y="71"/>
                  </a:lnTo>
                  <a:lnTo>
                    <a:pt x="43" y="71"/>
                  </a:lnTo>
                  <a:lnTo>
                    <a:pt x="43" y="71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5" y="72"/>
                  </a:lnTo>
                  <a:lnTo>
                    <a:pt x="45" y="72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6" y="73"/>
                  </a:lnTo>
                  <a:lnTo>
                    <a:pt x="46" y="73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7" y="74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3" y="75"/>
                  </a:lnTo>
                  <a:lnTo>
                    <a:pt x="43" y="75"/>
                  </a:lnTo>
                  <a:lnTo>
                    <a:pt x="43" y="75"/>
                  </a:lnTo>
                  <a:lnTo>
                    <a:pt x="42" y="75"/>
                  </a:lnTo>
                  <a:lnTo>
                    <a:pt x="42" y="75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4" y="76"/>
                  </a:lnTo>
                  <a:lnTo>
                    <a:pt x="43" y="77"/>
                  </a:lnTo>
                  <a:lnTo>
                    <a:pt x="43" y="77"/>
                  </a:lnTo>
                  <a:lnTo>
                    <a:pt x="43" y="77"/>
                  </a:lnTo>
                  <a:lnTo>
                    <a:pt x="43" y="78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79"/>
                  </a:lnTo>
                  <a:lnTo>
                    <a:pt x="46" y="79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5" y="80"/>
                  </a:lnTo>
                  <a:lnTo>
                    <a:pt x="45" y="81"/>
                  </a:lnTo>
                  <a:lnTo>
                    <a:pt x="45" y="81"/>
                  </a:lnTo>
                  <a:lnTo>
                    <a:pt x="45" y="82"/>
                  </a:lnTo>
                  <a:lnTo>
                    <a:pt x="45" y="82"/>
                  </a:lnTo>
                  <a:lnTo>
                    <a:pt x="45" y="82"/>
                  </a:lnTo>
                  <a:lnTo>
                    <a:pt x="44" y="82"/>
                  </a:lnTo>
                  <a:lnTo>
                    <a:pt x="44" y="83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43" y="86"/>
                  </a:lnTo>
                  <a:lnTo>
                    <a:pt x="43" y="87"/>
                  </a:lnTo>
                  <a:lnTo>
                    <a:pt x="43" y="87"/>
                  </a:lnTo>
                  <a:lnTo>
                    <a:pt x="44" y="87"/>
                  </a:lnTo>
                  <a:lnTo>
                    <a:pt x="44" y="88"/>
                  </a:lnTo>
                  <a:lnTo>
                    <a:pt x="45" y="88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89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78" name="Freeform 84"/>
            <p:cNvSpPr>
              <a:spLocks/>
            </p:cNvSpPr>
            <p:nvPr>
              <p:custDataLst>
                <p:tags r:id="rId233"/>
              </p:custDataLst>
            </p:nvPr>
          </p:nvSpPr>
          <p:spPr bwMode="auto">
            <a:xfrm>
              <a:off x="6253671" y="3069200"/>
              <a:ext cx="224946" cy="68462"/>
            </a:xfrm>
            <a:custGeom>
              <a:avLst/>
              <a:gdLst/>
              <a:ahLst/>
              <a:cxnLst>
                <a:cxn ang="0">
                  <a:pos x="1" y="17"/>
                </a:cxn>
                <a:cxn ang="0">
                  <a:pos x="3" y="17"/>
                </a:cxn>
                <a:cxn ang="0">
                  <a:pos x="5" y="15"/>
                </a:cxn>
                <a:cxn ang="0">
                  <a:pos x="8" y="13"/>
                </a:cxn>
                <a:cxn ang="0">
                  <a:pos x="11" y="12"/>
                </a:cxn>
                <a:cxn ang="0">
                  <a:pos x="13" y="10"/>
                </a:cxn>
                <a:cxn ang="0">
                  <a:pos x="15" y="11"/>
                </a:cxn>
                <a:cxn ang="0">
                  <a:pos x="15" y="15"/>
                </a:cxn>
                <a:cxn ang="0">
                  <a:pos x="15" y="18"/>
                </a:cxn>
                <a:cxn ang="0">
                  <a:pos x="14" y="22"/>
                </a:cxn>
                <a:cxn ang="0">
                  <a:pos x="16" y="22"/>
                </a:cxn>
                <a:cxn ang="0">
                  <a:pos x="21" y="21"/>
                </a:cxn>
                <a:cxn ang="0">
                  <a:pos x="21" y="17"/>
                </a:cxn>
                <a:cxn ang="0">
                  <a:pos x="23" y="18"/>
                </a:cxn>
                <a:cxn ang="0">
                  <a:pos x="26" y="20"/>
                </a:cxn>
                <a:cxn ang="0">
                  <a:pos x="28" y="22"/>
                </a:cxn>
                <a:cxn ang="0">
                  <a:pos x="31" y="22"/>
                </a:cxn>
                <a:cxn ang="0">
                  <a:pos x="34" y="22"/>
                </a:cxn>
                <a:cxn ang="0">
                  <a:pos x="37" y="23"/>
                </a:cxn>
                <a:cxn ang="0">
                  <a:pos x="41" y="23"/>
                </a:cxn>
                <a:cxn ang="0">
                  <a:pos x="44" y="27"/>
                </a:cxn>
                <a:cxn ang="0">
                  <a:pos x="46" y="30"/>
                </a:cxn>
                <a:cxn ang="0">
                  <a:pos x="50" y="34"/>
                </a:cxn>
                <a:cxn ang="0">
                  <a:pos x="52" y="33"/>
                </a:cxn>
                <a:cxn ang="0">
                  <a:pos x="54" y="29"/>
                </a:cxn>
                <a:cxn ang="0">
                  <a:pos x="55" y="27"/>
                </a:cxn>
                <a:cxn ang="0">
                  <a:pos x="53" y="25"/>
                </a:cxn>
                <a:cxn ang="0">
                  <a:pos x="53" y="21"/>
                </a:cxn>
                <a:cxn ang="0">
                  <a:pos x="53" y="18"/>
                </a:cxn>
                <a:cxn ang="0">
                  <a:pos x="52" y="15"/>
                </a:cxn>
                <a:cxn ang="0">
                  <a:pos x="53" y="12"/>
                </a:cxn>
                <a:cxn ang="0">
                  <a:pos x="53" y="10"/>
                </a:cxn>
                <a:cxn ang="0">
                  <a:pos x="54" y="7"/>
                </a:cxn>
                <a:cxn ang="0">
                  <a:pos x="58" y="7"/>
                </a:cxn>
                <a:cxn ang="0">
                  <a:pos x="60" y="10"/>
                </a:cxn>
                <a:cxn ang="0">
                  <a:pos x="61" y="13"/>
                </a:cxn>
                <a:cxn ang="0">
                  <a:pos x="64" y="13"/>
                </a:cxn>
                <a:cxn ang="0">
                  <a:pos x="66" y="15"/>
                </a:cxn>
                <a:cxn ang="0">
                  <a:pos x="69" y="16"/>
                </a:cxn>
                <a:cxn ang="0">
                  <a:pos x="69" y="18"/>
                </a:cxn>
                <a:cxn ang="0">
                  <a:pos x="69" y="20"/>
                </a:cxn>
                <a:cxn ang="0">
                  <a:pos x="72" y="19"/>
                </a:cxn>
                <a:cxn ang="0">
                  <a:pos x="74" y="16"/>
                </a:cxn>
                <a:cxn ang="0">
                  <a:pos x="77" y="18"/>
                </a:cxn>
                <a:cxn ang="0">
                  <a:pos x="80" y="19"/>
                </a:cxn>
                <a:cxn ang="0">
                  <a:pos x="83" y="17"/>
                </a:cxn>
                <a:cxn ang="0">
                  <a:pos x="84" y="15"/>
                </a:cxn>
                <a:cxn ang="0">
                  <a:pos x="86" y="14"/>
                </a:cxn>
                <a:cxn ang="0">
                  <a:pos x="89" y="14"/>
                </a:cxn>
                <a:cxn ang="0">
                  <a:pos x="91" y="15"/>
                </a:cxn>
                <a:cxn ang="0">
                  <a:pos x="92" y="12"/>
                </a:cxn>
                <a:cxn ang="0">
                  <a:pos x="95" y="12"/>
                </a:cxn>
                <a:cxn ang="0">
                  <a:pos x="98" y="11"/>
                </a:cxn>
                <a:cxn ang="0">
                  <a:pos x="101" y="9"/>
                </a:cxn>
                <a:cxn ang="0">
                  <a:pos x="103" y="8"/>
                </a:cxn>
                <a:cxn ang="0">
                  <a:pos x="106" y="7"/>
                </a:cxn>
                <a:cxn ang="0">
                  <a:pos x="108" y="5"/>
                </a:cxn>
                <a:cxn ang="0">
                  <a:pos x="112" y="3"/>
                </a:cxn>
                <a:cxn ang="0">
                  <a:pos x="114" y="3"/>
                </a:cxn>
              </a:cxnLst>
              <a:rect l="0" t="0" r="r" b="b"/>
              <a:pathLst>
                <a:path w="115" h="35">
                  <a:moveTo>
                    <a:pt x="0" y="17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4" y="21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5" y="22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2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8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20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2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2" y="21"/>
                  </a:lnTo>
                  <a:lnTo>
                    <a:pt x="32" y="22"/>
                  </a:lnTo>
                  <a:lnTo>
                    <a:pt x="32" y="21"/>
                  </a:lnTo>
                  <a:lnTo>
                    <a:pt x="33" y="21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5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5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30"/>
                  </a:lnTo>
                  <a:lnTo>
                    <a:pt x="47" y="30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2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1" y="34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32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4" y="26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4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2" y="16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4"/>
                  </a:lnTo>
                  <a:lnTo>
                    <a:pt x="53" y="1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3" y="14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54" y="10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4" y="8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8" y="7"/>
                  </a:lnTo>
                  <a:lnTo>
                    <a:pt x="59" y="7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0" y="12"/>
                  </a:lnTo>
                  <a:lnTo>
                    <a:pt x="60" y="13"/>
                  </a:lnTo>
                  <a:lnTo>
                    <a:pt x="60" y="13"/>
                  </a:lnTo>
                  <a:lnTo>
                    <a:pt x="60" y="13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1" y="14"/>
                  </a:lnTo>
                  <a:lnTo>
                    <a:pt x="62" y="14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70" y="17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70" y="21"/>
                  </a:lnTo>
                  <a:lnTo>
                    <a:pt x="70" y="21"/>
                  </a:lnTo>
                  <a:lnTo>
                    <a:pt x="70" y="21"/>
                  </a:lnTo>
                  <a:lnTo>
                    <a:pt x="71" y="21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1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3" y="19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3" y="17"/>
                  </a:lnTo>
                  <a:lnTo>
                    <a:pt x="74" y="17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7"/>
                  </a:lnTo>
                  <a:lnTo>
                    <a:pt x="75" y="17"/>
                  </a:lnTo>
                  <a:lnTo>
                    <a:pt x="75" y="17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9" y="18"/>
                  </a:lnTo>
                  <a:lnTo>
                    <a:pt x="79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0" y="19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2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4" y="17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3" y="16"/>
                  </a:lnTo>
                  <a:lnTo>
                    <a:pt x="83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5" y="15"/>
                  </a:lnTo>
                  <a:lnTo>
                    <a:pt x="84" y="15"/>
                  </a:lnTo>
                  <a:lnTo>
                    <a:pt x="85" y="15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8" y="14"/>
                  </a:lnTo>
                  <a:lnTo>
                    <a:pt x="88" y="13"/>
                  </a:lnTo>
                  <a:lnTo>
                    <a:pt x="88" y="14"/>
                  </a:lnTo>
                  <a:lnTo>
                    <a:pt x="88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90" y="15"/>
                  </a:lnTo>
                  <a:lnTo>
                    <a:pt x="90" y="15"/>
                  </a:lnTo>
                  <a:lnTo>
                    <a:pt x="90" y="15"/>
                  </a:lnTo>
                  <a:lnTo>
                    <a:pt x="90" y="15"/>
                  </a:lnTo>
                  <a:lnTo>
                    <a:pt x="91" y="15"/>
                  </a:lnTo>
                  <a:lnTo>
                    <a:pt x="91" y="15"/>
                  </a:lnTo>
                  <a:lnTo>
                    <a:pt x="92" y="15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2" y="12"/>
                  </a:lnTo>
                  <a:lnTo>
                    <a:pt x="93" y="12"/>
                  </a:lnTo>
                  <a:lnTo>
                    <a:pt x="93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6" y="12"/>
                  </a:lnTo>
                  <a:lnTo>
                    <a:pt x="96" y="13"/>
                  </a:lnTo>
                  <a:lnTo>
                    <a:pt x="96" y="13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101" y="9"/>
                  </a:lnTo>
                  <a:lnTo>
                    <a:pt x="102" y="9"/>
                  </a:lnTo>
                  <a:lnTo>
                    <a:pt x="102" y="9"/>
                  </a:lnTo>
                  <a:lnTo>
                    <a:pt x="102" y="9"/>
                  </a:lnTo>
                  <a:lnTo>
                    <a:pt x="102" y="9"/>
                  </a:lnTo>
                  <a:lnTo>
                    <a:pt x="102" y="8"/>
                  </a:lnTo>
                  <a:lnTo>
                    <a:pt x="103" y="8"/>
                  </a:lnTo>
                  <a:lnTo>
                    <a:pt x="103" y="8"/>
                  </a:lnTo>
                  <a:lnTo>
                    <a:pt x="103" y="8"/>
                  </a:lnTo>
                  <a:lnTo>
                    <a:pt x="103" y="8"/>
                  </a:lnTo>
                  <a:lnTo>
                    <a:pt x="103" y="8"/>
                  </a:lnTo>
                  <a:lnTo>
                    <a:pt x="104" y="9"/>
                  </a:lnTo>
                  <a:lnTo>
                    <a:pt x="104" y="9"/>
                  </a:lnTo>
                  <a:lnTo>
                    <a:pt x="104" y="8"/>
                  </a:lnTo>
                  <a:lnTo>
                    <a:pt x="105" y="8"/>
                  </a:lnTo>
                  <a:lnTo>
                    <a:pt x="105" y="7"/>
                  </a:lnTo>
                  <a:lnTo>
                    <a:pt x="105" y="7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7" y="7"/>
                  </a:lnTo>
                  <a:lnTo>
                    <a:pt x="107" y="6"/>
                  </a:lnTo>
                  <a:lnTo>
                    <a:pt x="108" y="6"/>
                  </a:lnTo>
                  <a:lnTo>
                    <a:pt x="108" y="6"/>
                  </a:lnTo>
                  <a:lnTo>
                    <a:pt x="108" y="5"/>
                  </a:lnTo>
                  <a:lnTo>
                    <a:pt x="108" y="5"/>
                  </a:lnTo>
                  <a:lnTo>
                    <a:pt x="108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09" y="4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12" y="3"/>
                  </a:lnTo>
                  <a:lnTo>
                    <a:pt x="112" y="3"/>
                  </a:lnTo>
                  <a:lnTo>
                    <a:pt x="112" y="3"/>
                  </a:lnTo>
                  <a:lnTo>
                    <a:pt x="112" y="3"/>
                  </a:lnTo>
                  <a:lnTo>
                    <a:pt x="112" y="3"/>
                  </a:lnTo>
                  <a:lnTo>
                    <a:pt x="112" y="4"/>
                  </a:lnTo>
                  <a:lnTo>
                    <a:pt x="113" y="4"/>
                  </a:lnTo>
                  <a:lnTo>
                    <a:pt x="114" y="4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0"/>
                  </a:lnTo>
                  <a:lnTo>
                    <a:pt x="115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79" name="Freeform 85"/>
            <p:cNvSpPr>
              <a:spLocks/>
            </p:cNvSpPr>
            <p:nvPr>
              <p:custDataLst>
                <p:tags r:id="rId234"/>
              </p:custDataLst>
            </p:nvPr>
          </p:nvSpPr>
          <p:spPr bwMode="auto">
            <a:xfrm>
              <a:off x="6028725" y="3033989"/>
              <a:ext cx="224946" cy="80198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7" y="21"/>
                </a:cxn>
                <a:cxn ang="0">
                  <a:pos x="11" y="23"/>
                </a:cxn>
                <a:cxn ang="0">
                  <a:pos x="15" y="25"/>
                </a:cxn>
                <a:cxn ang="0">
                  <a:pos x="18" y="27"/>
                </a:cxn>
                <a:cxn ang="0">
                  <a:pos x="22" y="29"/>
                </a:cxn>
                <a:cxn ang="0">
                  <a:pos x="26" y="32"/>
                </a:cxn>
                <a:cxn ang="0">
                  <a:pos x="30" y="34"/>
                </a:cxn>
                <a:cxn ang="0">
                  <a:pos x="34" y="36"/>
                </a:cxn>
                <a:cxn ang="0">
                  <a:pos x="38" y="38"/>
                </a:cxn>
                <a:cxn ang="0">
                  <a:pos x="40" y="34"/>
                </a:cxn>
                <a:cxn ang="0">
                  <a:pos x="39" y="31"/>
                </a:cxn>
                <a:cxn ang="0">
                  <a:pos x="39" y="27"/>
                </a:cxn>
                <a:cxn ang="0">
                  <a:pos x="39" y="24"/>
                </a:cxn>
                <a:cxn ang="0">
                  <a:pos x="41" y="21"/>
                </a:cxn>
                <a:cxn ang="0">
                  <a:pos x="43" y="18"/>
                </a:cxn>
                <a:cxn ang="0">
                  <a:pos x="45" y="14"/>
                </a:cxn>
                <a:cxn ang="0">
                  <a:pos x="47" y="10"/>
                </a:cxn>
                <a:cxn ang="0">
                  <a:pos x="48" y="7"/>
                </a:cxn>
                <a:cxn ang="0">
                  <a:pos x="51" y="6"/>
                </a:cxn>
                <a:cxn ang="0">
                  <a:pos x="54" y="3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60" y="6"/>
                </a:cxn>
                <a:cxn ang="0">
                  <a:pos x="59" y="8"/>
                </a:cxn>
                <a:cxn ang="0">
                  <a:pos x="62" y="10"/>
                </a:cxn>
                <a:cxn ang="0">
                  <a:pos x="65" y="11"/>
                </a:cxn>
                <a:cxn ang="0">
                  <a:pos x="68" y="12"/>
                </a:cxn>
                <a:cxn ang="0">
                  <a:pos x="71" y="9"/>
                </a:cxn>
                <a:cxn ang="0">
                  <a:pos x="73" y="5"/>
                </a:cxn>
                <a:cxn ang="0">
                  <a:pos x="76" y="2"/>
                </a:cxn>
                <a:cxn ang="0">
                  <a:pos x="77" y="2"/>
                </a:cxn>
                <a:cxn ang="0">
                  <a:pos x="79" y="5"/>
                </a:cxn>
                <a:cxn ang="0">
                  <a:pos x="82" y="7"/>
                </a:cxn>
                <a:cxn ang="0">
                  <a:pos x="84" y="10"/>
                </a:cxn>
                <a:cxn ang="0">
                  <a:pos x="86" y="12"/>
                </a:cxn>
                <a:cxn ang="0">
                  <a:pos x="86" y="16"/>
                </a:cxn>
                <a:cxn ang="0">
                  <a:pos x="89" y="17"/>
                </a:cxn>
                <a:cxn ang="0">
                  <a:pos x="92" y="17"/>
                </a:cxn>
                <a:cxn ang="0">
                  <a:pos x="93" y="18"/>
                </a:cxn>
                <a:cxn ang="0">
                  <a:pos x="95" y="21"/>
                </a:cxn>
                <a:cxn ang="0">
                  <a:pos x="97" y="23"/>
                </a:cxn>
                <a:cxn ang="0">
                  <a:pos x="98" y="25"/>
                </a:cxn>
                <a:cxn ang="0">
                  <a:pos x="97" y="29"/>
                </a:cxn>
                <a:cxn ang="0">
                  <a:pos x="98" y="31"/>
                </a:cxn>
                <a:cxn ang="0">
                  <a:pos x="97" y="34"/>
                </a:cxn>
                <a:cxn ang="0">
                  <a:pos x="97" y="37"/>
                </a:cxn>
                <a:cxn ang="0">
                  <a:pos x="97" y="41"/>
                </a:cxn>
                <a:cxn ang="0">
                  <a:pos x="100" y="39"/>
                </a:cxn>
                <a:cxn ang="0">
                  <a:pos x="100" y="35"/>
                </a:cxn>
                <a:cxn ang="0">
                  <a:pos x="100" y="32"/>
                </a:cxn>
                <a:cxn ang="0">
                  <a:pos x="102" y="29"/>
                </a:cxn>
                <a:cxn ang="0">
                  <a:pos x="105" y="27"/>
                </a:cxn>
                <a:cxn ang="0">
                  <a:pos x="106" y="29"/>
                </a:cxn>
                <a:cxn ang="0">
                  <a:pos x="106" y="32"/>
                </a:cxn>
                <a:cxn ang="0">
                  <a:pos x="107" y="37"/>
                </a:cxn>
                <a:cxn ang="0">
                  <a:pos x="108" y="39"/>
                </a:cxn>
                <a:cxn ang="0">
                  <a:pos x="111" y="38"/>
                </a:cxn>
                <a:cxn ang="0">
                  <a:pos x="113" y="37"/>
                </a:cxn>
              </a:cxnLst>
              <a:rect l="0" t="0" r="r" b="b"/>
              <a:pathLst>
                <a:path w="115" h="41">
                  <a:moveTo>
                    <a:pt x="0" y="16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1" y="28"/>
                  </a:lnTo>
                  <a:lnTo>
                    <a:pt x="21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7" y="32"/>
                  </a:lnTo>
                  <a:lnTo>
                    <a:pt x="27" y="32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4"/>
                  </a:lnTo>
                  <a:lnTo>
                    <a:pt x="39" y="34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40" y="33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40" y="31"/>
                  </a:lnTo>
                  <a:lnTo>
                    <a:pt x="40" y="30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39" y="26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19"/>
                  </a:lnTo>
                  <a:lnTo>
                    <a:pt x="43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7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5" y="16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5"/>
                  </a:lnTo>
                  <a:lnTo>
                    <a:pt x="60" y="5"/>
                  </a:lnTo>
                  <a:lnTo>
                    <a:pt x="61" y="5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1" y="6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59" y="7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1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7" y="12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2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7" y="4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80" y="5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1" y="6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2" y="8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9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5" y="10"/>
                  </a:lnTo>
                  <a:lnTo>
                    <a:pt x="86" y="10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7" y="16"/>
                  </a:lnTo>
                  <a:lnTo>
                    <a:pt x="87" y="16"/>
                  </a:lnTo>
                  <a:lnTo>
                    <a:pt x="87" y="16"/>
                  </a:lnTo>
                  <a:lnTo>
                    <a:pt x="88" y="17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89" y="17"/>
                  </a:lnTo>
                  <a:lnTo>
                    <a:pt x="90" y="17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17"/>
                  </a:lnTo>
                  <a:lnTo>
                    <a:pt x="91" y="17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2" y="17"/>
                  </a:lnTo>
                  <a:lnTo>
                    <a:pt x="93" y="17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4" y="21"/>
                  </a:lnTo>
                  <a:lnTo>
                    <a:pt x="94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6" y="21"/>
                  </a:lnTo>
                  <a:lnTo>
                    <a:pt x="96" y="21"/>
                  </a:lnTo>
                  <a:lnTo>
                    <a:pt x="96" y="21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3"/>
                  </a:lnTo>
                  <a:lnTo>
                    <a:pt x="96" y="23"/>
                  </a:lnTo>
                  <a:lnTo>
                    <a:pt x="96" y="23"/>
                  </a:lnTo>
                  <a:lnTo>
                    <a:pt x="97" y="23"/>
                  </a:lnTo>
                  <a:lnTo>
                    <a:pt x="97" y="24"/>
                  </a:lnTo>
                  <a:lnTo>
                    <a:pt x="97" y="24"/>
                  </a:lnTo>
                  <a:lnTo>
                    <a:pt x="97" y="24"/>
                  </a:lnTo>
                  <a:lnTo>
                    <a:pt x="97" y="24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8" y="27"/>
                  </a:lnTo>
                  <a:lnTo>
                    <a:pt x="98" y="27"/>
                  </a:lnTo>
                  <a:lnTo>
                    <a:pt x="98" y="27"/>
                  </a:lnTo>
                  <a:lnTo>
                    <a:pt x="98" y="27"/>
                  </a:lnTo>
                  <a:lnTo>
                    <a:pt x="97" y="28"/>
                  </a:lnTo>
                  <a:lnTo>
                    <a:pt x="97" y="28"/>
                  </a:lnTo>
                  <a:lnTo>
                    <a:pt x="97" y="28"/>
                  </a:lnTo>
                  <a:lnTo>
                    <a:pt x="97" y="29"/>
                  </a:lnTo>
                  <a:lnTo>
                    <a:pt x="97" y="29"/>
                  </a:lnTo>
                  <a:lnTo>
                    <a:pt x="97" y="29"/>
                  </a:lnTo>
                  <a:lnTo>
                    <a:pt x="97" y="29"/>
                  </a:lnTo>
                  <a:lnTo>
                    <a:pt x="97" y="29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98" y="31"/>
                  </a:lnTo>
                  <a:lnTo>
                    <a:pt x="98" y="31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3"/>
                  </a:lnTo>
                  <a:lnTo>
                    <a:pt x="98" y="33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7" y="34"/>
                  </a:lnTo>
                  <a:lnTo>
                    <a:pt x="97" y="34"/>
                  </a:lnTo>
                  <a:lnTo>
                    <a:pt x="97" y="34"/>
                  </a:lnTo>
                  <a:lnTo>
                    <a:pt x="97" y="35"/>
                  </a:lnTo>
                  <a:lnTo>
                    <a:pt x="96" y="35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97" y="37"/>
                  </a:lnTo>
                  <a:lnTo>
                    <a:pt x="97" y="37"/>
                  </a:lnTo>
                  <a:lnTo>
                    <a:pt x="97" y="37"/>
                  </a:lnTo>
                  <a:lnTo>
                    <a:pt x="97" y="38"/>
                  </a:lnTo>
                  <a:lnTo>
                    <a:pt x="97" y="38"/>
                  </a:lnTo>
                  <a:lnTo>
                    <a:pt x="96" y="38"/>
                  </a:lnTo>
                  <a:lnTo>
                    <a:pt x="96" y="39"/>
                  </a:lnTo>
                  <a:lnTo>
                    <a:pt x="96" y="39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100" y="39"/>
                  </a:lnTo>
                  <a:lnTo>
                    <a:pt x="100" y="39"/>
                  </a:lnTo>
                  <a:lnTo>
                    <a:pt x="100" y="38"/>
                  </a:lnTo>
                  <a:lnTo>
                    <a:pt x="100" y="38"/>
                  </a:lnTo>
                  <a:lnTo>
                    <a:pt x="99" y="38"/>
                  </a:lnTo>
                  <a:lnTo>
                    <a:pt x="100" y="37"/>
                  </a:lnTo>
                  <a:lnTo>
                    <a:pt x="100" y="37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100" y="33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1" y="32"/>
                  </a:lnTo>
                  <a:lnTo>
                    <a:pt x="101" y="32"/>
                  </a:lnTo>
                  <a:lnTo>
                    <a:pt x="101" y="31"/>
                  </a:lnTo>
                  <a:lnTo>
                    <a:pt x="102" y="31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2" y="29"/>
                  </a:lnTo>
                  <a:lnTo>
                    <a:pt x="102" y="28"/>
                  </a:lnTo>
                  <a:lnTo>
                    <a:pt x="102" y="28"/>
                  </a:lnTo>
                  <a:lnTo>
                    <a:pt x="102" y="27"/>
                  </a:lnTo>
                  <a:lnTo>
                    <a:pt x="102" y="27"/>
                  </a:lnTo>
                  <a:lnTo>
                    <a:pt x="103" y="27"/>
                  </a:lnTo>
                  <a:lnTo>
                    <a:pt x="103" y="27"/>
                  </a:lnTo>
                  <a:lnTo>
                    <a:pt x="103" y="27"/>
                  </a:lnTo>
                  <a:lnTo>
                    <a:pt x="104" y="27"/>
                  </a:lnTo>
                  <a:lnTo>
                    <a:pt x="104" y="27"/>
                  </a:lnTo>
                  <a:lnTo>
                    <a:pt x="105" y="27"/>
                  </a:lnTo>
                  <a:lnTo>
                    <a:pt x="105" y="28"/>
                  </a:lnTo>
                  <a:lnTo>
                    <a:pt x="105" y="28"/>
                  </a:lnTo>
                  <a:lnTo>
                    <a:pt x="105" y="27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6" y="27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6" y="29"/>
                  </a:lnTo>
                  <a:lnTo>
                    <a:pt x="106" y="29"/>
                  </a:lnTo>
                  <a:lnTo>
                    <a:pt x="106" y="29"/>
                  </a:lnTo>
                  <a:lnTo>
                    <a:pt x="106" y="29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6" y="31"/>
                  </a:lnTo>
                  <a:lnTo>
                    <a:pt x="106" y="31"/>
                  </a:lnTo>
                  <a:lnTo>
                    <a:pt x="106" y="32"/>
                  </a:lnTo>
                  <a:lnTo>
                    <a:pt x="105" y="32"/>
                  </a:lnTo>
                  <a:lnTo>
                    <a:pt x="106" y="32"/>
                  </a:lnTo>
                  <a:lnTo>
                    <a:pt x="106" y="32"/>
                  </a:lnTo>
                  <a:lnTo>
                    <a:pt x="106" y="33"/>
                  </a:lnTo>
                  <a:lnTo>
                    <a:pt x="106" y="33"/>
                  </a:lnTo>
                  <a:lnTo>
                    <a:pt x="106" y="34"/>
                  </a:lnTo>
                  <a:lnTo>
                    <a:pt x="106" y="34"/>
                  </a:lnTo>
                  <a:lnTo>
                    <a:pt x="106" y="34"/>
                  </a:lnTo>
                  <a:lnTo>
                    <a:pt x="106" y="35"/>
                  </a:lnTo>
                  <a:lnTo>
                    <a:pt x="106" y="36"/>
                  </a:lnTo>
                  <a:lnTo>
                    <a:pt x="107" y="36"/>
                  </a:lnTo>
                  <a:lnTo>
                    <a:pt x="107" y="36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107" y="38"/>
                  </a:lnTo>
                  <a:lnTo>
                    <a:pt x="107" y="38"/>
                  </a:lnTo>
                  <a:lnTo>
                    <a:pt x="107" y="38"/>
                  </a:lnTo>
                  <a:lnTo>
                    <a:pt x="107" y="38"/>
                  </a:lnTo>
                  <a:lnTo>
                    <a:pt x="108" y="38"/>
                  </a:lnTo>
                  <a:lnTo>
                    <a:pt x="108" y="39"/>
                  </a:lnTo>
                  <a:lnTo>
                    <a:pt x="108" y="39"/>
                  </a:lnTo>
                  <a:lnTo>
                    <a:pt x="108" y="39"/>
                  </a:lnTo>
                  <a:lnTo>
                    <a:pt x="109" y="39"/>
                  </a:lnTo>
                  <a:lnTo>
                    <a:pt x="109" y="39"/>
                  </a:lnTo>
                  <a:lnTo>
                    <a:pt x="109" y="38"/>
                  </a:lnTo>
                  <a:lnTo>
                    <a:pt x="109" y="38"/>
                  </a:lnTo>
                  <a:lnTo>
                    <a:pt x="109" y="38"/>
                  </a:lnTo>
                  <a:lnTo>
                    <a:pt x="109" y="38"/>
                  </a:lnTo>
                  <a:lnTo>
                    <a:pt x="109" y="38"/>
                  </a:lnTo>
                  <a:lnTo>
                    <a:pt x="110" y="38"/>
                  </a:lnTo>
                  <a:lnTo>
                    <a:pt x="110" y="38"/>
                  </a:lnTo>
                  <a:lnTo>
                    <a:pt x="111" y="38"/>
                  </a:lnTo>
                  <a:lnTo>
                    <a:pt x="111" y="37"/>
                  </a:lnTo>
                  <a:lnTo>
                    <a:pt x="111" y="37"/>
                  </a:lnTo>
                  <a:lnTo>
                    <a:pt x="111" y="38"/>
                  </a:lnTo>
                  <a:lnTo>
                    <a:pt x="111" y="38"/>
                  </a:lnTo>
                  <a:lnTo>
                    <a:pt x="111" y="37"/>
                  </a:lnTo>
                  <a:lnTo>
                    <a:pt x="112" y="37"/>
                  </a:lnTo>
                  <a:lnTo>
                    <a:pt x="112" y="37"/>
                  </a:lnTo>
                  <a:lnTo>
                    <a:pt x="112" y="37"/>
                  </a:lnTo>
                  <a:lnTo>
                    <a:pt x="112" y="37"/>
                  </a:lnTo>
                  <a:lnTo>
                    <a:pt x="113" y="37"/>
                  </a:lnTo>
                  <a:lnTo>
                    <a:pt x="113" y="37"/>
                  </a:lnTo>
                  <a:lnTo>
                    <a:pt x="113" y="36"/>
                  </a:lnTo>
                  <a:lnTo>
                    <a:pt x="114" y="36"/>
                  </a:lnTo>
                  <a:lnTo>
                    <a:pt x="114" y="36"/>
                  </a:lnTo>
                  <a:lnTo>
                    <a:pt x="114" y="36"/>
                  </a:lnTo>
                  <a:lnTo>
                    <a:pt x="114" y="36"/>
                  </a:lnTo>
                  <a:lnTo>
                    <a:pt x="115" y="36"/>
                  </a:lnTo>
                  <a:lnTo>
                    <a:pt x="115" y="35"/>
                  </a:lnTo>
                  <a:lnTo>
                    <a:pt x="115" y="3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80" name="Freeform 86"/>
            <p:cNvSpPr>
              <a:spLocks/>
            </p:cNvSpPr>
            <p:nvPr>
              <p:custDataLst>
                <p:tags r:id="rId235"/>
              </p:custDataLst>
            </p:nvPr>
          </p:nvSpPr>
          <p:spPr bwMode="auto">
            <a:xfrm>
              <a:off x="5891802" y="2975309"/>
              <a:ext cx="136923" cy="191692"/>
            </a:xfrm>
            <a:custGeom>
              <a:avLst/>
              <a:gdLst/>
              <a:ahLst/>
              <a:cxnLst>
                <a:cxn ang="0">
                  <a:pos x="1" y="95"/>
                </a:cxn>
                <a:cxn ang="0">
                  <a:pos x="2" y="92"/>
                </a:cxn>
                <a:cxn ang="0">
                  <a:pos x="2" y="87"/>
                </a:cxn>
                <a:cxn ang="0">
                  <a:pos x="6" y="85"/>
                </a:cxn>
                <a:cxn ang="0">
                  <a:pos x="9" y="81"/>
                </a:cxn>
                <a:cxn ang="0">
                  <a:pos x="9" y="78"/>
                </a:cxn>
                <a:cxn ang="0">
                  <a:pos x="11" y="74"/>
                </a:cxn>
                <a:cxn ang="0">
                  <a:pos x="13" y="72"/>
                </a:cxn>
                <a:cxn ang="0">
                  <a:pos x="14" y="67"/>
                </a:cxn>
                <a:cxn ang="0">
                  <a:pos x="16" y="63"/>
                </a:cxn>
                <a:cxn ang="0">
                  <a:pos x="15" y="60"/>
                </a:cxn>
                <a:cxn ang="0">
                  <a:pos x="15" y="55"/>
                </a:cxn>
                <a:cxn ang="0">
                  <a:pos x="14" y="52"/>
                </a:cxn>
                <a:cxn ang="0">
                  <a:pos x="16" y="50"/>
                </a:cxn>
                <a:cxn ang="0">
                  <a:pos x="15" y="48"/>
                </a:cxn>
                <a:cxn ang="0">
                  <a:pos x="18" y="47"/>
                </a:cxn>
                <a:cxn ang="0">
                  <a:pos x="20" y="45"/>
                </a:cxn>
                <a:cxn ang="0">
                  <a:pos x="20" y="41"/>
                </a:cxn>
                <a:cxn ang="0">
                  <a:pos x="22" y="37"/>
                </a:cxn>
                <a:cxn ang="0">
                  <a:pos x="23" y="33"/>
                </a:cxn>
                <a:cxn ang="0">
                  <a:pos x="23" y="30"/>
                </a:cxn>
                <a:cxn ang="0">
                  <a:pos x="24" y="27"/>
                </a:cxn>
                <a:cxn ang="0">
                  <a:pos x="25" y="25"/>
                </a:cxn>
                <a:cxn ang="0">
                  <a:pos x="25" y="23"/>
                </a:cxn>
                <a:cxn ang="0">
                  <a:pos x="27" y="21"/>
                </a:cxn>
                <a:cxn ang="0">
                  <a:pos x="26" y="20"/>
                </a:cxn>
                <a:cxn ang="0">
                  <a:pos x="28" y="18"/>
                </a:cxn>
                <a:cxn ang="0">
                  <a:pos x="30" y="16"/>
                </a:cxn>
                <a:cxn ang="0">
                  <a:pos x="31" y="13"/>
                </a:cxn>
                <a:cxn ang="0">
                  <a:pos x="32" y="11"/>
                </a:cxn>
                <a:cxn ang="0">
                  <a:pos x="35" y="11"/>
                </a:cxn>
                <a:cxn ang="0">
                  <a:pos x="36" y="9"/>
                </a:cxn>
                <a:cxn ang="0">
                  <a:pos x="38" y="6"/>
                </a:cxn>
                <a:cxn ang="0">
                  <a:pos x="42" y="4"/>
                </a:cxn>
                <a:cxn ang="0">
                  <a:pos x="45" y="2"/>
                </a:cxn>
                <a:cxn ang="0">
                  <a:pos x="45" y="1"/>
                </a:cxn>
                <a:cxn ang="0">
                  <a:pos x="48" y="0"/>
                </a:cxn>
                <a:cxn ang="0">
                  <a:pos x="48" y="2"/>
                </a:cxn>
                <a:cxn ang="0">
                  <a:pos x="45" y="4"/>
                </a:cxn>
                <a:cxn ang="0">
                  <a:pos x="43" y="8"/>
                </a:cxn>
                <a:cxn ang="0">
                  <a:pos x="43" y="11"/>
                </a:cxn>
                <a:cxn ang="0">
                  <a:pos x="45" y="13"/>
                </a:cxn>
                <a:cxn ang="0">
                  <a:pos x="42" y="14"/>
                </a:cxn>
                <a:cxn ang="0">
                  <a:pos x="42" y="17"/>
                </a:cxn>
                <a:cxn ang="0">
                  <a:pos x="40" y="19"/>
                </a:cxn>
                <a:cxn ang="0">
                  <a:pos x="40" y="22"/>
                </a:cxn>
                <a:cxn ang="0">
                  <a:pos x="38" y="22"/>
                </a:cxn>
                <a:cxn ang="0">
                  <a:pos x="38" y="24"/>
                </a:cxn>
                <a:cxn ang="0">
                  <a:pos x="37" y="27"/>
                </a:cxn>
                <a:cxn ang="0">
                  <a:pos x="36" y="31"/>
                </a:cxn>
                <a:cxn ang="0">
                  <a:pos x="39" y="34"/>
                </a:cxn>
                <a:cxn ang="0">
                  <a:pos x="43" y="37"/>
                </a:cxn>
                <a:cxn ang="0">
                  <a:pos x="46" y="38"/>
                </a:cxn>
                <a:cxn ang="0">
                  <a:pos x="50" y="39"/>
                </a:cxn>
                <a:cxn ang="0">
                  <a:pos x="54" y="40"/>
                </a:cxn>
                <a:cxn ang="0">
                  <a:pos x="57" y="41"/>
                </a:cxn>
                <a:cxn ang="0">
                  <a:pos x="60" y="42"/>
                </a:cxn>
                <a:cxn ang="0">
                  <a:pos x="63" y="43"/>
                </a:cxn>
                <a:cxn ang="0">
                  <a:pos x="66" y="44"/>
                </a:cxn>
              </a:cxnLst>
              <a:rect l="0" t="0" r="r" b="b"/>
              <a:pathLst>
                <a:path w="70" h="98">
                  <a:moveTo>
                    <a:pt x="0" y="98"/>
                  </a:moveTo>
                  <a:lnTo>
                    <a:pt x="0" y="98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94"/>
                  </a:lnTo>
                  <a:lnTo>
                    <a:pt x="1" y="94"/>
                  </a:lnTo>
                  <a:lnTo>
                    <a:pt x="1" y="94"/>
                  </a:lnTo>
                  <a:lnTo>
                    <a:pt x="1" y="93"/>
                  </a:lnTo>
                  <a:lnTo>
                    <a:pt x="2" y="93"/>
                  </a:lnTo>
                  <a:lnTo>
                    <a:pt x="2" y="93"/>
                  </a:lnTo>
                  <a:lnTo>
                    <a:pt x="2" y="93"/>
                  </a:lnTo>
                  <a:lnTo>
                    <a:pt x="2" y="92"/>
                  </a:lnTo>
                  <a:lnTo>
                    <a:pt x="2" y="92"/>
                  </a:lnTo>
                  <a:lnTo>
                    <a:pt x="2" y="91"/>
                  </a:lnTo>
                  <a:lnTo>
                    <a:pt x="2" y="90"/>
                  </a:lnTo>
                  <a:lnTo>
                    <a:pt x="2" y="90"/>
                  </a:lnTo>
                  <a:lnTo>
                    <a:pt x="2" y="89"/>
                  </a:lnTo>
                  <a:lnTo>
                    <a:pt x="2" y="89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7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5" y="86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3"/>
                  </a:lnTo>
                  <a:lnTo>
                    <a:pt x="7" y="82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9" y="77"/>
                  </a:lnTo>
                  <a:lnTo>
                    <a:pt x="9" y="77"/>
                  </a:lnTo>
                  <a:lnTo>
                    <a:pt x="9" y="77"/>
                  </a:lnTo>
                  <a:lnTo>
                    <a:pt x="9" y="76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1" y="74"/>
                  </a:lnTo>
                  <a:lnTo>
                    <a:pt x="11" y="74"/>
                  </a:lnTo>
                  <a:lnTo>
                    <a:pt x="11" y="73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3" y="73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0"/>
                  </a:lnTo>
                  <a:lnTo>
                    <a:pt x="14" y="69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4" y="67"/>
                  </a:lnTo>
                  <a:lnTo>
                    <a:pt x="15" y="67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3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7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4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0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17" y="49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6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8" y="47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5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1" y="36"/>
                  </a:lnTo>
                  <a:lnTo>
                    <a:pt x="21" y="35"/>
                  </a:lnTo>
                  <a:lnTo>
                    <a:pt x="21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4"/>
                  </a:lnTo>
                  <a:lnTo>
                    <a:pt x="23" y="34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5" y="27"/>
                  </a:lnTo>
                  <a:lnTo>
                    <a:pt x="24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4" y="25"/>
                  </a:lnTo>
                  <a:lnTo>
                    <a:pt x="24" y="24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5" y="24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6" y="20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8" y="20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8" y="19"/>
                  </a:lnTo>
                  <a:lnTo>
                    <a:pt x="28" y="18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6"/>
                  </a:lnTo>
                  <a:lnTo>
                    <a:pt x="30" y="17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29" y="1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1" y="15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4" y="11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3" y="3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4" y="11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1" y="14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1" y="17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8"/>
                  </a:lnTo>
                  <a:lnTo>
                    <a:pt x="40" y="18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1"/>
                  </a:lnTo>
                  <a:lnTo>
                    <a:pt x="39" y="21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7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37" y="30"/>
                  </a:lnTo>
                  <a:lnTo>
                    <a:pt x="37" y="30"/>
                  </a:lnTo>
                  <a:lnTo>
                    <a:pt x="36" y="30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37" y="32"/>
                  </a:lnTo>
                  <a:lnTo>
                    <a:pt x="37" y="32"/>
                  </a:lnTo>
                  <a:lnTo>
                    <a:pt x="36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8" y="33"/>
                  </a:lnTo>
                  <a:lnTo>
                    <a:pt x="38" y="34"/>
                  </a:lnTo>
                  <a:lnTo>
                    <a:pt x="39" y="34"/>
                  </a:lnTo>
                  <a:lnTo>
                    <a:pt x="39" y="34"/>
                  </a:lnTo>
                  <a:lnTo>
                    <a:pt x="40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3" y="35"/>
                  </a:lnTo>
                  <a:lnTo>
                    <a:pt x="43" y="36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4" y="37"/>
                  </a:lnTo>
                  <a:lnTo>
                    <a:pt x="44" y="37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7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9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50" y="39"/>
                  </a:lnTo>
                  <a:lnTo>
                    <a:pt x="50" y="39"/>
                  </a:lnTo>
                  <a:lnTo>
                    <a:pt x="50" y="39"/>
                  </a:lnTo>
                  <a:lnTo>
                    <a:pt x="50" y="40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3" y="40"/>
                  </a:lnTo>
                  <a:lnTo>
                    <a:pt x="53" y="40"/>
                  </a:lnTo>
                  <a:lnTo>
                    <a:pt x="54" y="40"/>
                  </a:lnTo>
                  <a:lnTo>
                    <a:pt x="54" y="39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7" y="41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2" y="43"/>
                  </a:lnTo>
                  <a:lnTo>
                    <a:pt x="63" y="43"/>
                  </a:lnTo>
                  <a:lnTo>
                    <a:pt x="63" y="43"/>
                  </a:lnTo>
                  <a:lnTo>
                    <a:pt x="63" y="43"/>
                  </a:lnTo>
                  <a:lnTo>
                    <a:pt x="63" y="43"/>
                  </a:lnTo>
                  <a:lnTo>
                    <a:pt x="63" y="44"/>
                  </a:lnTo>
                  <a:lnTo>
                    <a:pt x="64" y="44"/>
                  </a:lnTo>
                  <a:lnTo>
                    <a:pt x="64" y="43"/>
                  </a:lnTo>
                  <a:lnTo>
                    <a:pt x="64" y="43"/>
                  </a:lnTo>
                  <a:lnTo>
                    <a:pt x="65" y="43"/>
                  </a:lnTo>
                  <a:lnTo>
                    <a:pt x="65" y="44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7" y="44"/>
                  </a:lnTo>
                  <a:lnTo>
                    <a:pt x="67" y="44"/>
                  </a:lnTo>
                  <a:lnTo>
                    <a:pt x="67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70" y="46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81" name="Freeform 87"/>
            <p:cNvSpPr>
              <a:spLocks/>
            </p:cNvSpPr>
            <p:nvPr>
              <p:custDataLst>
                <p:tags r:id="rId236"/>
              </p:custDataLst>
            </p:nvPr>
          </p:nvSpPr>
          <p:spPr bwMode="auto">
            <a:xfrm>
              <a:off x="5731408" y="3167001"/>
              <a:ext cx="160396" cy="326658"/>
            </a:xfrm>
            <a:custGeom>
              <a:avLst/>
              <a:gdLst/>
              <a:ahLst/>
              <a:cxnLst>
                <a:cxn ang="0">
                  <a:pos x="2" y="164"/>
                </a:cxn>
                <a:cxn ang="0">
                  <a:pos x="5" y="161"/>
                </a:cxn>
                <a:cxn ang="0">
                  <a:pos x="7" y="157"/>
                </a:cxn>
                <a:cxn ang="0">
                  <a:pos x="9" y="153"/>
                </a:cxn>
                <a:cxn ang="0">
                  <a:pos x="7" y="149"/>
                </a:cxn>
                <a:cxn ang="0">
                  <a:pos x="9" y="146"/>
                </a:cxn>
                <a:cxn ang="0">
                  <a:pos x="11" y="147"/>
                </a:cxn>
                <a:cxn ang="0">
                  <a:pos x="11" y="143"/>
                </a:cxn>
                <a:cxn ang="0">
                  <a:pos x="12" y="141"/>
                </a:cxn>
                <a:cxn ang="0">
                  <a:pos x="13" y="137"/>
                </a:cxn>
                <a:cxn ang="0">
                  <a:pos x="15" y="134"/>
                </a:cxn>
                <a:cxn ang="0">
                  <a:pos x="14" y="130"/>
                </a:cxn>
                <a:cxn ang="0">
                  <a:pos x="15" y="127"/>
                </a:cxn>
                <a:cxn ang="0">
                  <a:pos x="16" y="124"/>
                </a:cxn>
                <a:cxn ang="0">
                  <a:pos x="16" y="121"/>
                </a:cxn>
                <a:cxn ang="0">
                  <a:pos x="18" y="117"/>
                </a:cxn>
                <a:cxn ang="0">
                  <a:pos x="21" y="115"/>
                </a:cxn>
                <a:cxn ang="0">
                  <a:pos x="24" y="113"/>
                </a:cxn>
                <a:cxn ang="0">
                  <a:pos x="26" y="109"/>
                </a:cxn>
                <a:cxn ang="0">
                  <a:pos x="30" y="109"/>
                </a:cxn>
                <a:cxn ang="0">
                  <a:pos x="33" y="106"/>
                </a:cxn>
                <a:cxn ang="0">
                  <a:pos x="36" y="105"/>
                </a:cxn>
                <a:cxn ang="0">
                  <a:pos x="39" y="105"/>
                </a:cxn>
                <a:cxn ang="0">
                  <a:pos x="42" y="103"/>
                </a:cxn>
                <a:cxn ang="0">
                  <a:pos x="43" y="105"/>
                </a:cxn>
                <a:cxn ang="0">
                  <a:pos x="46" y="107"/>
                </a:cxn>
                <a:cxn ang="0">
                  <a:pos x="49" y="106"/>
                </a:cxn>
                <a:cxn ang="0">
                  <a:pos x="52" y="104"/>
                </a:cxn>
                <a:cxn ang="0">
                  <a:pos x="55" y="102"/>
                </a:cxn>
                <a:cxn ang="0">
                  <a:pos x="57" y="99"/>
                </a:cxn>
                <a:cxn ang="0">
                  <a:pos x="59" y="97"/>
                </a:cxn>
                <a:cxn ang="0">
                  <a:pos x="59" y="93"/>
                </a:cxn>
                <a:cxn ang="0">
                  <a:pos x="61" y="90"/>
                </a:cxn>
                <a:cxn ang="0">
                  <a:pos x="62" y="87"/>
                </a:cxn>
                <a:cxn ang="0">
                  <a:pos x="63" y="83"/>
                </a:cxn>
                <a:cxn ang="0">
                  <a:pos x="64" y="80"/>
                </a:cxn>
                <a:cxn ang="0">
                  <a:pos x="66" y="76"/>
                </a:cxn>
                <a:cxn ang="0">
                  <a:pos x="66" y="72"/>
                </a:cxn>
                <a:cxn ang="0">
                  <a:pos x="68" y="69"/>
                </a:cxn>
                <a:cxn ang="0">
                  <a:pos x="68" y="65"/>
                </a:cxn>
                <a:cxn ang="0">
                  <a:pos x="67" y="61"/>
                </a:cxn>
                <a:cxn ang="0">
                  <a:pos x="66" y="58"/>
                </a:cxn>
                <a:cxn ang="0">
                  <a:pos x="68" y="54"/>
                </a:cxn>
                <a:cxn ang="0">
                  <a:pos x="68" y="50"/>
                </a:cxn>
                <a:cxn ang="0">
                  <a:pos x="68" y="47"/>
                </a:cxn>
                <a:cxn ang="0">
                  <a:pos x="70" y="44"/>
                </a:cxn>
                <a:cxn ang="0">
                  <a:pos x="71" y="41"/>
                </a:cxn>
                <a:cxn ang="0">
                  <a:pos x="73" y="37"/>
                </a:cxn>
                <a:cxn ang="0">
                  <a:pos x="74" y="36"/>
                </a:cxn>
                <a:cxn ang="0">
                  <a:pos x="77" y="35"/>
                </a:cxn>
                <a:cxn ang="0">
                  <a:pos x="79" y="32"/>
                </a:cxn>
                <a:cxn ang="0">
                  <a:pos x="77" y="28"/>
                </a:cxn>
                <a:cxn ang="0">
                  <a:pos x="76" y="24"/>
                </a:cxn>
                <a:cxn ang="0">
                  <a:pos x="78" y="21"/>
                </a:cxn>
                <a:cxn ang="0">
                  <a:pos x="78" y="15"/>
                </a:cxn>
                <a:cxn ang="0">
                  <a:pos x="77" y="12"/>
                </a:cxn>
                <a:cxn ang="0">
                  <a:pos x="77" y="8"/>
                </a:cxn>
                <a:cxn ang="0">
                  <a:pos x="77" y="4"/>
                </a:cxn>
                <a:cxn ang="0">
                  <a:pos x="80" y="3"/>
                </a:cxn>
              </a:cxnLst>
              <a:rect l="0" t="0" r="r" b="b"/>
              <a:pathLst>
                <a:path w="82" h="167">
                  <a:moveTo>
                    <a:pt x="0" y="167"/>
                  </a:moveTo>
                  <a:lnTo>
                    <a:pt x="0" y="167"/>
                  </a:lnTo>
                  <a:lnTo>
                    <a:pt x="0" y="167"/>
                  </a:lnTo>
                  <a:lnTo>
                    <a:pt x="0" y="166"/>
                  </a:lnTo>
                  <a:lnTo>
                    <a:pt x="1" y="166"/>
                  </a:lnTo>
                  <a:lnTo>
                    <a:pt x="1" y="165"/>
                  </a:lnTo>
                  <a:lnTo>
                    <a:pt x="1" y="165"/>
                  </a:lnTo>
                  <a:lnTo>
                    <a:pt x="2" y="165"/>
                  </a:lnTo>
                  <a:lnTo>
                    <a:pt x="2" y="164"/>
                  </a:lnTo>
                  <a:lnTo>
                    <a:pt x="2" y="164"/>
                  </a:lnTo>
                  <a:lnTo>
                    <a:pt x="2" y="163"/>
                  </a:lnTo>
                  <a:lnTo>
                    <a:pt x="2" y="163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3" y="162"/>
                  </a:lnTo>
                  <a:lnTo>
                    <a:pt x="3" y="162"/>
                  </a:lnTo>
                  <a:lnTo>
                    <a:pt x="4" y="161"/>
                  </a:lnTo>
                  <a:lnTo>
                    <a:pt x="4" y="161"/>
                  </a:lnTo>
                  <a:lnTo>
                    <a:pt x="5" y="161"/>
                  </a:lnTo>
                  <a:lnTo>
                    <a:pt x="5" y="161"/>
                  </a:lnTo>
                  <a:lnTo>
                    <a:pt x="5" y="161"/>
                  </a:lnTo>
                  <a:lnTo>
                    <a:pt x="5" y="160"/>
                  </a:lnTo>
                  <a:lnTo>
                    <a:pt x="5" y="160"/>
                  </a:lnTo>
                  <a:lnTo>
                    <a:pt x="5" y="159"/>
                  </a:lnTo>
                  <a:lnTo>
                    <a:pt x="5" y="159"/>
                  </a:lnTo>
                  <a:lnTo>
                    <a:pt x="6" y="159"/>
                  </a:lnTo>
                  <a:lnTo>
                    <a:pt x="6" y="158"/>
                  </a:lnTo>
                  <a:lnTo>
                    <a:pt x="6" y="158"/>
                  </a:lnTo>
                  <a:lnTo>
                    <a:pt x="6" y="157"/>
                  </a:lnTo>
                  <a:lnTo>
                    <a:pt x="7" y="157"/>
                  </a:lnTo>
                  <a:lnTo>
                    <a:pt x="7" y="157"/>
                  </a:lnTo>
                  <a:lnTo>
                    <a:pt x="7" y="156"/>
                  </a:lnTo>
                  <a:lnTo>
                    <a:pt x="7" y="156"/>
                  </a:lnTo>
                  <a:lnTo>
                    <a:pt x="8" y="155"/>
                  </a:lnTo>
                  <a:lnTo>
                    <a:pt x="8" y="155"/>
                  </a:lnTo>
                  <a:lnTo>
                    <a:pt x="8" y="154"/>
                  </a:lnTo>
                  <a:lnTo>
                    <a:pt x="9" y="154"/>
                  </a:lnTo>
                  <a:lnTo>
                    <a:pt x="9" y="154"/>
                  </a:lnTo>
                  <a:lnTo>
                    <a:pt x="9" y="153"/>
                  </a:lnTo>
                  <a:lnTo>
                    <a:pt x="9" y="153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9" y="151"/>
                  </a:lnTo>
                  <a:lnTo>
                    <a:pt x="8" y="151"/>
                  </a:lnTo>
                  <a:lnTo>
                    <a:pt x="8" y="150"/>
                  </a:lnTo>
                  <a:lnTo>
                    <a:pt x="8" y="150"/>
                  </a:lnTo>
                  <a:lnTo>
                    <a:pt x="8" y="150"/>
                  </a:lnTo>
                  <a:lnTo>
                    <a:pt x="7" y="149"/>
                  </a:lnTo>
                  <a:lnTo>
                    <a:pt x="7" y="149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47"/>
                  </a:lnTo>
                  <a:lnTo>
                    <a:pt x="7" y="147"/>
                  </a:lnTo>
                  <a:lnTo>
                    <a:pt x="7" y="146"/>
                  </a:lnTo>
                  <a:lnTo>
                    <a:pt x="7" y="146"/>
                  </a:lnTo>
                  <a:lnTo>
                    <a:pt x="7" y="146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9" y="146"/>
                  </a:lnTo>
                  <a:lnTo>
                    <a:pt x="9" y="147"/>
                  </a:lnTo>
                  <a:lnTo>
                    <a:pt x="9" y="147"/>
                  </a:lnTo>
                  <a:lnTo>
                    <a:pt x="9" y="148"/>
                  </a:lnTo>
                  <a:lnTo>
                    <a:pt x="9" y="148"/>
                  </a:lnTo>
                  <a:lnTo>
                    <a:pt x="9" y="14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1" y="147"/>
                  </a:lnTo>
                  <a:lnTo>
                    <a:pt x="11" y="147"/>
                  </a:lnTo>
                  <a:lnTo>
                    <a:pt x="11" y="146"/>
                  </a:lnTo>
                  <a:lnTo>
                    <a:pt x="10" y="146"/>
                  </a:lnTo>
                  <a:lnTo>
                    <a:pt x="10" y="145"/>
                  </a:lnTo>
                  <a:lnTo>
                    <a:pt x="10" y="145"/>
                  </a:lnTo>
                  <a:lnTo>
                    <a:pt x="10" y="145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11" y="144"/>
                  </a:lnTo>
                  <a:lnTo>
                    <a:pt x="11" y="143"/>
                  </a:lnTo>
                  <a:lnTo>
                    <a:pt x="11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3" y="143"/>
                  </a:lnTo>
                  <a:lnTo>
                    <a:pt x="13" y="143"/>
                  </a:lnTo>
                  <a:lnTo>
                    <a:pt x="13" y="142"/>
                  </a:lnTo>
                  <a:lnTo>
                    <a:pt x="13" y="141"/>
                  </a:lnTo>
                  <a:lnTo>
                    <a:pt x="13" y="141"/>
                  </a:lnTo>
                  <a:lnTo>
                    <a:pt x="12" y="141"/>
                  </a:lnTo>
                  <a:lnTo>
                    <a:pt x="12" y="140"/>
                  </a:lnTo>
                  <a:lnTo>
                    <a:pt x="12" y="140"/>
                  </a:lnTo>
                  <a:lnTo>
                    <a:pt x="13" y="139"/>
                  </a:lnTo>
                  <a:lnTo>
                    <a:pt x="13" y="139"/>
                  </a:lnTo>
                  <a:lnTo>
                    <a:pt x="13" y="139"/>
                  </a:lnTo>
                  <a:lnTo>
                    <a:pt x="14" y="138"/>
                  </a:lnTo>
                  <a:lnTo>
                    <a:pt x="14" y="138"/>
                  </a:lnTo>
                  <a:lnTo>
                    <a:pt x="14" y="137"/>
                  </a:lnTo>
                  <a:lnTo>
                    <a:pt x="13" y="137"/>
                  </a:lnTo>
                  <a:lnTo>
                    <a:pt x="13" y="137"/>
                  </a:lnTo>
                  <a:lnTo>
                    <a:pt x="13" y="137"/>
                  </a:lnTo>
                  <a:lnTo>
                    <a:pt x="13" y="136"/>
                  </a:lnTo>
                  <a:lnTo>
                    <a:pt x="13" y="136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4" y="135"/>
                  </a:lnTo>
                  <a:lnTo>
                    <a:pt x="14" y="135"/>
                  </a:lnTo>
                  <a:lnTo>
                    <a:pt x="14" y="134"/>
                  </a:lnTo>
                  <a:lnTo>
                    <a:pt x="15" y="134"/>
                  </a:lnTo>
                  <a:lnTo>
                    <a:pt x="15" y="134"/>
                  </a:lnTo>
                  <a:lnTo>
                    <a:pt x="15" y="134"/>
                  </a:lnTo>
                  <a:lnTo>
                    <a:pt x="15" y="133"/>
                  </a:lnTo>
                  <a:lnTo>
                    <a:pt x="15" y="133"/>
                  </a:lnTo>
                  <a:lnTo>
                    <a:pt x="15" y="132"/>
                  </a:lnTo>
                  <a:lnTo>
                    <a:pt x="15" y="132"/>
                  </a:lnTo>
                  <a:lnTo>
                    <a:pt x="14" y="132"/>
                  </a:lnTo>
                  <a:lnTo>
                    <a:pt x="14" y="132"/>
                  </a:lnTo>
                  <a:lnTo>
                    <a:pt x="14" y="131"/>
                  </a:lnTo>
                  <a:lnTo>
                    <a:pt x="14" y="131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4" y="129"/>
                  </a:lnTo>
                  <a:lnTo>
                    <a:pt x="14" y="129"/>
                  </a:lnTo>
                  <a:lnTo>
                    <a:pt x="14" y="128"/>
                  </a:lnTo>
                  <a:lnTo>
                    <a:pt x="14" y="128"/>
                  </a:lnTo>
                  <a:lnTo>
                    <a:pt x="14" y="128"/>
                  </a:lnTo>
                  <a:lnTo>
                    <a:pt x="14" y="127"/>
                  </a:lnTo>
                  <a:lnTo>
                    <a:pt x="15" y="127"/>
                  </a:lnTo>
                  <a:lnTo>
                    <a:pt x="15" y="127"/>
                  </a:lnTo>
                  <a:lnTo>
                    <a:pt x="15" y="127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7" y="126"/>
                  </a:lnTo>
                  <a:lnTo>
                    <a:pt x="17" y="125"/>
                  </a:lnTo>
                  <a:lnTo>
                    <a:pt x="17" y="125"/>
                  </a:lnTo>
                  <a:lnTo>
                    <a:pt x="16" y="125"/>
                  </a:lnTo>
                  <a:lnTo>
                    <a:pt x="16" y="124"/>
                  </a:lnTo>
                  <a:lnTo>
                    <a:pt x="16" y="124"/>
                  </a:lnTo>
                  <a:lnTo>
                    <a:pt x="16" y="124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6" y="123"/>
                  </a:lnTo>
                  <a:lnTo>
                    <a:pt x="16" y="122"/>
                  </a:lnTo>
                  <a:lnTo>
                    <a:pt x="16" y="122"/>
                  </a:lnTo>
                  <a:lnTo>
                    <a:pt x="16" y="121"/>
                  </a:lnTo>
                  <a:lnTo>
                    <a:pt x="16" y="121"/>
                  </a:lnTo>
                  <a:lnTo>
                    <a:pt x="16" y="121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16" y="119"/>
                  </a:lnTo>
                  <a:lnTo>
                    <a:pt x="16" y="119"/>
                  </a:lnTo>
                  <a:lnTo>
                    <a:pt x="16" y="119"/>
                  </a:lnTo>
                  <a:lnTo>
                    <a:pt x="16" y="118"/>
                  </a:lnTo>
                  <a:lnTo>
                    <a:pt x="17" y="118"/>
                  </a:lnTo>
                  <a:lnTo>
                    <a:pt x="17" y="118"/>
                  </a:lnTo>
                  <a:lnTo>
                    <a:pt x="18" y="118"/>
                  </a:lnTo>
                  <a:lnTo>
                    <a:pt x="18" y="117"/>
                  </a:lnTo>
                  <a:lnTo>
                    <a:pt x="18" y="117"/>
                  </a:lnTo>
                  <a:lnTo>
                    <a:pt x="19" y="117"/>
                  </a:lnTo>
                  <a:lnTo>
                    <a:pt x="20" y="117"/>
                  </a:lnTo>
                  <a:lnTo>
                    <a:pt x="20" y="117"/>
                  </a:lnTo>
                  <a:lnTo>
                    <a:pt x="20" y="117"/>
                  </a:lnTo>
                  <a:lnTo>
                    <a:pt x="21" y="117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0"/>
                  </a:lnTo>
                  <a:lnTo>
                    <a:pt x="25" y="110"/>
                  </a:lnTo>
                  <a:lnTo>
                    <a:pt x="25" y="110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9"/>
                  </a:lnTo>
                  <a:lnTo>
                    <a:pt x="28" y="109"/>
                  </a:lnTo>
                  <a:lnTo>
                    <a:pt x="28" y="109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30" y="109"/>
                  </a:lnTo>
                  <a:lnTo>
                    <a:pt x="30" y="109"/>
                  </a:lnTo>
                  <a:lnTo>
                    <a:pt x="30" y="108"/>
                  </a:lnTo>
                  <a:lnTo>
                    <a:pt x="31" y="108"/>
                  </a:lnTo>
                  <a:lnTo>
                    <a:pt x="31" y="108"/>
                  </a:lnTo>
                  <a:lnTo>
                    <a:pt x="31" y="108"/>
                  </a:lnTo>
                  <a:lnTo>
                    <a:pt x="31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3" y="106"/>
                  </a:lnTo>
                  <a:lnTo>
                    <a:pt x="33" y="106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35" y="105"/>
                  </a:lnTo>
                  <a:lnTo>
                    <a:pt x="36" y="105"/>
                  </a:lnTo>
                  <a:lnTo>
                    <a:pt x="36" y="105"/>
                  </a:lnTo>
                  <a:lnTo>
                    <a:pt x="37" y="105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8" y="106"/>
                  </a:lnTo>
                  <a:lnTo>
                    <a:pt x="38" y="105"/>
                  </a:lnTo>
                  <a:lnTo>
                    <a:pt x="38" y="105"/>
                  </a:lnTo>
                  <a:lnTo>
                    <a:pt x="38" y="105"/>
                  </a:lnTo>
                  <a:lnTo>
                    <a:pt x="39" y="105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3"/>
                  </a:lnTo>
                  <a:lnTo>
                    <a:pt x="40" y="103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1" y="102"/>
                  </a:lnTo>
                  <a:lnTo>
                    <a:pt x="41" y="102"/>
                  </a:lnTo>
                  <a:lnTo>
                    <a:pt x="41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7"/>
                  </a:lnTo>
                  <a:lnTo>
                    <a:pt x="46" y="107"/>
                  </a:lnTo>
                  <a:lnTo>
                    <a:pt x="47" y="107"/>
                  </a:lnTo>
                  <a:lnTo>
                    <a:pt x="47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6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1" y="105"/>
                  </a:lnTo>
                  <a:lnTo>
                    <a:pt x="51" y="105"/>
                  </a:lnTo>
                  <a:lnTo>
                    <a:pt x="51" y="105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3" y="104"/>
                  </a:lnTo>
                  <a:lnTo>
                    <a:pt x="53" y="104"/>
                  </a:lnTo>
                  <a:lnTo>
                    <a:pt x="54" y="103"/>
                  </a:lnTo>
                  <a:lnTo>
                    <a:pt x="54" y="103"/>
                  </a:lnTo>
                  <a:lnTo>
                    <a:pt x="55" y="103"/>
                  </a:lnTo>
                  <a:lnTo>
                    <a:pt x="55" y="103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1"/>
                  </a:lnTo>
                  <a:lnTo>
                    <a:pt x="55" y="101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59" y="99"/>
                  </a:lnTo>
                  <a:lnTo>
                    <a:pt x="59" y="98"/>
                  </a:lnTo>
                  <a:lnTo>
                    <a:pt x="59" y="98"/>
                  </a:lnTo>
                  <a:lnTo>
                    <a:pt x="60" y="97"/>
                  </a:lnTo>
                  <a:lnTo>
                    <a:pt x="60" y="97"/>
                  </a:lnTo>
                  <a:lnTo>
                    <a:pt x="59" y="97"/>
                  </a:lnTo>
                  <a:lnTo>
                    <a:pt x="59" y="97"/>
                  </a:lnTo>
                  <a:lnTo>
                    <a:pt x="59" y="97"/>
                  </a:lnTo>
                  <a:lnTo>
                    <a:pt x="59" y="96"/>
                  </a:lnTo>
                  <a:lnTo>
                    <a:pt x="59" y="96"/>
                  </a:lnTo>
                  <a:lnTo>
                    <a:pt x="59" y="94"/>
                  </a:lnTo>
                  <a:lnTo>
                    <a:pt x="59" y="94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3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2"/>
                  </a:lnTo>
                  <a:lnTo>
                    <a:pt x="59" y="92"/>
                  </a:lnTo>
                  <a:lnTo>
                    <a:pt x="59" y="91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90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1" y="89"/>
                  </a:lnTo>
                  <a:lnTo>
                    <a:pt x="62" y="89"/>
                  </a:lnTo>
                  <a:lnTo>
                    <a:pt x="62" y="89"/>
                  </a:lnTo>
                  <a:lnTo>
                    <a:pt x="62" y="89"/>
                  </a:lnTo>
                  <a:lnTo>
                    <a:pt x="62" y="89"/>
                  </a:lnTo>
                  <a:lnTo>
                    <a:pt x="63" y="88"/>
                  </a:lnTo>
                  <a:lnTo>
                    <a:pt x="63" y="88"/>
                  </a:lnTo>
                  <a:lnTo>
                    <a:pt x="63" y="88"/>
                  </a:lnTo>
                  <a:lnTo>
                    <a:pt x="63" y="87"/>
                  </a:lnTo>
                  <a:lnTo>
                    <a:pt x="62" y="87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62" y="85"/>
                  </a:lnTo>
                  <a:lnTo>
                    <a:pt x="62" y="85"/>
                  </a:lnTo>
                  <a:lnTo>
                    <a:pt x="62" y="84"/>
                  </a:lnTo>
                  <a:lnTo>
                    <a:pt x="62" y="84"/>
                  </a:lnTo>
                  <a:lnTo>
                    <a:pt x="63" y="83"/>
                  </a:lnTo>
                  <a:lnTo>
                    <a:pt x="63" y="83"/>
                  </a:lnTo>
                  <a:lnTo>
                    <a:pt x="63" y="83"/>
                  </a:lnTo>
                  <a:lnTo>
                    <a:pt x="63" y="83"/>
                  </a:lnTo>
                  <a:lnTo>
                    <a:pt x="63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1"/>
                  </a:lnTo>
                  <a:lnTo>
                    <a:pt x="64" y="81"/>
                  </a:lnTo>
                  <a:lnTo>
                    <a:pt x="64" y="81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65" y="78"/>
                  </a:lnTo>
                  <a:lnTo>
                    <a:pt x="65" y="77"/>
                  </a:lnTo>
                  <a:lnTo>
                    <a:pt x="65" y="77"/>
                  </a:lnTo>
                  <a:lnTo>
                    <a:pt x="66" y="77"/>
                  </a:lnTo>
                  <a:lnTo>
                    <a:pt x="66" y="76"/>
                  </a:lnTo>
                  <a:lnTo>
                    <a:pt x="66" y="76"/>
                  </a:lnTo>
                  <a:lnTo>
                    <a:pt x="66" y="76"/>
                  </a:lnTo>
                  <a:lnTo>
                    <a:pt x="66" y="75"/>
                  </a:lnTo>
                  <a:lnTo>
                    <a:pt x="66" y="75"/>
                  </a:lnTo>
                  <a:lnTo>
                    <a:pt x="66" y="75"/>
                  </a:lnTo>
                  <a:lnTo>
                    <a:pt x="67" y="75"/>
                  </a:lnTo>
                  <a:lnTo>
                    <a:pt x="66" y="74"/>
                  </a:lnTo>
                  <a:lnTo>
                    <a:pt x="66" y="74"/>
                  </a:lnTo>
                  <a:lnTo>
                    <a:pt x="66" y="73"/>
                  </a:lnTo>
                  <a:lnTo>
                    <a:pt x="66" y="73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6" y="71"/>
                  </a:lnTo>
                  <a:lnTo>
                    <a:pt x="66" y="71"/>
                  </a:lnTo>
                  <a:lnTo>
                    <a:pt x="67" y="70"/>
                  </a:lnTo>
                  <a:lnTo>
                    <a:pt x="67" y="70"/>
                  </a:lnTo>
                  <a:lnTo>
                    <a:pt x="68" y="70"/>
                  </a:lnTo>
                  <a:lnTo>
                    <a:pt x="68" y="69"/>
                  </a:lnTo>
                  <a:lnTo>
                    <a:pt x="68" y="69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9" y="68"/>
                  </a:lnTo>
                  <a:lnTo>
                    <a:pt x="69" y="67"/>
                  </a:lnTo>
                  <a:lnTo>
                    <a:pt x="68" y="67"/>
                  </a:lnTo>
                  <a:lnTo>
                    <a:pt x="68" y="67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8" y="65"/>
                  </a:lnTo>
                  <a:lnTo>
                    <a:pt x="68" y="65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2"/>
                  </a:lnTo>
                  <a:lnTo>
                    <a:pt x="67" y="62"/>
                  </a:lnTo>
                  <a:lnTo>
                    <a:pt x="67" y="62"/>
                  </a:lnTo>
                  <a:lnTo>
                    <a:pt x="67" y="61"/>
                  </a:lnTo>
                  <a:lnTo>
                    <a:pt x="67" y="61"/>
                  </a:lnTo>
                  <a:lnTo>
                    <a:pt x="67" y="61"/>
                  </a:lnTo>
                  <a:lnTo>
                    <a:pt x="67" y="60"/>
                  </a:lnTo>
                  <a:lnTo>
                    <a:pt x="66" y="60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7" y="58"/>
                  </a:lnTo>
                  <a:lnTo>
                    <a:pt x="67" y="57"/>
                  </a:lnTo>
                  <a:lnTo>
                    <a:pt x="67" y="57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5"/>
                  </a:lnTo>
                  <a:lnTo>
                    <a:pt x="67" y="55"/>
                  </a:lnTo>
                  <a:lnTo>
                    <a:pt x="67" y="55"/>
                  </a:lnTo>
                  <a:lnTo>
                    <a:pt x="67" y="54"/>
                  </a:lnTo>
                  <a:lnTo>
                    <a:pt x="68" y="54"/>
                  </a:lnTo>
                  <a:lnTo>
                    <a:pt x="68" y="54"/>
                  </a:lnTo>
                  <a:lnTo>
                    <a:pt x="68" y="53"/>
                  </a:lnTo>
                  <a:lnTo>
                    <a:pt x="68" y="53"/>
                  </a:lnTo>
                  <a:lnTo>
                    <a:pt x="68" y="53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0"/>
                  </a:lnTo>
                  <a:lnTo>
                    <a:pt x="68" y="50"/>
                  </a:lnTo>
                  <a:lnTo>
                    <a:pt x="68" y="50"/>
                  </a:lnTo>
                  <a:lnTo>
                    <a:pt x="68" y="50"/>
                  </a:lnTo>
                  <a:lnTo>
                    <a:pt x="68" y="49"/>
                  </a:lnTo>
                  <a:lnTo>
                    <a:pt x="68" y="49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68" y="47"/>
                  </a:lnTo>
                  <a:lnTo>
                    <a:pt x="69" y="47"/>
                  </a:lnTo>
                  <a:lnTo>
                    <a:pt x="69" y="47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70" y="45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70" y="43"/>
                  </a:lnTo>
                  <a:lnTo>
                    <a:pt x="71" y="43"/>
                  </a:lnTo>
                  <a:lnTo>
                    <a:pt x="71" y="43"/>
                  </a:lnTo>
                  <a:lnTo>
                    <a:pt x="71" y="43"/>
                  </a:lnTo>
                  <a:lnTo>
                    <a:pt x="71" y="42"/>
                  </a:lnTo>
                  <a:lnTo>
                    <a:pt x="71" y="42"/>
                  </a:lnTo>
                  <a:lnTo>
                    <a:pt x="71" y="42"/>
                  </a:lnTo>
                  <a:lnTo>
                    <a:pt x="71" y="42"/>
                  </a:lnTo>
                  <a:lnTo>
                    <a:pt x="71" y="41"/>
                  </a:lnTo>
                  <a:lnTo>
                    <a:pt x="71" y="41"/>
                  </a:lnTo>
                  <a:lnTo>
                    <a:pt x="72" y="41"/>
                  </a:lnTo>
                  <a:lnTo>
                    <a:pt x="72" y="41"/>
                  </a:lnTo>
                  <a:lnTo>
                    <a:pt x="72" y="40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3" y="39"/>
                  </a:lnTo>
                  <a:lnTo>
                    <a:pt x="73" y="39"/>
                  </a:lnTo>
                  <a:lnTo>
                    <a:pt x="73" y="38"/>
                  </a:lnTo>
                  <a:lnTo>
                    <a:pt x="73" y="38"/>
                  </a:lnTo>
                  <a:lnTo>
                    <a:pt x="73" y="37"/>
                  </a:lnTo>
                  <a:lnTo>
                    <a:pt x="73" y="37"/>
                  </a:lnTo>
                  <a:lnTo>
                    <a:pt x="72" y="37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5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3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37"/>
                  </a:lnTo>
                  <a:lnTo>
                    <a:pt x="75" y="37"/>
                  </a:lnTo>
                  <a:lnTo>
                    <a:pt x="75" y="36"/>
                  </a:lnTo>
                  <a:lnTo>
                    <a:pt x="75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7" y="35"/>
                  </a:lnTo>
                  <a:lnTo>
                    <a:pt x="77" y="35"/>
                  </a:lnTo>
                  <a:lnTo>
                    <a:pt x="77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9" y="34"/>
                  </a:lnTo>
                  <a:lnTo>
                    <a:pt x="79" y="33"/>
                  </a:lnTo>
                  <a:lnTo>
                    <a:pt x="79" y="33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8" y="32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8" y="30"/>
                  </a:lnTo>
                  <a:lnTo>
                    <a:pt x="78" y="30"/>
                  </a:lnTo>
                  <a:lnTo>
                    <a:pt x="77" y="30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7"/>
                  </a:lnTo>
                  <a:lnTo>
                    <a:pt x="77" y="27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0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8" y="16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7" y="15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9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7" y="7"/>
                  </a:lnTo>
                  <a:lnTo>
                    <a:pt x="76" y="7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82" name="Freeform 88"/>
            <p:cNvSpPr>
              <a:spLocks/>
            </p:cNvSpPr>
            <p:nvPr>
              <p:custDataLst>
                <p:tags r:id="rId237"/>
              </p:custDataLst>
            </p:nvPr>
          </p:nvSpPr>
          <p:spPr bwMode="auto">
            <a:xfrm>
              <a:off x="5572969" y="3493657"/>
              <a:ext cx="158440" cy="158439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1" y="79"/>
                </a:cxn>
                <a:cxn ang="0">
                  <a:pos x="4" y="77"/>
                </a:cxn>
                <a:cxn ang="0">
                  <a:pos x="6" y="76"/>
                </a:cxn>
                <a:cxn ang="0">
                  <a:pos x="7" y="75"/>
                </a:cxn>
                <a:cxn ang="0">
                  <a:pos x="9" y="74"/>
                </a:cxn>
                <a:cxn ang="0">
                  <a:pos x="11" y="73"/>
                </a:cxn>
                <a:cxn ang="0">
                  <a:pos x="12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4" y="65"/>
                </a:cxn>
                <a:cxn ang="0">
                  <a:pos x="16" y="66"/>
                </a:cxn>
                <a:cxn ang="0">
                  <a:pos x="16" y="63"/>
                </a:cxn>
                <a:cxn ang="0">
                  <a:pos x="15" y="61"/>
                </a:cxn>
                <a:cxn ang="0">
                  <a:pos x="18" y="62"/>
                </a:cxn>
                <a:cxn ang="0">
                  <a:pos x="18" y="60"/>
                </a:cxn>
                <a:cxn ang="0">
                  <a:pos x="20" y="60"/>
                </a:cxn>
                <a:cxn ang="0">
                  <a:pos x="21" y="59"/>
                </a:cxn>
                <a:cxn ang="0">
                  <a:pos x="22" y="58"/>
                </a:cxn>
                <a:cxn ang="0">
                  <a:pos x="24" y="56"/>
                </a:cxn>
                <a:cxn ang="0">
                  <a:pos x="24" y="55"/>
                </a:cxn>
                <a:cxn ang="0">
                  <a:pos x="25" y="53"/>
                </a:cxn>
                <a:cxn ang="0">
                  <a:pos x="25" y="51"/>
                </a:cxn>
                <a:cxn ang="0">
                  <a:pos x="23" y="49"/>
                </a:cxn>
                <a:cxn ang="0">
                  <a:pos x="22" y="47"/>
                </a:cxn>
                <a:cxn ang="0">
                  <a:pos x="20" y="47"/>
                </a:cxn>
                <a:cxn ang="0">
                  <a:pos x="20" y="45"/>
                </a:cxn>
                <a:cxn ang="0">
                  <a:pos x="19" y="42"/>
                </a:cxn>
                <a:cxn ang="0">
                  <a:pos x="20" y="39"/>
                </a:cxn>
                <a:cxn ang="0">
                  <a:pos x="22" y="38"/>
                </a:cxn>
                <a:cxn ang="0">
                  <a:pos x="25" y="36"/>
                </a:cxn>
                <a:cxn ang="0">
                  <a:pos x="27" y="35"/>
                </a:cxn>
                <a:cxn ang="0">
                  <a:pos x="30" y="36"/>
                </a:cxn>
                <a:cxn ang="0">
                  <a:pos x="28" y="34"/>
                </a:cxn>
                <a:cxn ang="0">
                  <a:pos x="30" y="32"/>
                </a:cxn>
                <a:cxn ang="0">
                  <a:pos x="30" y="29"/>
                </a:cxn>
                <a:cxn ang="0">
                  <a:pos x="31" y="27"/>
                </a:cxn>
                <a:cxn ang="0">
                  <a:pos x="33" y="26"/>
                </a:cxn>
                <a:cxn ang="0">
                  <a:pos x="35" y="25"/>
                </a:cxn>
                <a:cxn ang="0">
                  <a:pos x="38" y="24"/>
                </a:cxn>
                <a:cxn ang="0">
                  <a:pos x="40" y="23"/>
                </a:cxn>
                <a:cxn ang="0">
                  <a:pos x="43" y="22"/>
                </a:cxn>
                <a:cxn ang="0">
                  <a:pos x="46" y="21"/>
                </a:cxn>
                <a:cxn ang="0">
                  <a:pos x="47" y="19"/>
                </a:cxn>
                <a:cxn ang="0">
                  <a:pos x="47" y="16"/>
                </a:cxn>
                <a:cxn ang="0">
                  <a:pos x="49" y="13"/>
                </a:cxn>
                <a:cxn ang="0">
                  <a:pos x="51" y="12"/>
                </a:cxn>
                <a:cxn ang="0">
                  <a:pos x="52" y="9"/>
                </a:cxn>
                <a:cxn ang="0">
                  <a:pos x="54" y="7"/>
                </a:cxn>
                <a:cxn ang="0">
                  <a:pos x="56" y="6"/>
                </a:cxn>
                <a:cxn ang="0">
                  <a:pos x="60" y="7"/>
                </a:cxn>
                <a:cxn ang="0">
                  <a:pos x="63" y="7"/>
                </a:cxn>
                <a:cxn ang="0">
                  <a:pos x="66" y="6"/>
                </a:cxn>
                <a:cxn ang="0">
                  <a:pos x="70" y="7"/>
                </a:cxn>
                <a:cxn ang="0">
                  <a:pos x="72" y="5"/>
                </a:cxn>
                <a:cxn ang="0">
                  <a:pos x="73" y="3"/>
                </a:cxn>
                <a:cxn ang="0">
                  <a:pos x="75" y="1"/>
                </a:cxn>
                <a:cxn ang="0">
                  <a:pos x="78" y="1"/>
                </a:cxn>
                <a:cxn ang="0">
                  <a:pos x="81" y="0"/>
                </a:cxn>
              </a:cxnLst>
              <a:rect l="0" t="0" r="r" b="b"/>
              <a:pathLst>
                <a:path w="81" h="81">
                  <a:moveTo>
                    <a:pt x="1" y="81"/>
                  </a:moveTo>
                  <a:lnTo>
                    <a:pt x="0" y="80"/>
                  </a:lnTo>
                  <a:lnTo>
                    <a:pt x="0" y="80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1" y="78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2" y="79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3" y="77"/>
                  </a:lnTo>
                  <a:lnTo>
                    <a:pt x="3" y="77"/>
                  </a:lnTo>
                  <a:lnTo>
                    <a:pt x="4" y="77"/>
                  </a:lnTo>
                  <a:lnTo>
                    <a:pt x="3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6" y="75"/>
                  </a:lnTo>
                  <a:lnTo>
                    <a:pt x="7" y="75"/>
                  </a:lnTo>
                  <a:lnTo>
                    <a:pt x="7" y="75"/>
                  </a:lnTo>
                  <a:lnTo>
                    <a:pt x="7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10" y="74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11" y="74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1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3" y="70"/>
                  </a:lnTo>
                  <a:lnTo>
                    <a:pt x="13" y="70"/>
                  </a:lnTo>
                  <a:lnTo>
                    <a:pt x="13" y="70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3" y="68"/>
                  </a:lnTo>
                  <a:lnTo>
                    <a:pt x="14" y="68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3" y="67"/>
                  </a:lnTo>
                  <a:lnTo>
                    <a:pt x="13" y="67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5" y="65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3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5" y="61"/>
                  </a:lnTo>
                  <a:lnTo>
                    <a:pt x="16" y="61"/>
                  </a:lnTo>
                  <a:lnTo>
                    <a:pt x="16" y="61"/>
                  </a:lnTo>
                  <a:lnTo>
                    <a:pt x="17" y="61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1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1"/>
                  </a:lnTo>
                  <a:lnTo>
                    <a:pt x="19" y="61"/>
                  </a:lnTo>
                  <a:lnTo>
                    <a:pt x="19" y="61"/>
                  </a:lnTo>
                  <a:lnTo>
                    <a:pt x="20" y="61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1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5" y="55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5" y="53"/>
                  </a:lnTo>
                  <a:lnTo>
                    <a:pt x="25" y="53"/>
                  </a:lnTo>
                  <a:lnTo>
                    <a:pt x="25" y="53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4" y="52"/>
                  </a:lnTo>
                  <a:lnTo>
                    <a:pt x="24" y="51"/>
                  </a:lnTo>
                  <a:lnTo>
                    <a:pt x="24" y="51"/>
                  </a:lnTo>
                  <a:lnTo>
                    <a:pt x="25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19" y="45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9" y="39"/>
                  </a:lnTo>
                  <a:lnTo>
                    <a:pt x="20" y="39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7"/>
                  </a:lnTo>
                  <a:lnTo>
                    <a:pt x="22" y="37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3" y="38"/>
                  </a:lnTo>
                  <a:lnTo>
                    <a:pt x="23" y="38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4" y="37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8" y="35"/>
                  </a:lnTo>
                  <a:lnTo>
                    <a:pt x="28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30" y="36"/>
                  </a:lnTo>
                  <a:lnTo>
                    <a:pt x="29" y="36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29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31" y="28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3" y="27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5" y="25"/>
                  </a:lnTo>
                  <a:lnTo>
                    <a:pt x="35" y="25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37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9" y="24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9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50" y="13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62" y="7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7" y="7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9" y="1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1"/>
                  </a:lnTo>
                  <a:lnTo>
                    <a:pt x="81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83" name="Freeform 89"/>
            <p:cNvSpPr>
              <a:spLocks/>
            </p:cNvSpPr>
            <p:nvPr>
              <p:custDataLst>
                <p:tags r:id="rId238"/>
              </p:custDataLst>
            </p:nvPr>
          </p:nvSpPr>
          <p:spPr bwMode="auto">
            <a:xfrm>
              <a:off x="6011122" y="3845746"/>
              <a:ext cx="1956" cy="19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84" name="Freeform 90"/>
            <p:cNvSpPr>
              <a:spLocks/>
            </p:cNvSpPr>
            <p:nvPr>
              <p:custDataLst>
                <p:tags r:id="rId239"/>
              </p:custDataLst>
            </p:nvPr>
          </p:nvSpPr>
          <p:spPr bwMode="auto">
            <a:xfrm>
              <a:off x="5821385" y="4100028"/>
              <a:ext cx="355999" cy="101715"/>
            </a:xfrm>
            <a:custGeom>
              <a:avLst/>
              <a:gdLst/>
              <a:ahLst/>
              <a:cxnLst>
                <a:cxn ang="0">
                  <a:pos x="4" y="42"/>
                </a:cxn>
                <a:cxn ang="0">
                  <a:pos x="8" y="41"/>
                </a:cxn>
                <a:cxn ang="0">
                  <a:pos x="11" y="39"/>
                </a:cxn>
                <a:cxn ang="0">
                  <a:pos x="16" y="35"/>
                </a:cxn>
                <a:cxn ang="0">
                  <a:pos x="17" y="32"/>
                </a:cxn>
                <a:cxn ang="0">
                  <a:pos x="18" y="28"/>
                </a:cxn>
                <a:cxn ang="0">
                  <a:pos x="20" y="25"/>
                </a:cxn>
                <a:cxn ang="0">
                  <a:pos x="22" y="21"/>
                </a:cxn>
                <a:cxn ang="0">
                  <a:pos x="25" y="19"/>
                </a:cxn>
                <a:cxn ang="0">
                  <a:pos x="27" y="16"/>
                </a:cxn>
                <a:cxn ang="0">
                  <a:pos x="33" y="14"/>
                </a:cxn>
                <a:cxn ang="0">
                  <a:pos x="36" y="12"/>
                </a:cxn>
                <a:cxn ang="0">
                  <a:pos x="41" y="12"/>
                </a:cxn>
                <a:cxn ang="0">
                  <a:pos x="45" y="10"/>
                </a:cxn>
                <a:cxn ang="0">
                  <a:pos x="48" y="8"/>
                </a:cxn>
                <a:cxn ang="0">
                  <a:pos x="51" y="4"/>
                </a:cxn>
                <a:cxn ang="0">
                  <a:pos x="54" y="3"/>
                </a:cxn>
                <a:cxn ang="0">
                  <a:pos x="58" y="1"/>
                </a:cxn>
                <a:cxn ang="0">
                  <a:pos x="61" y="0"/>
                </a:cxn>
                <a:cxn ang="0">
                  <a:pos x="65" y="3"/>
                </a:cxn>
                <a:cxn ang="0">
                  <a:pos x="69" y="6"/>
                </a:cxn>
                <a:cxn ang="0">
                  <a:pos x="72" y="7"/>
                </a:cxn>
                <a:cxn ang="0">
                  <a:pos x="76" y="7"/>
                </a:cxn>
                <a:cxn ang="0">
                  <a:pos x="79" y="7"/>
                </a:cxn>
                <a:cxn ang="0">
                  <a:pos x="83" y="8"/>
                </a:cxn>
                <a:cxn ang="0">
                  <a:pos x="88" y="7"/>
                </a:cxn>
                <a:cxn ang="0">
                  <a:pos x="92" y="10"/>
                </a:cxn>
                <a:cxn ang="0">
                  <a:pos x="97" y="11"/>
                </a:cxn>
                <a:cxn ang="0">
                  <a:pos x="101" y="12"/>
                </a:cxn>
                <a:cxn ang="0">
                  <a:pos x="106" y="13"/>
                </a:cxn>
                <a:cxn ang="0">
                  <a:pos x="111" y="12"/>
                </a:cxn>
                <a:cxn ang="0">
                  <a:pos x="115" y="11"/>
                </a:cxn>
                <a:cxn ang="0">
                  <a:pos x="120" y="12"/>
                </a:cxn>
                <a:cxn ang="0">
                  <a:pos x="126" y="10"/>
                </a:cxn>
                <a:cxn ang="0">
                  <a:pos x="131" y="10"/>
                </a:cxn>
                <a:cxn ang="0">
                  <a:pos x="134" y="12"/>
                </a:cxn>
                <a:cxn ang="0">
                  <a:pos x="137" y="15"/>
                </a:cxn>
                <a:cxn ang="0">
                  <a:pos x="142" y="16"/>
                </a:cxn>
                <a:cxn ang="0">
                  <a:pos x="147" y="16"/>
                </a:cxn>
                <a:cxn ang="0">
                  <a:pos x="150" y="14"/>
                </a:cxn>
                <a:cxn ang="0">
                  <a:pos x="153" y="16"/>
                </a:cxn>
                <a:cxn ang="0">
                  <a:pos x="151" y="17"/>
                </a:cxn>
                <a:cxn ang="0">
                  <a:pos x="149" y="21"/>
                </a:cxn>
                <a:cxn ang="0">
                  <a:pos x="149" y="26"/>
                </a:cxn>
                <a:cxn ang="0">
                  <a:pos x="149" y="31"/>
                </a:cxn>
                <a:cxn ang="0">
                  <a:pos x="152" y="36"/>
                </a:cxn>
                <a:cxn ang="0">
                  <a:pos x="154" y="40"/>
                </a:cxn>
                <a:cxn ang="0">
                  <a:pos x="157" y="41"/>
                </a:cxn>
                <a:cxn ang="0">
                  <a:pos x="160" y="41"/>
                </a:cxn>
                <a:cxn ang="0">
                  <a:pos x="162" y="39"/>
                </a:cxn>
                <a:cxn ang="0">
                  <a:pos x="165" y="34"/>
                </a:cxn>
                <a:cxn ang="0">
                  <a:pos x="166" y="30"/>
                </a:cxn>
                <a:cxn ang="0">
                  <a:pos x="171" y="30"/>
                </a:cxn>
                <a:cxn ang="0">
                  <a:pos x="174" y="32"/>
                </a:cxn>
                <a:cxn ang="0">
                  <a:pos x="174" y="36"/>
                </a:cxn>
                <a:cxn ang="0">
                  <a:pos x="174" y="40"/>
                </a:cxn>
                <a:cxn ang="0">
                  <a:pos x="174" y="45"/>
                </a:cxn>
                <a:cxn ang="0">
                  <a:pos x="175" y="49"/>
                </a:cxn>
                <a:cxn ang="0">
                  <a:pos x="179" y="51"/>
                </a:cxn>
              </a:cxnLst>
              <a:rect l="0" t="0" r="r" b="b"/>
              <a:pathLst>
                <a:path w="182" h="52">
                  <a:moveTo>
                    <a:pt x="0" y="42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3" y="42"/>
                  </a:lnTo>
                  <a:lnTo>
                    <a:pt x="4" y="42"/>
                  </a:lnTo>
                  <a:lnTo>
                    <a:pt x="4" y="41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3" y="38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6" y="36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7" y="18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8" y="16"/>
                  </a:lnTo>
                  <a:lnTo>
                    <a:pt x="29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2" y="15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7" y="4"/>
                  </a:lnTo>
                  <a:lnTo>
                    <a:pt x="67" y="5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1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7" y="7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8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80" y="7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3" y="7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6" y="8"/>
                  </a:lnTo>
                  <a:lnTo>
                    <a:pt x="86" y="7"/>
                  </a:lnTo>
                  <a:lnTo>
                    <a:pt x="87" y="7"/>
                  </a:lnTo>
                  <a:lnTo>
                    <a:pt x="87" y="7"/>
                  </a:lnTo>
                  <a:lnTo>
                    <a:pt x="88" y="7"/>
                  </a:lnTo>
                  <a:lnTo>
                    <a:pt x="88" y="7"/>
                  </a:lnTo>
                  <a:lnTo>
                    <a:pt x="88" y="8"/>
                  </a:lnTo>
                  <a:lnTo>
                    <a:pt x="89" y="8"/>
                  </a:lnTo>
                  <a:lnTo>
                    <a:pt x="89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1" y="10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3" y="11"/>
                  </a:lnTo>
                  <a:lnTo>
                    <a:pt x="93" y="11"/>
                  </a:lnTo>
                  <a:lnTo>
                    <a:pt x="94" y="11"/>
                  </a:lnTo>
                  <a:lnTo>
                    <a:pt x="94" y="11"/>
                  </a:lnTo>
                  <a:lnTo>
                    <a:pt x="95" y="11"/>
                  </a:lnTo>
                  <a:lnTo>
                    <a:pt x="95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101" y="12"/>
                  </a:lnTo>
                  <a:lnTo>
                    <a:pt x="101" y="12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03" y="12"/>
                  </a:lnTo>
                  <a:lnTo>
                    <a:pt x="104" y="13"/>
                  </a:lnTo>
                  <a:lnTo>
                    <a:pt x="104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9" y="12"/>
                  </a:lnTo>
                  <a:lnTo>
                    <a:pt x="109" y="12"/>
                  </a:lnTo>
                  <a:lnTo>
                    <a:pt x="109" y="12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1"/>
                  </a:lnTo>
                  <a:lnTo>
                    <a:pt x="113" y="11"/>
                  </a:lnTo>
                  <a:lnTo>
                    <a:pt x="113" y="11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5" y="11"/>
                  </a:lnTo>
                  <a:lnTo>
                    <a:pt x="115" y="11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2" y="12"/>
                  </a:lnTo>
                  <a:lnTo>
                    <a:pt x="124" y="12"/>
                  </a:lnTo>
                  <a:lnTo>
                    <a:pt x="124" y="12"/>
                  </a:lnTo>
                  <a:lnTo>
                    <a:pt x="124" y="12"/>
                  </a:lnTo>
                  <a:lnTo>
                    <a:pt x="124" y="11"/>
                  </a:lnTo>
                  <a:lnTo>
                    <a:pt x="125" y="11"/>
                  </a:lnTo>
                  <a:lnTo>
                    <a:pt x="126" y="11"/>
                  </a:lnTo>
                  <a:lnTo>
                    <a:pt x="126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2" y="10"/>
                  </a:lnTo>
                  <a:lnTo>
                    <a:pt x="132" y="10"/>
                  </a:lnTo>
                  <a:lnTo>
                    <a:pt x="133" y="10"/>
                  </a:lnTo>
                  <a:lnTo>
                    <a:pt x="133" y="10"/>
                  </a:lnTo>
                  <a:lnTo>
                    <a:pt x="133" y="11"/>
                  </a:lnTo>
                  <a:lnTo>
                    <a:pt x="134" y="11"/>
                  </a:lnTo>
                  <a:lnTo>
                    <a:pt x="134" y="12"/>
                  </a:lnTo>
                  <a:lnTo>
                    <a:pt x="134" y="12"/>
                  </a:lnTo>
                  <a:lnTo>
                    <a:pt x="134" y="12"/>
                  </a:lnTo>
                  <a:lnTo>
                    <a:pt x="134" y="13"/>
                  </a:lnTo>
                  <a:lnTo>
                    <a:pt x="134" y="13"/>
                  </a:lnTo>
                  <a:lnTo>
                    <a:pt x="135" y="13"/>
                  </a:lnTo>
                  <a:lnTo>
                    <a:pt x="135" y="14"/>
                  </a:lnTo>
                  <a:lnTo>
                    <a:pt x="135" y="1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36" y="15"/>
                  </a:lnTo>
                  <a:lnTo>
                    <a:pt x="137" y="15"/>
                  </a:lnTo>
                  <a:lnTo>
                    <a:pt x="137" y="15"/>
                  </a:lnTo>
                  <a:lnTo>
                    <a:pt x="138" y="15"/>
                  </a:lnTo>
                  <a:lnTo>
                    <a:pt x="138" y="16"/>
                  </a:lnTo>
                  <a:lnTo>
                    <a:pt x="138" y="16"/>
                  </a:lnTo>
                  <a:lnTo>
                    <a:pt x="139" y="16"/>
                  </a:lnTo>
                  <a:lnTo>
                    <a:pt x="139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1" y="16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43" y="16"/>
                  </a:lnTo>
                  <a:lnTo>
                    <a:pt x="143" y="16"/>
                  </a:lnTo>
                  <a:lnTo>
                    <a:pt x="144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7" y="16"/>
                  </a:lnTo>
                  <a:lnTo>
                    <a:pt x="147" y="15"/>
                  </a:lnTo>
                  <a:lnTo>
                    <a:pt x="147" y="15"/>
                  </a:lnTo>
                  <a:lnTo>
                    <a:pt x="147" y="15"/>
                  </a:lnTo>
                  <a:lnTo>
                    <a:pt x="148" y="15"/>
                  </a:lnTo>
                  <a:lnTo>
                    <a:pt x="148" y="14"/>
                  </a:lnTo>
                  <a:lnTo>
                    <a:pt x="148" y="14"/>
                  </a:lnTo>
                  <a:lnTo>
                    <a:pt x="149" y="14"/>
                  </a:lnTo>
                  <a:lnTo>
                    <a:pt x="149" y="14"/>
                  </a:lnTo>
                  <a:lnTo>
                    <a:pt x="149" y="14"/>
                  </a:lnTo>
                  <a:lnTo>
                    <a:pt x="150" y="14"/>
                  </a:lnTo>
                  <a:lnTo>
                    <a:pt x="150" y="14"/>
                  </a:lnTo>
                  <a:lnTo>
                    <a:pt x="151" y="14"/>
                  </a:lnTo>
                  <a:lnTo>
                    <a:pt x="151" y="14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53" y="15"/>
                  </a:lnTo>
                  <a:lnTo>
                    <a:pt x="153" y="15"/>
                  </a:lnTo>
                  <a:lnTo>
                    <a:pt x="153" y="16"/>
                  </a:lnTo>
                  <a:lnTo>
                    <a:pt x="153" y="16"/>
                  </a:lnTo>
                  <a:lnTo>
                    <a:pt x="153" y="16"/>
                  </a:lnTo>
                  <a:lnTo>
                    <a:pt x="153" y="17"/>
                  </a:lnTo>
                  <a:lnTo>
                    <a:pt x="153" y="17"/>
                  </a:lnTo>
                  <a:lnTo>
                    <a:pt x="152" y="17"/>
                  </a:lnTo>
                  <a:lnTo>
                    <a:pt x="152" y="18"/>
                  </a:lnTo>
                  <a:lnTo>
                    <a:pt x="152" y="18"/>
                  </a:lnTo>
                  <a:lnTo>
                    <a:pt x="152" y="18"/>
                  </a:lnTo>
                  <a:lnTo>
                    <a:pt x="152" y="17"/>
                  </a:lnTo>
                  <a:lnTo>
                    <a:pt x="151" y="17"/>
                  </a:lnTo>
                  <a:lnTo>
                    <a:pt x="151" y="17"/>
                  </a:lnTo>
                  <a:lnTo>
                    <a:pt x="150" y="17"/>
                  </a:lnTo>
                  <a:lnTo>
                    <a:pt x="150" y="18"/>
                  </a:lnTo>
                  <a:lnTo>
                    <a:pt x="149" y="18"/>
                  </a:lnTo>
                  <a:lnTo>
                    <a:pt x="149" y="19"/>
                  </a:lnTo>
                  <a:lnTo>
                    <a:pt x="149" y="19"/>
                  </a:lnTo>
                  <a:lnTo>
                    <a:pt x="149" y="19"/>
                  </a:lnTo>
                  <a:lnTo>
                    <a:pt x="149" y="19"/>
                  </a:lnTo>
                  <a:lnTo>
                    <a:pt x="149" y="20"/>
                  </a:lnTo>
                  <a:lnTo>
                    <a:pt x="149" y="20"/>
                  </a:lnTo>
                  <a:lnTo>
                    <a:pt x="149" y="21"/>
                  </a:lnTo>
                  <a:lnTo>
                    <a:pt x="149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48" y="22"/>
                  </a:lnTo>
                  <a:lnTo>
                    <a:pt x="148" y="22"/>
                  </a:lnTo>
                  <a:lnTo>
                    <a:pt x="148" y="23"/>
                  </a:lnTo>
                  <a:lnTo>
                    <a:pt x="148" y="23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9" y="26"/>
                  </a:lnTo>
                  <a:lnTo>
                    <a:pt x="149" y="27"/>
                  </a:lnTo>
                  <a:lnTo>
                    <a:pt x="149" y="28"/>
                  </a:lnTo>
                  <a:lnTo>
                    <a:pt x="149" y="28"/>
                  </a:lnTo>
                  <a:lnTo>
                    <a:pt x="149" y="28"/>
                  </a:lnTo>
                  <a:lnTo>
                    <a:pt x="149" y="28"/>
                  </a:lnTo>
                  <a:lnTo>
                    <a:pt x="149" y="29"/>
                  </a:lnTo>
                  <a:lnTo>
                    <a:pt x="149" y="30"/>
                  </a:lnTo>
                  <a:lnTo>
                    <a:pt x="149" y="30"/>
                  </a:lnTo>
                  <a:lnTo>
                    <a:pt x="149" y="30"/>
                  </a:lnTo>
                  <a:lnTo>
                    <a:pt x="149" y="31"/>
                  </a:lnTo>
                  <a:lnTo>
                    <a:pt x="149" y="31"/>
                  </a:lnTo>
                  <a:lnTo>
                    <a:pt x="150" y="32"/>
                  </a:lnTo>
                  <a:lnTo>
                    <a:pt x="150" y="32"/>
                  </a:lnTo>
                  <a:lnTo>
                    <a:pt x="150" y="32"/>
                  </a:lnTo>
                  <a:lnTo>
                    <a:pt x="150" y="33"/>
                  </a:lnTo>
                  <a:lnTo>
                    <a:pt x="151" y="33"/>
                  </a:lnTo>
                  <a:lnTo>
                    <a:pt x="151" y="34"/>
                  </a:lnTo>
                  <a:lnTo>
                    <a:pt x="151" y="34"/>
                  </a:lnTo>
                  <a:lnTo>
                    <a:pt x="152" y="35"/>
                  </a:lnTo>
                  <a:lnTo>
                    <a:pt x="152" y="36"/>
                  </a:lnTo>
                  <a:lnTo>
                    <a:pt x="152" y="36"/>
                  </a:lnTo>
                  <a:lnTo>
                    <a:pt x="152" y="37"/>
                  </a:lnTo>
                  <a:lnTo>
                    <a:pt x="152" y="37"/>
                  </a:lnTo>
                  <a:lnTo>
                    <a:pt x="152" y="38"/>
                  </a:lnTo>
                  <a:lnTo>
                    <a:pt x="153" y="38"/>
                  </a:lnTo>
                  <a:lnTo>
                    <a:pt x="153" y="39"/>
                  </a:lnTo>
                  <a:lnTo>
                    <a:pt x="153" y="39"/>
                  </a:lnTo>
                  <a:lnTo>
                    <a:pt x="153" y="39"/>
                  </a:lnTo>
                  <a:lnTo>
                    <a:pt x="154" y="39"/>
                  </a:lnTo>
                  <a:lnTo>
                    <a:pt x="154" y="40"/>
                  </a:lnTo>
                  <a:lnTo>
                    <a:pt x="154" y="40"/>
                  </a:lnTo>
                  <a:lnTo>
                    <a:pt x="154" y="41"/>
                  </a:lnTo>
                  <a:lnTo>
                    <a:pt x="154" y="41"/>
                  </a:lnTo>
                  <a:lnTo>
                    <a:pt x="155" y="41"/>
                  </a:lnTo>
                  <a:lnTo>
                    <a:pt x="155" y="41"/>
                  </a:lnTo>
                  <a:lnTo>
                    <a:pt x="156" y="41"/>
                  </a:lnTo>
                  <a:lnTo>
                    <a:pt x="156" y="41"/>
                  </a:lnTo>
                  <a:lnTo>
                    <a:pt x="156" y="41"/>
                  </a:lnTo>
                  <a:lnTo>
                    <a:pt x="157" y="41"/>
                  </a:lnTo>
                  <a:lnTo>
                    <a:pt x="157" y="41"/>
                  </a:lnTo>
                  <a:lnTo>
                    <a:pt x="157" y="41"/>
                  </a:lnTo>
                  <a:lnTo>
                    <a:pt x="158" y="41"/>
                  </a:lnTo>
                  <a:lnTo>
                    <a:pt x="158" y="42"/>
                  </a:lnTo>
                  <a:lnTo>
                    <a:pt x="158" y="42"/>
                  </a:lnTo>
                  <a:lnTo>
                    <a:pt x="158" y="41"/>
                  </a:lnTo>
                  <a:lnTo>
                    <a:pt x="158" y="41"/>
                  </a:lnTo>
                  <a:lnTo>
                    <a:pt x="159" y="41"/>
                  </a:lnTo>
                  <a:lnTo>
                    <a:pt x="159" y="41"/>
                  </a:lnTo>
                  <a:lnTo>
                    <a:pt x="159" y="41"/>
                  </a:lnTo>
                  <a:lnTo>
                    <a:pt x="160" y="41"/>
                  </a:lnTo>
                  <a:lnTo>
                    <a:pt x="160" y="40"/>
                  </a:lnTo>
                  <a:lnTo>
                    <a:pt x="160" y="40"/>
                  </a:lnTo>
                  <a:lnTo>
                    <a:pt x="161" y="40"/>
                  </a:lnTo>
                  <a:lnTo>
                    <a:pt x="161" y="40"/>
                  </a:lnTo>
                  <a:lnTo>
                    <a:pt x="161" y="40"/>
                  </a:lnTo>
                  <a:lnTo>
                    <a:pt x="161" y="39"/>
                  </a:lnTo>
                  <a:lnTo>
                    <a:pt x="162" y="39"/>
                  </a:lnTo>
                  <a:lnTo>
                    <a:pt x="162" y="39"/>
                  </a:lnTo>
                  <a:lnTo>
                    <a:pt x="162" y="39"/>
                  </a:lnTo>
                  <a:lnTo>
                    <a:pt x="162" y="39"/>
                  </a:lnTo>
                  <a:lnTo>
                    <a:pt x="163" y="38"/>
                  </a:lnTo>
                  <a:lnTo>
                    <a:pt x="163" y="38"/>
                  </a:lnTo>
                  <a:lnTo>
                    <a:pt x="163" y="37"/>
                  </a:lnTo>
                  <a:lnTo>
                    <a:pt x="163" y="36"/>
                  </a:lnTo>
                  <a:lnTo>
                    <a:pt x="164" y="36"/>
                  </a:lnTo>
                  <a:lnTo>
                    <a:pt x="164" y="36"/>
                  </a:lnTo>
                  <a:lnTo>
                    <a:pt x="164" y="35"/>
                  </a:lnTo>
                  <a:lnTo>
                    <a:pt x="165" y="35"/>
                  </a:lnTo>
                  <a:lnTo>
                    <a:pt x="165" y="34"/>
                  </a:lnTo>
                  <a:lnTo>
                    <a:pt x="165" y="34"/>
                  </a:lnTo>
                  <a:lnTo>
                    <a:pt x="165" y="34"/>
                  </a:lnTo>
                  <a:lnTo>
                    <a:pt x="165" y="33"/>
                  </a:lnTo>
                  <a:lnTo>
                    <a:pt x="165" y="33"/>
                  </a:lnTo>
                  <a:lnTo>
                    <a:pt x="165" y="32"/>
                  </a:lnTo>
                  <a:lnTo>
                    <a:pt x="165" y="32"/>
                  </a:lnTo>
                  <a:lnTo>
                    <a:pt x="166" y="32"/>
                  </a:lnTo>
                  <a:lnTo>
                    <a:pt x="166" y="31"/>
                  </a:lnTo>
                  <a:lnTo>
                    <a:pt x="166" y="31"/>
                  </a:lnTo>
                  <a:lnTo>
                    <a:pt x="166" y="30"/>
                  </a:lnTo>
                  <a:lnTo>
                    <a:pt x="166" y="30"/>
                  </a:lnTo>
                  <a:lnTo>
                    <a:pt x="167" y="29"/>
                  </a:lnTo>
                  <a:lnTo>
                    <a:pt x="167" y="29"/>
                  </a:lnTo>
                  <a:lnTo>
                    <a:pt x="168" y="29"/>
                  </a:lnTo>
                  <a:lnTo>
                    <a:pt x="168" y="29"/>
                  </a:lnTo>
                  <a:lnTo>
                    <a:pt x="168" y="29"/>
                  </a:lnTo>
                  <a:lnTo>
                    <a:pt x="170" y="29"/>
                  </a:lnTo>
                  <a:lnTo>
                    <a:pt x="170" y="29"/>
                  </a:lnTo>
                  <a:lnTo>
                    <a:pt x="171" y="29"/>
                  </a:lnTo>
                  <a:lnTo>
                    <a:pt x="171" y="29"/>
                  </a:lnTo>
                  <a:lnTo>
                    <a:pt x="171" y="30"/>
                  </a:lnTo>
                  <a:lnTo>
                    <a:pt x="172" y="30"/>
                  </a:lnTo>
                  <a:lnTo>
                    <a:pt x="172" y="30"/>
                  </a:lnTo>
                  <a:lnTo>
                    <a:pt x="172" y="30"/>
                  </a:lnTo>
                  <a:lnTo>
                    <a:pt x="173" y="30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3" y="32"/>
                  </a:lnTo>
                  <a:lnTo>
                    <a:pt x="174" y="32"/>
                  </a:lnTo>
                  <a:lnTo>
                    <a:pt x="174" y="32"/>
                  </a:lnTo>
                  <a:lnTo>
                    <a:pt x="174" y="33"/>
                  </a:lnTo>
                  <a:lnTo>
                    <a:pt x="174" y="33"/>
                  </a:lnTo>
                  <a:lnTo>
                    <a:pt x="174" y="34"/>
                  </a:lnTo>
                  <a:lnTo>
                    <a:pt x="174" y="34"/>
                  </a:lnTo>
                  <a:lnTo>
                    <a:pt x="174" y="35"/>
                  </a:lnTo>
                  <a:lnTo>
                    <a:pt x="174" y="35"/>
                  </a:lnTo>
                  <a:lnTo>
                    <a:pt x="174" y="35"/>
                  </a:lnTo>
                  <a:lnTo>
                    <a:pt x="174" y="36"/>
                  </a:lnTo>
                  <a:lnTo>
                    <a:pt x="174" y="36"/>
                  </a:lnTo>
                  <a:lnTo>
                    <a:pt x="174" y="36"/>
                  </a:lnTo>
                  <a:lnTo>
                    <a:pt x="174" y="37"/>
                  </a:lnTo>
                  <a:lnTo>
                    <a:pt x="174" y="37"/>
                  </a:lnTo>
                  <a:lnTo>
                    <a:pt x="175" y="37"/>
                  </a:lnTo>
                  <a:lnTo>
                    <a:pt x="175" y="38"/>
                  </a:lnTo>
                  <a:lnTo>
                    <a:pt x="174" y="38"/>
                  </a:lnTo>
                  <a:lnTo>
                    <a:pt x="174" y="39"/>
                  </a:lnTo>
                  <a:lnTo>
                    <a:pt x="174" y="39"/>
                  </a:lnTo>
                  <a:lnTo>
                    <a:pt x="174" y="39"/>
                  </a:lnTo>
                  <a:lnTo>
                    <a:pt x="174" y="40"/>
                  </a:lnTo>
                  <a:lnTo>
                    <a:pt x="174" y="40"/>
                  </a:lnTo>
                  <a:lnTo>
                    <a:pt x="174" y="41"/>
                  </a:lnTo>
                  <a:lnTo>
                    <a:pt x="174" y="41"/>
                  </a:lnTo>
                  <a:lnTo>
                    <a:pt x="174" y="43"/>
                  </a:lnTo>
                  <a:lnTo>
                    <a:pt x="174" y="43"/>
                  </a:lnTo>
                  <a:lnTo>
                    <a:pt x="174" y="43"/>
                  </a:lnTo>
                  <a:lnTo>
                    <a:pt x="174" y="44"/>
                  </a:lnTo>
                  <a:lnTo>
                    <a:pt x="174" y="44"/>
                  </a:lnTo>
                  <a:lnTo>
                    <a:pt x="174" y="45"/>
                  </a:lnTo>
                  <a:lnTo>
                    <a:pt x="174" y="45"/>
                  </a:lnTo>
                  <a:lnTo>
                    <a:pt x="174" y="45"/>
                  </a:lnTo>
                  <a:lnTo>
                    <a:pt x="174" y="46"/>
                  </a:lnTo>
                  <a:lnTo>
                    <a:pt x="174" y="46"/>
                  </a:lnTo>
                  <a:lnTo>
                    <a:pt x="174" y="47"/>
                  </a:lnTo>
                  <a:lnTo>
                    <a:pt x="174" y="47"/>
                  </a:lnTo>
                  <a:lnTo>
                    <a:pt x="174" y="48"/>
                  </a:lnTo>
                  <a:lnTo>
                    <a:pt x="174" y="48"/>
                  </a:lnTo>
                  <a:lnTo>
                    <a:pt x="174" y="48"/>
                  </a:lnTo>
                  <a:lnTo>
                    <a:pt x="174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7" y="50"/>
                  </a:lnTo>
                  <a:lnTo>
                    <a:pt x="177" y="50"/>
                  </a:lnTo>
                  <a:lnTo>
                    <a:pt x="177" y="50"/>
                  </a:lnTo>
                  <a:lnTo>
                    <a:pt x="177" y="50"/>
                  </a:lnTo>
                  <a:lnTo>
                    <a:pt x="178" y="50"/>
                  </a:lnTo>
                  <a:lnTo>
                    <a:pt x="178" y="50"/>
                  </a:lnTo>
                  <a:lnTo>
                    <a:pt x="179" y="51"/>
                  </a:lnTo>
                  <a:lnTo>
                    <a:pt x="179" y="51"/>
                  </a:lnTo>
                  <a:lnTo>
                    <a:pt x="179" y="52"/>
                  </a:lnTo>
                  <a:lnTo>
                    <a:pt x="180" y="52"/>
                  </a:lnTo>
                  <a:lnTo>
                    <a:pt x="180" y="51"/>
                  </a:lnTo>
                  <a:lnTo>
                    <a:pt x="181" y="51"/>
                  </a:lnTo>
                  <a:lnTo>
                    <a:pt x="181" y="51"/>
                  </a:lnTo>
                  <a:lnTo>
                    <a:pt x="181" y="50"/>
                  </a:lnTo>
                  <a:lnTo>
                    <a:pt x="182" y="49"/>
                  </a:lnTo>
                  <a:lnTo>
                    <a:pt x="182" y="48"/>
                  </a:lnTo>
                  <a:lnTo>
                    <a:pt x="182" y="48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85" name="Freeform 91"/>
            <p:cNvSpPr>
              <a:spLocks/>
            </p:cNvSpPr>
            <p:nvPr>
              <p:custDataLst>
                <p:tags r:id="rId240"/>
              </p:custDataLst>
            </p:nvPr>
          </p:nvSpPr>
          <p:spPr bwMode="auto">
            <a:xfrm>
              <a:off x="5549496" y="4182181"/>
              <a:ext cx="271890" cy="346219"/>
            </a:xfrm>
            <a:custGeom>
              <a:avLst/>
              <a:gdLst/>
              <a:ahLst/>
              <a:cxnLst>
                <a:cxn ang="0">
                  <a:pos x="2" y="174"/>
                </a:cxn>
                <a:cxn ang="0">
                  <a:pos x="5" y="172"/>
                </a:cxn>
                <a:cxn ang="0">
                  <a:pos x="8" y="169"/>
                </a:cxn>
                <a:cxn ang="0">
                  <a:pos x="14" y="167"/>
                </a:cxn>
                <a:cxn ang="0">
                  <a:pos x="18" y="165"/>
                </a:cxn>
                <a:cxn ang="0">
                  <a:pos x="21" y="162"/>
                </a:cxn>
                <a:cxn ang="0">
                  <a:pos x="25" y="159"/>
                </a:cxn>
                <a:cxn ang="0">
                  <a:pos x="28" y="157"/>
                </a:cxn>
                <a:cxn ang="0">
                  <a:pos x="32" y="155"/>
                </a:cxn>
                <a:cxn ang="0">
                  <a:pos x="35" y="153"/>
                </a:cxn>
                <a:cxn ang="0">
                  <a:pos x="39" y="151"/>
                </a:cxn>
                <a:cxn ang="0">
                  <a:pos x="43" y="150"/>
                </a:cxn>
                <a:cxn ang="0">
                  <a:pos x="46" y="148"/>
                </a:cxn>
                <a:cxn ang="0">
                  <a:pos x="48" y="146"/>
                </a:cxn>
                <a:cxn ang="0">
                  <a:pos x="51" y="143"/>
                </a:cxn>
                <a:cxn ang="0">
                  <a:pos x="54" y="140"/>
                </a:cxn>
                <a:cxn ang="0">
                  <a:pos x="56" y="137"/>
                </a:cxn>
                <a:cxn ang="0">
                  <a:pos x="58" y="134"/>
                </a:cxn>
                <a:cxn ang="0">
                  <a:pos x="59" y="130"/>
                </a:cxn>
                <a:cxn ang="0">
                  <a:pos x="60" y="126"/>
                </a:cxn>
                <a:cxn ang="0">
                  <a:pos x="63" y="124"/>
                </a:cxn>
                <a:cxn ang="0">
                  <a:pos x="66" y="121"/>
                </a:cxn>
                <a:cxn ang="0">
                  <a:pos x="69" y="118"/>
                </a:cxn>
                <a:cxn ang="0">
                  <a:pos x="70" y="114"/>
                </a:cxn>
                <a:cxn ang="0">
                  <a:pos x="73" y="112"/>
                </a:cxn>
                <a:cxn ang="0">
                  <a:pos x="77" y="110"/>
                </a:cxn>
                <a:cxn ang="0">
                  <a:pos x="79" y="106"/>
                </a:cxn>
                <a:cxn ang="0">
                  <a:pos x="79" y="103"/>
                </a:cxn>
                <a:cxn ang="0">
                  <a:pos x="77" y="99"/>
                </a:cxn>
                <a:cxn ang="0">
                  <a:pos x="75" y="96"/>
                </a:cxn>
                <a:cxn ang="0">
                  <a:pos x="77" y="93"/>
                </a:cxn>
                <a:cxn ang="0">
                  <a:pos x="81" y="93"/>
                </a:cxn>
                <a:cxn ang="0">
                  <a:pos x="84" y="93"/>
                </a:cxn>
                <a:cxn ang="0">
                  <a:pos x="87" y="89"/>
                </a:cxn>
                <a:cxn ang="0">
                  <a:pos x="89" y="87"/>
                </a:cxn>
                <a:cxn ang="0">
                  <a:pos x="91" y="83"/>
                </a:cxn>
                <a:cxn ang="0">
                  <a:pos x="93" y="78"/>
                </a:cxn>
                <a:cxn ang="0">
                  <a:pos x="94" y="73"/>
                </a:cxn>
                <a:cxn ang="0">
                  <a:pos x="93" y="69"/>
                </a:cxn>
                <a:cxn ang="0">
                  <a:pos x="92" y="64"/>
                </a:cxn>
                <a:cxn ang="0">
                  <a:pos x="96" y="63"/>
                </a:cxn>
                <a:cxn ang="0">
                  <a:pos x="99" y="61"/>
                </a:cxn>
                <a:cxn ang="0">
                  <a:pos x="101" y="56"/>
                </a:cxn>
                <a:cxn ang="0">
                  <a:pos x="103" y="52"/>
                </a:cxn>
                <a:cxn ang="0">
                  <a:pos x="107" y="51"/>
                </a:cxn>
                <a:cxn ang="0">
                  <a:pos x="111" y="50"/>
                </a:cxn>
                <a:cxn ang="0">
                  <a:pos x="112" y="46"/>
                </a:cxn>
                <a:cxn ang="0">
                  <a:pos x="111" y="42"/>
                </a:cxn>
                <a:cxn ang="0">
                  <a:pos x="111" y="37"/>
                </a:cxn>
                <a:cxn ang="0">
                  <a:pos x="111" y="34"/>
                </a:cxn>
                <a:cxn ang="0">
                  <a:pos x="112" y="30"/>
                </a:cxn>
                <a:cxn ang="0">
                  <a:pos x="114" y="25"/>
                </a:cxn>
                <a:cxn ang="0">
                  <a:pos x="117" y="23"/>
                </a:cxn>
                <a:cxn ang="0">
                  <a:pos x="121" y="19"/>
                </a:cxn>
                <a:cxn ang="0">
                  <a:pos x="123" y="15"/>
                </a:cxn>
                <a:cxn ang="0">
                  <a:pos x="126" y="12"/>
                </a:cxn>
                <a:cxn ang="0">
                  <a:pos x="129" y="9"/>
                </a:cxn>
                <a:cxn ang="0">
                  <a:pos x="131" y="6"/>
                </a:cxn>
                <a:cxn ang="0">
                  <a:pos x="135" y="1"/>
                </a:cxn>
              </a:cxnLst>
              <a:rect l="0" t="0" r="r" b="b"/>
              <a:pathLst>
                <a:path w="139" h="177">
                  <a:moveTo>
                    <a:pt x="0" y="177"/>
                  </a:moveTo>
                  <a:lnTo>
                    <a:pt x="0" y="176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" y="175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" y="174"/>
                  </a:lnTo>
                  <a:lnTo>
                    <a:pt x="2" y="174"/>
                  </a:lnTo>
                  <a:lnTo>
                    <a:pt x="2" y="173"/>
                  </a:lnTo>
                  <a:lnTo>
                    <a:pt x="3" y="173"/>
                  </a:lnTo>
                  <a:lnTo>
                    <a:pt x="3" y="173"/>
                  </a:lnTo>
                  <a:lnTo>
                    <a:pt x="3" y="173"/>
                  </a:lnTo>
                  <a:lnTo>
                    <a:pt x="3" y="172"/>
                  </a:lnTo>
                  <a:lnTo>
                    <a:pt x="4" y="172"/>
                  </a:lnTo>
                  <a:lnTo>
                    <a:pt x="4" y="172"/>
                  </a:lnTo>
                  <a:lnTo>
                    <a:pt x="5" y="172"/>
                  </a:lnTo>
                  <a:lnTo>
                    <a:pt x="5" y="172"/>
                  </a:lnTo>
                  <a:lnTo>
                    <a:pt x="5" y="172"/>
                  </a:lnTo>
                  <a:lnTo>
                    <a:pt x="6" y="172"/>
                  </a:lnTo>
                  <a:lnTo>
                    <a:pt x="6" y="172"/>
                  </a:lnTo>
                  <a:lnTo>
                    <a:pt x="7" y="171"/>
                  </a:lnTo>
                  <a:lnTo>
                    <a:pt x="7" y="171"/>
                  </a:lnTo>
                  <a:lnTo>
                    <a:pt x="7" y="170"/>
                  </a:lnTo>
                  <a:lnTo>
                    <a:pt x="7" y="170"/>
                  </a:lnTo>
                  <a:lnTo>
                    <a:pt x="7" y="170"/>
                  </a:lnTo>
                  <a:lnTo>
                    <a:pt x="8" y="169"/>
                  </a:lnTo>
                  <a:lnTo>
                    <a:pt x="8" y="169"/>
                  </a:lnTo>
                  <a:lnTo>
                    <a:pt x="9" y="169"/>
                  </a:lnTo>
                  <a:lnTo>
                    <a:pt x="9" y="169"/>
                  </a:lnTo>
                  <a:lnTo>
                    <a:pt x="9" y="168"/>
                  </a:lnTo>
                  <a:lnTo>
                    <a:pt x="10" y="168"/>
                  </a:lnTo>
                  <a:lnTo>
                    <a:pt x="10" y="168"/>
                  </a:lnTo>
                  <a:lnTo>
                    <a:pt x="11" y="168"/>
                  </a:lnTo>
                  <a:lnTo>
                    <a:pt x="13" y="167"/>
                  </a:lnTo>
                  <a:lnTo>
                    <a:pt x="13" y="167"/>
                  </a:lnTo>
                  <a:lnTo>
                    <a:pt x="14" y="167"/>
                  </a:lnTo>
                  <a:lnTo>
                    <a:pt x="14" y="167"/>
                  </a:lnTo>
                  <a:lnTo>
                    <a:pt x="14" y="167"/>
                  </a:lnTo>
                  <a:lnTo>
                    <a:pt x="15" y="167"/>
                  </a:lnTo>
                  <a:lnTo>
                    <a:pt x="16" y="167"/>
                  </a:lnTo>
                  <a:lnTo>
                    <a:pt x="16" y="166"/>
                  </a:lnTo>
                  <a:lnTo>
                    <a:pt x="16" y="166"/>
                  </a:lnTo>
                  <a:lnTo>
                    <a:pt x="16" y="166"/>
                  </a:lnTo>
                  <a:lnTo>
                    <a:pt x="17" y="166"/>
                  </a:lnTo>
                  <a:lnTo>
                    <a:pt x="17" y="166"/>
                  </a:lnTo>
                  <a:lnTo>
                    <a:pt x="18" y="165"/>
                  </a:lnTo>
                  <a:lnTo>
                    <a:pt x="18" y="165"/>
                  </a:lnTo>
                  <a:lnTo>
                    <a:pt x="18" y="165"/>
                  </a:lnTo>
                  <a:lnTo>
                    <a:pt x="19" y="165"/>
                  </a:lnTo>
                  <a:lnTo>
                    <a:pt x="19" y="164"/>
                  </a:lnTo>
                  <a:lnTo>
                    <a:pt x="19" y="164"/>
                  </a:lnTo>
                  <a:lnTo>
                    <a:pt x="19" y="163"/>
                  </a:lnTo>
                  <a:lnTo>
                    <a:pt x="20" y="163"/>
                  </a:lnTo>
                  <a:lnTo>
                    <a:pt x="20" y="163"/>
                  </a:lnTo>
                  <a:lnTo>
                    <a:pt x="21" y="163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22" y="161"/>
                  </a:lnTo>
                  <a:lnTo>
                    <a:pt x="22" y="161"/>
                  </a:lnTo>
                  <a:lnTo>
                    <a:pt x="23" y="161"/>
                  </a:lnTo>
                  <a:lnTo>
                    <a:pt x="23" y="160"/>
                  </a:lnTo>
                  <a:lnTo>
                    <a:pt x="23" y="160"/>
                  </a:lnTo>
                  <a:lnTo>
                    <a:pt x="24" y="160"/>
                  </a:lnTo>
                  <a:lnTo>
                    <a:pt x="24" y="159"/>
                  </a:lnTo>
                  <a:lnTo>
                    <a:pt x="25" y="159"/>
                  </a:lnTo>
                  <a:lnTo>
                    <a:pt x="25" y="159"/>
                  </a:lnTo>
                  <a:lnTo>
                    <a:pt x="25" y="158"/>
                  </a:lnTo>
                  <a:lnTo>
                    <a:pt x="26" y="158"/>
                  </a:lnTo>
                  <a:lnTo>
                    <a:pt x="26" y="158"/>
                  </a:lnTo>
                  <a:lnTo>
                    <a:pt x="26" y="158"/>
                  </a:lnTo>
                  <a:lnTo>
                    <a:pt x="27" y="158"/>
                  </a:lnTo>
                  <a:lnTo>
                    <a:pt x="27" y="158"/>
                  </a:lnTo>
                  <a:lnTo>
                    <a:pt x="28" y="157"/>
                  </a:lnTo>
                  <a:lnTo>
                    <a:pt x="28" y="157"/>
                  </a:lnTo>
                  <a:lnTo>
                    <a:pt x="28" y="157"/>
                  </a:lnTo>
                  <a:lnTo>
                    <a:pt x="28" y="157"/>
                  </a:lnTo>
                  <a:lnTo>
                    <a:pt x="29" y="157"/>
                  </a:lnTo>
                  <a:lnTo>
                    <a:pt x="29" y="156"/>
                  </a:lnTo>
                  <a:lnTo>
                    <a:pt x="29" y="156"/>
                  </a:lnTo>
                  <a:lnTo>
                    <a:pt x="30" y="156"/>
                  </a:lnTo>
                  <a:lnTo>
                    <a:pt x="30" y="156"/>
                  </a:lnTo>
                  <a:lnTo>
                    <a:pt x="30" y="156"/>
                  </a:lnTo>
                  <a:lnTo>
                    <a:pt x="31" y="155"/>
                  </a:lnTo>
                  <a:lnTo>
                    <a:pt x="31" y="155"/>
                  </a:lnTo>
                  <a:lnTo>
                    <a:pt x="32" y="155"/>
                  </a:lnTo>
                  <a:lnTo>
                    <a:pt x="32" y="155"/>
                  </a:lnTo>
                  <a:lnTo>
                    <a:pt x="32" y="155"/>
                  </a:lnTo>
                  <a:lnTo>
                    <a:pt x="33" y="155"/>
                  </a:lnTo>
                  <a:lnTo>
                    <a:pt x="33" y="155"/>
                  </a:lnTo>
                  <a:lnTo>
                    <a:pt x="34" y="154"/>
                  </a:lnTo>
                  <a:lnTo>
                    <a:pt x="34" y="154"/>
                  </a:lnTo>
                  <a:lnTo>
                    <a:pt x="34" y="154"/>
                  </a:lnTo>
                  <a:lnTo>
                    <a:pt x="35" y="154"/>
                  </a:lnTo>
                  <a:lnTo>
                    <a:pt x="35" y="153"/>
                  </a:lnTo>
                  <a:lnTo>
                    <a:pt x="35" y="153"/>
                  </a:lnTo>
                  <a:lnTo>
                    <a:pt x="35" y="153"/>
                  </a:lnTo>
                  <a:lnTo>
                    <a:pt x="36" y="153"/>
                  </a:lnTo>
                  <a:lnTo>
                    <a:pt x="36" y="153"/>
                  </a:lnTo>
                  <a:lnTo>
                    <a:pt x="37" y="152"/>
                  </a:lnTo>
                  <a:lnTo>
                    <a:pt x="37" y="152"/>
                  </a:lnTo>
                  <a:lnTo>
                    <a:pt x="37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38" y="151"/>
                  </a:lnTo>
                  <a:lnTo>
                    <a:pt x="39" y="151"/>
                  </a:lnTo>
                  <a:lnTo>
                    <a:pt x="39" y="151"/>
                  </a:lnTo>
                  <a:lnTo>
                    <a:pt x="39" y="151"/>
                  </a:lnTo>
                  <a:lnTo>
                    <a:pt x="40" y="150"/>
                  </a:lnTo>
                  <a:lnTo>
                    <a:pt x="40" y="150"/>
                  </a:lnTo>
                  <a:lnTo>
                    <a:pt x="41" y="150"/>
                  </a:lnTo>
                  <a:lnTo>
                    <a:pt x="41" y="150"/>
                  </a:lnTo>
                  <a:lnTo>
                    <a:pt x="41" y="150"/>
                  </a:lnTo>
                  <a:lnTo>
                    <a:pt x="41" y="150"/>
                  </a:lnTo>
                  <a:lnTo>
                    <a:pt x="42" y="150"/>
                  </a:lnTo>
                  <a:lnTo>
                    <a:pt x="42" y="150"/>
                  </a:lnTo>
                  <a:lnTo>
                    <a:pt x="43" y="150"/>
                  </a:lnTo>
                  <a:lnTo>
                    <a:pt x="43" y="149"/>
                  </a:lnTo>
                  <a:lnTo>
                    <a:pt x="43" y="149"/>
                  </a:lnTo>
                  <a:lnTo>
                    <a:pt x="43" y="149"/>
                  </a:lnTo>
                  <a:lnTo>
                    <a:pt x="44" y="149"/>
                  </a:lnTo>
                  <a:lnTo>
                    <a:pt x="44" y="149"/>
                  </a:lnTo>
                  <a:lnTo>
                    <a:pt x="45" y="149"/>
                  </a:lnTo>
                  <a:lnTo>
                    <a:pt x="45" y="149"/>
                  </a:lnTo>
                  <a:lnTo>
                    <a:pt x="45" y="148"/>
                  </a:lnTo>
                  <a:lnTo>
                    <a:pt x="46" y="148"/>
                  </a:lnTo>
                  <a:lnTo>
                    <a:pt x="46" y="148"/>
                  </a:lnTo>
                  <a:lnTo>
                    <a:pt x="46" y="148"/>
                  </a:lnTo>
                  <a:lnTo>
                    <a:pt x="46" y="148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7" y="147"/>
                  </a:lnTo>
                  <a:lnTo>
                    <a:pt x="47" y="147"/>
                  </a:lnTo>
                  <a:lnTo>
                    <a:pt x="47" y="146"/>
                  </a:lnTo>
                  <a:lnTo>
                    <a:pt x="48" y="146"/>
                  </a:lnTo>
                  <a:lnTo>
                    <a:pt x="48" y="146"/>
                  </a:lnTo>
                  <a:lnTo>
                    <a:pt x="48" y="146"/>
                  </a:lnTo>
                  <a:lnTo>
                    <a:pt x="49" y="145"/>
                  </a:lnTo>
                  <a:lnTo>
                    <a:pt x="49" y="145"/>
                  </a:lnTo>
                  <a:lnTo>
                    <a:pt x="49" y="145"/>
                  </a:lnTo>
                  <a:lnTo>
                    <a:pt x="50" y="144"/>
                  </a:lnTo>
                  <a:lnTo>
                    <a:pt x="50" y="144"/>
                  </a:lnTo>
                  <a:lnTo>
                    <a:pt x="50" y="144"/>
                  </a:lnTo>
                  <a:lnTo>
                    <a:pt x="50" y="144"/>
                  </a:lnTo>
                  <a:lnTo>
                    <a:pt x="50" y="143"/>
                  </a:lnTo>
                  <a:lnTo>
                    <a:pt x="51" y="143"/>
                  </a:lnTo>
                  <a:lnTo>
                    <a:pt x="51" y="143"/>
                  </a:lnTo>
                  <a:lnTo>
                    <a:pt x="52" y="143"/>
                  </a:lnTo>
                  <a:lnTo>
                    <a:pt x="52" y="142"/>
                  </a:lnTo>
                  <a:lnTo>
                    <a:pt x="52" y="142"/>
                  </a:lnTo>
                  <a:lnTo>
                    <a:pt x="52" y="142"/>
                  </a:lnTo>
                  <a:lnTo>
                    <a:pt x="52" y="142"/>
                  </a:lnTo>
                  <a:lnTo>
                    <a:pt x="52" y="141"/>
                  </a:lnTo>
                  <a:lnTo>
                    <a:pt x="52" y="141"/>
                  </a:lnTo>
                  <a:lnTo>
                    <a:pt x="53" y="141"/>
                  </a:lnTo>
                  <a:lnTo>
                    <a:pt x="53" y="140"/>
                  </a:lnTo>
                  <a:lnTo>
                    <a:pt x="54" y="140"/>
                  </a:lnTo>
                  <a:lnTo>
                    <a:pt x="54" y="139"/>
                  </a:lnTo>
                  <a:lnTo>
                    <a:pt x="55" y="139"/>
                  </a:lnTo>
                  <a:lnTo>
                    <a:pt x="55" y="139"/>
                  </a:lnTo>
                  <a:lnTo>
                    <a:pt x="55" y="139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8"/>
                  </a:lnTo>
                  <a:lnTo>
                    <a:pt x="56" y="137"/>
                  </a:lnTo>
                  <a:lnTo>
                    <a:pt x="56" y="137"/>
                  </a:lnTo>
                  <a:lnTo>
                    <a:pt x="56" y="137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7" y="135"/>
                  </a:lnTo>
                  <a:lnTo>
                    <a:pt x="57" y="135"/>
                  </a:lnTo>
                  <a:lnTo>
                    <a:pt x="57" y="135"/>
                  </a:lnTo>
                  <a:lnTo>
                    <a:pt x="57" y="134"/>
                  </a:lnTo>
                  <a:lnTo>
                    <a:pt x="57" y="134"/>
                  </a:lnTo>
                  <a:lnTo>
                    <a:pt x="58" y="134"/>
                  </a:lnTo>
                  <a:lnTo>
                    <a:pt x="58" y="134"/>
                  </a:lnTo>
                  <a:lnTo>
                    <a:pt x="58" y="133"/>
                  </a:lnTo>
                  <a:lnTo>
                    <a:pt x="58" y="133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1"/>
                  </a:lnTo>
                  <a:lnTo>
                    <a:pt x="58" y="131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9" y="129"/>
                  </a:lnTo>
                  <a:lnTo>
                    <a:pt x="59" y="129"/>
                  </a:lnTo>
                  <a:lnTo>
                    <a:pt x="59" y="128"/>
                  </a:lnTo>
                  <a:lnTo>
                    <a:pt x="59" y="128"/>
                  </a:lnTo>
                  <a:lnTo>
                    <a:pt x="59" y="128"/>
                  </a:lnTo>
                  <a:lnTo>
                    <a:pt x="59" y="127"/>
                  </a:lnTo>
                  <a:lnTo>
                    <a:pt x="60" y="127"/>
                  </a:lnTo>
                  <a:lnTo>
                    <a:pt x="60" y="127"/>
                  </a:lnTo>
                  <a:lnTo>
                    <a:pt x="60" y="126"/>
                  </a:lnTo>
                  <a:lnTo>
                    <a:pt x="61" y="126"/>
                  </a:lnTo>
                  <a:lnTo>
                    <a:pt x="61" y="126"/>
                  </a:lnTo>
                  <a:lnTo>
                    <a:pt x="61" y="125"/>
                  </a:lnTo>
                  <a:lnTo>
                    <a:pt x="62" y="125"/>
                  </a:lnTo>
                  <a:lnTo>
                    <a:pt x="62" y="125"/>
                  </a:lnTo>
                  <a:lnTo>
                    <a:pt x="62" y="125"/>
                  </a:lnTo>
                  <a:lnTo>
                    <a:pt x="62" y="125"/>
                  </a:lnTo>
                  <a:lnTo>
                    <a:pt x="62" y="124"/>
                  </a:lnTo>
                  <a:lnTo>
                    <a:pt x="63" y="124"/>
                  </a:lnTo>
                  <a:lnTo>
                    <a:pt x="63" y="124"/>
                  </a:lnTo>
                  <a:lnTo>
                    <a:pt x="64" y="124"/>
                  </a:lnTo>
                  <a:lnTo>
                    <a:pt x="64" y="123"/>
                  </a:lnTo>
                  <a:lnTo>
                    <a:pt x="64" y="123"/>
                  </a:lnTo>
                  <a:lnTo>
                    <a:pt x="65" y="123"/>
                  </a:lnTo>
                  <a:lnTo>
                    <a:pt x="65" y="123"/>
                  </a:lnTo>
                  <a:lnTo>
                    <a:pt x="65" y="123"/>
                  </a:lnTo>
                  <a:lnTo>
                    <a:pt x="65" y="122"/>
                  </a:lnTo>
                  <a:lnTo>
                    <a:pt x="66" y="122"/>
                  </a:lnTo>
                  <a:lnTo>
                    <a:pt x="66" y="121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7" y="121"/>
                  </a:lnTo>
                  <a:lnTo>
                    <a:pt x="67" y="121"/>
                  </a:lnTo>
                  <a:lnTo>
                    <a:pt x="68" y="120"/>
                  </a:lnTo>
                  <a:lnTo>
                    <a:pt x="68" y="120"/>
                  </a:lnTo>
                  <a:lnTo>
                    <a:pt x="68" y="119"/>
                  </a:lnTo>
                  <a:lnTo>
                    <a:pt x="68" y="119"/>
                  </a:lnTo>
                  <a:lnTo>
                    <a:pt x="69" y="119"/>
                  </a:lnTo>
                  <a:lnTo>
                    <a:pt x="69" y="119"/>
                  </a:lnTo>
                  <a:lnTo>
                    <a:pt x="69" y="118"/>
                  </a:lnTo>
                  <a:lnTo>
                    <a:pt x="69" y="118"/>
                  </a:lnTo>
                  <a:lnTo>
                    <a:pt x="69" y="118"/>
                  </a:lnTo>
                  <a:lnTo>
                    <a:pt x="69" y="117"/>
                  </a:lnTo>
                  <a:lnTo>
                    <a:pt x="69" y="117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3" y="112"/>
                  </a:lnTo>
                  <a:lnTo>
                    <a:pt x="73" y="112"/>
                  </a:lnTo>
                  <a:lnTo>
                    <a:pt x="73" y="112"/>
                  </a:lnTo>
                  <a:lnTo>
                    <a:pt x="73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0"/>
                  </a:lnTo>
                  <a:lnTo>
                    <a:pt x="76" y="110"/>
                  </a:lnTo>
                  <a:lnTo>
                    <a:pt x="76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7" y="109"/>
                  </a:lnTo>
                  <a:lnTo>
                    <a:pt x="77" y="109"/>
                  </a:lnTo>
                  <a:lnTo>
                    <a:pt x="77" y="108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7"/>
                  </a:lnTo>
                  <a:lnTo>
                    <a:pt x="78" y="107"/>
                  </a:lnTo>
                  <a:lnTo>
                    <a:pt x="78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5"/>
                  </a:lnTo>
                  <a:lnTo>
                    <a:pt x="79" y="105"/>
                  </a:lnTo>
                  <a:lnTo>
                    <a:pt x="80" y="105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3"/>
                  </a:lnTo>
                  <a:lnTo>
                    <a:pt x="79" y="103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2"/>
                  </a:lnTo>
                  <a:lnTo>
                    <a:pt x="79" y="102"/>
                  </a:lnTo>
                  <a:lnTo>
                    <a:pt x="78" y="101"/>
                  </a:lnTo>
                  <a:lnTo>
                    <a:pt x="78" y="101"/>
                  </a:lnTo>
                  <a:lnTo>
                    <a:pt x="78" y="101"/>
                  </a:lnTo>
                  <a:lnTo>
                    <a:pt x="78" y="100"/>
                  </a:lnTo>
                  <a:lnTo>
                    <a:pt x="78" y="100"/>
                  </a:lnTo>
                  <a:lnTo>
                    <a:pt x="78" y="99"/>
                  </a:lnTo>
                  <a:lnTo>
                    <a:pt x="77" y="99"/>
                  </a:lnTo>
                  <a:lnTo>
                    <a:pt x="77" y="99"/>
                  </a:lnTo>
                  <a:lnTo>
                    <a:pt x="77" y="99"/>
                  </a:lnTo>
                  <a:lnTo>
                    <a:pt x="77" y="99"/>
                  </a:lnTo>
                  <a:lnTo>
                    <a:pt x="76" y="99"/>
                  </a:lnTo>
                  <a:lnTo>
                    <a:pt x="76" y="98"/>
                  </a:lnTo>
                  <a:lnTo>
                    <a:pt x="76" y="98"/>
                  </a:lnTo>
                  <a:lnTo>
                    <a:pt x="75" y="98"/>
                  </a:lnTo>
                  <a:lnTo>
                    <a:pt x="75" y="97"/>
                  </a:lnTo>
                  <a:lnTo>
                    <a:pt x="75" y="97"/>
                  </a:lnTo>
                  <a:lnTo>
                    <a:pt x="75" y="96"/>
                  </a:lnTo>
                  <a:lnTo>
                    <a:pt x="75" y="96"/>
                  </a:lnTo>
                  <a:lnTo>
                    <a:pt x="76" y="96"/>
                  </a:lnTo>
                  <a:lnTo>
                    <a:pt x="76" y="95"/>
                  </a:lnTo>
                  <a:lnTo>
                    <a:pt x="76" y="95"/>
                  </a:lnTo>
                  <a:lnTo>
                    <a:pt x="77" y="94"/>
                  </a:lnTo>
                  <a:lnTo>
                    <a:pt x="77" y="94"/>
                  </a:lnTo>
                  <a:lnTo>
                    <a:pt x="77" y="94"/>
                  </a:lnTo>
                  <a:lnTo>
                    <a:pt x="77" y="94"/>
                  </a:lnTo>
                  <a:lnTo>
                    <a:pt x="77" y="93"/>
                  </a:lnTo>
                  <a:lnTo>
                    <a:pt x="77" y="93"/>
                  </a:lnTo>
                  <a:lnTo>
                    <a:pt x="77" y="93"/>
                  </a:lnTo>
                  <a:lnTo>
                    <a:pt x="78" y="92"/>
                  </a:lnTo>
                  <a:lnTo>
                    <a:pt x="78" y="92"/>
                  </a:lnTo>
                  <a:lnTo>
                    <a:pt x="79" y="92"/>
                  </a:lnTo>
                  <a:lnTo>
                    <a:pt x="79" y="92"/>
                  </a:lnTo>
                  <a:lnTo>
                    <a:pt x="80" y="92"/>
                  </a:lnTo>
                  <a:lnTo>
                    <a:pt x="80" y="92"/>
                  </a:lnTo>
                  <a:lnTo>
                    <a:pt x="80" y="93"/>
                  </a:lnTo>
                  <a:lnTo>
                    <a:pt x="80" y="93"/>
                  </a:lnTo>
                  <a:lnTo>
                    <a:pt x="81" y="93"/>
                  </a:lnTo>
                  <a:lnTo>
                    <a:pt x="81" y="93"/>
                  </a:lnTo>
                  <a:lnTo>
                    <a:pt x="82" y="93"/>
                  </a:lnTo>
                  <a:lnTo>
                    <a:pt x="82" y="93"/>
                  </a:lnTo>
                  <a:lnTo>
                    <a:pt x="82" y="93"/>
                  </a:lnTo>
                  <a:lnTo>
                    <a:pt x="82" y="93"/>
                  </a:lnTo>
                  <a:lnTo>
                    <a:pt x="83" y="93"/>
                  </a:lnTo>
                  <a:lnTo>
                    <a:pt x="83" y="93"/>
                  </a:lnTo>
                  <a:lnTo>
                    <a:pt x="84" y="93"/>
                  </a:lnTo>
                  <a:lnTo>
                    <a:pt x="84" y="93"/>
                  </a:lnTo>
                  <a:lnTo>
                    <a:pt x="84" y="93"/>
                  </a:lnTo>
                  <a:lnTo>
                    <a:pt x="85" y="92"/>
                  </a:lnTo>
                  <a:lnTo>
                    <a:pt x="85" y="92"/>
                  </a:lnTo>
                  <a:lnTo>
                    <a:pt x="86" y="92"/>
                  </a:lnTo>
                  <a:lnTo>
                    <a:pt x="86" y="91"/>
                  </a:lnTo>
                  <a:lnTo>
                    <a:pt x="87" y="91"/>
                  </a:lnTo>
                  <a:lnTo>
                    <a:pt x="87" y="90"/>
                  </a:lnTo>
                  <a:lnTo>
                    <a:pt x="87" y="90"/>
                  </a:lnTo>
                  <a:lnTo>
                    <a:pt x="87" y="90"/>
                  </a:lnTo>
                  <a:lnTo>
                    <a:pt x="87" y="90"/>
                  </a:lnTo>
                  <a:lnTo>
                    <a:pt x="87" y="89"/>
                  </a:lnTo>
                  <a:lnTo>
                    <a:pt x="88" y="89"/>
                  </a:lnTo>
                  <a:lnTo>
                    <a:pt x="88" y="89"/>
                  </a:lnTo>
                  <a:lnTo>
                    <a:pt x="88" y="89"/>
                  </a:lnTo>
                  <a:lnTo>
                    <a:pt x="89" y="89"/>
                  </a:lnTo>
                  <a:lnTo>
                    <a:pt x="89" y="88"/>
                  </a:lnTo>
                  <a:lnTo>
                    <a:pt x="89" y="88"/>
                  </a:lnTo>
                  <a:lnTo>
                    <a:pt x="89" y="88"/>
                  </a:lnTo>
                  <a:lnTo>
                    <a:pt x="89" y="87"/>
                  </a:lnTo>
                  <a:lnTo>
                    <a:pt x="89" y="87"/>
                  </a:lnTo>
                  <a:lnTo>
                    <a:pt x="89" y="87"/>
                  </a:lnTo>
                  <a:lnTo>
                    <a:pt x="89" y="86"/>
                  </a:lnTo>
                  <a:lnTo>
                    <a:pt x="89" y="86"/>
                  </a:lnTo>
                  <a:lnTo>
                    <a:pt x="89" y="85"/>
                  </a:lnTo>
                  <a:lnTo>
                    <a:pt x="89" y="85"/>
                  </a:lnTo>
                  <a:lnTo>
                    <a:pt x="89" y="85"/>
                  </a:lnTo>
                  <a:lnTo>
                    <a:pt x="90" y="84"/>
                  </a:lnTo>
                  <a:lnTo>
                    <a:pt x="90" y="84"/>
                  </a:lnTo>
                  <a:lnTo>
                    <a:pt x="90" y="83"/>
                  </a:lnTo>
                  <a:lnTo>
                    <a:pt x="90" y="83"/>
                  </a:lnTo>
                  <a:lnTo>
                    <a:pt x="91" y="83"/>
                  </a:lnTo>
                  <a:lnTo>
                    <a:pt x="91" y="83"/>
                  </a:lnTo>
                  <a:lnTo>
                    <a:pt x="91" y="82"/>
                  </a:lnTo>
                  <a:lnTo>
                    <a:pt x="91" y="82"/>
                  </a:lnTo>
                  <a:lnTo>
                    <a:pt x="92" y="81"/>
                  </a:lnTo>
                  <a:lnTo>
                    <a:pt x="92" y="81"/>
                  </a:lnTo>
                  <a:lnTo>
                    <a:pt x="93" y="81"/>
                  </a:lnTo>
                  <a:lnTo>
                    <a:pt x="93" y="81"/>
                  </a:lnTo>
                  <a:lnTo>
                    <a:pt x="93" y="80"/>
                  </a:lnTo>
                  <a:lnTo>
                    <a:pt x="94" y="79"/>
                  </a:lnTo>
                  <a:lnTo>
                    <a:pt x="93" y="78"/>
                  </a:lnTo>
                  <a:lnTo>
                    <a:pt x="94" y="78"/>
                  </a:lnTo>
                  <a:lnTo>
                    <a:pt x="94" y="77"/>
                  </a:lnTo>
                  <a:lnTo>
                    <a:pt x="94" y="77"/>
                  </a:lnTo>
                  <a:lnTo>
                    <a:pt x="94" y="76"/>
                  </a:lnTo>
                  <a:lnTo>
                    <a:pt x="94" y="76"/>
                  </a:lnTo>
                  <a:lnTo>
                    <a:pt x="94" y="76"/>
                  </a:lnTo>
                  <a:lnTo>
                    <a:pt x="94" y="74"/>
                  </a:lnTo>
                  <a:lnTo>
                    <a:pt x="94" y="74"/>
                  </a:lnTo>
                  <a:lnTo>
                    <a:pt x="94" y="73"/>
                  </a:lnTo>
                  <a:lnTo>
                    <a:pt x="94" y="73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3" y="72"/>
                  </a:lnTo>
                  <a:lnTo>
                    <a:pt x="93" y="71"/>
                  </a:lnTo>
                  <a:lnTo>
                    <a:pt x="93" y="71"/>
                  </a:lnTo>
                  <a:lnTo>
                    <a:pt x="93" y="70"/>
                  </a:lnTo>
                  <a:lnTo>
                    <a:pt x="93" y="70"/>
                  </a:lnTo>
                  <a:lnTo>
                    <a:pt x="93" y="70"/>
                  </a:lnTo>
                  <a:lnTo>
                    <a:pt x="93" y="69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3" y="68"/>
                  </a:lnTo>
                  <a:lnTo>
                    <a:pt x="93" y="68"/>
                  </a:lnTo>
                  <a:lnTo>
                    <a:pt x="93" y="67"/>
                  </a:lnTo>
                  <a:lnTo>
                    <a:pt x="93" y="66"/>
                  </a:lnTo>
                  <a:lnTo>
                    <a:pt x="93" y="66"/>
                  </a:lnTo>
                  <a:lnTo>
                    <a:pt x="93" y="65"/>
                  </a:lnTo>
                  <a:lnTo>
                    <a:pt x="92" y="65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3" y="64"/>
                  </a:lnTo>
                  <a:lnTo>
                    <a:pt x="93" y="63"/>
                  </a:lnTo>
                  <a:lnTo>
                    <a:pt x="93" y="63"/>
                  </a:lnTo>
                  <a:lnTo>
                    <a:pt x="93" y="63"/>
                  </a:lnTo>
                  <a:lnTo>
                    <a:pt x="93" y="63"/>
                  </a:lnTo>
                  <a:lnTo>
                    <a:pt x="94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97" y="62"/>
                  </a:lnTo>
                  <a:lnTo>
                    <a:pt x="98" y="62"/>
                  </a:lnTo>
                  <a:lnTo>
                    <a:pt x="98" y="61"/>
                  </a:lnTo>
                  <a:lnTo>
                    <a:pt x="98" y="61"/>
                  </a:lnTo>
                  <a:lnTo>
                    <a:pt x="99" y="61"/>
                  </a:lnTo>
                  <a:lnTo>
                    <a:pt x="99" y="61"/>
                  </a:lnTo>
                  <a:lnTo>
                    <a:pt x="99" y="61"/>
                  </a:lnTo>
                  <a:lnTo>
                    <a:pt x="100" y="60"/>
                  </a:lnTo>
                  <a:lnTo>
                    <a:pt x="100" y="60"/>
                  </a:lnTo>
                  <a:lnTo>
                    <a:pt x="100" y="59"/>
                  </a:lnTo>
                  <a:lnTo>
                    <a:pt x="100" y="59"/>
                  </a:lnTo>
                  <a:lnTo>
                    <a:pt x="100" y="59"/>
                  </a:lnTo>
                  <a:lnTo>
                    <a:pt x="100" y="58"/>
                  </a:lnTo>
                  <a:lnTo>
                    <a:pt x="100" y="57"/>
                  </a:lnTo>
                  <a:lnTo>
                    <a:pt x="100" y="57"/>
                  </a:lnTo>
                  <a:lnTo>
                    <a:pt x="101" y="56"/>
                  </a:lnTo>
                  <a:lnTo>
                    <a:pt x="101" y="56"/>
                  </a:lnTo>
                  <a:lnTo>
                    <a:pt x="101" y="55"/>
                  </a:lnTo>
                  <a:lnTo>
                    <a:pt x="101" y="55"/>
                  </a:lnTo>
                  <a:lnTo>
                    <a:pt x="102" y="54"/>
                  </a:lnTo>
                  <a:lnTo>
                    <a:pt x="102" y="54"/>
                  </a:lnTo>
                  <a:lnTo>
                    <a:pt x="102" y="54"/>
                  </a:lnTo>
                  <a:lnTo>
                    <a:pt x="102" y="53"/>
                  </a:lnTo>
                  <a:lnTo>
                    <a:pt x="103" y="53"/>
                  </a:lnTo>
                  <a:lnTo>
                    <a:pt x="103" y="53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1"/>
                  </a:lnTo>
                  <a:lnTo>
                    <a:pt x="105" y="51"/>
                  </a:lnTo>
                  <a:lnTo>
                    <a:pt x="105" y="51"/>
                  </a:lnTo>
                  <a:lnTo>
                    <a:pt x="105" y="51"/>
                  </a:lnTo>
                  <a:lnTo>
                    <a:pt x="106" y="51"/>
                  </a:lnTo>
                  <a:lnTo>
                    <a:pt x="106" y="51"/>
                  </a:lnTo>
                  <a:lnTo>
                    <a:pt x="107" y="51"/>
                  </a:lnTo>
                  <a:lnTo>
                    <a:pt x="107" y="51"/>
                  </a:lnTo>
                  <a:lnTo>
                    <a:pt x="107" y="51"/>
                  </a:lnTo>
                  <a:lnTo>
                    <a:pt x="108" y="51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09" y="51"/>
                  </a:lnTo>
                  <a:lnTo>
                    <a:pt x="109" y="50"/>
                  </a:lnTo>
                  <a:lnTo>
                    <a:pt x="109" y="50"/>
                  </a:lnTo>
                  <a:lnTo>
                    <a:pt x="110" y="50"/>
                  </a:lnTo>
                  <a:lnTo>
                    <a:pt x="110" y="50"/>
                  </a:lnTo>
                  <a:lnTo>
                    <a:pt x="111" y="50"/>
                  </a:lnTo>
                  <a:lnTo>
                    <a:pt x="111" y="49"/>
                  </a:lnTo>
                  <a:lnTo>
                    <a:pt x="111" y="49"/>
                  </a:lnTo>
                  <a:lnTo>
                    <a:pt x="111" y="49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7"/>
                  </a:lnTo>
                  <a:lnTo>
                    <a:pt x="112" y="47"/>
                  </a:lnTo>
                  <a:lnTo>
                    <a:pt x="112" y="46"/>
                  </a:lnTo>
                  <a:lnTo>
                    <a:pt x="112" y="46"/>
                  </a:lnTo>
                  <a:lnTo>
                    <a:pt x="112" y="45"/>
                  </a:lnTo>
                  <a:lnTo>
                    <a:pt x="112" y="45"/>
                  </a:lnTo>
                  <a:lnTo>
                    <a:pt x="112" y="45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1" y="43"/>
                  </a:lnTo>
                  <a:lnTo>
                    <a:pt x="111" y="43"/>
                  </a:lnTo>
                  <a:lnTo>
                    <a:pt x="111" y="42"/>
                  </a:lnTo>
                  <a:lnTo>
                    <a:pt x="111" y="41"/>
                  </a:lnTo>
                  <a:lnTo>
                    <a:pt x="111" y="41"/>
                  </a:lnTo>
                  <a:lnTo>
                    <a:pt x="111" y="41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11" y="38"/>
                  </a:lnTo>
                  <a:lnTo>
                    <a:pt x="111" y="38"/>
                  </a:lnTo>
                  <a:lnTo>
                    <a:pt x="111" y="37"/>
                  </a:lnTo>
                  <a:lnTo>
                    <a:pt x="111" y="37"/>
                  </a:lnTo>
                  <a:lnTo>
                    <a:pt x="111" y="37"/>
                  </a:lnTo>
                  <a:lnTo>
                    <a:pt x="111" y="36"/>
                  </a:lnTo>
                  <a:lnTo>
                    <a:pt x="112" y="36"/>
                  </a:lnTo>
                  <a:lnTo>
                    <a:pt x="112" y="35"/>
                  </a:lnTo>
                  <a:lnTo>
                    <a:pt x="111" y="35"/>
                  </a:lnTo>
                  <a:lnTo>
                    <a:pt x="111" y="35"/>
                  </a:lnTo>
                  <a:lnTo>
                    <a:pt x="111" y="35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33"/>
                  </a:lnTo>
                  <a:lnTo>
                    <a:pt x="111" y="33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111" y="31"/>
                  </a:lnTo>
                  <a:lnTo>
                    <a:pt x="111" y="31"/>
                  </a:lnTo>
                  <a:lnTo>
                    <a:pt x="112" y="30"/>
                  </a:lnTo>
                  <a:lnTo>
                    <a:pt x="112" y="30"/>
                  </a:lnTo>
                  <a:lnTo>
                    <a:pt x="112" y="29"/>
                  </a:lnTo>
                  <a:lnTo>
                    <a:pt x="113" y="29"/>
                  </a:lnTo>
                  <a:lnTo>
                    <a:pt x="113" y="28"/>
                  </a:lnTo>
                  <a:lnTo>
                    <a:pt x="113" y="28"/>
                  </a:lnTo>
                  <a:lnTo>
                    <a:pt x="113" y="28"/>
                  </a:lnTo>
                  <a:lnTo>
                    <a:pt x="113" y="27"/>
                  </a:lnTo>
                  <a:lnTo>
                    <a:pt x="113" y="27"/>
                  </a:lnTo>
                  <a:lnTo>
                    <a:pt x="114" y="26"/>
                  </a:lnTo>
                  <a:lnTo>
                    <a:pt x="114" y="26"/>
                  </a:lnTo>
                  <a:lnTo>
                    <a:pt x="114" y="25"/>
                  </a:lnTo>
                  <a:lnTo>
                    <a:pt x="114" y="25"/>
                  </a:lnTo>
                  <a:lnTo>
                    <a:pt x="114" y="25"/>
                  </a:lnTo>
                  <a:lnTo>
                    <a:pt x="114" y="25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6" y="24"/>
                  </a:lnTo>
                  <a:lnTo>
                    <a:pt x="116" y="23"/>
                  </a:lnTo>
                  <a:lnTo>
                    <a:pt x="116" y="23"/>
                  </a:lnTo>
                  <a:lnTo>
                    <a:pt x="117" y="23"/>
                  </a:lnTo>
                  <a:lnTo>
                    <a:pt x="117" y="23"/>
                  </a:lnTo>
                  <a:lnTo>
                    <a:pt x="117" y="22"/>
                  </a:lnTo>
                  <a:lnTo>
                    <a:pt x="118" y="22"/>
                  </a:lnTo>
                  <a:lnTo>
                    <a:pt x="118" y="22"/>
                  </a:lnTo>
                  <a:lnTo>
                    <a:pt x="118" y="22"/>
                  </a:lnTo>
                  <a:lnTo>
                    <a:pt x="119" y="21"/>
                  </a:lnTo>
                  <a:lnTo>
                    <a:pt x="119" y="21"/>
                  </a:lnTo>
                  <a:lnTo>
                    <a:pt x="120" y="21"/>
                  </a:lnTo>
                  <a:lnTo>
                    <a:pt x="120" y="20"/>
                  </a:lnTo>
                  <a:lnTo>
                    <a:pt x="121" y="20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121" y="18"/>
                  </a:lnTo>
                  <a:lnTo>
                    <a:pt x="122" y="18"/>
                  </a:lnTo>
                  <a:lnTo>
                    <a:pt x="123" y="17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3" y="15"/>
                  </a:lnTo>
                  <a:lnTo>
                    <a:pt x="123" y="15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25" y="13"/>
                  </a:lnTo>
                  <a:lnTo>
                    <a:pt x="125" y="13"/>
                  </a:lnTo>
                  <a:lnTo>
                    <a:pt x="125" y="12"/>
                  </a:lnTo>
                  <a:lnTo>
                    <a:pt x="125" y="12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27" y="12"/>
                  </a:lnTo>
                  <a:lnTo>
                    <a:pt x="127" y="12"/>
                  </a:lnTo>
                  <a:lnTo>
                    <a:pt x="128" y="11"/>
                  </a:lnTo>
                  <a:lnTo>
                    <a:pt x="128" y="11"/>
                  </a:lnTo>
                  <a:lnTo>
                    <a:pt x="128" y="10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30" y="8"/>
                  </a:lnTo>
                  <a:lnTo>
                    <a:pt x="130" y="8"/>
                  </a:lnTo>
                  <a:lnTo>
                    <a:pt x="130" y="8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30" y="6"/>
                  </a:lnTo>
                  <a:lnTo>
                    <a:pt x="130" y="6"/>
                  </a:lnTo>
                  <a:lnTo>
                    <a:pt x="131" y="6"/>
                  </a:lnTo>
                  <a:lnTo>
                    <a:pt x="131" y="6"/>
                  </a:lnTo>
                  <a:lnTo>
                    <a:pt x="131" y="6"/>
                  </a:lnTo>
                  <a:lnTo>
                    <a:pt x="132" y="5"/>
                  </a:lnTo>
                  <a:lnTo>
                    <a:pt x="132" y="5"/>
                  </a:lnTo>
                  <a:lnTo>
                    <a:pt x="132" y="4"/>
                  </a:lnTo>
                  <a:lnTo>
                    <a:pt x="132" y="4"/>
                  </a:lnTo>
                  <a:lnTo>
                    <a:pt x="132" y="3"/>
                  </a:lnTo>
                  <a:lnTo>
                    <a:pt x="133" y="3"/>
                  </a:lnTo>
                  <a:lnTo>
                    <a:pt x="134" y="2"/>
                  </a:lnTo>
                  <a:lnTo>
                    <a:pt x="134" y="2"/>
                  </a:lnTo>
                  <a:lnTo>
                    <a:pt x="135" y="1"/>
                  </a:lnTo>
                  <a:lnTo>
                    <a:pt x="135" y="1"/>
                  </a:lnTo>
                  <a:lnTo>
                    <a:pt x="136" y="1"/>
                  </a:lnTo>
                  <a:lnTo>
                    <a:pt x="136" y="1"/>
                  </a:lnTo>
                  <a:lnTo>
                    <a:pt x="136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0"/>
                  </a:lnTo>
                  <a:lnTo>
                    <a:pt x="139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86" name="Freeform 92"/>
            <p:cNvSpPr>
              <a:spLocks/>
            </p:cNvSpPr>
            <p:nvPr>
              <p:custDataLst>
                <p:tags r:id="rId241"/>
              </p:custDataLst>
            </p:nvPr>
          </p:nvSpPr>
          <p:spPr bwMode="auto">
            <a:xfrm>
              <a:off x="5547540" y="4516665"/>
              <a:ext cx="399033" cy="68462"/>
            </a:xfrm>
            <a:custGeom>
              <a:avLst/>
              <a:gdLst/>
              <a:ahLst/>
              <a:cxnLst>
                <a:cxn ang="0">
                  <a:pos x="201" y="34"/>
                </a:cxn>
                <a:cxn ang="0">
                  <a:pos x="198" y="34"/>
                </a:cxn>
                <a:cxn ang="0">
                  <a:pos x="194" y="31"/>
                </a:cxn>
                <a:cxn ang="0">
                  <a:pos x="190" y="32"/>
                </a:cxn>
                <a:cxn ang="0">
                  <a:pos x="187" y="30"/>
                </a:cxn>
                <a:cxn ang="0">
                  <a:pos x="184" y="32"/>
                </a:cxn>
                <a:cxn ang="0">
                  <a:pos x="181" y="34"/>
                </a:cxn>
                <a:cxn ang="0">
                  <a:pos x="178" y="34"/>
                </a:cxn>
                <a:cxn ang="0">
                  <a:pos x="175" y="33"/>
                </a:cxn>
                <a:cxn ang="0">
                  <a:pos x="176" y="29"/>
                </a:cxn>
                <a:cxn ang="0">
                  <a:pos x="173" y="27"/>
                </a:cxn>
                <a:cxn ang="0">
                  <a:pos x="171" y="24"/>
                </a:cxn>
                <a:cxn ang="0">
                  <a:pos x="167" y="22"/>
                </a:cxn>
                <a:cxn ang="0">
                  <a:pos x="163" y="21"/>
                </a:cxn>
                <a:cxn ang="0">
                  <a:pos x="158" y="21"/>
                </a:cxn>
                <a:cxn ang="0">
                  <a:pos x="154" y="20"/>
                </a:cxn>
                <a:cxn ang="0">
                  <a:pos x="149" y="19"/>
                </a:cxn>
                <a:cxn ang="0">
                  <a:pos x="144" y="16"/>
                </a:cxn>
                <a:cxn ang="0">
                  <a:pos x="142" y="14"/>
                </a:cxn>
                <a:cxn ang="0">
                  <a:pos x="137" y="12"/>
                </a:cxn>
                <a:cxn ang="0">
                  <a:pos x="133" y="12"/>
                </a:cxn>
                <a:cxn ang="0">
                  <a:pos x="129" y="12"/>
                </a:cxn>
                <a:cxn ang="0">
                  <a:pos x="125" y="12"/>
                </a:cxn>
                <a:cxn ang="0">
                  <a:pos x="121" y="14"/>
                </a:cxn>
                <a:cxn ang="0">
                  <a:pos x="117" y="14"/>
                </a:cxn>
                <a:cxn ang="0">
                  <a:pos x="114" y="12"/>
                </a:cxn>
                <a:cxn ang="0">
                  <a:pos x="109" y="11"/>
                </a:cxn>
                <a:cxn ang="0">
                  <a:pos x="106" y="12"/>
                </a:cxn>
                <a:cxn ang="0">
                  <a:pos x="104" y="9"/>
                </a:cxn>
                <a:cxn ang="0">
                  <a:pos x="100" y="8"/>
                </a:cxn>
                <a:cxn ang="0">
                  <a:pos x="96" y="9"/>
                </a:cxn>
                <a:cxn ang="0">
                  <a:pos x="93" y="8"/>
                </a:cxn>
                <a:cxn ang="0">
                  <a:pos x="90" y="5"/>
                </a:cxn>
                <a:cxn ang="0">
                  <a:pos x="86" y="3"/>
                </a:cxn>
                <a:cxn ang="0">
                  <a:pos x="83" y="2"/>
                </a:cxn>
                <a:cxn ang="0">
                  <a:pos x="79" y="2"/>
                </a:cxn>
                <a:cxn ang="0">
                  <a:pos x="75" y="0"/>
                </a:cxn>
                <a:cxn ang="0">
                  <a:pos x="73" y="4"/>
                </a:cxn>
                <a:cxn ang="0">
                  <a:pos x="72" y="8"/>
                </a:cxn>
                <a:cxn ang="0">
                  <a:pos x="70" y="11"/>
                </a:cxn>
                <a:cxn ang="0">
                  <a:pos x="67" y="12"/>
                </a:cxn>
                <a:cxn ang="0">
                  <a:pos x="65" y="8"/>
                </a:cxn>
                <a:cxn ang="0">
                  <a:pos x="63" y="9"/>
                </a:cxn>
                <a:cxn ang="0">
                  <a:pos x="59" y="9"/>
                </a:cxn>
                <a:cxn ang="0">
                  <a:pos x="54" y="9"/>
                </a:cxn>
                <a:cxn ang="0">
                  <a:pos x="49" y="8"/>
                </a:cxn>
                <a:cxn ang="0">
                  <a:pos x="45" y="9"/>
                </a:cxn>
                <a:cxn ang="0">
                  <a:pos x="42" y="6"/>
                </a:cxn>
                <a:cxn ang="0">
                  <a:pos x="38" y="5"/>
                </a:cxn>
                <a:cxn ang="0">
                  <a:pos x="35" y="7"/>
                </a:cxn>
                <a:cxn ang="0">
                  <a:pos x="32" y="9"/>
                </a:cxn>
                <a:cxn ang="0">
                  <a:pos x="28" y="8"/>
                </a:cxn>
                <a:cxn ang="0">
                  <a:pos x="23" y="7"/>
                </a:cxn>
                <a:cxn ang="0">
                  <a:pos x="19" y="7"/>
                </a:cxn>
                <a:cxn ang="0">
                  <a:pos x="16" y="5"/>
                </a:cxn>
                <a:cxn ang="0">
                  <a:pos x="11" y="4"/>
                </a:cxn>
                <a:cxn ang="0">
                  <a:pos x="8" y="6"/>
                </a:cxn>
                <a:cxn ang="0">
                  <a:pos x="4" y="9"/>
                </a:cxn>
                <a:cxn ang="0">
                  <a:pos x="1" y="10"/>
                </a:cxn>
              </a:cxnLst>
              <a:rect l="0" t="0" r="r" b="b"/>
              <a:pathLst>
                <a:path w="204" h="35">
                  <a:moveTo>
                    <a:pt x="204" y="33"/>
                  </a:moveTo>
                  <a:lnTo>
                    <a:pt x="204" y="33"/>
                  </a:lnTo>
                  <a:lnTo>
                    <a:pt x="204" y="34"/>
                  </a:lnTo>
                  <a:lnTo>
                    <a:pt x="203" y="34"/>
                  </a:lnTo>
                  <a:lnTo>
                    <a:pt x="203" y="34"/>
                  </a:lnTo>
                  <a:lnTo>
                    <a:pt x="203" y="34"/>
                  </a:lnTo>
                  <a:lnTo>
                    <a:pt x="202" y="34"/>
                  </a:lnTo>
                  <a:lnTo>
                    <a:pt x="202" y="33"/>
                  </a:lnTo>
                  <a:lnTo>
                    <a:pt x="202" y="34"/>
                  </a:lnTo>
                  <a:lnTo>
                    <a:pt x="201" y="34"/>
                  </a:lnTo>
                  <a:lnTo>
                    <a:pt x="201" y="34"/>
                  </a:lnTo>
                  <a:lnTo>
                    <a:pt x="201" y="34"/>
                  </a:lnTo>
                  <a:lnTo>
                    <a:pt x="200" y="33"/>
                  </a:lnTo>
                  <a:lnTo>
                    <a:pt x="200" y="33"/>
                  </a:lnTo>
                  <a:lnTo>
                    <a:pt x="199" y="33"/>
                  </a:lnTo>
                  <a:lnTo>
                    <a:pt x="199" y="33"/>
                  </a:lnTo>
                  <a:lnTo>
                    <a:pt x="199" y="33"/>
                  </a:lnTo>
                  <a:lnTo>
                    <a:pt x="198" y="33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197" y="34"/>
                  </a:lnTo>
                  <a:lnTo>
                    <a:pt x="197" y="34"/>
                  </a:lnTo>
                  <a:lnTo>
                    <a:pt x="196" y="34"/>
                  </a:lnTo>
                  <a:lnTo>
                    <a:pt x="196" y="33"/>
                  </a:lnTo>
                  <a:lnTo>
                    <a:pt x="196" y="33"/>
                  </a:lnTo>
                  <a:lnTo>
                    <a:pt x="196" y="32"/>
                  </a:lnTo>
                  <a:lnTo>
                    <a:pt x="196" y="32"/>
                  </a:lnTo>
                  <a:lnTo>
                    <a:pt x="195" y="31"/>
                  </a:lnTo>
                  <a:lnTo>
                    <a:pt x="195" y="31"/>
                  </a:lnTo>
                  <a:lnTo>
                    <a:pt x="194" y="31"/>
                  </a:lnTo>
                  <a:lnTo>
                    <a:pt x="194" y="31"/>
                  </a:lnTo>
                  <a:lnTo>
                    <a:pt x="193" y="31"/>
                  </a:lnTo>
                  <a:lnTo>
                    <a:pt x="192" y="30"/>
                  </a:lnTo>
                  <a:lnTo>
                    <a:pt x="192" y="31"/>
                  </a:lnTo>
                  <a:lnTo>
                    <a:pt x="191" y="31"/>
                  </a:lnTo>
                  <a:lnTo>
                    <a:pt x="191" y="32"/>
                  </a:lnTo>
                  <a:lnTo>
                    <a:pt x="190" y="32"/>
                  </a:lnTo>
                  <a:lnTo>
                    <a:pt x="190" y="32"/>
                  </a:lnTo>
                  <a:lnTo>
                    <a:pt x="190" y="32"/>
                  </a:lnTo>
                  <a:lnTo>
                    <a:pt x="190" y="32"/>
                  </a:lnTo>
                  <a:lnTo>
                    <a:pt x="190" y="32"/>
                  </a:lnTo>
                  <a:lnTo>
                    <a:pt x="189" y="32"/>
                  </a:lnTo>
                  <a:lnTo>
                    <a:pt x="189" y="31"/>
                  </a:lnTo>
                  <a:lnTo>
                    <a:pt x="189" y="31"/>
                  </a:lnTo>
                  <a:lnTo>
                    <a:pt x="188" y="31"/>
                  </a:lnTo>
                  <a:lnTo>
                    <a:pt x="188" y="31"/>
                  </a:lnTo>
                  <a:lnTo>
                    <a:pt x="187" y="31"/>
                  </a:lnTo>
                  <a:lnTo>
                    <a:pt x="187" y="30"/>
                  </a:lnTo>
                  <a:lnTo>
                    <a:pt x="187" y="30"/>
                  </a:lnTo>
                  <a:lnTo>
                    <a:pt x="187" y="30"/>
                  </a:lnTo>
                  <a:lnTo>
                    <a:pt x="186" y="30"/>
                  </a:lnTo>
                  <a:lnTo>
                    <a:pt x="186" y="30"/>
                  </a:lnTo>
                  <a:lnTo>
                    <a:pt x="185" y="30"/>
                  </a:lnTo>
                  <a:lnTo>
                    <a:pt x="185" y="30"/>
                  </a:lnTo>
                  <a:lnTo>
                    <a:pt x="185" y="30"/>
                  </a:lnTo>
                  <a:lnTo>
                    <a:pt x="185" y="30"/>
                  </a:lnTo>
                  <a:lnTo>
                    <a:pt x="184" y="30"/>
                  </a:lnTo>
                  <a:lnTo>
                    <a:pt x="184" y="31"/>
                  </a:lnTo>
                  <a:lnTo>
                    <a:pt x="184" y="31"/>
                  </a:lnTo>
                  <a:lnTo>
                    <a:pt x="184" y="32"/>
                  </a:lnTo>
                  <a:lnTo>
                    <a:pt x="183" y="32"/>
                  </a:lnTo>
                  <a:lnTo>
                    <a:pt x="183" y="32"/>
                  </a:lnTo>
                  <a:lnTo>
                    <a:pt x="183" y="32"/>
                  </a:lnTo>
                  <a:lnTo>
                    <a:pt x="183" y="33"/>
                  </a:lnTo>
                  <a:lnTo>
                    <a:pt x="183" y="33"/>
                  </a:lnTo>
                  <a:lnTo>
                    <a:pt x="183" y="34"/>
                  </a:lnTo>
                  <a:lnTo>
                    <a:pt x="182" y="34"/>
                  </a:lnTo>
                  <a:lnTo>
                    <a:pt x="182" y="34"/>
                  </a:lnTo>
                  <a:lnTo>
                    <a:pt x="182" y="34"/>
                  </a:lnTo>
                  <a:lnTo>
                    <a:pt x="181" y="34"/>
                  </a:lnTo>
                  <a:lnTo>
                    <a:pt x="181" y="35"/>
                  </a:lnTo>
                  <a:lnTo>
                    <a:pt x="181" y="35"/>
                  </a:lnTo>
                  <a:lnTo>
                    <a:pt x="181" y="35"/>
                  </a:lnTo>
                  <a:lnTo>
                    <a:pt x="181" y="35"/>
                  </a:lnTo>
                  <a:lnTo>
                    <a:pt x="180" y="35"/>
                  </a:lnTo>
                  <a:lnTo>
                    <a:pt x="180" y="35"/>
                  </a:lnTo>
                  <a:lnTo>
                    <a:pt x="179" y="35"/>
                  </a:lnTo>
                  <a:lnTo>
                    <a:pt x="179" y="34"/>
                  </a:lnTo>
                  <a:lnTo>
                    <a:pt x="179" y="34"/>
                  </a:lnTo>
                  <a:lnTo>
                    <a:pt x="178" y="34"/>
                  </a:lnTo>
                  <a:lnTo>
                    <a:pt x="178" y="34"/>
                  </a:lnTo>
                  <a:lnTo>
                    <a:pt x="178" y="34"/>
                  </a:lnTo>
                  <a:lnTo>
                    <a:pt x="177" y="34"/>
                  </a:lnTo>
                  <a:lnTo>
                    <a:pt x="177" y="34"/>
                  </a:lnTo>
                  <a:lnTo>
                    <a:pt x="177" y="34"/>
                  </a:lnTo>
                  <a:lnTo>
                    <a:pt x="177" y="34"/>
                  </a:lnTo>
                  <a:lnTo>
                    <a:pt x="176" y="34"/>
                  </a:lnTo>
                  <a:lnTo>
                    <a:pt x="176" y="34"/>
                  </a:lnTo>
                  <a:lnTo>
                    <a:pt x="175" y="34"/>
                  </a:lnTo>
                  <a:lnTo>
                    <a:pt x="175" y="33"/>
                  </a:lnTo>
                  <a:lnTo>
                    <a:pt x="175" y="33"/>
                  </a:lnTo>
                  <a:lnTo>
                    <a:pt x="175" y="33"/>
                  </a:lnTo>
                  <a:lnTo>
                    <a:pt x="175" y="32"/>
                  </a:lnTo>
                  <a:lnTo>
                    <a:pt x="175" y="32"/>
                  </a:lnTo>
                  <a:lnTo>
                    <a:pt x="175" y="32"/>
                  </a:lnTo>
                  <a:lnTo>
                    <a:pt x="176" y="31"/>
                  </a:lnTo>
                  <a:lnTo>
                    <a:pt x="176" y="31"/>
                  </a:lnTo>
                  <a:lnTo>
                    <a:pt x="176" y="30"/>
                  </a:lnTo>
                  <a:lnTo>
                    <a:pt x="176" y="30"/>
                  </a:lnTo>
                  <a:lnTo>
                    <a:pt x="176" y="29"/>
                  </a:lnTo>
                  <a:lnTo>
                    <a:pt x="175" y="29"/>
                  </a:lnTo>
                  <a:lnTo>
                    <a:pt x="175" y="29"/>
                  </a:lnTo>
                  <a:lnTo>
                    <a:pt x="174" y="29"/>
                  </a:lnTo>
                  <a:lnTo>
                    <a:pt x="174" y="29"/>
                  </a:lnTo>
                  <a:lnTo>
                    <a:pt x="174" y="28"/>
                  </a:lnTo>
                  <a:lnTo>
                    <a:pt x="174" y="28"/>
                  </a:lnTo>
                  <a:lnTo>
                    <a:pt x="174" y="28"/>
                  </a:lnTo>
                  <a:lnTo>
                    <a:pt x="174" y="27"/>
                  </a:lnTo>
                  <a:lnTo>
                    <a:pt x="173" y="27"/>
                  </a:lnTo>
                  <a:lnTo>
                    <a:pt x="173" y="27"/>
                  </a:lnTo>
                  <a:lnTo>
                    <a:pt x="173" y="27"/>
                  </a:lnTo>
                  <a:lnTo>
                    <a:pt x="173" y="26"/>
                  </a:lnTo>
                  <a:lnTo>
                    <a:pt x="172" y="26"/>
                  </a:lnTo>
                  <a:lnTo>
                    <a:pt x="172" y="25"/>
                  </a:lnTo>
                  <a:lnTo>
                    <a:pt x="172" y="25"/>
                  </a:lnTo>
                  <a:lnTo>
                    <a:pt x="172" y="25"/>
                  </a:lnTo>
                  <a:lnTo>
                    <a:pt x="171" y="25"/>
                  </a:lnTo>
                  <a:lnTo>
                    <a:pt x="171" y="24"/>
                  </a:lnTo>
                  <a:lnTo>
                    <a:pt x="171" y="24"/>
                  </a:lnTo>
                  <a:lnTo>
                    <a:pt x="171" y="24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69" y="23"/>
                  </a:lnTo>
                  <a:lnTo>
                    <a:pt x="169" y="23"/>
                  </a:lnTo>
                  <a:lnTo>
                    <a:pt x="169" y="23"/>
                  </a:lnTo>
                  <a:lnTo>
                    <a:pt x="169" y="22"/>
                  </a:lnTo>
                  <a:lnTo>
                    <a:pt x="168" y="22"/>
                  </a:lnTo>
                  <a:lnTo>
                    <a:pt x="168" y="22"/>
                  </a:lnTo>
                  <a:lnTo>
                    <a:pt x="167" y="22"/>
                  </a:lnTo>
                  <a:lnTo>
                    <a:pt x="167" y="22"/>
                  </a:lnTo>
                  <a:lnTo>
                    <a:pt x="167" y="22"/>
                  </a:lnTo>
                  <a:lnTo>
                    <a:pt x="166" y="22"/>
                  </a:lnTo>
                  <a:lnTo>
                    <a:pt x="166" y="22"/>
                  </a:lnTo>
                  <a:lnTo>
                    <a:pt x="165" y="23"/>
                  </a:lnTo>
                  <a:lnTo>
                    <a:pt x="165" y="23"/>
                  </a:lnTo>
                  <a:lnTo>
                    <a:pt x="164" y="23"/>
                  </a:lnTo>
                  <a:lnTo>
                    <a:pt x="164" y="22"/>
                  </a:lnTo>
                  <a:lnTo>
                    <a:pt x="163" y="22"/>
                  </a:lnTo>
                  <a:lnTo>
                    <a:pt x="163" y="21"/>
                  </a:lnTo>
                  <a:lnTo>
                    <a:pt x="163" y="21"/>
                  </a:lnTo>
                  <a:lnTo>
                    <a:pt x="162" y="21"/>
                  </a:lnTo>
                  <a:lnTo>
                    <a:pt x="162" y="21"/>
                  </a:lnTo>
                  <a:lnTo>
                    <a:pt x="162" y="21"/>
                  </a:lnTo>
                  <a:lnTo>
                    <a:pt x="162" y="21"/>
                  </a:lnTo>
                  <a:lnTo>
                    <a:pt x="161" y="21"/>
                  </a:lnTo>
                  <a:lnTo>
                    <a:pt x="160" y="22"/>
                  </a:lnTo>
                  <a:lnTo>
                    <a:pt x="160" y="22"/>
                  </a:lnTo>
                  <a:lnTo>
                    <a:pt x="159" y="22"/>
                  </a:lnTo>
                  <a:lnTo>
                    <a:pt x="159" y="21"/>
                  </a:lnTo>
                  <a:lnTo>
                    <a:pt x="158" y="21"/>
                  </a:lnTo>
                  <a:lnTo>
                    <a:pt x="158" y="21"/>
                  </a:lnTo>
                  <a:lnTo>
                    <a:pt x="158" y="21"/>
                  </a:lnTo>
                  <a:lnTo>
                    <a:pt x="157" y="21"/>
                  </a:lnTo>
                  <a:lnTo>
                    <a:pt x="157" y="21"/>
                  </a:lnTo>
                  <a:lnTo>
                    <a:pt x="157" y="20"/>
                  </a:lnTo>
                  <a:lnTo>
                    <a:pt x="156" y="20"/>
                  </a:lnTo>
                  <a:lnTo>
                    <a:pt x="156" y="20"/>
                  </a:lnTo>
                  <a:lnTo>
                    <a:pt x="156" y="20"/>
                  </a:lnTo>
                  <a:lnTo>
                    <a:pt x="155" y="20"/>
                  </a:lnTo>
                  <a:lnTo>
                    <a:pt x="154" y="20"/>
                  </a:lnTo>
                  <a:lnTo>
                    <a:pt x="154" y="20"/>
                  </a:lnTo>
                  <a:lnTo>
                    <a:pt x="153" y="19"/>
                  </a:lnTo>
                  <a:lnTo>
                    <a:pt x="152" y="19"/>
                  </a:lnTo>
                  <a:lnTo>
                    <a:pt x="152" y="19"/>
                  </a:lnTo>
                  <a:lnTo>
                    <a:pt x="151" y="19"/>
                  </a:lnTo>
                  <a:lnTo>
                    <a:pt x="151" y="19"/>
                  </a:lnTo>
                  <a:lnTo>
                    <a:pt x="151" y="19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49" y="19"/>
                  </a:lnTo>
                  <a:lnTo>
                    <a:pt x="149" y="19"/>
                  </a:lnTo>
                  <a:lnTo>
                    <a:pt x="148" y="19"/>
                  </a:lnTo>
                  <a:lnTo>
                    <a:pt x="148" y="19"/>
                  </a:lnTo>
                  <a:lnTo>
                    <a:pt x="146" y="18"/>
                  </a:lnTo>
                  <a:lnTo>
                    <a:pt x="146" y="17"/>
                  </a:lnTo>
                  <a:lnTo>
                    <a:pt x="146" y="17"/>
                  </a:lnTo>
                  <a:lnTo>
                    <a:pt x="146" y="17"/>
                  </a:lnTo>
                  <a:lnTo>
                    <a:pt x="145" y="17"/>
                  </a:lnTo>
                  <a:lnTo>
                    <a:pt x="145" y="17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3" y="16"/>
                  </a:lnTo>
                  <a:lnTo>
                    <a:pt x="143" y="16"/>
                  </a:lnTo>
                  <a:lnTo>
                    <a:pt x="142" y="16"/>
                  </a:lnTo>
                  <a:lnTo>
                    <a:pt x="142" y="15"/>
                  </a:lnTo>
                  <a:lnTo>
                    <a:pt x="142" y="15"/>
                  </a:lnTo>
                  <a:lnTo>
                    <a:pt x="142" y="15"/>
                  </a:lnTo>
                  <a:lnTo>
                    <a:pt x="142" y="14"/>
                  </a:lnTo>
                  <a:lnTo>
                    <a:pt x="142" y="14"/>
                  </a:lnTo>
                  <a:lnTo>
                    <a:pt x="142" y="14"/>
                  </a:lnTo>
                  <a:lnTo>
                    <a:pt x="141" y="13"/>
                  </a:lnTo>
                  <a:lnTo>
                    <a:pt x="141" y="13"/>
                  </a:lnTo>
                  <a:lnTo>
                    <a:pt x="140" y="12"/>
                  </a:lnTo>
                  <a:lnTo>
                    <a:pt x="140" y="12"/>
                  </a:lnTo>
                  <a:lnTo>
                    <a:pt x="140" y="12"/>
                  </a:lnTo>
                  <a:lnTo>
                    <a:pt x="139" y="12"/>
                  </a:lnTo>
                  <a:lnTo>
                    <a:pt x="138" y="12"/>
                  </a:lnTo>
                  <a:lnTo>
                    <a:pt x="138" y="12"/>
                  </a:lnTo>
                  <a:lnTo>
                    <a:pt x="137" y="12"/>
                  </a:lnTo>
                  <a:lnTo>
                    <a:pt x="137" y="12"/>
                  </a:lnTo>
                  <a:lnTo>
                    <a:pt x="137" y="12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34" y="12"/>
                  </a:lnTo>
                  <a:lnTo>
                    <a:pt x="134" y="12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2" y="12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1" y="12"/>
                  </a:lnTo>
                  <a:lnTo>
                    <a:pt x="131" y="12"/>
                  </a:lnTo>
                  <a:lnTo>
                    <a:pt x="131" y="12"/>
                  </a:lnTo>
                  <a:lnTo>
                    <a:pt x="130" y="12"/>
                  </a:lnTo>
                  <a:lnTo>
                    <a:pt x="130" y="12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28" y="12"/>
                  </a:lnTo>
                  <a:lnTo>
                    <a:pt x="128" y="11"/>
                  </a:lnTo>
                  <a:lnTo>
                    <a:pt x="128" y="11"/>
                  </a:lnTo>
                  <a:lnTo>
                    <a:pt x="127" y="11"/>
                  </a:lnTo>
                  <a:lnTo>
                    <a:pt x="127" y="11"/>
                  </a:lnTo>
                  <a:lnTo>
                    <a:pt x="126" y="11"/>
                  </a:lnTo>
                  <a:lnTo>
                    <a:pt x="126" y="11"/>
                  </a:lnTo>
                  <a:lnTo>
                    <a:pt x="126" y="12"/>
                  </a:lnTo>
                  <a:lnTo>
                    <a:pt x="125" y="12"/>
                  </a:lnTo>
                  <a:lnTo>
                    <a:pt x="125" y="12"/>
                  </a:lnTo>
                  <a:lnTo>
                    <a:pt x="125" y="12"/>
                  </a:lnTo>
                  <a:lnTo>
                    <a:pt x="124" y="13"/>
                  </a:lnTo>
                  <a:lnTo>
                    <a:pt x="124" y="13"/>
                  </a:lnTo>
                  <a:lnTo>
                    <a:pt x="124" y="13"/>
                  </a:lnTo>
                  <a:lnTo>
                    <a:pt x="123" y="13"/>
                  </a:lnTo>
                  <a:lnTo>
                    <a:pt x="123" y="14"/>
                  </a:lnTo>
                  <a:lnTo>
                    <a:pt x="122" y="14"/>
                  </a:lnTo>
                  <a:lnTo>
                    <a:pt x="122" y="14"/>
                  </a:lnTo>
                  <a:lnTo>
                    <a:pt x="122" y="14"/>
                  </a:lnTo>
                  <a:lnTo>
                    <a:pt x="121" y="14"/>
                  </a:lnTo>
                  <a:lnTo>
                    <a:pt x="120" y="14"/>
                  </a:lnTo>
                  <a:lnTo>
                    <a:pt x="120" y="14"/>
                  </a:lnTo>
                  <a:lnTo>
                    <a:pt x="119" y="14"/>
                  </a:lnTo>
                  <a:lnTo>
                    <a:pt x="119" y="14"/>
                  </a:lnTo>
                  <a:lnTo>
                    <a:pt x="119" y="14"/>
                  </a:lnTo>
                  <a:lnTo>
                    <a:pt x="119" y="14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7" y="14"/>
                  </a:lnTo>
                  <a:lnTo>
                    <a:pt x="117" y="14"/>
                  </a:lnTo>
                  <a:lnTo>
                    <a:pt x="117" y="14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5" y="14"/>
                  </a:lnTo>
                  <a:lnTo>
                    <a:pt x="115" y="14"/>
                  </a:lnTo>
                  <a:lnTo>
                    <a:pt x="115" y="13"/>
                  </a:lnTo>
                  <a:lnTo>
                    <a:pt x="115" y="13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2" y="11"/>
                  </a:lnTo>
                  <a:lnTo>
                    <a:pt x="112" y="11"/>
                  </a:lnTo>
                  <a:lnTo>
                    <a:pt x="112" y="11"/>
                  </a:lnTo>
                  <a:lnTo>
                    <a:pt x="111" y="11"/>
                  </a:lnTo>
                  <a:lnTo>
                    <a:pt x="110" y="11"/>
                  </a:lnTo>
                  <a:lnTo>
                    <a:pt x="110" y="11"/>
                  </a:lnTo>
                  <a:lnTo>
                    <a:pt x="110" y="11"/>
                  </a:lnTo>
                  <a:lnTo>
                    <a:pt x="109" y="11"/>
                  </a:lnTo>
                  <a:lnTo>
                    <a:pt x="109" y="12"/>
                  </a:lnTo>
                  <a:lnTo>
                    <a:pt x="109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7" y="12"/>
                  </a:lnTo>
                  <a:lnTo>
                    <a:pt x="107" y="12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1"/>
                  </a:lnTo>
                  <a:lnTo>
                    <a:pt x="105" y="11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04" y="9"/>
                  </a:lnTo>
                  <a:lnTo>
                    <a:pt x="104" y="9"/>
                  </a:lnTo>
                  <a:lnTo>
                    <a:pt x="104" y="9"/>
                  </a:lnTo>
                  <a:lnTo>
                    <a:pt x="103" y="9"/>
                  </a:lnTo>
                  <a:lnTo>
                    <a:pt x="103" y="8"/>
                  </a:lnTo>
                  <a:lnTo>
                    <a:pt x="103" y="8"/>
                  </a:lnTo>
                  <a:lnTo>
                    <a:pt x="103" y="8"/>
                  </a:lnTo>
                  <a:lnTo>
                    <a:pt x="102" y="8"/>
                  </a:lnTo>
                  <a:lnTo>
                    <a:pt x="102" y="8"/>
                  </a:lnTo>
                  <a:lnTo>
                    <a:pt x="101" y="8"/>
                  </a:lnTo>
                  <a:lnTo>
                    <a:pt x="101" y="8"/>
                  </a:lnTo>
                  <a:lnTo>
                    <a:pt x="101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4" y="9"/>
                  </a:lnTo>
                  <a:lnTo>
                    <a:pt x="94" y="9"/>
                  </a:lnTo>
                  <a:lnTo>
                    <a:pt x="94" y="9"/>
                  </a:lnTo>
                  <a:lnTo>
                    <a:pt x="94" y="9"/>
                  </a:lnTo>
                  <a:lnTo>
                    <a:pt x="93" y="9"/>
                  </a:lnTo>
                  <a:lnTo>
                    <a:pt x="93" y="8"/>
                  </a:lnTo>
                  <a:lnTo>
                    <a:pt x="93" y="8"/>
                  </a:lnTo>
                  <a:lnTo>
                    <a:pt x="92" y="8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89" y="5"/>
                  </a:lnTo>
                  <a:lnTo>
                    <a:pt x="89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6" y="1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74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1" y="11"/>
                  </a:lnTo>
                  <a:lnTo>
                    <a:pt x="70" y="11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1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6" y="9"/>
                  </a:lnTo>
                  <a:lnTo>
                    <a:pt x="66" y="8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2" y="9"/>
                  </a:lnTo>
                  <a:lnTo>
                    <a:pt x="62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8" y="9"/>
                  </a:lnTo>
                  <a:lnTo>
                    <a:pt x="58" y="9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5" y="9"/>
                  </a:lnTo>
                  <a:lnTo>
                    <a:pt x="55" y="9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2" y="8"/>
                  </a:lnTo>
                  <a:lnTo>
                    <a:pt x="51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7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2" y="8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7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87" name="Freeform 93"/>
            <p:cNvSpPr>
              <a:spLocks/>
            </p:cNvSpPr>
            <p:nvPr>
              <p:custDataLst>
                <p:tags r:id="rId242"/>
              </p:custDataLst>
            </p:nvPr>
          </p:nvSpPr>
          <p:spPr bwMode="auto">
            <a:xfrm>
              <a:off x="5946571" y="4575344"/>
              <a:ext cx="162351" cy="201471"/>
            </a:xfrm>
            <a:custGeom>
              <a:avLst/>
              <a:gdLst/>
              <a:ahLst/>
              <a:cxnLst>
                <a:cxn ang="0">
                  <a:pos x="82" y="101"/>
                </a:cxn>
                <a:cxn ang="0">
                  <a:pos x="82" y="97"/>
                </a:cxn>
                <a:cxn ang="0">
                  <a:pos x="79" y="95"/>
                </a:cxn>
                <a:cxn ang="0">
                  <a:pos x="77" y="93"/>
                </a:cxn>
                <a:cxn ang="0">
                  <a:pos x="74" y="91"/>
                </a:cxn>
                <a:cxn ang="0">
                  <a:pos x="73" y="88"/>
                </a:cxn>
                <a:cxn ang="0">
                  <a:pos x="71" y="88"/>
                </a:cxn>
                <a:cxn ang="0">
                  <a:pos x="70" y="84"/>
                </a:cxn>
                <a:cxn ang="0">
                  <a:pos x="70" y="83"/>
                </a:cxn>
                <a:cxn ang="0">
                  <a:pos x="68" y="81"/>
                </a:cxn>
                <a:cxn ang="0">
                  <a:pos x="69" y="80"/>
                </a:cxn>
                <a:cxn ang="0">
                  <a:pos x="67" y="80"/>
                </a:cxn>
                <a:cxn ang="0">
                  <a:pos x="65" y="78"/>
                </a:cxn>
                <a:cxn ang="0">
                  <a:pos x="63" y="77"/>
                </a:cxn>
                <a:cxn ang="0">
                  <a:pos x="62" y="74"/>
                </a:cxn>
                <a:cxn ang="0">
                  <a:pos x="63" y="73"/>
                </a:cxn>
                <a:cxn ang="0">
                  <a:pos x="65" y="71"/>
                </a:cxn>
                <a:cxn ang="0">
                  <a:pos x="65" y="68"/>
                </a:cxn>
                <a:cxn ang="0">
                  <a:pos x="65" y="65"/>
                </a:cxn>
                <a:cxn ang="0">
                  <a:pos x="65" y="63"/>
                </a:cxn>
                <a:cxn ang="0">
                  <a:pos x="64" y="61"/>
                </a:cxn>
                <a:cxn ang="0">
                  <a:pos x="62" y="58"/>
                </a:cxn>
                <a:cxn ang="0">
                  <a:pos x="61" y="56"/>
                </a:cxn>
                <a:cxn ang="0">
                  <a:pos x="62" y="53"/>
                </a:cxn>
                <a:cxn ang="0">
                  <a:pos x="62" y="51"/>
                </a:cxn>
                <a:cxn ang="0">
                  <a:pos x="60" y="48"/>
                </a:cxn>
                <a:cxn ang="0">
                  <a:pos x="60" y="46"/>
                </a:cxn>
                <a:cxn ang="0">
                  <a:pos x="62" y="45"/>
                </a:cxn>
                <a:cxn ang="0">
                  <a:pos x="63" y="42"/>
                </a:cxn>
                <a:cxn ang="0">
                  <a:pos x="64" y="41"/>
                </a:cxn>
                <a:cxn ang="0">
                  <a:pos x="62" y="40"/>
                </a:cxn>
                <a:cxn ang="0">
                  <a:pos x="61" y="38"/>
                </a:cxn>
                <a:cxn ang="0">
                  <a:pos x="63" y="37"/>
                </a:cxn>
                <a:cxn ang="0">
                  <a:pos x="60" y="35"/>
                </a:cxn>
                <a:cxn ang="0">
                  <a:pos x="60" y="33"/>
                </a:cxn>
                <a:cxn ang="0">
                  <a:pos x="60" y="29"/>
                </a:cxn>
                <a:cxn ang="0">
                  <a:pos x="58" y="26"/>
                </a:cxn>
                <a:cxn ang="0">
                  <a:pos x="57" y="23"/>
                </a:cxn>
                <a:cxn ang="0">
                  <a:pos x="55" y="21"/>
                </a:cxn>
                <a:cxn ang="0">
                  <a:pos x="53" y="20"/>
                </a:cxn>
                <a:cxn ang="0">
                  <a:pos x="53" y="17"/>
                </a:cxn>
                <a:cxn ang="0">
                  <a:pos x="50" y="16"/>
                </a:cxn>
                <a:cxn ang="0">
                  <a:pos x="47" y="15"/>
                </a:cxn>
                <a:cxn ang="0">
                  <a:pos x="43" y="13"/>
                </a:cxn>
                <a:cxn ang="0">
                  <a:pos x="40" y="13"/>
                </a:cxn>
                <a:cxn ang="0">
                  <a:pos x="39" y="9"/>
                </a:cxn>
                <a:cxn ang="0">
                  <a:pos x="37" y="6"/>
                </a:cxn>
                <a:cxn ang="0">
                  <a:pos x="34" y="5"/>
                </a:cxn>
                <a:cxn ang="0">
                  <a:pos x="35" y="1"/>
                </a:cxn>
                <a:cxn ang="0">
                  <a:pos x="33" y="1"/>
                </a:cxn>
                <a:cxn ang="0">
                  <a:pos x="31" y="1"/>
                </a:cxn>
                <a:cxn ang="0">
                  <a:pos x="28" y="1"/>
                </a:cxn>
                <a:cxn ang="0">
                  <a:pos x="25" y="2"/>
                </a:cxn>
                <a:cxn ang="0">
                  <a:pos x="20" y="3"/>
                </a:cxn>
                <a:cxn ang="0">
                  <a:pos x="17" y="4"/>
                </a:cxn>
                <a:cxn ang="0">
                  <a:pos x="13" y="4"/>
                </a:cxn>
                <a:cxn ang="0">
                  <a:pos x="10" y="3"/>
                </a:cxn>
                <a:cxn ang="0">
                  <a:pos x="6" y="3"/>
                </a:cxn>
                <a:cxn ang="0">
                  <a:pos x="3" y="1"/>
                </a:cxn>
              </a:cxnLst>
              <a:rect l="0" t="0" r="r" b="b"/>
              <a:pathLst>
                <a:path w="83" h="103">
                  <a:moveTo>
                    <a:pt x="81" y="103"/>
                  </a:moveTo>
                  <a:lnTo>
                    <a:pt x="81" y="102"/>
                  </a:lnTo>
                  <a:lnTo>
                    <a:pt x="81" y="102"/>
                  </a:lnTo>
                  <a:lnTo>
                    <a:pt x="81" y="102"/>
                  </a:lnTo>
                  <a:lnTo>
                    <a:pt x="82" y="102"/>
                  </a:lnTo>
                  <a:lnTo>
                    <a:pt x="82" y="102"/>
                  </a:lnTo>
                  <a:lnTo>
                    <a:pt x="82" y="102"/>
                  </a:lnTo>
                  <a:lnTo>
                    <a:pt x="81" y="101"/>
                  </a:lnTo>
                  <a:lnTo>
                    <a:pt x="81" y="101"/>
                  </a:lnTo>
                  <a:lnTo>
                    <a:pt x="82" y="101"/>
                  </a:lnTo>
                  <a:lnTo>
                    <a:pt x="82" y="100"/>
                  </a:lnTo>
                  <a:lnTo>
                    <a:pt x="82" y="100"/>
                  </a:lnTo>
                  <a:lnTo>
                    <a:pt x="82" y="99"/>
                  </a:lnTo>
                  <a:lnTo>
                    <a:pt x="82" y="98"/>
                  </a:lnTo>
                  <a:lnTo>
                    <a:pt x="82" y="98"/>
                  </a:lnTo>
                  <a:lnTo>
                    <a:pt x="83" y="98"/>
                  </a:lnTo>
                  <a:lnTo>
                    <a:pt x="83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2" y="96"/>
                  </a:lnTo>
                  <a:lnTo>
                    <a:pt x="81" y="96"/>
                  </a:lnTo>
                  <a:lnTo>
                    <a:pt x="81" y="96"/>
                  </a:lnTo>
                  <a:lnTo>
                    <a:pt x="81" y="96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77" y="95"/>
                  </a:lnTo>
                  <a:lnTo>
                    <a:pt x="77" y="95"/>
                  </a:lnTo>
                  <a:lnTo>
                    <a:pt x="77" y="94"/>
                  </a:lnTo>
                  <a:lnTo>
                    <a:pt x="77" y="94"/>
                  </a:lnTo>
                  <a:lnTo>
                    <a:pt x="77" y="93"/>
                  </a:lnTo>
                  <a:lnTo>
                    <a:pt x="76" y="93"/>
                  </a:lnTo>
                  <a:lnTo>
                    <a:pt x="76" y="93"/>
                  </a:lnTo>
                  <a:lnTo>
                    <a:pt x="76" y="93"/>
                  </a:lnTo>
                  <a:lnTo>
                    <a:pt x="75" y="93"/>
                  </a:lnTo>
                  <a:lnTo>
                    <a:pt x="75" y="93"/>
                  </a:lnTo>
                  <a:lnTo>
                    <a:pt x="75" y="93"/>
                  </a:lnTo>
                  <a:lnTo>
                    <a:pt x="75" y="92"/>
                  </a:lnTo>
                  <a:lnTo>
                    <a:pt x="75" y="92"/>
                  </a:lnTo>
                  <a:lnTo>
                    <a:pt x="75" y="91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90"/>
                  </a:lnTo>
                  <a:lnTo>
                    <a:pt x="74" y="90"/>
                  </a:lnTo>
                  <a:lnTo>
                    <a:pt x="74" y="90"/>
                  </a:lnTo>
                  <a:lnTo>
                    <a:pt x="73" y="90"/>
                  </a:lnTo>
                  <a:lnTo>
                    <a:pt x="73" y="89"/>
                  </a:lnTo>
                  <a:lnTo>
                    <a:pt x="73" y="89"/>
                  </a:lnTo>
                  <a:lnTo>
                    <a:pt x="73" y="89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1" y="88"/>
                  </a:lnTo>
                  <a:lnTo>
                    <a:pt x="71" y="88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6"/>
                  </a:lnTo>
                  <a:lnTo>
                    <a:pt x="71" y="86"/>
                  </a:lnTo>
                  <a:lnTo>
                    <a:pt x="71" y="86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4"/>
                  </a:lnTo>
                  <a:lnTo>
                    <a:pt x="70" y="84"/>
                  </a:lnTo>
                  <a:lnTo>
                    <a:pt x="69" y="84"/>
                  </a:lnTo>
                  <a:lnTo>
                    <a:pt x="69" y="83"/>
                  </a:lnTo>
                  <a:lnTo>
                    <a:pt x="69" y="84"/>
                  </a:lnTo>
                  <a:lnTo>
                    <a:pt x="69" y="84"/>
                  </a:lnTo>
                  <a:lnTo>
                    <a:pt x="69" y="84"/>
                  </a:lnTo>
                  <a:lnTo>
                    <a:pt x="69" y="83"/>
                  </a:lnTo>
                  <a:lnTo>
                    <a:pt x="69" y="83"/>
                  </a:lnTo>
                  <a:lnTo>
                    <a:pt x="69" y="83"/>
                  </a:lnTo>
                  <a:lnTo>
                    <a:pt x="70" y="83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8" y="81"/>
                  </a:lnTo>
                  <a:lnTo>
                    <a:pt x="68" y="81"/>
                  </a:lnTo>
                  <a:lnTo>
                    <a:pt x="68" y="81"/>
                  </a:lnTo>
                  <a:lnTo>
                    <a:pt x="68" y="81"/>
                  </a:lnTo>
                  <a:lnTo>
                    <a:pt x="68" y="81"/>
                  </a:lnTo>
                  <a:lnTo>
                    <a:pt x="69" y="81"/>
                  </a:lnTo>
                  <a:lnTo>
                    <a:pt x="69" y="81"/>
                  </a:lnTo>
                  <a:lnTo>
                    <a:pt x="69" y="81"/>
                  </a:lnTo>
                  <a:lnTo>
                    <a:pt x="69" y="81"/>
                  </a:lnTo>
                  <a:lnTo>
                    <a:pt x="69" y="81"/>
                  </a:lnTo>
                  <a:lnTo>
                    <a:pt x="69" y="80"/>
                  </a:lnTo>
                  <a:lnTo>
                    <a:pt x="69" y="80"/>
                  </a:lnTo>
                  <a:lnTo>
                    <a:pt x="69" y="80"/>
                  </a:lnTo>
                  <a:lnTo>
                    <a:pt x="69" y="80"/>
                  </a:lnTo>
                  <a:lnTo>
                    <a:pt x="68" y="79"/>
                  </a:lnTo>
                  <a:lnTo>
                    <a:pt x="68" y="79"/>
                  </a:lnTo>
                  <a:lnTo>
                    <a:pt x="68" y="80"/>
                  </a:lnTo>
                  <a:lnTo>
                    <a:pt x="67" y="80"/>
                  </a:lnTo>
                  <a:lnTo>
                    <a:pt x="67" y="80"/>
                  </a:lnTo>
                  <a:lnTo>
                    <a:pt x="67" y="80"/>
                  </a:lnTo>
                  <a:lnTo>
                    <a:pt x="67" y="80"/>
                  </a:lnTo>
                  <a:lnTo>
                    <a:pt x="67" y="80"/>
                  </a:lnTo>
                  <a:lnTo>
                    <a:pt x="66" y="80"/>
                  </a:lnTo>
                  <a:lnTo>
                    <a:pt x="66" y="80"/>
                  </a:lnTo>
                  <a:lnTo>
                    <a:pt x="65" y="80"/>
                  </a:lnTo>
                  <a:lnTo>
                    <a:pt x="65" y="79"/>
                  </a:lnTo>
                  <a:lnTo>
                    <a:pt x="66" y="79"/>
                  </a:lnTo>
                  <a:lnTo>
                    <a:pt x="66" y="79"/>
                  </a:lnTo>
                  <a:lnTo>
                    <a:pt x="65" y="79"/>
                  </a:lnTo>
                  <a:lnTo>
                    <a:pt x="65" y="79"/>
                  </a:lnTo>
                  <a:lnTo>
                    <a:pt x="65" y="79"/>
                  </a:lnTo>
                  <a:lnTo>
                    <a:pt x="65" y="78"/>
                  </a:lnTo>
                  <a:lnTo>
                    <a:pt x="64" y="78"/>
                  </a:lnTo>
                  <a:lnTo>
                    <a:pt x="64" y="77"/>
                  </a:lnTo>
                  <a:lnTo>
                    <a:pt x="64" y="77"/>
                  </a:lnTo>
                  <a:lnTo>
                    <a:pt x="64" y="77"/>
                  </a:lnTo>
                  <a:lnTo>
                    <a:pt x="64" y="76"/>
                  </a:lnTo>
                  <a:lnTo>
                    <a:pt x="64" y="77"/>
                  </a:lnTo>
                  <a:lnTo>
                    <a:pt x="63" y="77"/>
                  </a:lnTo>
                  <a:lnTo>
                    <a:pt x="63" y="77"/>
                  </a:lnTo>
                  <a:lnTo>
                    <a:pt x="63" y="77"/>
                  </a:lnTo>
                  <a:lnTo>
                    <a:pt x="63" y="77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2" y="76"/>
                  </a:lnTo>
                  <a:lnTo>
                    <a:pt x="62" y="75"/>
                  </a:lnTo>
                  <a:lnTo>
                    <a:pt x="62" y="75"/>
                  </a:lnTo>
                  <a:lnTo>
                    <a:pt x="63" y="75"/>
                  </a:lnTo>
                  <a:lnTo>
                    <a:pt x="62" y="75"/>
                  </a:lnTo>
                  <a:lnTo>
                    <a:pt x="62" y="75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63" y="74"/>
                  </a:lnTo>
                  <a:lnTo>
                    <a:pt x="63" y="74"/>
                  </a:lnTo>
                  <a:lnTo>
                    <a:pt x="62" y="74"/>
                  </a:lnTo>
                  <a:lnTo>
                    <a:pt x="62" y="73"/>
                  </a:lnTo>
                  <a:lnTo>
                    <a:pt x="62" y="73"/>
                  </a:lnTo>
                  <a:lnTo>
                    <a:pt x="63" y="73"/>
                  </a:lnTo>
                  <a:lnTo>
                    <a:pt x="63" y="73"/>
                  </a:lnTo>
                  <a:lnTo>
                    <a:pt x="63" y="73"/>
                  </a:lnTo>
                  <a:lnTo>
                    <a:pt x="63" y="74"/>
                  </a:lnTo>
                  <a:lnTo>
                    <a:pt x="63" y="73"/>
                  </a:lnTo>
                  <a:lnTo>
                    <a:pt x="63" y="73"/>
                  </a:lnTo>
                  <a:lnTo>
                    <a:pt x="63" y="73"/>
                  </a:lnTo>
                  <a:lnTo>
                    <a:pt x="63" y="73"/>
                  </a:lnTo>
                  <a:lnTo>
                    <a:pt x="63" y="73"/>
                  </a:lnTo>
                  <a:lnTo>
                    <a:pt x="64" y="73"/>
                  </a:lnTo>
                  <a:lnTo>
                    <a:pt x="65" y="73"/>
                  </a:lnTo>
                  <a:lnTo>
                    <a:pt x="65" y="72"/>
                  </a:lnTo>
                  <a:lnTo>
                    <a:pt x="65" y="72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5" y="71"/>
                  </a:lnTo>
                  <a:lnTo>
                    <a:pt x="65" y="70"/>
                  </a:lnTo>
                  <a:lnTo>
                    <a:pt x="65" y="70"/>
                  </a:lnTo>
                  <a:lnTo>
                    <a:pt x="65" y="69"/>
                  </a:lnTo>
                  <a:lnTo>
                    <a:pt x="65" y="69"/>
                  </a:lnTo>
                  <a:lnTo>
                    <a:pt x="65" y="69"/>
                  </a:lnTo>
                  <a:lnTo>
                    <a:pt x="65" y="68"/>
                  </a:lnTo>
                  <a:lnTo>
                    <a:pt x="65" y="68"/>
                  </a:lnTo>
                  <a:lnTo>
                    <a:pt x="65" y="68"/>
                  </a:lnTo>
                  <a:lnTo>
                    <a:pt x="65" y="68"/>
                  </a:lnTo>
                  <a:lnTo>
                    <a:pt x="65" y="67"/>
                  </a:lnTo>
                  <a:lnTo>
                    <a:pt x="65" y="67"/>
                  </a:lnTo>
                  <a:lnTo>
                    <a:pt x="64" y="67"/>
                  </a:lnTo>
                  <a:lnTo>
                    <a:pt x="65" y="67"/>
                  </a:lnTo>
                  <a:lnTo>
                    <a:pt x="65" y="67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5"/>
                  </a:lnTo>
                  <a:lnTo>
                    <a:pt x="66" y="65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6" y="63"/>
                  </a:lnTo>
                  <a:lnTo>
                    <a:pt x="66" y="62"/>
                  </a:lnTo>
                  <a:lnTo>
                    <a:pt x="65" y="62"/>
                  </a:lnTo>
                  <a:lnTo>
                    <a:pt x="66" y="62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5" y="61"/>
                  </a:lnTo>
                  <a:lnTo>
                    <a:pt x="64" y="61"/>
                  </a:lnTo>
                  <a:lnTo>
                    <a:pt x="64" y="61"/>
                  </a:lnTo>
                  <a:lnTo>
                    <a:pt x="64" y="61"/>
                  </a:lnTo>
                  <a:lnTo>
                    <a:pt x="64" y="60"/>
                  </a:lnTo>
                  <a:lnTo>
                    <a:pt x="63" y="60"/>
                  </a:lnTo>
                  <a:lnTo>
                    <a:pt x="64" y="60"/>
                  </a:lnTo>
                  <a:lnTo>
                    <a:pt x="64" y="59"/>
                  </a:lnTo>
                  <a:lnTo>
                    <a:pt x="63" y="60"/>
                  </a:lnTo>
                  <a:lnTo>
                    <a:pt x="63" y="59"/>
                  </a:lnTo>
                  <a:lnTo>
                    <a:pt x="62" y="59"/>
                  </a:lnTo>
                  <a:lnTo>
                    <a:pt x="62" y="58"/>
                  </a:lnTo>
                  <a:lnTo>
                    <a:pt x="62" y="58"/>
                  </a:lnTo>
                  <a:lnTo>
                    <a:pt x="61" y="58"/>
                  </a:lnTo>
                  <a:lnTo>
                    <a:pt x="61" y="57"/>
                  </a:lnTo>
                  <a:lnTo>
                    <a:pt x="62" y="57"/>
                  </a:lnTo>
                  <a:lnTo>
                    <a:pt x="62" y="57"/>
                  </a:lnTo>
                  <a:lnTo>
                    <a:pt x="62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6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61" y="54"/>
                  </a:lnTo>
                  <a:lnTo>
                    <a:pt x="61" y="54"/>
                  </a:lnTo>
                  <a:lnTo>
                    <a:pt x="62" y="54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2" y="51"/>
                  </a:lnTo>
                  <a:lnTo>
                    <a:pt x="63" y="51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60" y="49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7"/>
                  </a:lnTo>
                  <a:lnTo>
                    <a:pt x="61" y="47"/>
                  </a:lnTo>
                  <a:lnTo>
                    <a:pt x="61" y="48"/>
                  </a:lnTo>
                  <a:lnTo>
                    <a:pt x="61" y="48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60" y="46"/>
                  </a:lnTo>
                  <a:lnTo>
                    <a:pt x="61" y="46"/>
                  </a:lnTo>
                  <a:lnTo>
                    <a:pt x="61" y="46"/>
                  </a:lnTo>
                  <a:lnTo>
                    <a:pt x="61" y="46"/>
                  </a:lnTo>
                  <a:lnTo>
                    <a:pt x="61" y="46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2" y="45"/>
                  </a:lnTo>
                  <a:lnTo>
                    <a:pt x="62" y="45"/>
                  </a:lnTo>
                  <a:lnTo>
                    <a:pt x="63" y="45"/>
                  </a:lnTo>
                  <a:lnTo>
                    <a:pt x="62" y="45"/>
                  </a:lnTo>
                  <a:lnTo>
                    <a:pt x="62" y="44"/>
                  </a:lnTo>
                  <a:lnTo>
                    <a:pt x="62" y="44"/>
                  </a:lnTo>
                  <a:lnTo>
                    <a:pt x="62" y="44"/>
                  </a:lnTo>
                  <a:lnTo>
                    <a:pt x="63" y="44"/>
                  </a:lnTo>
                  <a:lnTo>
                    <a:pt x="62" y="43"/>
                  </a:lnTo>
                  <a:lnTo>
                    <a:pt x="62" y="43"/>
                  </a:lnTo>
                  <a:lnTo>
                    <a:pt x="63" y="43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5" y="41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4" y="41"/>
                  </a:lnTo>
                  <a:lnTo>
                    <a:pt x="64" y="41"/>
                  </a:lnTo>
                  <a:lnTo>
                    <a:pt x="64" y="40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2" y="39"/>
                  </a:lnTo>
                  <a:lnTo>
                    <a:pt x="63" y="39"/>
                  </a:lnTo>
                  <a:lnTo>
                    <a:pt x="62" y="39"/>
                  </a:lnTo>
                  <a:lnTo>
                    <a:pt x="62" y="39"/>
                  </a:lnTo>
                  <a:lnTo>
                    <a:pt x="61" y="39"/>
                  </a:lnTo>
                  <a:lnTo>
                    <a:pt x="61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1" y="38"/>
                  </a:lnTo>
                  <a:lnTo>
                    <a:pt x="61" y="38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3" y="38"/>
                  </a:lnTo>
                  <a:lnTo>
                    <a:pt x="63" y="38"/>
                  </a:lnTo>
                  <a:lnTo>
                    <a:pt x="63" y="38"/>
                  </a:lnTo>
                  <a:lnTo>
                    <a:pt x="63" y="38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1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5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0" y="28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6"/>
                  </a:lnTo>
                  <a:lnTo>
                    <a:pt x="58" y="26"/>
                  </a:lnTo>
                  <a:lnTo>
                    <a:pt x="58" y="26"/>
                  </a:lnTo>
                  <a:lnTo>
                    <a:pt x="58" y="26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8" y="23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5" y="21"/>
                  </a:lnTo>
                  <a:lnTo>
                    <a:pt x="55" y="21"/>
                  </a:lnTo>
                  <a:lnTo>
                    <a:pt x="55" y="20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3" y="20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7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3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1" y="16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51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6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4" y="13"/>
                  </a:lnTo>
                  <a:lnTo>
                    <a:pt x="43" y="14"/>
                  </a:lnTo>
                  <a:lnTo>
                    <a:pt x="43" y="13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9" y="8"/>
                  </a:lnTo>
                  <a:lnTo>
                    <a:pt x="39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88" name="Freeform 94"/>
            <p:cNvSpPr>
              <a:spLocks/>
            </p:cNvSpPr>
            <p:nvPr>
              <p:custDataLst>
                <p:tags r:id="rId243"/>
              </p:custDataLst>
            </p:nvPr>
          </p:nvSpPr>
          <p:spPr bwMode="auto">
            <a:xfrm>
              <a:off x="6105013" y="4776816"/>
              <a:ext cx="158440" cy="134967"/>
            </a:xfrm>
            <a:custGeom>
              <a:avLst/>
              <a:gdLst/>
              <a:ahLst/>
              <a:cxnLst>
                <a:cxn ang="0">
                  <a:pos x="79" y="64"/>
                </a:cxn>
                <a:cxn ang="0">
                  <a:pos x="77" y="64"/>
                </a:cxn>
                <a:cxn ang="0">
                  <a:pos x="75" y="62"/>
                </a:cxn>
                <a:cxn ang="0">
                  <a:pos x="72" y="60"/>
                </a:cxn>
                <a:cxn ang="0">
                  <a:pos x="70" y="60"/>
                </a:cxn>
                <a:cxn ang="0">
                  <a:pos x="67" y="62"/>
                </a:cxn>
                <a:cxn ang="0">
                  <a:pos x="66" y="65"/>
                </a:cxn>
                <a:cxn ang="0">
                  <a:pos x="64" y="67"/>
                </a:cxn>
                <a:cxn ang="0">
                  <a:pos x="61" y="68"/>
                </a:cxn>
                <a:cxn ang="0">
                  <a:pos x="60" y="65"/>
                </a:cxn>
                <a:cxn ang="0">
                  <a:pos x="58" y="63"/>
                </a:cxn>
                <a:cxn ang="0">
                  <a:pos x="59" y="60"/>
                </a:cxn>
                <a:cxn ang="0">
                  <a:pos x="59" y="57"/>
                </a:cxn>
                <a:cxn ang="0">
                  <a:pos x="59" y="54"/>
                </a:cxn>
                <a:cxn ang="0">
                  <a:pos x="61" y="53"/>
                </a:cxn>
                <a:cxn ang="0">
                  <a:pos x="61" y="51"/>
                </a:cxn>
                <a:cxn ang="0">
                  <a:pos x="60" y="48"/>
                </a:cxn>
                <a:cxn ang="0">
                  <a:pos x="61" y="45"/>
                </a:cxn>
                <a:cxn ang="0">
                  <a:pos x="64" y="43"/>
                </a:cxn>
                <a:cxn ang="0">
                  <a:pos x="63" y="40"/>
                </a:cxn>
                <a:cxn ang="0">
                  <a:pos x="61" y="38"/>
                </a:cxn>
                <a:cxn ang="0">
                  <a:pos x="59" y="36"/>
                </a:cxn>
                <a:cxn ang="0">
                  <a:pos x="57" y="35"/>
                </a:cxn>
                <a:cxn ang="0">
                  <a:pos x="55" y="36"/>
                </a:cxn>
                <a:cxn ang="0">
                  <a:pos x="53" y="37"/>
                </a:cxn>
                <a:cxn ang="0">
                  <a:pos x="52" y="36"/>
                </a:cxn>
                <a:cxn ang="0">
                  <a:pos x="50" y="36"/>
                </a:cxn>
                <a:cxn ang="0">
                  <a:pos x="48" y="36"/>
                </a:cxn>
                <a:cxn ang="0">
                  <a:pos x="45" y="36"/>
                </a:cxn>
                <a:cxn ang="0">
                  <a:pos x="43" y="36"/>
                </a:cxn>
                <a:cxn ang="0">
                  <a:pos x="40" y="34"/>
                </a:cxn>
                <a:cxn ang="0">
                  <a:pos x="38" y="35"/>
                </a:cxn>
                <a:cxn ang="0">
                  <a:pos x="36" y="35"/>
                </a:cxn>
                <a:cxn ang="0">
                  <a:pos x="33" y="36"/>
                </a:cxn>
                <a:cxn ang="0">
                  <a:pos x="30" y="36"/>
                </a:cxn>
                <a:cxn ang="0">
                  <a:pos x="28" y="34"/>
                </a:cxn>
                <a:cxn ang="0">
                  <a:pos x="27" y="32"/>
                </a:cxn>
                <a:cxn ang="0">
                  <a:pos x="24" y="33"/>
                </a:cxn>
                <a:cxn ang="0">
                  <a:pos x="23" y="36"/>
                </a:cxn>
                <a:cxn ang="0">
                  <a:pos x="20" y="36"/>
                </a:cxn>
                <a:cxn ang="0">
                  <a:pos x="17" y="36"/>
                </a:cxn>
                <a:cxn ang="0">
                  <a:pos x="14" y="36"/>
                </a:cxn>
                <a:cxn ang="0">
                  <a:pos x="11" y="36"/>
                </a:cxn>
                <a:cxn ang="0">
                  <a:pos x="8" y="37"/>
                </a:cxn>
                <a:cxn ang="0">
                  <a:pos x="4" y="35"/>
                </a:cxn>
                <a:cxn ang="0">
                  <a:pos x="3" y="33"/>
                </a:cxn>
                <a:cxn ang="0">
                  <a:pos x="3" y="31"/>
                </a:cxn>
                <a:cxn ang="0">
                  <a:pos x="3" y="27"/>
                </a:cxn>
                <a:cxn ang="0">
                  <a:pos x="4" y="25"/>
                </a:cxn>
                <a:cxn ang="0">
                  <a:pos x="5" y="23"/>
                </a:cxn>
                <a:cxn ang="0">
                  <a:pos x="6" y="21"/>
                </a:cxn>
                <a:cxn ang="0">
                  <a:pos x="8" y="19"/>
                </a:cxn>
                <a:cxn ang="0">
                  <a:pos x="9" y="15"/>
                </a:cxn>
                <a:cxn ang="0">
                  <a:pos x="8" y="14"/>
                </a:cxn>
                <a:cxn ang="0">
                  <a:pos x="11" y="10"/>
                </a:cxn>
                <a:cxn ang="0">
                  <a:pos x="9" y="9"/>
                </a:cxn>
                <a:cxn ang="0">
                  <a:pos x="6" y="7"/>
                </a:cxn>
                <a:cxn ang="0">
                  <a:pos x="4" y="5"/>
                </a:cxn>
                <a:cxn ang="0">
                  <a:pos x="3" y="2"/>
                </a:cxn>
              </a:cxnLst>
              <a:rect l="0" t="0" r="r" b="b"/>
              <a:pathLst>
                <a:path w="81" h="69">
                  <a:moveTo>
                    <a:pt x="81" y="64"/>
                  </a:moveTo>
                  <a:lnTo>
                    <a:pt x="81" y="63"/>
                  </a:lnTo>
                  <a:lnTo>
                    <a:pt x="81" y="63"/>
                  </a:lnTo>
                  <a:lnTo>
                    <a:pt x="80" y="63"/>
                  </a:lnTo>
                  <a:lnTo>
                    <a:pt x="80" y="63"/>
                  </a:lnTo>
                  <a:lnTo>
                    <a:pt x="80" y="63"/>
                  </a:lnTo>
                  <a:lnTo>
                    <a:pt x="80" y="63"/>
                  </a:lnTo>
                  <a:lnTo>
                    <a:pt x="80" y="63"/>
                  </a:lnTo>
                  <a:lnTo>
                    <a:pt x="79" y="63"/>
                  </a:lnTo>
                  <a:lnTo>
                    <a:pt x="79" y="64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78" y="65"/>
                  </a:lnTo>
                  <a:lnTo>
                    <a:pt x="78" y="65"/>
                  </a:lnTo>
                  <a:lnTo>
                    <a:pt x="78" y="65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6" y="63"/>
                  </a:lnTo>
                  <a:lnTo>
                    <a:pt x="76" y="64"/>
                  </a:lnTo>
                  <a:lnTo>
                    <a:pt x="76" y="63"/>
                  </a:lnTo>
                  <a:lnTo>
                    <a:pt x="76" y="63"/>
                  </a:lnTo>
                  <a:lnTo>
                    <a:pt x="76" y="63"/>
                  </a:lnTo>
                  <a:lnTo>
                    <a:pt x="76" y="63"/>
                  </a:lnTo>
                  <a:lnTo>
                    <a:pt x="76" y="62"/>
                  </a:lnTo>
                  <a:lnTo>
                    <a:pt x="75" y="62"/>
                  </a:lnTo>
                  <a:lnTo>
                    <a:pt x="75" y="62"/>
                  </a:lnTo>
                  <a:lnTo>
                    <a:pt x="75" y="62"/>
                  </a:lnTo>
                  <a:lnTo>
                    <a:pt x="75" y="61"/>
                  </a:lnTo>
                  <a:lnTo>
                    <a:pt x="74" y="61"/>
                  </a:lnTo>
                  <a:lnTo>
                    <a:pt x="74" y="61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3" y="60"/>
                  </a:lnTo>
                  <a:lnTo>
                    <a:pt x="73" y="60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1" y="59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8" y="61"/>
                  </a:lnTo>
                  <a:lnTo>
                    <a:pt x="68" y="61"/>
                  </a:lnTo>
                  <a:lnTo>
                    <a:pt x="68" y="61"/>
                  </a:lnTo>
                  <a:lnTo>
                    <a:pt x="68" y="62"/>
                  </a:lnTo>
                  <a:lnTo>
                    <a:pt x="67" y="62"/>
                  </a:lnTo>
                  <a:lnTo>
                    <a:pt x="67" y="62"/>
                  </a:lnTo>
                  <a:lnTo>
                    <a:pt x="67" y="62"/>
                  </a:lnTo>
                  <a:lnTo>
                    <a:pt x="67" y="63"/>
                  </a:lnTo>
                  <a:lnTo>
                    <a:pt x="67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5"/>
                  </a:lnTo>
                  <a:lnTo>
                    <a:pt x="66" y="65"/>
                  </a:lnTo>
                  <a:lnTo>
                    <a:pt x="66" y="65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5" y="6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3" y="67"/>
                  </a:lnTo>
                  <a:lnTo>
                    <a:pt x="63" y="67"/>
                  </a:lnTo>
                  <a:lnTo>
                    <a:pt x="63" y="68"/>
                  </a:lnTo>
                  <a:lnTo>
                    <a:pt x="63" y="68"/>
                  </a:lnTo>
                  <a:lnTo>
                    <a:pt x="63" y="68"/>
                  </a:lnTo>
                  <a:lnTo>
                    <a:pt x="63" y="69"/>
                  </a:lnTo>
                  <a:lnTo>
                    <a:pt x="62" y="69"/>
                  </a:lnTo>
                  <a:lnTo>
                    <a:pt x="62" y="69"/>
                  </a:lnTo>
                  <a:lnTo>
                    <a:pt x="62" y="68"/>
                  </a:lnTo>
                  <a:lnTo>
                    <a:pt x="61" y="68"/>
                  </a:lnTo>
                  <a:lnTo>
                    <a:pt x="61" y="68"/>
                  </a:lnTo>
                  <a:lnTo>
                    <a:pt x="61" y="68"/>
                  </a:lnTo>
                  <a:lnTo>
                    <a:pt x="61" y="67"/>
                  </a:lnTo>
                  <a:lnTo>
                    <a:pt x="60" y="67"/>
                  </a:lnTo>
                  <a:lnTo>
                    <a:pt x="60" y="67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0" y="65"/>
                  </a:lnTo>
                  <a:lnTo>
                    <a:pt x="60" y="65"/>
                  </a:lnTo>
                  <a:lnTo>
                    <a:pt x="60" y="65"/>
                  </a:lnTo>
                  <a:lnTo>
                    <a:pt x="59" y="65"/>
                  </a:lnTo>
                  <a:lnTo>
                    <a:pt x="59" y="65"/>
                  </a:lnTo>
                  <a:lnTo>
                    <a:pt x="59" y="65"/>
                  </a:lnTo>
                  <a:lnTo>
                    <a:pt x="59" y="65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59" y="63"/>
                  </a:lnTo>
                  <a:lnTo>
                    <a:pt x="58" y="63"/>
                  </a:lnTo>
                  <a:lnTo>
                    <a:pt x="58" y="63"/>
                  </a:lnTo>
                  <a:lnTo>
                    <a:pt x="58" y="63"/>
                  </a:lnTo>
                  <a:lnTo>
                    <a:pt x="58" y="63"/>
                  </a:lnTo>
                  <a:lnTo>
                    <a:pt x="58" y="63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7" y="61"/>
                  </a:lnTo>
                  <a:lnTo>
                    <a:pt x="57" y="61"/>
                  </a:lnTo>
                  <a:lnTo>
                    <a:pt x="58" y="61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60" y="59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9" y="58"/>
                  </a:lnTo>
                  <a:lnTo>
                    <a:pt x="59" y="57"/>
                  </a:lnTo>
                  <a:lnTo>
                    <a:pt x="59" y="57"/>
                  </a:lnTo>
                  <a:lnTo>
                    <a:pt x="60" y="57"/>
                  </a:lnTo>
                  <a:lnTo>
                    <a:pt x="59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9" y="56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4"/>
                  </a:lnTo>
                  <a:lnTo>
                    <a:pt x="60" y="54"/>
                  </a:lnTo>
                  <a:lnTo>
                    <a:pt x="60" y="53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9" y="52"/>
                  </a:lnTo>
                  <a:lnTo>
                    <a:pt x="60" y="52"/>
                  </a:lnTo>
                  <a:lnTo>
                    <a:pt x="60" y="53"/>
                  </a:lnTo>
                  <a:lnTo>
                    <a:pt x="60" y="53"/>
                  </a:lnTo>
                  <a:lnTo>
                    <a:pt x="60" y="53"/>
                  </a:lnTo>
                  <a:lnTo>
                    <a:pt x="61" y="53"/>
                  </a:lnTo>
                  <a:lnTo>
                    <a:pt x="61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50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61" y="47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61" y="46"/>
                  </a:lnTo>
                  <a:lnTo>
                    <a:pt x="61" y="46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2" y="45"/>
                  </a:lnTo>
                  <a:lnTo>
                    <a:pt x="62" y="44"/>
                  </a:lnTo>
                  <a:lnTo>
                    <a:pt x="63" y="44"/>
                  </a:lnTo>
                  <a:lnTo>
                    <a:pt x="63" y="44"/>
                  </a:lnTo>
                  <a:lnTo>
                    <a:pt x="63" y="44"/>
                  </a:lnTo>
                  <a:lnTo>
                    <a:pt x="63" y="43"/>
                  </a:lnTo>
                  <a:lnTo>
                    <a:pt x="63" y="43"/>
                  </a:lnTo>
                  <a:lnTo>
                    <a:pt x="64" y="43"/>
                  </a:lnTo>
                  <a:lnTo>
                    <a:pt x="64" y="43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4" y="41"/>
                  </a:lnTo>
                  <a:lnTo>
                    <a:pt x="65" y="41"/>
                  </a:lnTo>
                  <a:lnTo>
                    <a:pt x="64" y="40"/>
                  </a:lnTo>
                  <a:lnTo>
                    <a:pt x="64" y="41"/>
                  </a:lnTo>
                  <a:lnTo>
                    <a:pt x="64" y="41"/>
                  </a:lnTo>
                  <a:lnTo>
                    <a:pt x="63" y="41"/>
                  </a:lnTo>
                  <a:lnTo>
                    <a:pt x="63" y="40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2" y="41"/>
                  </a:lnTo>
                  <a:lnTo>
                    <a:pt x="62" y="40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62" y="40"/>
                  </a:lnTo>
                  <a:lnTo>
                    <a:pt x="61" y="39"/>
                  </a:lnTo>
                  <a:lnTo>
                    <a:pt x="61" y="39"/>
                  </a:lnTo>
                  <a:lnTo>
                    <a:pt x="61" y="38"/>
                  </a:lnTo>
                  <a:lnTo>
                    <a:pt x="61" y="38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59" y="38"/>
                  </a:lnTo>
                  <a:lnTo>
                    <a:pt x="59" y="37"/>
                  </a:lnTo>
                  <a:lnTo>
                    <a:pt x="60" y="37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9" y="36"/>
                  </a:lnTo>
                  <a:lnTo>
                    <a:pt x="59" y="36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8" y="35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56" y="36"/>
                  </a:lnTo>
                  <a:lnTo>
                    <a:pt x="55" y="36"/>
                  </a:lnTo>
                  <a:lnTo>
                    <a:pt x="55" y="36"/>
                  </a:lnTo>
                  <a:lnTo>
                    <a:pt x="55" y="36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4" y="37"/>
                  </a:lnTo>
                  <a:lnTo>
                    <a:pt x="54" y="36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2" y="37"/>
                  </a:lnTo>
                  <a:lnTo>
                    <a:pt x="53" y="37"/>
                  </a:lnTo>
                  <a:lnTo>
                    <a:pt x="52" y="38"/>
                  </a:lnTo>
                  <a:lnTo>
                    <a:pt x="53" y="38"/>
                  </a:lnTo>
                  <a:lnTo>
                    <a:pt x="52" y="38"/>
                  </a:lnTo>
                  <a:lnTo>
                    <a:pt x="52" y="38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1" y="36"/>
                  </a:lnTo>
                  <a:lnTo>
                    <a:pt x="52" y="36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7"/>
                  </a:lnTo>
                  <a:lnTo>
                    <a:pt x="44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42" y="36"/>
                  </a:lnTo>
                  <a:lnTo>
                    <a:pt x="41" y="36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39" y="34"/>
                  </a:lnTo>
                  <a:lnTo>
                    <a:pt x="39" y="35"/>
                  </a:lnTo>
                  <a:lnTo>
                    <a:pt x="38" y="35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5"/>
                  </a:lnTo>
                  <a:lnTo>
                    <a:pt x="38" y="35"/>
                  </a:lnTo>
                  <a:lnTo>
                    <a:pt x="38" y="35"/>
                  </a:lnTo>
                  <a:lnTo>
                    <a:pt x="38" y="36"/>
                  </a:lnTo>
                  <a:lnTo>
                    <a:pt x="38" y="35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1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7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6" y="33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1" y="36"/>
                  </a:lnTo>
                  <a:lnTo>
                    <a:pt x="21" y="35"/>
                  </a:lnTo>
                  <a:lnTo>
                    <a:pt x="20" y="35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5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4" y="35"/>
                  </a:lnTo>
                  <a:lnTo>
                    <a:pt x="14" y="36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1" y="38"/>
                  </a:lnTo>
                  <a:lnTo>
                    <a:pt x="10" y="38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4" y="36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4" y="30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7" y="21"/>
                  </a:lnTo>
                  <a:lnTo>
                    <a:pt x="6" y="21"/>
                  </a:lnTo>
                  <a:lnTo>
                    <a:pt x="7" y="21"/>
                  </a:lnTo>
                  <a:lnTo>
                    <a:pt x="6" y="21"/>
                  </a:lnTo>
                  <a:lnTo>
                    <a:pt x="7" y="21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89" name="Freeform 95"/>
            <p:cNvSpPr>
              <a:spLocks/>
            </p:cNvSpPr>
            <p:nvPr>
              <p:custDataLst>
                <p:tags r:id="rId244"/>
              </p:custDataLst>
            </p:nvPr>
          </p:nvSpPr>
          <p:spPr bwMode="auto">
            <a:xfrm>
              <a:off x="6263451" y="4739654"/>
              <a:ext cx="283625" cy="203427"/>
            </a:xfrm>
            <a:custGeom>
              <a:avLst/>
              <a:gdLst/>
              <a:ahLst/>
              <a:cxnLst>
                <a:cxn ang="0">
                  <a:pos x="144" y="3"/>
                </a:cxn>
                <a:cxn ang="0">
                  <a:pos x="142" y="3"/>
                </a:cxn>
                <a:cxn ang="0">
                  <a:pos x="139" y="4"/>
                </a:cxn>
                <a:cxn ang="0">
                  <a:pos x="135" y="5"/>
                </a:cxn>
                <a:cxn ang="0">
                  <a:pos x="131" y="7"/>
                </a:cxn>
                <a:cxn ang="0">
                  <a:pos x="127" y="9"/>
                </a:cxn>
                <a:cxn ang="0">
                  <a:pos x="124" y="10"/>
                </a:cxn>
                <a:cxn ang="0">
                  <a:pos x="121" y="12"/>
                </a:cxn>
                <a:cxn ang="0">
                  <a:pos x="117" y="14"/>
                </a:cxn>
                <a:cxn ang="0">
                  <a:pos x="114" y="16"/>
                </a:cxn>
                <a:cxn ang="0">
                  <a:pos x="110" y="18"/>
                </a:cxn>
                <a:cxn ang="0">
                  <a:pos x="107" y="20"/>
                </a:cxn>
                <a:cxn ang="0">
                  <a:pos x="103" y="23"/>
                </a:cxn>
                <a:cxn ang="0">
                  <a:pos x="99" y="26"/>
                </a:cxn>
                <a:cxn ang="0">
                  <a:pos x="97" y="29"/>
                </a:cxn>
                <a:cxn ang="0">
                  <a:pos x="96" y="33"/>
                </a:cxn>
                <a:cxn ang="0">
                  <a:pos x="95" y="35"/>
                </a:cxn>
                <a:cxn ang="0">
                  <a:pos x="92" y="37"/>
                </a:cxn>
                <a:cxn ang="0">
                  <a:pos x="89" y="38"/>
                </a:cxn>
                <a:cxn ang="0">
                  <a:pos x="86" y="41"/>
                </a:cxn>
                <a:cxn ang="0">
                  <a:pos x="83" y="44"/>
                </a:cxn>
                <a:cxn ang="0">
                  <a:pos x="80" y="46"/>
                </a:cxn>
                <a:cxn ang="0">
                  <a:pos x="77" y="48"/>
                </a:cxn>
                <a:cxn ang="0">
                  <a:pos x="73" y="50"/>
                </a:cxn>
                <a:cxn ang="0">
                  <a:pos x="69" y="52"/>
                </a:cxn>
                <a:cxn ang="0">
                  <a:pos x="65" y="55"/>
                </a:cxn>
                <a:cxn ang="0">
                  <a:pos x="62" y="57"/>
                </a:cxn>
                <a:cxn ang="0">
                  <a:pos x="58" y="59"/>
                </a:cxn>
                <a:cxn ang="0">
                  <a:pos x="55" y="61"/>
                </a:cxn>
                <a:cxn ang="0">
                  <a:pos x="51" y="63"/>
                </a:cxn>
                <a:cxn ang="0">
                  <a:pos x="48" y="66"/>
                </a:cxn>
                <a:cxn ang="0">
                  <a:pos x="44" y="69"/>
                </a:cxn>
                <a:cxn ang="0">
                  <a:pos x="41" y="71"/>
                </a:cxn>
                <a:cxn ang="0">
                  <a:pos x="38" y="74"/>
                </a:cxn>
                <a:cxn ang="0">
                  <a:pos x="34" y="78"/>
                </a:cxn>
                <a:cxn ang="0">
                  <a:pos x="31" y="82"/>
                </a:cxn>
                <a:cxn ang="0">
                  <a:pos x="28" y="84"/>
                </a:cxn>
                <a:cxn ang="0">
                  <a:pos x="30" y="87"/>
                </a:cxn>
                <a:cxn ang="0">
                  <a:pos x="28" y="91"/>
                </a:cxn>
                <a:cxn ang="0">
                  <a:pos x="26" y="93"/>
                </a:cxn>
                <a:cxn ang="0">
                  <a:pos x="23" y="95"/>
                </a:cxn>
                <a:cxn ang="0">
                  <a:pos x="20" y="98"/>
                </a:cxn>
                <a:cxn ang="0">
                  <a:pos x="17" y="101"/>
                </a:cxn>
                <a:cxn ang="0">
                  <a:pos x="14" y="103"/>
                </a:cxn>
                <a:cxn ang="0">
                  <a:pos x="17" y="100"/>
                </a:cxn>
                <a:cxn ang="0">
                  <a:pos x="19" y="97"/>
                </a:cxn>
                <a:cxn ang="0">
                  <a:pos x="17" y="98"/>
                </a:cxn>
                <a:cxn ang="0">
                  <a:pos x="14" y="99"/>
                </a:cxn>
                <a:cxn ang="0">
                  <a:pos x="11" y="98"/>
                </a:cxn>
                <a:cxn ang="0">
                  <a:pos x="9" y="96"/>
                </a:cxn>
                <a:cxn ang="0">
                  <a:pos x="7" y="95"/>
                </a:cxn>
                <a:cxn ang="0">
                  <a:pos x="9" y="92"/>
                </a:cxn>
                <a:cxn ang="0">
                  <a:pos x="9" y="91"/>
                </a:cxn>
                <a:cxn ang="0">
                  <a:pos x="7" y="88"/>
                </a:cxn>
                <a:cxn ang="0">
                  <a:pos x="5" y="86"/>
                </a:cxn>
                <a:cxn ang="0">
                  <a:pos x="6" y="82"/>
                </a:cxn>
                <a:cxn ang="0">
                  <a:pos x="4" y="80"/>
                </a:cxn>
                <a:cxn ang="0">
                  <a:pos x="2" y="79"/>
                </a:cxn>
                <a:cxn ang="0">
                  <a:pos x="1" y="81"/>
                </a:cxn>
              </a:cxnLst>
              <a:rect l="0" t="0" r="r" b="b"/>
              <a:pathLst>
                <a:path w="145" h="104">
                  <a:moveTo>
                    <a:pt x="145" y="0"/>
                  </a:move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4" y="2"/>
                  </a:lnTo>
                  <a:lnTo>
                    <a:pt x="144" y="2"/>
                  </a:lnTo>
                  <a:lnTo>
                    <a:pt x="144" y="2"/>
                  </a:lnTo>
                  <a:lnTo>
                    <a:pt x="144" y="3"/>
                  </a:lnTo>
                  <a:lnTo>
                    <a:pt x="144" y="3"/>
                  </a:lnTo>
                  <a:lnTo>
                    <a:pt x="144" y="3"/>
                  </a:lnTo>
                  <a:lnTo>
                    <a:pt x="144" y="3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3"/>
                  </a:lnTo>
                  <a:lnTo>
                    <a:pt x="143" y="3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1" y="3"/>
                  </a:lnTo>
                  <a:lnTo>
                    <a:pt x="141" y="3"/>
                  </a:lnTo>
                  <a:lnTo>
                    <a:pt x="141" y="3"/>
                  </a:lnTo>
                  <a:lnTo>
                    <a:pt x="140" y="3"/>
                  </a:lnTo>
                  <a:lnTo>
                    <a:pt x="140" y="4"/>
                  </a:lnTo>
                  <a:lnTo>
                    <a:pt x="139" y="4"/>
                  </a:lnTo>
                  <a:lnTo>
                    <a:pt x="139" y="4"/>
                  </a:lnTo>
                  <a:lnTo>
                    <a:pt x="139" y="4"/>
                  </a:lnTo>
                  <a:lnTo>
                    <a:pt x="138" y="4"/>
                  </a:lnTo>
                  <a:lnTo>
                    <a:pt x="138" y="4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37" y="5"/>
                  </a:lnTo>
                  <a:lnTo>
                    <a:pt x="136" y="5"/>
                  </a:lnTo>
                  <a:lnTo>
                    <a:pt x="136" y="5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4" y="5"/>
                  </a:lnTo>
                  <a:lnTo>
                    <a:pt x="134" y="5"/>
                  </a:lnTo>
                  <a:lnTo>
                    <a:pt x="134" y="5"/>
                  </a:lnTo>
                  <a:lnTo>
                    <a:pt x="134" y="6"/>
                  </a:lnTo>
                  <a:lnTo>
                    <a:pt x="133" y="6"/>
                  </a:lnTo>
                  <a:lnTo>
                    <a:pt x="133" y="6"/>
                  </a:lnTo>
                  <a:lnTo>
                    <a:pt x="132" y="6"/>
                  </a:lnTo>
                  <a:lnTo>
                    <a:pt x="132" y="6"/>
                  </a:lnTo>
                  <a:lnTo>
                    <a:pt x="132" y="6"/>
                  </a:lnTo>
                  <a:lnTo>
                    <a:pt x="131" y="7"/>
                  </a:lnTo>
                  <a:lnTo>
                    <a:pt x="131" y="7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30" y="8"/>
                  </a:lnTo>
                  <a:lnTo>
                    <a:pt x="129" y="8"/>
                  </a:lnTo>
                  <a:lnTo>
                    <a:pt x="129" y="8"/>
                  </a:lnTo>
                  <a:lnTo>
                    <a:pt x="128" y="8"/>
                  </a:lnTo>
                  <a:lnTo>
                    <a:pt x="128" y="9"/>
                  </a:lnTo>
                  <a:lnTo>
                    <a:pt x="127" y="9"/>
                  </a:lnTo>
                  <a:lnTo>
                    <a:pt x="127" y="9"/>
                  </a:lnTo>
                  <a:lnTo>
                    <a:pt x="126" y="9"/>
                  </a:lnTo>
                  <a:lnTo>
                    <a:pt x="126" y="9"/>
                  </a:lnTo>
                  <a:lnTo>
                    <a:pt x="126" y="9"/>
                  </a:lnTo>
                  <a:lnTo>
                    <a:pt x="125" y="9"/>
                  </a:lnTo>
                  <a:lnTo>
                    <a:pt x="125" y="10"/>
                  </a:lnTo>
                  <a:lnTo>
                    <a:pt x="125" y="10"/>
                  </a:lnTo>
                  <a:lnTo>
                    <a:pt x="125" y="10"/>
                  </a:lnTo>
                  <a:lnTo>
                    <a:pt x="125" y="10"/>
                  </a:lnTo>
                  <a:lnTo>
                    <a:pt x="124" y="10"/>
                  </a:lnTo>
                  <a:lnTo>
                    <a:pt x="124" y="10"/>
                  </a:lnTo>
                  <a:lnTo>
                    <a:pt x="124" y="11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22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0" y="12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18" y="13"/>
                  </a:lnTo>
                  <a:lnTo>
                    <a:pt x="118" y="13"/>
                  </a:lnTo>
                  <a:lnTo>
                    <a:pt x="118" y="14"/>
                  </a:lnTo>
                  <a:lnTo>
                    <a:pt x="117" y="14"/>
                  </a:lnTo>
                  <a:lnTo>
                    <a:pt x="117" y="14"/>
                  </a:lnTo>
                  <a:lnTo>
                    <a:pt x="116" y="15"/>
                  </a:lnTo>
                  <a:lnTo>
                    <a:pt x="116" y="15"/>
                  </a:lnTo>
                  <a:lnTo>
                    <a:pt x="116" y="15"/>
                  </a:lnTo>
                  <a:lnTo>
                    <a:pt x="116" y="15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4" y="17"/>
                  </a:lnTo>
                  <a:lnTo>
                    <a:pt x="113" y="17"/>
                  </a:lnTo>
                  <a:lnTo>
                    <a:pt x="113" y="17"/>
                  </a:lnTo>
                  <a:lnTo>
                    <a:pt x="113" y="17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08" y="20"/>
                  </a:lnTo>
                  <a:lnTo>
                    <a:pt x="108" y="20"/>
                  </a:lnTo>
                  <a:lnTo>
                    <a:pt x="107" y="20"/>
                  </a:lnTo>
                  <a:lnTo>
                    <a:pt x="107" y="20"/>
                  </a:lnTo>
                  <a:lnTo>
                    <a:pt x="107" y="20"/>
                  </a:lnTo>
                  <a:lnTo>
                    <a:pt x="107" y="21"/>
                  </a:lnTo>
                  <a:lnTo>
                    <a:pt x="106" y="21"/>
                  </a:lnTo>
                  <a:lnTo>
                    <a:pt x="105" y="22"/>
                  </a:lnTo>
                  <a:lnTo>
                    <a:pt x="105" y="22"/>
                  </a:lnTo>
                  <a:lnTo>
                    <a:pt x="104" y="22"/>
                  </a:lnTo>
                  <a:lnTo>
                    <a:pt x="104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0" y="26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8" y="26"/>
                  </a:lnTo>
                  <a:lnTo>
                    <a:pt x="98" y="27"/>
                  </a:lnTo>
                  <a:lnTo>
                    <a:pt x="98" y="27"/>
                  </a:lnTo>
                  <a:lnTo>
                    <a:pt x="98" y="27"/>
                  </a:lnTo>
                  <a:lnTo>
                    <a:pt x="98" y="28"/>
                  </a:lnTo>
                  <a:lnTo>
                    <a:pt x="97" y="28"/>
                  </a:lnTo>
                  <a:lnTo>
                    <a:pt x="98" y="28"/>
                  </a:lnTo>
                  <a:lnTo>
                    <a:pt x="98" y="29"/>
                  </a:lnTo>
                  <a:lnTo>
                    <a:pt x="97" y="29"/>
                  </a:lnTo>
                  <a:lnTo>
                    <a:pt x="97" y="29"/>
                  </a:lnTo>
                  <a:lnTo>
                    <a:pt x="97" y="29"/>
                  </a:lnTo>
                  <a:lnTo>
                    <a:pt x="97" y="30"/>
                  </a:lnTo>
                  <a:lnTo>
                    <a:pt x="97" y="30"/>
                  </a:lnTo>
                  <a:lnTo>
                    <a:pt x="97" y="31"/>
                  </a:lnTo>
                  <a:lnTo>
                    <a:pt x="97" y="31"/>
                  </a:lnTo>
                  <a:lnTo>
                    <a:pt x="96" y="31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3"/>
                  </a:lnTo>
                  <a:lnTo>
                    <a:pt x="96" y="33"/>
                  </a:lnTo>
                  <a:lnTo>
                    <a:pt x="96" y="33"/>
                  </a:lnTo>
                  <a:lnTo>
                    <a:pt x="97" y="33"/>
                  </a:lnTo>
                  <a:lnTo>
                    <a:pt x="97" y="34"/>
                  </a:lnTo>
                  <a:lnTo>
                    <a:pt x="96" y="34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94" y="35"/>
                  </a:lnTo>
                  <a:lnTo>
                    <a:pt x="94" y="36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2" y="36"/>
                  </a:lnTo>
                  <a:lnTo>
                    <a:pt x="92" y="37"/>
                  </a:lnTo>
                  <a:lnTo>
                    <a:pt x="92" y="37"/>
                  </a:lnTo>
                  <a:lnTo>
                    <a:pt x="91" y="37"/>
                  </a:lnTo>
                  <a:lnTo>
                    <a:pt x="91" y="37"/>
                  </a:lnTo>
                  <a:lnTo>
                    <a:pt x="91" y="37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89" y="39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8" y="40"/>
                  </a:lnTo>
                  <a:lnTo>
                    <a:pt x="87" y="40"/>
                  </a:lnTo>
                  <a:lnTo>
                    <a:pt x="87" y="40"/>
                  </a:lnTo>
                  <a:lnTo>
                    <a:pt x="87" y="40"/>
                  </a:lnTo>
                  <a:lnTo>
                    <a:pt x="86" y="40"/>
                  </a:lnTo>
                  <a:lnTo>
                    <a:pt x="86" y="41"/>
                  </a:lnTo>
                  <a:lnTo>
                    <a:pt x="85" y="41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43"/>
                  </a:lnTo>
                  <a:lnTo>
                    <a:pt x="83" y="43"/>
                  </a:lnTo>
                  <a:lnTo>
                    <a:pt x="83" y="43"/>
                  </a:lnTo>
                  <a:lnTo>
                    <a:pt x="83" y="44"/>
                  </a:lnTo>
                  <a:lnTo>
                    <a:pt x="83" y="44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0" y="45"/>
                  </a:lnTo>
                  <a:lnTo>
                    <a:pt x="80" y="46"/>
                  </a:lnTo>
                  <a:lnTo>
                    <a:pt x="80" y="46"/>
                  </a:lnTo>
                  <a:lnTo>
                    <a:pt x="80" y="46"/>
                  </a:lnTo>
                  <a:lnTo>
                    <a:pt x="80" y="46"/>
                  </a:lnTo>
                  <a:lnTo>
                    <a:pt x="80" y="46"/>
                  </a:lnTo>
                  <a:lnTo>
                    <a:pt x="79" y="46"/>
                  </a:lnTo>
                  <a:lnTo>
                    <a:pt x="79" y="46"/>
                  </a:lnTo>
                  <a:lnTo>
                    <a:pt x="78" y="47"/>
                  </a:lnTo>
                  <a:lnTo>
                    <a:pt x="78" y="47"/>
                  </a:lnTo>
                  <a:lnTo>
                    <a:pt x="78" y="47"/>
                  </a:lnTo>
                  <a:lnTo>
                    <a:pt x="77" y="48"/>
                  </a:lnTo>
                  <a:lnTo>
                    <a:pt x="77" y="48"/>
                  </a:lnTo>
                  <a:lnTo>
                    <a:pt x="76" y="48"/>
                  </a:lnTo>
                  <a:lnTo>
                    <a:pt x="76" y="49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4" y="49"/>
                  </a:lnTo>
                  <a:lnTo>
                    <a:pt x="74" y="50"/>
                  </a:lnTo>
                  <a:lnTo>
                    <a:pt x="73" y="50"/>
                  </a:lnTo>
                  <a:lnTo>
                    <a:pt x="73" y="50"/>
                  </a:lnTo>
                  <a:lnTo>
                    <a:pt x="73" y="50"/>
                  </a:lnTo>
                  <a:lnTo>
                    <a:pt x="73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1" y="51"/>
                  </a:lnTo>
                  <a:lnTo>
                    <a:pt x="71" y="51"/>
                  </a:lnTo>
                  <a:lnTo>
                    <a:pt x="71" y="52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69" y="52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68" y="53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7" y="54"/>
                  </a:lnTo>
                  <a:lnTo>
                    <a:pt x="66" y="54"/>
                  </a:lnTo>
                  <a:lnTo>
                    <a:pt x="66" y="55"/>
                  </a:lnTo>
                  <a:lnTo>
                    <a:pt x="66" y="55"/>
                  </a:lnTo>
                  <a:lnTo>
                    <a:pt x="65" y="55"/>
                  </a:lnTo>
                  <a:lnTo>
                    <a:pt x="65" y="55"/>
                  </a:lnTo>
                  <a:lnTo>
                    <a:pt x="65" y="55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3" y="57"/>
                  </a:lnTo>
                  <a:lnTo>
                    <a:pt x="63" y="57"/>
                  </a:lnTo>
                  <a:lnTo>
                    <a:pt x="62" y="57"/>
                  </a:lnTo>
                  <a:lnTo>
                    <a:pt x="62" y="57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59" y="59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57" y="59"/>
                  </a:lnTo>
                  <a:lnTo>
                    <a:pt x="57" y="60"/>
                  </a:lnTo>
                  <a:lnTo>
                    <a:pt x="57" y="60"/>
                  </a:lnTo>
                  <a:lnTo>
                    <a:pt x="57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5" y="60"/>
                  </a:lnTo>
                  <a:lnTo>
                    <a:pt x="55" y="61"/>
                  </a:lnTo>
                  <a:lnTo>
                    <a:pt x="55" y="61"/>
                  </a:lnTo>
                  <a:lnTo>
                    <a:pt x="55" y="61"/>
                  </a:lnTo>
                  <a:lnTo>
                    <a:pt x="54" y="61"/>
                  </a:lnTo>
                  <a:lnTo>
                    <a:pt x="54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2" y="62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7" y="66"/>
                  </a:lnTo>
                  <a:lnTo>
                    <a:pt x="47" y="67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5" y="68"/>
                  </a:lnTo>
                  <a:lnTo>
                    <a:pt x="45" y="69"/>
                  </a:lnTo>
                  <a:lnTo>
                    <a:pt x="44" y="69"/>
                  </a:lnTo>
                  <a:lnTo>
                    <a:pt x="44" y="69"/>
                  </a:lnTo>
                  <a:lnTo>
                    <a:pt x="44" y="69"/>
                  </a:lnTo>
                  <a:lnTo>
                    <a:pt x="43" y="70"/>
                  </a:lnTo>
                  <a:lnTo>
                    <a:pt x="43" y="70"/>
                  </a:lnTo>
                  <a:lnTo>
                    <a:pt x="42" y="71"/>
                  </a:lnTo>
                  <a:lnTo>
                    <a:pt x="42" y="71"/>
                  </a:lnTo>
                  <a:lnTo>
                    <a:pt x="42" y="71"/>
                  </a:lnTo>
                  <a:lnTo>
                    <a:pt x="41" y="71"/>
                  </a:lnTo>
                  <a:lnTo>
                    <a:pt x="41" y="71"/>
                  </a:lnTo>
                  <a:lnTo>
                    <a:pt x="41" y="71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7" y="75"/>
                  </a:lnTo>
                  <a:lnTo>
                    <a:pt x="37" y="75"/>
                  </a:lnTo>
                  <a:lnTo>
                    <a:pt x="37" y="75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5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3" y="78"/>
                  </a:lnTo>
                  <a:lnTo>
                    <a:pt x="33" y="79"/>
                  </a:lnTo>
                  <a:lnTo>
                    <a:pt x="33" y="79"/>
                  </a:lnTo>
                  <a:lnTo>
                    <a:pt x="32" y="79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1" y="81"/>
                  </a:lnTo>
                  <a:lnTo>
                    <a:pt x="31" y="81"/>
                  </a:lnTo>
                  <a:lnTo>
                    <a:pt x="31" y="82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30" y="83"/>
                  </a:lnTo>
                  <a:lnTo>
                    <a:pt x="30" y="83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5"/>
                  </a:lnTo>
                  <a:lnTo>
                    <a:pt x="29" y="85"/>
                  </a:lnTo>
                  <a:lnTo>
                    <a:pt x="29" y="85"/>
                  </a:lnTo>
                  <a:lnTo>
                    <a:pt x="29" y="86"/>
                  </a:lnTo>
                  <a:lnTo>
                    <a:pt x="29" y="86"/>
                  </a:lnTo>
                  <a:lnTo>
                    <a:pt x="29" y="86"/>
                  </a:lnTo>
                  <a:lnTo>
                    <a:pt x="30" y="86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30" y="89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28" y="91"/>
                  </a:lnTo>
                  <a:lnTo>
                    <a:pt x="28" y="91"/>
                  </a:lnTo>
                  <a:lnTo>
                    <a:pt x="28" y="91"/>
                  </a:lnTo>
                  <a:lnTo>
                    <a:pt x="28" y="91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7" y="93"/>
                  </a:lnTo>
                  <a:lnTo>
                    <a:pt x="27" y="93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25" y="94"/>
                  </a:lnTo>
                  <a:lnTo>
                    <a:pt x="25" y="94"/>
                  </a:lnTo>
                  <a:lnTo>
                    <a:pt x="25" y="94"/>
                  </a:lnTo>
                  <a:lnTo>
                    <a:pt x="25" y="95"/>
                  </a:lnTo>
                  <a:lnTo>
                    <a:pt x="24" y="95"/>
                  </a:lnTo>
                  <a:lnTo>
                    <a:pt x="24" y="95"/>
                  </a:lnTo>
                  <a:lnTo>
                    <a:pt x="24" y="95"/>
                  </a:lnTo>
                  <a:lnTo>
                    <a:pt x="24" y="95"/>
                  </a:lnTo>
                  <a:lnTo>
                    <a:pt x="23" y="95"/>
                  </a:lnTo>
                  <a:lnTo>
                    <a:pt x="23" y="96"/>
                  </a:lnTo>
                  <a:lnTo>
                    <a:pt x="23" y="96"/>
                  </a:lnTo>
                  <a:lnTo>
                    <a:pt x="22" y="97"/>
                  </a:lnTo>
                  <a:lnTo>
                    <a:pt x="22" y="97"/>
                  </a:lnTo>
                  <a:lnTo>
                    <a:pt x="21" y="97"/>
                  </a:lnTo>
                  <a:lnTo>
                    <a:pt x="21" y="97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0" y="98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19" y="99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17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3"/>
                  </a:lnTo>
                  <a:lnTo>
                    <a:pt x="15" y="103"/>
                  </a:lnTo>
                  <a:lnTo>
                    <a:pt x="15" y="103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3"/>
                  </a:lnTo>
                  <a:lnTo>
                    <a:pt x="14" y="103"/>
                  </a:lnTo>
                  <a:lnTo>
                    <a:pt x="14" y="103"/>
                  </a:lnTo>
                  <a:lnTo>
                    <a:pt x="15" y="102"/>
                  </a:lnTo>
                  <a:lnTo>
                    <a:pt x="15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8" y="99"/>
                  </a:lnTo>
                  <a:lnTo>
                    <a:pt x="19" y="99"/>
                  </a:lnTo>
                  <a:lnTo>
                    <a:pt x="19" y="99"/>
                  </a:lnTo>
                  <a:lnTo>
                    <a:pt x="19" y="98"/>
                  </a:lnTo>
                  <a:lnTo>
                    <a:pt x="20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19" y="97"/>
                  </a:lnTo>
                  <a:lnTo>
                    <a:pt x="20" y="97"/>
                  </a:lnTo>
                  <a:lnTo>
                    <a:pt x="19" y="97"/>
                  </a:lnTo>
                  <a:lnTo>
                    <a:pt x="19" y="97"/>
                  </a:lnTo>
                  <a:lnTo>
                    <a:pt x="19" y="97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17" y="97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7" y="99"/>
                  </a:lnTo>
                  <a:lnTo>
                    <a:pt x="16" y="99"/>
                  </a:lnTo>
                  <a:lnTo>
                    <a:pt x="16" y="99"/>
                  </a:lnTo>
                  <a:lnTo>
                    <a:pt x="16" y="99"/>
                  </a:lnTo>
                  <a:lnTo>
                    <a:pt x="15" y="99"/>
                  </a:lnTo>
                  <a:lnTo>
                    <a:pt x="15" y="99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3" y="99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2" y="98"/>
                  </a:lnTo>
                  <a:lnTo>
                    <a:pt x="11" y="98"/>
                  </a:lnTo>
                  <a:lnTo>
                    <a:pt x="11" y="98"/>
                  </a:lnTo>
                  <a:lnTo>
                    <a:pt x="11" y="98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10" y="96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7" y="96"/>
                  </a:lnTo>
                  <a:lnTo>
                    <a:pt x="8" y="96"/>
                  </a:lnTo>
                  <a:lnTo>
                    <a:pt x="8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5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8" y="93"/>
                  </a:lnTo>
                  <a:lnTo>
                    <a:pt x="9" y="93"/>
                  </a:lnTo>
                  <a:lnTo>
                    <a:pt x="9" y="93"/>
                  </a:lnTo>
                  <a:lnTo>
                    <a:pt x="9" y="93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10" y="92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8" y="91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7" y="90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6" y="88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6"/>
                  </a:lnTo>
                  <a:lnTo>
                    <a:pt x="5" y="86"/>
                  </a:lnTo>
                  <a:lnTo>
                    <a:pt x="6" y="86"/>
                  </a:lnTo>
                  <a:lnTo>
                    <a:pt x="5" y="86"/>
                  </a:lnTo>
                  <a:lnTo>
                    <a:pt x="5" y="86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5" y="84"/>
                  </a:lnTo>
                  <a:lnTo>
                    <a:pt x="5" y="84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5" y="83"/>
                  </a:lnTo>
                  <a:lnTo>
                    <a:pt x="6" y="83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5" y="82"/>
                  </a:lnTo>
                  <a:lnTo>
                    <a:pt x="5" y="82"/>
                  </a:lnTo>
                  <a:lnTo>
                    <a:pt x="5" y="82"/>
                  </a:lnTo>
                  <a:lnTo>
                    <a:pt x="5" y="82"/>
                  </a:lnTo>
                  <a:lnTo>
                    <a:pt x="4" y="82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5" y="81"/>
                  </a:lnTo>
                  <a:lnTo>
                    <a:pt x="5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9"/>
                  </a:lnTo>
                  <a:lnTo>
                    <a:pt x="3" y="79"/>
                  </a:lnTo>
                  <a:lnTo>
                    <a:pt x="3" y="79"/>
                  </a:lnTo>
                  <a:lnTo>
                    <a:pt x="3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2" y="80"/>
                  </a:lnTo>
                  <a:lnTo>
                    <a:pt x="2" y="79"/>
                  </a:lnTo>
                  <a:lnTo>
                    <a:pt x="2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1"/>
                  </a:lnTo>
                  <a:lnTo>
                    <a:pt x="1" y="81"/>
                  </a:lnTo>
                  <a:lnTo>
                    <a:pt x="0" y="81"/>
                  </a:lnTo>
                  <a:lnTo>
                    <a:pt x="0" y="82"/>
                  </a:lnTo>
                  <a:lnTo>
                    <a:pt x="1" y="82"/>
                  </a:lnTo>
                  <a:lnTo>
                    <a:pt x="1" y="82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90" name="Freeform 96"/>
            <p:cNvSpPr>
              <a:spLocks/>
            </p:cNvSpPr>
            <p:nvPr>
              <p:custDataLst>
                <p:tags r:id="rId245"/>
              </p:custDataLst>
            </p:nvPr>
          </p:nvSpPr>
          <p:spPr bwMode="auto">
            <a:xfrm>
              <a:off x="6545121" y="4641850"/>
              <a:ext cx="232769" cy="107582"/>
            </a:xfrm>
            <a:custGeom>
              <a:avLst/>
              <a:gdLst/>
              <a:ahLst/>
              <a:cxnLst>
                <a:cxn ang="0">
                  <a:pos x="117" y="3"/>
                </a:cxn>
                <a:cxn ang="0">
                  <a:pos x="114" y="3"/>
                </a:cxn>
                <a:cxn ang="0">
                  <a:pos x="113" y="0"/>
                </a:cxn>
                <a:cxn ang="0">
                  <a:pos x="110" y="1"/>
                </a:cxn>
                <a:cxn ang="0">
                  <a:pos x="108" y="4"/>
                </a:cxn>
                <a:cxn ang="0">
                  <a:pos x="106" y="5"/>
                </a:cxn>
                <a:cxn ang="0">
                  <a:pos x="103" y="7"/>
                </a:cxn>
                <a:cxn ang="0">
                  <a:pos x="100" y="8"/>
                </a:cxn>
                <a:cxn ang="0">
                  <a:pos x="103" y="10"/>
                </a:cxn>
                <a:cxn ang="0">
                  <a:pos x="102" y="10"/>
                </a:cxn>
                <a:cxn ang="0">
                  <a:pos x="100" y="12"/>
                </a:cxn>
                <a:cxn ang="0">
                  <a:pos x="99" y="12"/>
                </a:cxn>
                <a:cxn ang="0">
                  <a:pos x="97" y="14"/>
                </a:cxn>
                <a:cxn ang="0">
                  <a:pos x="95" y="14"/>
                </a:cxn>
                <a:cxn ang="0">
                  <a:pos x="92" y="12"/>
                </a:cxn>
                <a:cxn ang="0">
                  <a:pos x="93" y="16"/>
                </a:cxn>
                <a:cxn ang="0">
                  <a:pos x="91" y="15"/>
                </a:cxn>
                <a:cxn ang="0">
                  <a:pos x="88" y="16"/>
                </a:cxn>
                <a:cxn ang="0">
                  <a:pos x="90" y="19"/>
                </a:cxn>
                <a:cxn ang="0">
                  <a:pos x="86" y="20"/>
                </a:cxn>
                <a:cxn ang="0">
                  <a:pos x="83" y="19"/>
                </a:cxn>
                <a:cxn ang="0">
                  <a:pos x="80" y="20"/>
                </a:cxn>
                <a:cxn ang="0">
                  <a:pos x="78" y="23"/>
                </a:cxn>
                <a:cxn ang="0">
                  <a:pos x="75" y="23"/>
                </a:cxn>
                <a:cxn ang="0">
                  <a:pos x="73" y="25"/>
                </a:cxn>
                <a:cxn ang="0">
                  <a:pos x="73" y="29"/>
                </a:cxn>
                <a:cxn ang="0">
                  <a:pos x="75" y="31"/>
                </a:cxn>
                <a:cxn ang="0">
                  <a:pos x="75" y="34"/>
                </a:cxn>
                <a:cxn ang="0">
                  <a:pos x="74" y="37"/>
                </a:cxn>
                <a:cxn ang="0">
                  <a:pos x="72" y="39"/>
                </a:cxn>
                <a:cxn ang="0">
                  <a:pos x="69" y="39"/>
                </a:cxn>
                <a:cxn ang="0">
                  <a:pos x="66" y="39"/>
                </a:cxn>
                <a:cxn ang="0">
                  <a:pos x="64" y="37"/>
                </a:cxn>
                <a:cxn ang="0">
                  <a:pos x="61" y="36"/>
                </a:cxn>
                <a:cxn ang="0">
                  <a:pos x="58" y="35"/>
                </a:cxn>
                <a:cxn ang="0">
                  <a:pos x="55" y="35"/>
                </a:cxn>
                <a:cxn ang="0">
                  <a:pos x="52" y="34"/>
                </a:cxn>
                <a:cxn ang="0">
                  <a:pos x="48" y="34"/>
                </a:cxn>
                <a:cxn ang="0">
                  <a:pos x="45" y="34"/>
                </a:cxn>
                <a:cxn ang="0">
                  <a:pos x="41" y="33"/>
                </a:cxn>
                <a:cxn ang="0">
                  <a:pos x="37" y="34"/>
                </a:cxn>
                <a:cxn ang="0">
                  <a:pos x="33" y="34"/>
                </a:cxn>
                <a:cxn ang="0">
                  <a:pos x="30" y="36"/>
                </a:cxn>
                <a:cxn ang="0">
                  <a:pos x="27" y="37"/>
                </a:cxn>
                <a:cxn ang="0">
                  <a:pos x="26" y="38"/>
                </a:cxn>
                <a:cxn ang="0">
                  <a:pos x="22" y="38"/>
                </a:cxn>
                <a:cxn ang="0">
                  <a:pos x="20" y="40"/>
                </a:cxn>
                <a:cxn ang="0">
                  <a:pos x="20" y="41"/>
                </a:cxn>
                <a:cxn ang="0">
                  <a:pos x="19" y="43"/>
                </a:cxn>
                <a:cxn ang="0">
                  <a:pos x="17" y="45"/>
                </a:cxn>
                <a:cxn ang="0">
                  <a:pos x="17" y="47"/>
                </a:cxn>
                <a:cxn ang="0">
                  <a:pos x="15" y="50"/>
                </a:cxn>
                <a:cxn ang="0">
                  <a:pos x="14" y="51"/>
                </a:cxn>
                <a:cxn ang="0">
                  <a:pos x="9" y="52"/>
                </a:cxn>
                <a:cxn ang="0">
                  <a:pos x="8" y="55"/>
                </a:cxn>
                <a:cxn ang="0">
                  <a:pos x="7" y="54"/>
                </a:cxn>
                <a:cxn ang="0">
                  <a:pos x="5" y="53"/>
                </a:cxn>
                <a:cxn ang="0">
                  <a:pos x="6" y="50"/>
                </a:cxn>
                <a:cxn ang="0">
                  <a:pos x="2" y="50"/>
                </a:cxn>
              </a:cxnLst>
              <a:rect l="0" t="0" r="r" b="b"/>
              <a:pathLst>
                <a:path w="119" h="55">
                  <a:moveTo>
                    <a:pt x="119" y="4"/>
                  </a:moveTo>
                  <a:lnTo>
                    <a:pt x="119" y="4"/>
                  </a:lnTo>
                  <a:lnTo>
                    <a:pt x="118" y="4"/>
                  </a:lnTo>
                  <a:lnTo>
                    <a:pt x="118" y="4"/>
                  </a:lnTo>
                  <a:lnTo>
                    <a:pt x="118" y="4"/>
                  </a:lnTo>
                  <a:lnTo>
                    <a:pt x="117" y="4"/>
                  </a:lnTo>
                  <a:lnTo>
                    <a:pt x="117" y="4"/>
                  </a:lnTo>
                  <a:lnTo>
                    <a:pt x="117" y="4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7" y="2"/>
                  </a:lnTo>
                  <a:lnTo>
                    <a:pt x="117" y="2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4" y="2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4" y="1"/>
                  </a:lnTo>
                  <a:lnTo>
                    <a:pt x="114" y="1"/>
                  </a:lnTo>
                  <a:lnTo>
                    <a:pt x="114" y="1"/>
                  </a:lnTo>
                  <a:lnTo>
                    <a:pt x="114" y="1"/>
                  </a:lnTo>
                  <a:lnTo>
                    <a:pt x="114" y="1"/>
                  </a:lnTo>
                  <a:lnTo>
                    <a:pt x="114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2" y="0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0" y="1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09" y="2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08" y="3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08" y="5"/>
                  </a:lnTo>
                  <a:lnTo>
                    <a:pt x="107" y="5"/>
                  </a:lnTo>
                  <a:lnTo>
                    <a:pt x="107" y="5"/>
                  </a:lnTo>
                  <a:lnTo>
                    <a:pt x="107" y="5"/>
                  </a:lnTo>
                  <a:lnTo>
                    <a:pt x="106" y="5"/>
                  </a:lnTo>
                  <a:lnTo>
                    <a:pt x="106" y="5"/>
                  </a:lnTo>
                  <a:lnTo>
                    <a:pt x="106" y="5"/>
                  </a:lnTo>
                  <a:lnTo>
                    <a:pt x="106" y="5"/>
                  </a:lnTo>
                  <a:lnTo>
                    <a:pt x="105" y="5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4" y="6"/>
                  </a:lnTo>
                  <a:lnTo>
                    <a:pt x="104" y="7"/>
                  </a:lnTo>
                  <a:lnTo>
                    <a:pt x="104" y="7"/>
                  </a:lnTo>
                  <a:lnTo>
                    <a:pt x="104" y="6"/>
                  </a:lnTo>
                  <a:lnTo>
                    <a:pt x="103" y="6"/>
                  </a:lnTo>
                  <a:lnTo>
                    <a:pt x="103" y="7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1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0" y="9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102" y="9"/>
                  </a:lnTo>
                  <a:lnTo>
                    <a:pt x="102" y="9"/>
                  </a:lnTo>
                  <a:lnTo>
                    <a:pt x="103" y="9"/>
                  </a:lnTo>
                  <a:lnTo>
                    <a:pt x="103" y="9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100" y="13"/>
                  </a:lnTo>
                  <a:lnTo>
                    <a:pt x="99" y="13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3"/>
                  </a:lnTo>
                  <a:lnTo>
                    <a:pt x="99" y="12"/>
                  </a:lnTo>
                  <a:lnTo>
                    <a:pt x="99" y="12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3"/>
                  </a:lnTo>
                  <a:lnTo>
                    <a:pt x="96" y="13"/>
                  </a:lnTo>
                  <a:lnTo>
                    <a:pt x="96" y="13"/>
                  </a:lnTo>
                  <a:lnTo>
                    <a:pt x="97" y="13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3"/>
                  </a:lnTo>
                  <a:lnTo>
                    <a:pt x="95" y="13"/>
                  </a:lnTo>
                  <a:lnTo>
                    <a:pt x="95" y="13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3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3" y="16"/>
                  </a:lnTo>
                  <a:lnTo>
                    <a:pt x="93" y="16"/>
                  </a:lnTo>
                  <a:lnTo>
                    <a:pt x="93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15"/>
                  </a:lnTo>
                  <a:lnTo>
                    <a:pt x="91" y="15"/>
                  </a:lnTo>
                  <a:lnTo>
                    <a:pt x="91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8" y="15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8" y="17"/>
                  </a:lnTo>
                  <a:lnTo>
                    <a:pt x="88" y="17"/>
                  </a:lnTo>
                  <a:lnTo>
                    <a:pt x="89" y="17"/>
                  </a:lnTo>
                  <a:lnTo>
                    <a:pt x="89" y="17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88" y="19"/>
                  </a:lnTo>
                  <a:lnTo>
                    <a:pt x="88" y="19"/>
                  </a:lnTo>
                  <a:lnTo>
                    <a:pt x="88" y="19"/>
                  </a:lnTo>
                  <a:lnTo>
                    <a:pt x="87" y="19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5" y="20"/>
                  </a:lnTo>
                  <a:lnTo>
                    <a:pt x="84" y="20"/>
                  </a:lnTo>
                  <a:lnTo>
                    <a:pt x="84" y="19"/>
                  </a:lnTo>
                  <a:lnTo>
                    <a:pt x="84" y="19"/>
                  </a:lnTo>
                  <a:lnTo>
                    <a:pt x="84" y="19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5" y="23"/>
                  </a:lnTo>
                  <a:lnTo>
                    <a:pt x="75" y="23"/>
                  </a:lnTo>
                  <a:lnTo>
                    <a:pt x="75" y="23"/>
                  </a:lnTo>
                  <a:lnTo>
                    <a:pt x="74" y="22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73" y="24"/>
                  </a:lnTo>
                  <a:lnTo>
                    <a:pt x="73" y="24"/>
                  </a:lnTo>
                  <a:lnTo>
                    <a:pt x="73" y="25"/>
                  </a:lnTo>
                  <a:lnTo>
                    <a:pt x="73" y="25"/>
                  </a:lnTo>
                  <a:lnTo>
                    <a:pt x="73" y="25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7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3" y="28"/>
                  </a:lnTo>
                  <a:lnTo>
                    <a:pt x="73" y="28"/>
                  </a:lnTo>
                  <a:lnTo>
                    <a:pt x="73" y="28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3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75" y="32"/>
                  </a:lnTo>
                  <a:lnTo>
                    <a:pt x="75" y="32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4"/>
                  </a:lnTo>
                  <a:lnTo>
                    <a:pt x="75" y="34"/>
                  </a:lnTo>
                  <a:lnTo>
                    <a:pt x="75" y="34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75" y="36"/>
                  </a:lnTo>
                  <a:lnTo>
                    <a:pt x="75" y="36"/>
                  </a:lnTo>
                  <a:lnTo>
                    <a:pt x="75" y="37"/>
                  </a:lnTo>
                  <a:lnTo>
                    <a:pt x="75" y="37"/>
                  </a:lnTo>
                  <a:lnTo>
                    <a:pt x="75" y="37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3" y="38"/>
                  </a:lnTo>
                  <a:lnTo>
                    <a:pt x="73" y="39"/>
                  </a:lnTo>
                  <a:lnTo>
                    <a:pt x="73" y="39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2" y="38"/>
                  </a:lnTo>
                  <a:lnTo>
                    <a:pt x="72" y="39"/>
                  </a:lnTo>
                  <a:lnTo>
                    <a:pt x="71" y="38"/>
                  </a:lnTo>
                  <a:lnTo>
                    <a:pt x="71" y="38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68" y="39"/>
                  </a:lnTo>
                  <a:lnTo>
                    <a:pt x="68" y="39"/>
                  </a:lnTo>
                  <a:lnTo>
                    <a:pt x="68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6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5" y="37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9" y="36"/>
                  </a:lnTo>
                  <a:lnTo>
                    <a:pt x="59" y="36"/>
                  </a:lnTo>
                  <a:lnTo>
                    <a:pt x="58" y="37"/>
                  </a:lnTo>
                  <a:lnTo>
                    <a:pt x="58" y="37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5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3" y="35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1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8"/>
                  </a:lnTo>
                  <a:lnTo>
                    <a:pt x="23" y="38"/>
                  </a:lnTo>
                  <a:lnTo>
                    <a:pt x="23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19" y="41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8" y="43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6" y="45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51"/>
                  </a:lnTo>
                  <a:lnTo>
                    <a:pt x="16" y="51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5" y="51"/>
                  </a:lnTo>
                  <a:lnTo>
                    <a:pt x="15" y="52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11" y="52"/>
                  </a:lnTo>
                  <a:lnTo>
                    <a:pt x="10" y="52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8" y="53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7" y="54"/>
                  </a:lnTo>
                  <a:lnTo>
                    <a:pt x="7" y="53"/>
                  </a:lnTo>
                  <a:lnTo>
                    <a:pt x="7" y="53"/>
                  </a:lnTo>
                  <a:lnTo>
                    <a:pt x="6" y="53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6" y="52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3" y="50"/>
                  </a:lnTo>
                  <a:lnTo>
                    <a:pt x="3" y="50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1" y="5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91" name="Freeform 97"/>
            <p:cNvSpPr>
              <a:spLocks/>
            </p:cNvSpPr>
            <p:nvPr>
              <p:custDataLst>
                <p:tags r:id="rId246"/>
              </p:custDataLst>
            </p:nvPr>
          </p:nvSpPr>
          <p:spPr bwMode="auto">
            <a:xfrm>
              <a:off x="6764198" y="4501017"/>
              <a:ext cx="111494" cy="148658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6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4" y="2"/>
                </a:cxn>
                <a:cxn ang="0">
                  <a:pos x="14" y="6"/>
                </a:cxn>
                <a:cxn ang="0">
                  <a:pos x="15" y="8"/>
                </a:cxn>
                <a:cxn ang="0">
                  <a:pos x="18" y="9"/>
                </a:cxn>
                <a:cxn ang="0">
                  <a:pos x="18" y="12"/>
                </a:cxn>
                <a:cxn ang="0">
                  <a:pos x="20" y="11"/>
                </a:cxn>
                <a:cxn ang="0">
                  <a:pos x="20" y="15"/>
                </a:cxn>
                <a:cxn ang="0">
                  <a:pos x="23" y="15"/>
                </a:cxn>
                <a:cxn ang="0">
                  <a:pos x="26" y="15"/>
                </a:cxn>
                <a:cxn ang="0">
                  <a:pos x="29" y="17"/>
                </a:cxn>
                <a:cxn ang="0">
                  <a:pos x="30" y="18"/>
                </a:cxn>
                <a:cxn ang="0">
                  <a:pos x="32" y="15"/>
                </a:cxn>
                <a:cxn ang="0">
                  <a:pos x="35" y="15"/>
                </a:cxn>
                <a:cxn ang="0">
                  <a:pos x="38" y="15"/>
                </a:cxn>
                <a:cxn ang="0">
                  <a:pos x="39" y="13"/>
                </a:cxn>
                <a:cxn ang="0">
                  <a:pos x="42" y="13"/>
                </a:cxn>
                <a:cxn ang="0">
                  <a:pos x="43" y="15"/>
                </a:cxn>
                <a:cxn ang="0">
                  <a:pos x="45" y="14"/>
                </a:cxn>
                <a:cxn ang="0">
                  <a:pos x="47" y="15"/>
                </a:cxn>
                <a:cxn ang="0">
                  <a:pos x="50" y="15"/>
                </a:cxn>
                <a:cxn ang="0">
                  <a:pos x="53" y="16"/>
                </a:cxn>
                <a:cxn ang="0">
                  <a:pos x="55" y="18"/>
                </a:cxn>
                <a:cxn ang="0">
                  <a:pos x="57" y="22"/>
                </a:cxn>
                <a:cxn ang="0">
                  <a:pos x="54" y="24"/>
                </a:cxn>
                <a:cxn ang="0">
                  <a:pos x="53" y="25"/>
                </a:cxn>
                <a:cxn ang="0">
                  <a:pos x="51" y="27"/>
                </a:cxn>
                <a:cxn ang="0">
                  <a:pos x="51" y="29"/>
                </a:cxn>
                <a:cxn ang="0">
                  <a:pos x="49" y="31"/>
                </a:cxn>
                <a:cxn ang="0">
                  <a:pos x="48" y="33"/>
                </a:cxn>
                <a:cxn ang="0">
                  <a:pos x="44" y="33"/>
                </a:cxn>
                <a:cxn ang="0">
                  <a:pos x="42" y="35"/>
                </a:cxn>
                <a:cxn ang="0">
                  <a:pos x="38" y="34"/>
                </a:cxn>
                <a:cxn ang="0">
                  <a:pos x="36" y="36"/>
                </a:cxn>
                <a:cxn ang="0">
                  <a:pos x="33" y="36"/>
                </a:cxn>
                <a:cxn ang="0">
                  <a:pos x="32" y="34"/>
                </a:cxn>
                <a:cxn ang="0">
                  <a:pos x="29" y="35"/>
                </a:cxn>
                <a:cxn ang="0">
                  <a:pos x="26" y="37"/>
                </a:cxn>
                <a:cxn ang="0">
                  <a:pos x="23" y="38"/>
                </a:cxn>
                <a:cxn ang="0">
                  <a:pos x="19" y="40"/>
                </a:cxn>
                <a:cxn ang="0">
                  <a:pos x="17" y="41"/>
                </a:cxn>
                <a:cxn ang="0">
                  <a:pos x="13" y="42"/>
                </a:cxn>
                <a:cxn ang="0">
                  <a:pos x="12" y="44"/>
                </a:cxn>
                <a:cxn ang="0">
                  <a:pos x="9" y="46"/>
                </a:cxn>
                <a:cxn ang="0">
                  <a:pos x="8" y="48"/>
                </a:cxn>
                <a:cxn ang="0">
                  <a:pos x="8" y="51"/>
                </a:cxn>
                <a:cxn ang="0">
                  <a:pos x="8" y="54"/>
                </a:cxn>
                <a:cxn ang="0">
                  <a:pos x="7" y="57"/>
                </a:cxn>
                <a:cxn ang="0">
                  <a:pos x="4" y="60"/>
                </a:cxn>
                <a:cxn ang="0">
                  <a:pos x="2" y="63"/>
                </a:cxn>
                <a:cxn ang="0">
                  <a:pos x="5" y="65"/>
                </a:cxn>
                <a:cxn ang="0">
                  <a:pos x="7" y="68"/>
                </a:cxn>
                <a:cxn ang="0">
                  <a:pos x="10" y="69"/>
                </a:cxn>
                <a:cxn ang="0">
                  <a:pos x="12" y="73"/>
                </a:cxn>
                <a:cxn ang="0">
                  <a:pos x="14" y="75"/>
                </a:cxn>
                <a:cxn ang="0">
                  <a:pos x="10" y="75"/>
                </a:cxn>
              </a:cxnLst>
              <a:rect l="0" t="0" r="r" b="b"/>
              <a:pathLst>
                <a:path w="57" h="76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8" y="17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9" y="14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1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6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50" y="15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7" y="20"/>
                  </a:lnTo>
                  <a:lnTo>
                    <a:pt x="57" y="21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5" y="23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2" y="26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0" y="27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2"/>
                  </a:lnTo>
                  <a:lnTo>
                    <a:pt x="49" y="32"/>
                  </a:lnTo>
                  <a:lnTo>
                    <a:pt x="49" y="32"/>
                  </a:lnTo>
                  <a:lnTo>
                    <a:pt x="49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7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4" y="33"/>
                  </a:lnTo>
                  <a:lnTo>
                    <a:pt x="44" y="34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9" y="34"/>
                  </a:lnTo>
                  <a:lnTo>
                    <a:pt x="39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7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8"/>
                  </a:lnTo>
                  <a:lnTo>
                    <a:pt x="23" y="38"/>
                  </a:lnTo>
                  <a:lnTo>
                    <a:pt x="23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5" y="40"/>
                  </a:lnTo>
                  <a:lnTo>
                    <a:pt x="15" y="41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4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2" y="42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9" y="44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8" y="48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7" y="53"/>
                  </a:lnTo>
                  <a:lnTo>
                    <a:pt x="7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6"/>
                  </a:lnTo>
                  <a:lnTo>
                    <a:pt x="7" y="56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9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60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3" y="60"/>
                  </a:lnTo>
                  <a:lnTo>
                    <a:pt x="3" y="60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4" y="65"/>
                  </a:lnTo>
                  <a:lnTo>
                    <a:pt x="4" y="65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5" y="66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5" y="66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7"/>
                  </a:lnTo>
                  <a:lnTo>
                    <a:pt x="6" y="67"/>
                  </a:lnTo>
                  <a:lnTo>
                    <a:pt x="7" y="68"/>
                  </a:lnTo>
                  <a:lnTo>
                    <a:pt x="7" y="68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9"/>
                  </a:lnTo>
                  <a:lnTo>
                    <a:pt x="8" y="69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69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0" y="71"/>
                  </a:lnTo>
                  <a:lnTo>
                    <a:pt x="10" y="71"/>
                  </a:lnTo>
                  <a:lnTo>
                    <a:pt x="10" y="71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2" y="74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7" y="76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92" name="Freeform 98"/>
            <p:cNvSpPr>
              <a:spLocks/>
            </p:cNvSpPr>
            <p:nvPr>
              <p:custDataLst>
                <p:tags r:id="rId247"/>
              </p:custDataLst>
            </p:nvPr>
          </p:nvSpPr>
          <p:spPr bwMode="auto">
            <a:xfrm>
              <a:off x="6539252" y="4506886"/>
              <a:ext cx="224946" cy="72374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6" y="24"/>
                </a:cxn>
                <a:cxn ang="0">
                  <a:pos x="6" y="26"/>
                </a:cxn>
                <a:cxn ang="0">
                  <a:pos x="4" y="30"/>
                </a:cxn>
                <a:cxn ang="0">
                  <a:pos x="4" y="32"/>
                </a:cxn>
                <a:cxn ang="0">
                  <a:pos x="5" y="35"/>
                </a:cxn>
                <a:cxn ang="0">
                  <a:pos x="9" y="35"/>
                </a:cxn>
                <a:cxn ang="0">
                  <a:pos x="12" y="33"/>
                </a:cxn>
                <a:cxn ang="0">
                  <a:pos x="15" y="34"/>
                </a:cxn>
                <a:cxn ang="0">
                  <a:pos x="18" y="32"/>
                </a:cxn>
                <a:cxn ang="0">
                  <a:pos x="21" y="32"/>
                </a:cxn>
                <a:cxn ang="0">
                  <a:pos x="22" y="35"/>
                </a:cxn>
                <a:cxn ang="0">
                  <a:pos x="23" y="36"/>
                </a:cxn>
                <a:cxn ang="0">
                  <a:pos x="26" y="35"/>
                </a:cxn>
                <a:cxn ang="0">
                  <a:pos x="30" y="34"/>
                </a:cxn>
                <a:cxn ang="0">
                  <a:pos x="34" y="33"/>
                </a:cxn>
                <a:cxn ang="0">
                  <a:pos x="37" y="31"/>
                </a:cxn>
                <a:cxn ang="0">
                  <a:pos x="40" y="30"/>
                </a:cxn>
                <a:cxn ang="0">
                  <a:pos x="41" y="32"/>
                </a:cxn>
                <a:cxn ang="0">
                  <a:pos x="43" y="33"/>
                </a:cxn>
                <a:cxn ang="0">
                  <a:pos x="44" y="30"/>
                </a:cxn>
                <a:cxn ang="0">
                  <a:pos x="47" y="30"/>
                </a:cxn>
                <a:cxn ang="0">
                  <a:pos x="49" y="32"/>
                </a:cxn>
                <a:cxn ang="0">
                  <a:pos x="50" y="28"/>
                </a:cxn>
                <a:cxn ang="0">
                  <a:pos x="52" y="28"/>
                </a:cxn>
                <a:cxn ang="0">
                  <a:pos x="54" y="28"/>
                </a:cxn>
                <a:cxn ang="0">
                  <a:pos x="54" y="26"/>
                </a:cxn>
                <a:cxn ang="0">
                  <a:pos x="54" y="23"/>
                </a:cxn>
                <a:cxn ang="0">
                  <a:pos x="51" y="21"/>
                </a:cxn>
                <a:cxn ang="0">
                  <a:pos x="48" y="23"/>
                </a:cxn>
                <a:cxn ang="0">
                  <a:pos x="48" y="19"/>
                </a:cxn>
                <a:cxn ang="0">
                  <a:pos x="51" y="17"/>
                </a:cxn>
                <a:cxn ang="0">
                  <a:pos x="55" y="16"/>
                </a:cxn>
                <a:cxn ang="0">
                  <a:pos x="54" y="13"/>
                </a:cxn>
                <a:cxn ang="0">
                  <a:pos x="53" y="11"/>
                </a:cxn>
                <a:cxn ang="0">
                  <a:pos x="56" y="10"/>
                </a:cxn>
                <a:cxn ang="0">
                  <a:pos x="58" y="11"/>
                </a:cxn>
                <a:cxn ang="0">
                  <a:pos x="57" y="14"/>
                </a:cxn>
                <a:cxn ang="0">
                  <a:pos x="58" y="16"/>
                </a:cxn>
                <a:cxn ang="0">
                  <a:pos x="62" y="14"/>
                </a:cxn>
                <a:cxn ang="0">
                  <a:pos x="65" y="12"/>
                </a:cxn>
                <a:cxn ang="0">
                  <a:pos x="65" y="15"/>
                </a:cxn>
                <a:cxn ang="0">
                  <a:pos x="66" y="16"/>
                </a:cxn>
                <a:cxn ang="0">
                  <a:pos x="69" y="15"/>
                </a:cxn>
                <a:cxn ang="0">
                  <a:pos x="72" y="13"/>
                </a:cxn>
                <a:cxn ang="0">
                  <a:pos x="73" y="11"/>
                </a:cxn>
                <a:cxn ang="0">
                  <a:pos x="75" y="13"/>
                </a:cxn>
                <a:cxn ang="0">
                  <a:pos x="77" y="15"/>
                </a:cxn>
                <a:cxn ang="0">
                  <a:pos x="80" y="15"/>
                </a:cxn>
                <a:cxn ang="0">
                  <a:pos x="83" y="14"/>
                </a:cxn>
                <a:cxn ang="0">
                  <a:pos x="87" y="13"/>
                </a:cxn>
                <a:cxn ang="0">
                  <a:pos x="89" y="11"/>
                </a:cxn>
                <a:cxn ang="0">
                  <a:pos x="91" y="9"/>
                </a:cxn>
                <a:cxn ang="0">
                  <a:pos x="95" y="8"/>
                </a:cxn>
                <a:cxn ang="0">
                  <a:pos x="97" y="5"/>
                </a:cxn>
                <a:cxn ang="0">
                  <a:pos x="100" y="4"/>
                </a:cxn>
                <a:cxn ang="0">
                  <a:pos x="104" y="2"/>
                </a:cxn>
                <a:cxn ang="0">
                  <a:pos x="108" y="1"/>
                </a:cxn>
                <a:cxn ang="0">
                  <a:pos x="112" y="1"/>
                </a:cxn>
              </a:cxnLst>
              <a:rect l="0" t="0" r="r" b="b"/>
              <a:pathLst>
                <a:path w="115" h="37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4"/>
                  </a:lnTo>
                  <a:lnTo>
                    <a:pt x="4" y="33"/>
                  </a:lnTo>
                  <a:lnTo>
                    <a:pt x="4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8" y="35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1" y="35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3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7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3" y="37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8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37" y="31"/>
                  </a:lnTo>
                  <a:lnTo>
                    <a:pt x="37" y="31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39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3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7" y="30"/>
                  </a:lnTo>
                  <a:lnTo>
                    <a:pt x="47" y="30"/>
                  </a:lnTo>
                  <a:lnTo>
                    <a:pt x="47" y="30"/>
                  </a:lnTo>
                  <a:lnTo>
                    <a:pt x="47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9" y="32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1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3" y="28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3"/>
                  </a:lnTo>
                  <a:lnTo>
                    <a:pt x="54" y="23"/>
                  </a:lnTo>
                  <a:lnTo>
                    <a:pt x="54" y="23"/>
                  </a:lnTo>
                  <a:lnTo>
                    <a:pt x="53" y="22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52" y="21"/>
                  </a:lnTo>
                  <a:lnTo>
                    <a:pt x="52" y="21"/>
                  </a:lnTo>
                  <a:lnTo>
                    <a:pt x="52" y="21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48" y="22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47" y="22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20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5" y="14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3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6" y="10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8" y="13"/>
                  </a:lnTo>
                  <a:lnTo>
                    <a:pt x="57" y="13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9" y="16"/>
                  </a:lnTo>
                  <a:lnTo>
                    <a:pt x="59" y="15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2" y="13"/>
                  </a:lnTo>
                  <a:lnTo>
                    <a:pt x="63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5" y="12"/>
                  </a:lnTo>
                  <a:lnTo>
                    <a:pt x="65" y="12"/>
                  </a:lnTo>
                  <a:lnTo>
                    <a:pt x="65" y="12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70" y="15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2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6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3" y="14"/>
                  </a:lnTo>
                  <a:lnTo>
                    <a:pt x="83" y="13"/>
                  </a:lnTo>
                  <a:lnTo>
                    <a:pt x="83" y="13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5" y="13"/>
                  </a:lnTo>
                  <a:lnTo>
                    <a:pt x="85" y="13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7" y="13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12"/>
                  </a:lnTo>
                  <a:lnTo>
                    <a:pt x="88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91" y="10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2" y="9"/>
                  </a:lnTo>
                  <a:lnTo>
                    <a:pt x="93" y="9"/>
                  </a:lnTo>
                  <a:lnTo>
                    <a:pt x="93" y="8"/>
                  </a:lnTo>
                  <a:lnTo>
                    <a:pt x="93" y="8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6" y="5"/>
                  </a:lnTo>
                  <a:lnTo>
                    <a:pt x="97" y="5"/>
                  </a:lnTo>
                  <a:lnTo>
                    <a:pt x="97" y="5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9" y="4"/>
                  </a:lnTo>
                  <a:lnTo>
                    <a:pt x="99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1" y="3"/>
                  </a:lnTo>
                  <a:lnTo>
                    <a:pt x="101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6" y="1"/>
                  </a:lnTo>
                  <a:lnTo>
                    <a:pt x="106" y="1"/>
                  </a:lnTo>
                  <a:lnTo>
                    <a:pt x="106" y="1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8" y="1"/>
                  </a:lnTo>
                  <a:lnTo>
                    <a:pt x="108" y="1"/>
                  </a:lnTo>
                  <a:lnTo>
                    <a:pt x="109" y="1"/>
                  </a:lnTo>
                  <a:lnTo>
                    <a:pt x="109" y="1"/>
                  </a:lnTo>
                  <a:lnTo>
                    <a:pt x="109" y="1"/>
                  </a:lnTo>
                  <a:lnTo>
                    <a:pt x="110" y="1"/>
                  </a:lnTo>
                  <a:lnTo>
                    <a:pt x="110" y="1"/>
                  </a:lnTo>
                  <a:lnTo>
                    <a:pt x="111" y="2"/>
                  </a:lnTo>
                  <a:lnTo>
                    <a:pt x="111" y="2"/>
                  </a:lnTo>
                  <a:lnTo>
                    <a:pt x="111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3" y="1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5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93" name="Freeform 99"/>
            <p:cNvSpPr>
              <a:spLocks/>
            </p:cNvSpPr>
            <p:nvPr>
              <p:custDataLst>
                <p:tags r:id="rId248"/>
              </p:custDataLst>
            </p:nvPr>
          </p:nvSpPr>
          <p:spPr bwMode="auto">
            <a:xfrm>
              <a:off x="6455144" y="4340621"/>
              <a:ext cx="89977" cy="209295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5" y="5"/>
                </a:cxn>
                <a:cxn ang="0">
                  <a:pos x="9" y="4"/>
                </a:cxn>
                <a:cxn ang="0">
                  <a:pos x="12" y="2"/>
                </a:cxn>
                <a:cxn ang="0">
                  <a:pos x="14" y="1"/>
                </a:cxn>
                <a:cxn ang="0">
                  <a:pos x="18" y="0"/>
                </a:cxn>
                <a:cxn ang="0">
                  <a:pos x="19" y="3"/>
                </a:cxn>
                <a:cxn ang="0">
                  <a:pos x="22" y="3"/>
                </a:cxn>
                <a:cxn ang="0">
                  <a:pos x="25" y="0"/>
                </a:cxn>
                <a:cxn ang="0">
                  <a:pos x="26" y="2"/>
                </a:cxn>
                <a:cxn ang="0">
                  <a:pos x="28" y="4"/>
                </a:cxn>
                <a:cxn ang="0">
                  <a:pos x="30" y="7"/>
                </a:cxn>
                <a:cxn ang="0">
                  <a:pos x="33" y="7"/>
                </a:cxn>
                <a:cxn ang="0">
                  <a:pos x="36" y="8"/>
                </a:cxn>
                <a:cxn ang="0">
                  <a:pos x="36" y="11"/>
                </a:cxn>
                <a:cxn ang="0">
                  <a:pos x="37" y="14"/>
                </a:cxn>
                <a:cxn ang="0">
                  <a:pos x="36" y="18"/>
                </a:cxn>
                <a:cxn ang="0">
                  <a:pos x="35" y="20"/>
                </a:cxn>
                <a:cxn ang="0">
                  <a:pos x="34" y="23"/>
                </a:cxn>
                <a:cxn ang="0">
                  <a:pos x="32" y="25"/>
                </a:cxn>
                <a:cxn ang="0">
                  <a:pos x="28" y="26"/>
                </a:cxn>
                <a:cxn ang="0">
                  <a:pos x="28" y="29"/>
                </a:cxn>
                <a:cxn ang="0">
                  <a:pos x="27" y="32"/>
                </a:cxn>
                <a:cxn ang="0">
                  <a:pos x="25" y="35"/>
                </a:cxn>
                <a:cxn ang="0">
                  <a:pos x="24" y="38"/>
                </a:cxn>
                <a:cxn ang="0">
                  <a:pos x="26" y="41"/>
                </a:cxn>
                <a:cxn ang="0">
                  <a:pos x="25" y="43"/>
                </a:cxn>
                <a:cxn ang="0">
                  <a:pos x="26" y="47"/>
                </a:cxn>
                <a:cxn ang="0">
                  <a:pos x="28" y="49"/>
                </a:cxn>
                <a:cxn ang="0">
                  <a:pos x="28" y="51"/>
                </a:cxn>
                <a:cxn ang="0">
                  <a:pos x="25" y="52"/>
                </a:cxn>
                <a:cxn ang="0">
                  <a:pos x="25" y="54"/>
                </a:cxn>
                <a:cxn ang="0">
                  <a:pos x="23" y="56"/>
                </a:cxn>
                <a:cxn ang="0">
                  <a:pos x="21" y="57"/>
                </a:cxn>
                <a:cxn ang="0">
                  <a:pos x="24" y="58"/>
                </a:cxn>
                <a:cxn ang="0">
                  <a:pos x="29" y="60"/>
                </a:cxn>
                <a:cxn ang="0">
                  <a:pos x="28" y="62"/>
                </a:cxn>
                <a:cxn ang="0">
                  <a:pos x="26" y="64"/>
                </a:cxn>
                <a:cxn ang="0">
                  <a:pos x="24" y="66"/>
                </a:cxn>
                <a:cxn ang="0">
                  <a:pos x="23" y="69"/>
                </a:cxn>
                <a:cxn ang="0">
                  <a:pos x="22" y="73"/>
                </a:cxn>
                <a:cxn ang="0">
                  <a:pos x="22" y="75"/>
                </a:cxn>
                <a:cxn ang="0">
                  <a:pos x="24" y="78"/>
                </a:cxn>
                <a:cxn ang="0">
                  <a:pos x="25" y="80"/>
                </a:cxn>
                <a:cxn ang="0">
                  <a:pos x="27" y="83"/>
                </a:cxn>
                <a:cxn ang="0">
                  <a:pos x="31" y="84"/>
                </a:cxn>
                <a:cxn ang="0">
                  <a:pos x="34" y="86"/>
                </a:cxn>
                <a:cxn ang="0">
                  <a:pos x="35" y="88"/>
                </a:cxn>
                <a:cxn ang="0">
                  <a:pos x="37" y="90"/>
                </a:cxn>
                <a:cxn ang="0">
                  <a:pos x="41" y="91"/>
                </a:cxn>
                <a:cxn ang="0">
                  <a:pos x="44" y="92"/>
                </a:cxn>
                <a:cxn ang="0">
                  <a:pos x="44" y="94"/>
                </a:cxn>
                <a:cxn ang="0">
                  <a:pos x="44" y="95"/>
                </a:cxn>
                <a:cxn ang="0">
                  <a:pos x="44" y="99"/>
                </a:cxn>
                <a:cxn ang="0">
                  <a:pos x="45" y="101"/>
                </a:cxn>
                <a:cxn ang="0">
                  <a:pos x="45" y="102"/>
                </a:cxn>
                <a:cxn ang="0">
                  <a:pos x="41" y="102"/>
                </a:cxn>
                <a:cxn ang="0">
                  <a:pos x="39" y="103"/>
                </a:cxn>
                <a:cxn ang="0">
                  <a:pos x="41" y="106"/>
                </a:cxn>
              </a:cxnLst>
              <a:rect l="0" t="0" r="r" b="b"/>
              <a:pathLst>
                <a:path w="46" h="107">
                  <a:moveTo>
                    <a:pt x="0" y="5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2" y="3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8" y="15"/>
                  </a:lnTo>
                  <a:lnTo>
                    <a:pt x="37" y="15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32" y="24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1" y="2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2"/>
                  </a:lnTo>
                  <a:lnTo>
                    <a:pt x="27" y="32"/>
                  </a:lnTo>
                  <a:lnTo>
                    <a:pt x="27" y="32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5" y="34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8"/>
                  </a:lnTo>
                  <a:lnTo>
                    <a:pt x="23" y="38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50"/>
                  </a:lnTo>
                  <a:lnTo>
                    <a:pt x="29" y="50"/>
                  </a:lnTo>
                  <a:lnTo>
                    <a:pt x="29" y="49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6" y="51"/>
                  </a:lnTo>
                  <a:lnTo>
                    <a:pt x="26" y="51"/>
                  </a:lnTo>
                  <a:lnTo>
                    <a:pt x="26" y="51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5" y="54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3" y="56"/>
                  </a:lnTo>
                  <a:lnTo>
                    <a:pt x="23" y="55"/>
                  </a:lnTo>
                  <a:lnTo>
                    <a:pt x="23" y="56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6" y="57"/>
                  </a:lnTo>
                  <a:lnTo>
                    <a:pt x="27" y="57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9" y="60"/>
                  </a:lnTo>
                  <a:lnTo>
                    <a:pt x="29" y="60"/>
                  </a:lnTo>
                  <a:lnTo>
                    <a:pt x="29" y="60"/>
                  </a:lnTo>
                  <a:lnTo>
                    <a:pt x="29" y="60"/>
                  </a:lnTo>
                  <a:lnTo>
                    <a:pt x="30" y="60"/>
                  </a:lnTo>
                  <a:lnTo>
                    <a:pt x="30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27" y="62"/>
                  </a:lnTo>
                  <a:lnTo>
                    <a:pt x="27" y="62"/>
                  </a:lnTo>
                  <a:lnTo>
                    <a:pt x="27" y="62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27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5" y="65"/>
                  </a:lnTo>
                  <a:lnTo>
                    <a:pt x="24" y="65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4" y="68"/>
                  </a:lnTo>
                  <a:lnTo>
                    <a:pt x="23" y="68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23" y="70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2" y="73"/>
                  </a:lnTo>
                  <a:lnTo>
                    <a:pt x="22" y="73"/>
                  </a:lnTo>
                  <a:lnTo>
                    <a:pt x="22" y="73"/>
                  </a:lnTo>
                  <a:lnTo>
                    <a:pt x="22" y="73"/>
                  </a:lnTo>
                  <a:lnTo>
                    <a:pt x="21" y="73"/>
                  </a:lnTo>
                  <a:lnTo>
                    <a:pt x="21" y="74"/>
                  </a:lnTo>
                  <a:lnTo>
                    <a:pt x="21" y="74"/>
                  </a:lnTo>
                  <a:lnTo>
                    <a:pt x="21" y="74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2" y="75"/>
                  </a:lnTo>
                  <a:lnTo>
                    <a:pt x="22" y="75"/>
                  </a:lnTo>
                  <a:lnTo>
                    <a:pt x="22" y="75"/>
                  </a:lnTo>
                  <a:lnTo>
                    <a:pt x="23" y="75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4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25" y="81"/>
                  </a:lnTo>
                  <a:lnTo>
                    <a:pt x="25" y="81"/>
                  </a:lnTo>
                  <a:lnTo>
                    <a:pt x="25" y="82"/>
                  </a:lnTo>
                  <a:lnTo>
                    <a:pt x="25" y="82"/>
                  </a:lnTo>
                  <a:lnTo>
                    <a:pt x="25" y="82"/>
                  </a:lnTo>
                  <a:lnTo>
                    <a:pt x="25" y="83"/>
                  </a:lnTo>
                  <a:lnTo>
                    <a:pt x="26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7" y="83"/>
                  </a:lnTo>
                  <a:lnTo>
                    <a:pt x="27" y="84"/>
                  </a:lnTo>
                  <a:lnTo>
                    <a:pt x="27" y="84"/>
                  </a:lnTo>
                  <a:lnTo>
                    <a:pt x="28" y="84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31" y="84"/>
                  </a:lnTo>
                  <a:lnTo>
                    <a:pt x="31" y="84"/>
                  </a:lnTo>
                  <a:lnTo>
                    <a:pt x="32" y="84"/>
                  </a:lnTo>
                  <a:lnTo>
                    <a:pt x="32" y="85"/>
                  </a:lnTo>
                  <a:lnTo>
                    <a:pt x="32" y="85"/>
                  </a:lnTo>
                  <a:lnTo>
                    <a:pt x="32" y="85"/>
                  </a:lnTo>
                  <a:lnTo>
                    <a:pt x="33" y="85"/>
                  </a:lnTo>
                  <a:lnTo>
                    <a:pt x="33" y="85"/>
                  </a:lnTo>
                  <a:lnTo>
                    <a:pt x="34" y="85"/>
                  </a:lnTo>
                  <a:lnTo>
                    <a:pt x="34" y="85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5" y="87"/>
                  </a:lnTo>
                  <a:lnTo>
                    <a:pt x="35" y="86"/>
                  </a:lnTo>
                  <a:lnTo>
                    <a:pt x="35" y="87"/>
                  </a:lnTo>
                  <a:lnTo>
                    <a:pt x="35" y="87"/>
                  </a:lnTo>
                  <a:lnTo>
                    <a:pt x="35" y="88"/>
                  </a:lnTo>
                  <a:lnTo>
                    <a:pt x="35" y="88"/>
                  </a:lnTo>
                  <a:lnTo>
                    <a:pt x="34" y="88"/>
                  </a:lnTo>
                  <a:lnTo>
                    <a:pt x="34" y="89"/>
                  </a:lnTo>
                  <a:lnTo>
                    <a:pt x="35" y="89"/>
                  </a:lnTo>
                  <a:lnTo>
                    <a:pt x="36" y="89"/>
                  </a:lnTo>
                  <a:lnTo>
                    <a:pt x="36" y="89"/>
                  </a:lnTo>
                  <a:lnTo>
                    <a:pt x="36" y="89"/>
                  </a:lnTo>
                  <a:lnTo>
                    <a:pt x="37" y="89"/>
                  </a:lnTo>
                  <a:lnTo>
                    <a:pt x="37" y="89"/>
                  </a:lnTo>
                  <a:lnTo>
                    <a:pt x="37" y="90"/>
                  </a:lnTo>
                  <a:lnTo>
                    <a:pt x="37" y="90"/>
                  </a:lnTo>
                  <a:lnTo>
                    <a:pt x="38" y="90"/>
                  </a:lnTo>
                  <a:lnTo>
                    <a:pt x="38" y="90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40" y="91"/>
                  </a:lnTo>
                  <a:lnTo>
                    <a:pt x="40" y="91"/>
                  </a:lnTo>
                  <a:lnTo>
                    <a:pt x="41" y="91"/>
                  </a:lnTo>
                  <a:lnTo>
                    <a:pt x="41" y="91"/>
                  </a:lnTo>
                  <a:lnTo>
                    <a:pt x="41" y="91"/>
                  </a:lnTo>
                  <a:lnTo>
                    <a:pt x="41" y="91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2"/>
                  </a:lnTo>
                  <a:lnTo>
                    <a:pt x="42" y="92"/>
                  </a:lnTo>
                  <a:lnTo>
                    <a:pt x="43" y="92"/>
                  </a:lnTo>
                  <a:lnTo>
                    <a:pt x="43" y="93"/>
                  </a:lnTo>
                  <a:lnTo>
                    <a:pt x="43" y="93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93"/>
                  </a:lnTo>
                  <a:lnTo>
                    <a:pt x="45" y="93"/>
                  </a:lnTo>
                  <a:lnTo>
                    <a:pt x="44" y="93"/>
                  </a:lnTo>
                  <a:lnTo>
                    <a:pt x="44" y="93"/>
                  </a:lnTo>
                  <a:lnTo>
                    <a:pt x="44" y="93"/>
                  </a:lnTo>
                  <a:lnTo>
                    <a:pt x="44" y="94"/>
                  </a:lnTo>
                  <a:lnTo>
                    <a:pt x="43" y="94"/>
                  </a:lnTo>
                  <a:lnTo>
                    <a:pt x="43" y="94"/>
                  </a:lnTo>
                  <a:lnTo>
                    <a:pt x="43" y="94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4" y="95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3" y="96"/>
                  </a:lnTo>
                  <a:lnTo>
                    <a:pt x="43" y="97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5" y="98"/>
                  </a:lnTo>
                  <a:lnTo>
                    <a:pt x="45" y="98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3" y="99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5" y="100"/>
                  </a:lnTo>
                  <a:lnTo>
                    <a:pt x="45" y="100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6" y="101"/>
                  </a:lnTo>
                  <a:lnTo>
                    <a:pt x="45" y="101"/>
                  </a:lnTo>
                  <a:lnTo>
                    <a:pt x="45" y="102"/>
                  </a:lnTo>
                  <a:lnTo>
                    <a:pt x="46" y="102"/>
                  </a:lnTo>
                  <a:lnTo>
                    <a:pt x="45" y="102"/>
                  </a:lnTo>
                  <a:lnTo>
                    <a:pt x="45" y="102"/>
                  </a:lnTo>
                  <a:lnTo>
                    <a:pt x="45" y="102"/>
                  </a:lnTo>
                  <a:lnTo>
                    <a:pt x="45" y="102"/>
                  </a:lnTo>
                  <a:lnTo>
                    <a:pt x="45" y="102"/>
                  </a:lnTo>
                  <a:lnTo>
                    <a:pt x="45" y="102"/>
                  </a:lnTo>
                  <a:lnTo>
                    <a:pt x="44" y="102"/>
                  </a:lnTo>
                  <a:lnTo>
                    <a:pt x="44" y="102"/>
                  </a:lnTo>
                  <a:lnTo>
                    <a:pt x="44" y="102"/>
                  </a:lnTo>
                  <a:lnTo>
                    <a:pt x="43" y="102"/>
                  </a:lnTo>
                  <a:lnTo>
                    <a:pt x="43" y="102"/>
                  </a:lnTo>
                  <a:lnTo>
                    <a:pt x="43" y="102"/>
                  </a:lnTo>
                  <a:lnTo>
                    <a:pt x="43" y="102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1" y="102"/>
                  </a:lnTo>
                  <a:lnTo>
                    <a:pt x="41" y="102"/>
                  </a:lnTo>
                  <a:lnTo>
                    <a:pt x="41" y="102"/>
                  </a:lnTo>
                  <a:lnTo>
                    <a:pt x="41" y="102"/>
                  </a:lnTo>
                  <a:lnTo>
                    <a:pt x="41" y="103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39" y="103"/>
                  </a:lnTo>
                  <a:lnTo>
                    <a:pt x="39" y="103"/>
                  </a:lnTo>
                  <a:lnTo>
                    <a:pt x="39" y="103"/>
                  </a:lnTo>
                  <a:lnTo>
                    <a:pt x="39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39" y="104"/>
                  </a:lnTo>
                  <a:lnTo>
                    <a:pt x="39" y="105"/>
                  </a:lnTo>
                  <a:lnTo>
                    <a:pt x="40" y="105"/>
                  </a:lnTo>
                  <a:lnTo>
                    <a:pt x="40" y="105"/>
                  </a:lnTo>
                  <a:lnTo>
                    <a:pt x="41" y="105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6"/>
                  </a:lnTo>
                  <a:lnTo>
                    <a:pt x="42" y="106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3" y="107"/>
                  </a:lnTo>
                  <a:lnTo>
                    <a:pt x="43" y="10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94" name="Freeform 100"/>
            <p:cNvSpPr>
              <a:spLocks/>
            </p:cNvSpPr>
            <p:nvPr>
              <p:custDataLst>
                <p:tags r:id="rId249"/>
              </p:custDataLst>
            </p:nvPr>
          </p:nvSpPr>
          <p:spPr bwMode="auto">
            <a:xfrm>
              <a:off x="6286923" y="4127412"/>
              <a:ext cx="168219" cy="222988"/>
            </a:xfrm>
            <a:custGeom>
              <a:avLst/>
              <a:gdLst/>
              <a:ahLst/>
              <a:cxnLst>
                <a:cxn ang="0">
                  <a:pos x="4" y="15"/>
                </a:cxn>
                <a:cxn ang="0">
                  <a:pos x="7" y="12"/>
                </a:cxn>
                <a:cxn ang="0">
                  <a:pos x="10" y="11"/>
                </a:cxn>
                <a:cxn ang="0">
                  <a:pos x="11" y="6"/>
                </a:cxn>
                <a:cxn ang="0">
                  <a:pos x="14" y="9"/>
                </a:cxn>
                <a:cxn ang="0">
                  <a:pos x="16" y="12"/>
                </a:cxn>
                <a:cxn ang="0">
                  <a:pos x="19" y="11"/>
                </a:cxn>
                <a:cxn ang="0">
                  <a:pos x="20" y="7"/>
                </a:cxn>
                <a:cxn ang="0">
                  <a:pos x="20" y="4"/>
                </a:cxn>
                <a:cxn ang="0">
                  <a:pos x="22" y="2"/>
                </a:cxn>
                <a:cxn ang="0">
                  <a:pos x="28" y="2"/>
                </a:cxn>
                <a:cxn ang="0">
                  <a:pos x="31" y="2"/>
                </a:cxn>
                <a:cxn ang="0">
                  <a:pos x="34" y="3"/>
                </a:cxn>
                <a:cxn ang="0">
                  <a:pos x="36" y="6"/>
                </a:cxn>
                <a:cxn ang="0">
                  <a:pos x="39" y="6"/>
                </a:cxn>
                <a:cxn ang="0">
                  <a:pos x="41" y="3"/>
                </a:cxn>
                <a:cxn ang="0">
                  <a:pos x="45" y="2"/>
                </a:cxn>
                <a:cxn ang="0">
                  <a:pos x="49" y="1"/>
                </a:cxn>
                <a:cxn ang="0">
                  <a:pos x="51" y="2"/>
                </a:cxn>
                <a:cxn ang="0">
                  <a:pos x="53" y="5"/>
                </a:cxn>
                <a:cxn ang="0">
                  <a:pos x="54" y="8"/>
                </a:cxn>
                <a:cxn ang="0">
                  <a:pos x="57" y="9"/>
                </a:cxn>
                <a:cxn ang="0">
                  <a:pos x="60" y="12"/>
                </a:cxn>
                <a:cxn ang="0">
                  <a:pos x="63" y="14"/>
                </a:cxn>
                <a:cxn ang="0">
                  <a:pos x="66" y="17"/>
                </a:cxn>
                <a:cxn ang="0">
                  <a:pos x="68" y="21"/>
                </a:cxn>
                <a:cxn ang="0">
                  <a:pos x="66" y="24"/>
                </a:cxn>
                <a:cxn ang="0">
                  <a:pos x="64" y="28"/>
                </a:cxn>
                <a:cxn ang="0">
                  <a:pos x="63" y="31"/>
                </a:cxn>
                <a:cxn ang="0">
                  <a:pos x="64" y="34"/>
                </a:cxn>
                <a:cxn ang="0">
                  <a:pos x="64" y="38"/>
                </a:cxn>
                <a:cxn ang="0">
                  <a:pos x="66" y="40"/>
                </a:cxn>
                <a:cxn ang="0">
                  <a:pos x="70" y="42"/>
                </a:cxn>
                <a:cxn ang="0">
                  <a:pos x="73" y="43"/>
                </a:cxn>
                <a:cxn ang="0">
                  <a:pos x="75" y="47"/>
                </a:cxn>
                <a:cxn ang="0">
                  <a:pos x="76" y="49"/>
                </a:cxn>
                <a:cxn ang="0">
                  <a:pos x="77" y="53"/>
                </a:cxn>
                <a:cxn ang="0">
                  <a:pos x="78" y="56"/>
                </a:cxn>
                <a:cxn ang="0">
                  <a:pos x="76" y="58"/>
                </a:cxn>
                <a:cxn ang="0">
                  <a:pos x="73" y="58"/>
                </a:cxn>
                <a:cxn ang="0">
                  <a:pos x="72" y="60"/>
                </a:cxn>
                <a:cxn ang="0">
                  <a:pos x="72" y="62"/>
                </a:cxn>
                <a:cxn ang="0">
                  <a:pos x="70" y="64"/>
                </a:cxn>
                <a:cxn ang="0">
                  <a:pos x="69" y="67"/>
                </a:cxn>
                <a:cxn ang="0">
                  <a:pos x="68" y="72"/>
                </a:cxn>
                <a:cxn ang="0">
                  <a:pos x="70" y="75"/>
                </a:cxn>
                <a:cxn ang="0">
                  <a:pos x="72" y="78"/>
                </a:cxn>
                <a:cxn ang="0">
                  <a:pos x="75" y="80"/>
                </a:cxn>
                <a:cxn ang="0">
                  <a:pos x="75" y="84"/>
                </a:cxn>
                <a:cxn ang="0">
                  <a:pos x="75" y="88"/>
                </a:cxn>
                <a:cxn ang="0">
                  <a:pos x="76" y="91"/>
                </a:cxn>
                <a:cxn ang="0">
                  <a:pos x="77" y="94"/>
                </a:cxn>
                <a:cxn ang="0">
                  <a:pos x="78" y="97"/>
                </a:cxn>
                <a:cxn ang="0">
                  <a:pos x="81" y="97"/>
                </a:cxn>
                <a:cxn ang="0">
                  <a:pos x="80" y="100"/>
                </a:cxn>
                <a:cxn ang="0">
                  <a:pos x="83" y="103"/>
                </a:cxn>
                <a:cxn ang="0">
                  <a:pos x="84" y="105"/>
                </a:cxn>
                <a:cxn ang="0">
                  <a:pos x="86" y="109"/>
                </a:cxn>
                <a:cxn ang="0">
                  <a:pos x="84" y="112"/>
                </a:cxn>
              </a:cxnLst>
              <a:rect l="0" t="0" r="r" b="b"/>
              <a:pathLst>
                <a:path w="86" h="114">
                  <a:moveTo>
                    <a:pt x="0" y="14"/>
                  </a:move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7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9"/>
                  </a:lnTo>
                  <a:lnTo>
                    <a:pt x="55" y="9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2" y="14"/>
                  </a:lnTo>
                  <a:lnTo>
                    <a:pt x="63" y="14"/>
                  </a:lnTo>
                  <a:lnTo>
                    <a:pt x="63" y="14"/>
                  </a:lnTo>
                  <a:lnTo>
                    <a:pt x="63" y="14"/>
                  </a:lnTo>
                  <a:lnTo>
                    <a:pt x="63" y="15"/>
                  </a:lnTo>
                  <a:lnTo>
                    <a:pt x="64" y="15"/>
                  </a:lnTo>
                  <a:lnTo>
                    <a:pt x="64" y="15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7" y="23"/>
                  </a:lnTo>
                  <a:lnTo>
                    <a:pt x="67" y="23"/>
                  </a:lnTo>
                  <a:lnTo>
                    <a:pt x="67" y="24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5" y="25"/>
                  </a:lnTo>
                  <a:lnTo>
                    <a:pt x="65" y="26"/>
                  </a:lnTo>
                  <a:lnTo>
                    <a:pt x="64" y="26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30"/>
                  </a:lnTo>
                  <a:lnTo>
                    <a:pt x="63" y="30"/>
                  </a:lnTo>
                  <a:lnTo>
                    <a:pt x="63" y="30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4"/>
                  </a:lnTo>
                  <a:lnTo>
                    <a:pt x="64" y="34"/>
                  </a:lnTo>
                  <a:lnTo>
                    <a:pt x="63" y="34"/>
                  </a:lnTo>
                  <a:lnTo>
                    <a:pt x="63" y="34"/>
                  </a:lnTo>
                  <a:lnTo>
                    <a:pt x="64" y="34"/>
                  </a:lnTo>
                  <a:lnTo>
                    <a:pt x="64" y="35"/>
                  </a:lnTo>
                  <a:lnTo>
                    <a:pt x="63" y="35"/>
                  </a:lnTo>
                  <a:lnTo>
                    <a:pt x="64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4" y="37"/>
                  </a:lnTo>
                  <a:lnTo>
                    <a:pt x="64" y="38"/>
                  </a:lnTo>
                  <a:lnTo>
                    <a:pt x="63" y="38"/>
                  </a:lnTo>
                  <a:lnTo>
                    <a:pt x="63" y="38"/>
                  </a:lnTo>
                  <a:lnTo>
                    <a:pt x="63" y="38"/>
                  </a:lnTo>
                  <a:lnTo>
                    <a:pt x="64" y="38"/>
                  </a:lnTo>
                  <a:lnTo>
                    <a:pt x="64" y="39"/>
                  </a:lnTo>
                  <a:lnTo>
                    <a:pt x="65" y="39"/>
                  </a:lnTo>
                  <a:lnTo>
                    <a:pt x="66" y="40"/>
                  </a:lnTo>
                  <a:lnTo>
                    <a:pt x="66" y="40"/>
                  </a:lnTo>
                  <a:lnTo>
                    <a:pt x="66" y="40"/>
                  </a:lnTo>
                  <a:lnTo>
                    <a:pt x="66" y="40"/>
                  </a:lnTo>
                  <a:lnTo>
                    <a:pt x="66" y="40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8" y="41"/>
                  </a:lnTo>
                  <a:lnTo>
                    <a:pt x="68" y="41"/>
                  </a:lnTo>
                  <a:lnTo>
                    <a:pt x="68" y="41"/>
                  </a:lnTo>
                  <a:lnTo>
                    <a:pt x="69" y="41"/>
                  </a:lnTo>
                  <a:lnTo>
                    <a:pt x="69" y="42"/>
                  </a:lnTo>
                  <a:lnTo>
                    <a:pt x="69" y="42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1" y="42"/>
                  </a:lnTo>
                  <a:lnTo>
                    <a:pt x="71" y="42"/>
                  </a:lnTo>
                  <a:lnTo>
                    <a:pt x="71" y="43"/>
                  </a:lnTo>
                  <a:lnTo>
                    <a:pt x="72" y="43"/>
                  </a:lnTo>
                  <a:lnTo>
                    <a:pt x="72" y="43"/>
                  </a:lnTo>
                  <a:lnTo>
                    <a:pt x="73" y="43"/>
                  </a:lnTo>
                  <a:lnTo>
                    <a:pt x="73" y="44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5" y="46"/>
                  </a:lnTo>
                  <a:lnTo>
                    <a:pt x="75" y="47"/>
                  </a:lnTo>
                  <a:lnTo>
                    <a:pt x="75" y="47"/>
                  </a:lnTo>
                  <a:lnTo>
                    <a:pt x="75" y="47"/>
                  </a:lnTo>
                  <a:lnTo>
                    <a:pt x="75" y="47"/>
                  </a:lnTo>
                  <a:lnTo>
                    <a:pt x="75" y="48"/>
                  </a:lnTo>
                  <a:lnTo>
                    <a:pt x="75" y="48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6" y="49"/>
                  </a:lnTo>
                  <a:lnTo>
                    <a:pt x="76" y="49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51"/>
                  </a:lnTo>
                  <a:lnTo>
                    <a:pt x="76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7" y="52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8" y="53"/>
                  </a:lnTo>
                  <a:lnTo>
                    <a:pt x="78" y="53"/>
                  </a:lnTo>
                  <a:lnTo>
                    <a:pt x="78" y="53"/>
                  </a:lnTo>
                  <a:lnTo>
                    <a:pt x="78" y="54"/>
                  </a:lnTo>
                  <a:lnTo>
                    <a:pt x="78" y="55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7" y="57"/>
                  </a:lnTo>
                  <a:lnTo>
                    <a:pt x="77" y="57"/>
                  </a:lnTo>
                  <a:lnTo>
                    <a:pt x="77" y="57"/>
                  </a:lnTo>
                  <a:lnTo>
                    <a:pt x="77" y="58"/>
                  </a:lnTo>
                  <a:lnTo>
                    <a:pt x="77" y="58"/>
                  </a:lnTo>
                  <a:lnTo>
                    <a:pt x="77" y="58"/>
                  </a:lnTo>
                  <a:lnTo>
                    <a:pt x="77" y="58"/>
                  </a:lnTo>
                  <a:lnTo>
                    <a:pt x="76" y="58"/>
                  </a:lnTo>
                  <a:lnTo>
                    <a:pt x="76" y="58"/>
                  </a:lnTo>
                  <a:lnTo>
                    <a:pt x="75" y="58"/>
                  </a:lnTo>
                  <a:lnTo>
                    <a:pt x="75" y="58"/>
                  </a:lnTo>
                  <a:lnTo>
                    <a:pt x="75" y="58"/>
                  </a:lnTo>
                  <a:lnTo>
                    <a:pt x="75" y="58"/>
                  </a:lnTo>
                  <a:lnTo>
                    <a:pt x="75" y="58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3" y="58"/>
                  </a:lnTo>
                  <a:lnTo>
                    <a:pt x="73" y="58"/>
                  </a:lnTo>
                  <a:lnTo>
                    <a:pt x="73" y="58"/>
                  </a:lnTo>
                  <a:lnTo>
                    <a:pt x="73" y="58"/>
                  </a:lnTo>
                  <a:lnTo>
                    <a:pt x="72" y="58"/>
                  </a:lnTo>
                  <a:lnTo>
                    <a:pt x="72" y="59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2" y="59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2" y="61"/>
                  </a:lnTo>
                  <a:lnTo>
                    <a:pt x="72" y="61"/>
                  </a:lnTo>
                  <a:lnTo>
                    <a:pt x="72" y="61"/>
                  </a:lnTo>
                  <a:lnTo>
                    <a:pt x="72" y="62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71" y="63"/>
                  </a:lnTo>
                  <a:lnTo>
                    <a:pt x="71" y="63"/>
                  </a:lnTo>
                  <a:lnTo>
                    <a:pt x="71" y="63"/>
                  </a:lnTo>
                  <a:lnTo>
                    <a:pt x="71" y="64"/>
                  </a:lnTo>
                  <a:lnTo>
                    <a:pt x="70" y="64"/>
                  </a:lnTo>
                  <a:lnTo>
                    <a:pt x="70" y="63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5"/>
                  </a:lnTo>
                  <a:lnTo>
                    <a:pt x="69" y="65"/>
                  </a:lnTo>
                  <a:lnTo>
                    <a:pt x="69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69" y="66"/>
                  </a:lnTo>
                  <a:lnTo>
                    <a:pt x="69" y="67"/>
                  </a:lnTo>
                  <a:lnTo>
                    <a:pt x="69" y="67"/>
                  </a:lnTo>
                  <a:lnTo>
                    <a:pt x="69" y="67"/>
                  </a:lnTo>
                  <a:lnTo>
                    <a:pt x="69" y="67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9"/>
                  </a:lnTo>
                  <a:lnTo>
                    <a:pt x="69" y="69"/>
                  </a:lnTo>
                  <a:lnTo>
                    <a:pt x="68" y="69"/>
                  </a:lnTo>
                  <a:lnTo>
                    <a:pt x="68" y="70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3"/>
                  </a:lnTo>
                  <a:lnTo>
                    <a:pt x="68" y="73"/>
                  </a:lnTo>
                  <a:lnTo>
                    <a:pt x="68" y="73"/>
                  </a:lnTo>
                  <a:lnTo>
                    <a:pt x="68" y="74"/>
                  </a:lnTo>
                  <a:lnTo>
                    <a:pt x="69" y="74"/>
                  </a:lnTo>
                  <a:lnTo>
                    <a:pt x="69" y="75"/>
                  </a:lnTo>
                  <a:lnTo>
                    <a:pt x="70" y="75"/>
                  </a:lnTo>
                  <a:lnTo>
                    <a:pt x="70" y="75"/>
                  </a:lnTo>
                  <a:lnTo>
                    <a:pt x="70" y="75"/>
                  </a:lnTo>
                  <a:lnTo>
                    <a:pt x="70" y="76"/>
                  </a:lnTo>
                  <a:lnTo>
                    <a:pt x="71" y="76"/>
                  </a:lnTo>
                  <a:lnTo>
                    <a:pt x="71" y="76"/>
                  </a:lnTo>
                  <a:lnTo>
                    <a:pt x="71" y="76"/>
                  </a:lnTo>
                  <a:lnTo>
                    <a:pt x="71" y="76"/>
                  </a:lnTo>
                  <a:lnTo>
                    <a:pt x="71" y="76"/>
                  </a:lnTo>
                  <a:lnTo>
                    <a:pt x="71" y="77"/>
                  </a:lnTo>
                  <a:lnTo>
                    <a:pt x="72" y="78"/>
                  </a:lnTo>
                  <a:lnTo>
                    <a:pt x="72" y="78"/>
                  </a:lnTo>
                  <a:lnTo>
                    <a:pt x="72" y="78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4" y="78"/>
                  </a:lnTo>
                  <a:lnTo>
                    <a:pt x="74" y="79"/>
                  </a:lnTo>
                  <a:lnTo>
                    <a:pt x="75" y="79"/>
                  </a:lnTo>
                  <a:lnTo>
                    <a:pt x="75" y="79"/>
                  </a:lnTo>
                  <a:lnTo>
                    <a:pt x="75" y="80"/>
                  </a:lnTo>
                  <a:lnTo>
                    <a:pt x="75" y="80"/>
                  </a:lnTo>
                  <a:lnTo>
                    <a:pt x="75" y="80"/>
                  </a:lnTo>
                  <a:lnTo>
                    <a:pt x="74" y="81"/>
                  </a:lnTo>
                  <a:lnTo>
                    <a:pt x="74" y="82"/>
                  </a:lnTo>
                  <a:lnTo>
                    <a:pt x="74" y="82"/>
                  </a:lnTo>
                  <a:lnTo>
                    <a:pt x="74" y="82"/>
                  </a:lnTo>
                  <a:lnTo>
                    <a:pt x="74" y="83"/>
                  </a:lnTo>
                  <a:lnTo>
                    <a:pt x="74" y="83"/>
                  </a:lnTo>
                  <a:lnTo>
                    <a:pt x="74" y="84"/>
                  </a:lnTo>
                  <a:lnTo>
                    <a:pt x="75" y="84"/>
                  </a:lnTo>
                  <a:lnTo>
                    <a:pt x="75" y="84"/>
                  </a:lnTo>
                  <a:lnTo>
                    <a:pt x="75" y="85"/>
                  </a:lnTo>
                  <a:lnTo>
                    <a:pt x="75" y="85"/>
                  </a:lnTo>
                  <a:lnTo>
                    <a:pt x="75" y="85"/>
                  </a:lnTo>
                  <a:lnTo>
                    <a:pt x="75" y="86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5" y="88"/>
                  </a:lnTo>
                  <a:lnTo>
                    <a:pt x="75" y="88"/>
                  </a:lnTo>
                  <a:lnTo>
                    <a:pt x="76" y="88"/>
                  </a:lnTo>
                  <a:lnTo>
                    <a:pt x="76" y="89"/>
                  </a:lnTo>
                  <a:lnTo>
                    <a:pt x="76" y="89"/>
                  </a:lnTo>
                  <a:lnTo>
                    <a:pt x="77" y="89"/>
                  </a:lnTo>
                  <a:lnTo>
                    <a:pt x="77" y="89"/>
                  </a:lnTo>
                  <a:lnTo>
                    <a:pt x="77" y="89"/>
                  </a:lnTo>
                  <a:lnTo>
                    <a:pt x="77" y="90"/>
                  </a:lnTo>
                  <a:lnTo>
                    <a:pt x="76" y="90"/>
                  </a:lnTo>
                  <a:lnTo>
                    <a:pt x="76" y="91"/>
                  </a:lnTo>
                  <a:lnTo>
                    <a:pt x="76" y="91"/>
                  </a:lnTo>
                  <a:lnTo>
                    <a:pt x="76" y="91"/>
                  </a:lnTo>
                  <a:lnTo>
                    <a:pt x="75" y="91"/>
                  </a:lnTo>
                  <a:lnTo>
                    <a:pt x="76" y="92"/>
                  </a:lnTo>
                  <a:lnTo>
                    <a:pt x="76" y="92"/>
                  </a:lnTo>
                  <a:lnTo>
                    <a:pt x="76" y="92"/>
                  </a:lnTo>
                  <a:lnTo>
                    <a:pt x="77" y="92"/>
                  </a:lnTo>
                  <a:lnTo>
                    <a:pt x="77" y="93"/>
                  </a:lnTo>
                  <a:lnTo>
                    <a:pt x="77" y="93"/>
                  </a:lnTo>
                  <a:lnTo>
                    <a:pt x="77" y="93"/>
                  </a:lnTo>
                  <a:lnTo>
                    <a:pt x="77" y="94"/>
                  </a:lnTo>
                  <a:lnTo>
                    <a:pt x="76" y="94"/>
                  </a:lnTo>
                  <a:lnTo>
                    <a:pt x="76" y="94"/>
                  </a:lnTo>
                  <a:lnTo>
                    <a:pt x="77" y="94"/>
                  </a:lnTo>
                  <a:lnTo>
                    <a:pt x="77" y="95"/>
                  </a:lnTo>
                  <a:lnTo>
                    <a:pt x="77" y="95"/>
                  </a:lnTo>
                  <a:lnTo>
                    <a:pt x="77" y="96"/>
                  </a:lnTo>
                  <a:lnTo>
                    <a:pt x="77" y="96"/>
                  </a:lnTo>
                  <a:lnTo>
                    <a:pt x="77" y="96"/>
                  </a:lnTo>
                  <a:lnTo>
                    <a:pt x="78" y="96"/>
                  </a:lnTo>
                  <a:lnTo>
                    <a:pt x="78" y="97"/>
                  </a:lnTo>
                  <a:lnTo>
                    <a:pt x="78" y="97"/>
                  </a:lnTo>
                  <a:lnTo>
                    <a:pt x="78" y="97"/>
                  </a:lnTo>
                  <a:lnTo>
                    <a:pt x="78" y="98"/>
                  </a:lnTo>
                  <a:lnTo>
                    <a:pt x="79" y="98"/>
                  </a:lnTo>
                  <a:lnTo>
                    <a:pt x="79" y="98"/>
                  </a:lnTo>
                  <a:lnTo>
                    <a:pt x="79" y="97"/>
                  </a:lnTo>
                  <a:lnTo>
                    <a:pt x="79" y="97"/>
                  </a:lnTo>
                  <a:lnTo>
                    <a:pt x="80" y="97"/>
                  </a:lnTo>
                  <a:lnTo>
                    <a:pt x="80" y="97"/>
                  </a:lnTo>
                  <a:lnTo>
                    <a:pt x="81" y="97"/>
                  </a:lnTo>
                  <a:lnTo>
                    <a:pt x="81" y="97"/>
                  </a:lnTo>
                  <a:lnTo>
                    <a:pt x="81" y="98"/>
                  </a:lnTo>
                  <a:lnTo>
                    <a:pt x="80" y="98"/>
                  </a:lnTo>
                  <a:lnTo>
                    <a:pt x="80" y="98"/>
                  </a:lnTo>
                  <a:lnTo>
                    <a:pt x="80" y="99"/>
                  </a:lnTo>
                  <a:lnTo>
                    <a:pt x="80" y="99"/>
                  </a:lnTo>
                  <a:lnTo>
                    <a:pt x="79" y="99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81" y="100"/>
                  </a:lnTo>
                  <a:lnTo>
                    <a:pt x="81" y="100"/>
                  </a:lnTo>
                  <a:lnTo>
                    <a:pt x="81" y="100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1"/>
                  </a:lnTo>
                  <a:lnTo>
                    <a:pt x="82" y="102"/>
                  </a:lnTo>
                  <a:lnTo>
                    <a:pt x="82" y="102"/>
                  </a:lnTo>
                  <a:lnTo>
                    <a:pt x="82" y="102"/>
                  </a:lnTo>
                  <a:lnTo>
                    <a:pt x="83" y="103"/>
                  </a:lnTo>
                  <a:lnTo>
                    <a:pt x="82" y="103"/>
                  </a:lnTo>
                  <a:lnTo>
                    <a:pt x="82" y="104"/>
                  </a:lnTo>
                  <a:lnTo>
                    <a:pt x="83" y="104"/>
                  </a:lnTo>
                  <a:lnTo>
                    <a:pt x="83" y="104"/>
                  </a:lnTo>
                  <a:lnTo>
                    <a:pt x="83" y="104"/>
                  </a:lnTo>
                  <a:lnTo>
                    <a:pt x="83" y="104"/>
                  </a:lnTo>
                  <a:lnTo>
                    <a:pt x="84" y="104"/>
                  </a:lnTo>
                  <a:lnTo>
                    <a:pt x="83" y="105"/>
                  </a:lnTo>
                  <a:lnTo>
                    <a:pt x="83" y="105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4" y="107"/>
                  </a:lnTo>
                  <a:lnTo>
                    <a:pt x="84" y="107"/>
                  </a:lnTo>
                  <a:lnTo>
                    <a:pt x="84" y="107"/>
                  </a:lnTo>
                  <a:lnTo>
                    <a:pt x="84" y="108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6" y="108"/>
                  </a:lnTo>
                  <a:lnTo>
                    <a:pt x="86" y="109"/>
                  </a:lnTo>
                  <a:lnTo>
                    <a:pt x="86" y="109"/>
                  </a:lnTo>
                  <a:lnTo>
                    <a:pt x="86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5" y="111"/>
                  </a:lnTo>
                  <a:lnTo>
                    <a:pt x="85" y="111"/>
                  </a:lnTo>
                  <a:lnTo>
                    <a:pt x="85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5" y="113"/>
                  </a:lnTo>
                  <a:lnTo>
                    <a:pt x="85" y="113"/>
                  </a:lnTo>
                  <a:lnTo>
                    <a:pt x="85" y="113"/>
                  </a:lnTo>
                  <a:lnTo>
                    <a:pt x="85" y="113"/>
                  </a:lnTo>
                  <a:lnTo>
                    <a:pt x="85" y="114"/>
                  </a:lnTo>
                  <a:lnTo>
                    <a:pt x="85" y="114"/>
                  </a:lnTo>
                  <a:lnTo>
                    <a:pt x="86" y="114"/>
                  </a:lnTo>
                  <a:lnTo>
                    <a:pt x="86" y="114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95" name="Freeform 101"/>
            <p:cNvSpPr>
              <a:spLocks/>
            </p:cNvSpPr>
            <p:nvPr>
              <p:custDataLst>
                <p:tags r:id="rId250"/>
              </p:custDataLst>
            </p:nvPr>
          </p:nvSpPr>
          <p:spPr bwMode="auto">
            <a:xfrm>
              <a:off x="6173473" y="4137194"/>
              <a:ext cx="113450" cy="56725"/>
            </a:xfrm>
            <a:custGeom>
              <a:avLst/>
              <a:gdLst/>
              <a:ahLst/>
              <a:cxnLst>
                <a:cxn ang="0">
                  <a:pos x="1" y="27"/>
                </a:cxn>
                <a:cxn ang="0">
                  <a:pos x="1" y="26"/>
                </a:cxn>
                <a:cxn ang="0">
                  <a:pos x="1" y="24"/>
                </a:cxn>
                <a:cxn ang="0">
                  <a:pos x="1" y="22"/>
                </a:cxn>
                <a:cxn ang="0">
                  <a:pos x="0" y="21"/>
                </a:cxn>
                <a:cxn ang="0">
                  <a:pos x="1" y="19"/>
                </a:cxn>
                <a:cxn ang="0">
                  <a:pos x="1" y="17"/>
                </a:cxn>
                <a:cxn ang="0">
                  <a:pos x="2" y="16"/>
                </a:cxn>
                <a:cxn ang="0">
                  <a:pos x="3" y="15"/>
                </a:cxn>
                <a:cxn ang="0">
                  <a:pos x="3" y="13"/>
                </a:cxn>
                <a:cxn ang="0">
                  <a:pos x="3" y="12"/>
                </a:cxn>
                <a:cxn ang="0">
                  <a:pos x="5" y="11"/>
                </a:cxn>
                <a:cxn ang="0">
                  <a:pos x="7" y="11"/>
                </a:cxn>
                <a:cxn ang="0">
                  <a:pos x="9" y="11"/>
                </a:cxn>
                <a:cxn ang="0">
                  <a:pos x="11" y="10"/>
                </a:cxn>
                <a:cxn ang="0">
                  <a:pos x="13" y="10"/>
                </a:cxn>
                <a:cxn ang="0">
                  <a:pos x="15" y="11"/>
                </a:cxn>
                <a:cxn ang="0">
                  <a:pos x="16" y="11"/>
                </a:cxn>
                <a:cxn ang="0">
                  <a:pos x="18" y="11"/>
                </a:cxn>
                <a:cxn ang="0">
                  <a:pos x="20" y="11"/>
                </a:cxn>
                <a:cxn ang="0">
                  <a:pos x="22" y="9"/>
                </a:cxn>
                <a:cxn ang="0">
                  <a:pos x="23" y="9"/>
                </a:cxn>
                <a:cxn ang="0">
                  <a:pos x="26" y="9"/>
                </a:cxn>
                <a:cxn ang="0">
                  <a:pos x="28" y="9"/>
                </a:cxn>
                <a:cxn ang="0">
                  <a:pos x="30" y="9"/>
                </a:cxn>
                <a:cxn ang="0">
                  <a:pos x="32" y="9"/>
                </a:cxn>
                <a:cxn ang="0">
                  <a:pos x="33" y="8"/>
                </a:cxn>
                <a:cxn ang="0">
                  <a:pos x="36" y="7"/>
                </a:cxn>
                <a:cxn ang="0">
                  <a:pos x="37" y="7"/>
                </a:cxn>
                <a:cxn ang="0">
                  <a:pos x="39" y="7"/>
                </a:cxn>
                <a:cxn ang="0">
                  <a:pos x="41" y="8"/>
                </a:cxn>
                <a:cxn ang="0">
                  <a:pos x="42" y="7"/>
                </a:cxn>
                <a:cxn ang="0">
                  <a:pos x="44" y="7"/>
                </a:cxn>
                <a:cxn ang="0">
                  <a:pos x="45" y="8"/>
                </a:cxn>
                <a:cxn ang="0">
                  <a:pos x="46" y="9"/>
                </a:cxn>
                <a:cxn ang="0">
                  <a:pos x="48" y="9"/>
                </a:cxn>
                <a:cxn ang="0">
                  <a:pos x="49" y="9"/>
                </a:cxn>
                <a:cxn ang="0">
                  <a:pos x="51" y="9"/>
                </a:cxn>
                <a:cxn ang="0">
                  <a:pos x="51" y="7"/>
                </a:cxn>
                <a:cxn ang="0">
                  <a:pos x="49" y="5"/>
                </a:cxn>
                <a:cxn ang="0">
                  <a:pos x="49" y="4"/>
                </a:cxn>
                <a:cxn ang="0">
                  <a:pos x="49" y="3"/>
                </a:cxn>
                <a:cxn ang="0">
                  <a:pos x="49" y="2"/>
                </a:cxn>
                <a:cxn ang="0">
                  <a:pos x="49" y="1"/>
                </a:cxn>
                <a:cxn ang="0">
                  <a:pos x="51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4" y="5"/>
                </a:cxn>
                <a:cxn ang="0">
                  <a:pos x="56" y="6"/>
                </a:cxn>
                <a:cxn ang="0">
                  <a:pos x="56" y="7"/>
                </a:cxn>
                <a:cxn ang="0">
                  <a:pos x="58" y="8"/>
                </a:cxn>
              </a:cxnLst>
              <a:rect l="0" t="0" r="r" b="b"/>
              <a:pathLst>
                <a:path w="58" h="29">
                  <a:moveTo>
                    <a:pt x="2" y="29"/>
                  </a:moveTo>
                  <a:lnTo>
                    <a:pt x="2" y="28"/>
                  </a:lnTo>
                  <a:lnTo>
                    <a:pt x="2" y="28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0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9" y="9"/>
                  </a:lnTo>
                  <a:lnTo>
                    <a:pt x="30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1"/>
                  </a:lnTo>
                  <a:lnTo>
                    <a:pt x="52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9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96" name="Freeform 102"/>
            <p:cNvSpPr>
              <a:spLocks/>
            </p:cNvSpPr>
            <p:nvPr>
              <p:custDataLst>
                <p:tags r:id="rId251"/>
              </p:custDataLst>
            </p:nvPr>
          </p:nvSpPr>
          <p:spPr bwMode="auto">
            <a:xfrm>
              <a:off x="6433628" y="4221303"/>
              <a:ext cx="1956" cy="19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97" name="Freeform 103"/>
            <p:cNvSpPr>
              <a:spLocks/>
            </p:cNvSpPr>
            <p:nvPr>
              <p:custDataLst>
                <p:tags r:id="rId252"/>
              </p:custDataLst>
            </p:nvPr>
          </p:nvSpPr>
          <p:spPr bwMode="auto">
            <a:xfrm>
              <a:off x="6682045" y="4700530"/>
              <a:ext cx="35208" cy="37166"/>
            </a:xfrm>
            <a:custGeom>
              <a:avLst/>
              <a:gdLst/>
              <a:ahLst/>
              <a:cxnLst>
                <a:cxn ang="0">
                  <a:pos x="1" y="14"/>
                </a:cxn>
                <a:cxn ang="0">
                  <a:pos x="1" y="13"/>
                </a:cxn>
                <a:cxn ang="0">
                  <a:pos x="2" y="12"/>
                </a:cxn>
                <a:cxn ang="0">
                  <a:pos x="3" y="11"/>
                </a:cxn>
                <a:cxn ang="0">
                  <a:pos x="4" y="11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8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9" y="3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2" y="1"/>
                </a:cxn>
                <a:cxn ang="0">
                  <a:pos x="13" y="1"/>
                </a:cxn>
                <a:cxn ang="0">
                  <a:pos x="15" y="2"/>
                </a:cxn>
                <a:cxn ang="0">
                  <a:pos x="16" y="3"/>
                </a:cxn>
                <a:cxn ang="0">
                  <a:pos x="18" y="4"/>
                </a:cxn>
                <a:cxn ang="0">
                  <a:pos x="18" y="5"/>
                </a:cxn>
                <a:cxn ang="0">
                  <a:pos x="18" y="6"/>
                </a:cxn>
                <a:cxn ang="0">
                  <a:pos x="18" y="7"/>
                </a:cxn>
                <a:cxn ang="0">
                  <a:pos x="16" y="8"/>
                </a:cxn>
                <a:cxn ang="0">
                  <a:pos x="17" y="9"/>
                </a:cxn>
                <a:cxn ang="0">
                  <a:pos x="17" y="10"/>
                </a:cxn>
                <a:cxn ang="0">
                  <a:pos x="16" y="9"/>
                </a:cxn>
                <a:cxn ang="0">
                  <a:pos x="14" y="10"/>
                </a:cxn>
                <a:cxn ang="0">
                  <a:pos x="14" y="11"/>
                </a:cxn>
                <a:cxn ang="0">
                  <a:pos x="15" y="12"/>
                </a:cxn>
                <a:cxn ang="0">
                  <a:pos x="14" y="13"/>
                </a:cxn>
                <a:cxn ang="0">
                  <a:pos x="15" y="13"/>
                </a:cxn>
                <a:cxn ang="0">
                  <a:pos x="17" y="14"/>
                </a:cxn>
                <a:cxn ang="0">
                  <a:pos x="18" y="14"/>
                </a:cxn>
                <a:cxn ang="0">
                  <a:pos x="18" y="15"/>
                </a:cxn>
                <a:cxn ang="0">
                  <a:pos x="17" y="16"/>
                </a:cxn>
                <a:cxn ang="0">
                  <a:pos x="18" y="17"/>
                </a:cxn>
                <a:cxn ang="0">
                  <a:pos x="17" y="19"/>
                </a:cxn>
                <a:cxn ang="0">
                  <a:pos x="16" y="19"/>
                </a:cxn>
                <a:cxn ang="0">
                  <a:pos x="14" y="18"/>
                </a:cxn>
                <a:cxn ang="0">
                  <a:pos x="14" y="17"/>
                </a:cxn>
                <a:cxn ang="0">
                  <a:pos x="14" y="15"/>
                </a:cxn>
                <a:cxn ang="0">
                  <a:pos x="13" y="15"/>
                </a:cxn>
                <a:cxn ang="0">
                  <a:pos x="11" y="15"/>
                </a:cxn>
                <a:cxn ang="0">
                  <a:pos x="10" y="15"/>
                </a:cxn>
                <a:cxn ang="0">
                  <a:pos x="9" y="15"/>
                </a:cxn>
                <a:cxn ang="0">
                  <a:pos x="8" y="16"/>
                </a:cxn>
                <a:cxn ang="0">
                  <a:pos x="6" y="17"/>
                </a:cxn>
                <a:cxn ang="0">
                  <a:pos x="4" y="17"/>
                </a:cxn>
                <a:cxn ang="0">
                  <a:pos x="3" y="17"/>
                </a:cxn>
                <a:cxn ang="0">
                  <a:pos x="2" y="16"/>
                </a:cxn>
              </a:cxnLst>
              <a:rect l="0" t="0" r="r" b="b"/>
              <a:pathLst>
                <a:path w="18" h="19">
                  <a:moveTo>
                    <a:pt x="0" y="15"/>
                  </a:moveTo>
                  <a:lnTo>
                    <a:pt x="0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7" y="15"/>
                  </a:lnTo>
                  <a:lnTo>
                    <a:pt x="18" y="15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98" name="Freeform 104"/>
            <p:cNvSpPr>
              <a:spLocks/>
            </p:cNvSpPr>
            <p:nvPr>
              <p:custDataLst>
                <p:tags r:id="rId253"/>
              </p:custDataLst>
            </p:nvPr>
          </p:nvSpPr>
          <p:spPr bwMode="auto">
            <a:xfrm>
              <a:off x="6768110" y="4577301"/>
              <a:ext cx="86066" cy="70418"/>
            </a:xfrm>
            <a:custGeom>
              <a:avLst/>
              <a:gdLst/>
              <a:ahLst/>
              <a:cxnLst>
                <a:cxn ang="0">
                  <a:pos x="43" y="5"/>
                </a:cxn>
                <a:cxn ang="0">
                  <a:pos x="43" y="3"/>
                </a:cxn>
                <a:cxn ang="0">
                  <a:pos x="43" y="2"/>
                </a:cxn>
                <a:cxn ang="0">
                  <a:pos x="40" y="1"/>
                </a:cxn>
                <a:cxn ang="0">
                  <a:pos x="41" y="3"/>
                </a:cxn>
                <a:cxn ang="0">
                  <a:pos x="39" y="4"/>
                </a:cxn>
                <a:cxn ang="0">
                  <a:pos x="38" y="3"/>
                </a:cxn>
                <a:cxn ang="0">
                  <a:pos x="35" y="3"/>
                </a:cxn>
                <a:cxn ang="0">
                  <a:pos x="34" y="6"/>
                </a:cxn>
                <a:cxn ang="0">
                  <a:pos x="34" y="7"/>
                </a:cxn>
                <a:cxn ang="0">
                  <a:pos x="33" y="10"/>
                </a:cxn>
                <a:cxn ang="0">
                  <a:pos x="31" y="7"/>
                </a:cxn>
                <a:cxn ang="0">
                  <a:pos x="28" y="9"/>
                </a:cxn>
                <a:cxn ang="0">
                  <a:pos x="24" y="11"/>
                </a:cxn>
                <a:cxn ang="0">
                  <a:pos x="22" y="11"/>
                </a:cxn>
                <a:cxn ang="0">
                  <a:pos x="19" y="11"/>
                </a:cxn>
                <a:cxn ang="0">
                  <a:pos x="16" y="12"/>
                </a:cxn>
                <a:cxn ang="0">
                  <a:pos x="15" y="16"/>
                </a:cxn>
                <a:cxn ang="0">
                  <a:pos x="15" y="18"/>
                </a:cxn>
                <a:cxn ang="0">
                  <a:pos x="14" y="20"/>
                </a:cxn>
                <a:cxn ang="0">
                  <a:pos x="13" y="22"/>
                </a:cxn>
                <a:cxn ang="0">
                  <a:pos x="14" y="25"/>
                </a:cxn>
                <a:cxn ang="0">
                  <a:pos x="17" y="23"/>
                </a:cxn>
                <a:cxn ang="0">
                  <a:pos x="19" y="22"/>
                </a:cxn>
                <a:cxn ang="0">
                  <a:pos x="19" y="24"/>
                </a:cxn>
                <a:cxn ang="0">
                  <a:pos x="17" y="25"/>
                </a:cxn>
                <a:cxn ang="0">
                  <a:pos x="16" y="26"/>
                </a:cxn>
                <a:cxn ang="0">
                  <a:pos x="17" y="26"/>
                </a:cxn>
                <a:cxn ang="0">
                  <a:pos x="19" y="25"/>
                </a:cxn>
                <a:cxn ang="0">
                  <a:pos x="19" y="27"/>
                </a:cxn>
                <a:cxn ang="0">
                  <a:pos x="17" y="30"/>
                </a:cxn>
                <a:cxn ang="0">
                  <a:pos x="19" y="29"/>
                </a:cxn>
                <a:cxn ang="0">
                  <a:pos x="22" y="26"/>
                </a:cxn>
                <a:cxn ang="0">
                  <a:pos x="24" y="25"/>
                </a:cxn>
                <a:cxn ang="0">
                  <a:pos x="24" y="28"/>
                </a:cxn>
                <a:cxn ang="0">
                  <a:pos x="27" y="28"/>
                </a:cxn>
                <a:cxn ang="0">
                  <a:pos x="27" y="30"/>
                </a:cxn>
                <a:cxn ang="0">
                  <a:pos x="25" y="31"/>
                </a:cxn>
                <a:cxn ang="0">
                  <a:pos x="23" y="35"/>
                </a:cxn>
                <a:cxn ang="0">
                  <a:pos x="21" y="34"/>
                </a:cxn>
                <a:cxn ang="0">
                  <a:pos x="19" y="33"/>
                </a:cxn>
                <a:cxn ang="0">
                  <a:pos x="17" y="34"/>
                </a:cxn>
                <a:cxn ang="0">
                  <a:pos x="15" y="34"/>
                </a:cxn>
                <a:cxn ang="0">
                  <a:pos x="12" y="35"/>
                </a:cxn>
                <a:cxn ang="0">
                  <a:pos x="11" y="35"/>
                </a:cxn>
                <a:cxn ang="0">
                  <a:pos x="8" y="32"/>
                </a:cxn>
                <a:cxn ang="0">
                  <a:pos x="6" y="29"/>
                </a:cxn>
                <a:cxn ang="0">
                  <a:pos x="3" y="27"/>
                </a:cxn>
                <a:cxn ang="0">
                  <a:pos x="1" y="26"/>
                </a:cxn>
                <a:cxn ang="0">
                  <a:pos x="1" y="21"/>
                </a:cxn>
                <a:cxn ang="0">
                  <a:pos x="4" y="20"/>
                </a:cxn>
                <a:cxn ang="0">
                  <a:pos x="6" y="17"/>
                </a:cxn>
                <a:cxn ang="0">
                  <a:pos x="5" y="14"/>
                </a:cxn>
                <a:cxn ang="0">
                  <a:pos x="6" y="11"/>
                </a:cxn>
                <a:cxn ang="0">
                  <a:pos x="7" y="7"/>
                </a:cxn>
                <a:cxn ang="0">
                  <a:pos x="8" y="5"/>
                </a:cxn>
                <a:cxn ang="0">
                  <a:pos x="10" y="4"/>
                </a:cxn>
                <a:cxn ang="0">
                  <a:pos x="13" y="2"/>
                </a:cxn>
                <a:cxn ang="0">
                  <a:pos x="16" y="1"/>
                </a:cxn>
              </a:cxnLst>
              <a:rect l="0" t="0" r="r" b="b"/>
              <a:pathLst>
                <a:path w="44" h="36">
                  <a:moveTo>
                    <a:pt x="41" y="6"/>
                  </a:moveTo>
                  <a:lnTo>
                    <a:pt x="41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4"/>
                  </a:lnTo>
                  <a:lnTo>
                    <a:pt x="43" y="3"/>
                  </a:lnTo>
                  <a:lnTo>
                    <a:pt x="43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3" y="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3" y="9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8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5" y="20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8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20" y="28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5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5" y="32"/>
                  </a:lnTo>
                  <a:lnTo>
                    <a:pt x="25" y="33"/>
                  </a:lnTo>
                  <a:lnTo>
                    <a:pt x="24" y="33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1" y="35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5"/>
                  </a:lnTo>
                  <a:lnTo>
                    <a:pt x="21" y="35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3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4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99" name="Freeform 105"/>
            <p:cNvSpPr>
              <a:spLocks/>
            </p:cNvSpPr>
            <p:nvPr>
              <p:custDataLst>
                <p:tags r:id="rId254"/>
              </p:custDataLst>
            </p:nvPr>
          </p:nvSpPr>
          <p:spPr bwMode="auto">
            <a:xfrm>
              <a:off x="6846352" y="4567520"/>
              <a:ext cx="179956" cy="39120"/>
            </a:xfrm>
            <a:custGeom>
              <a:avLst/>
              <a:gdLst/>
              <a:ahLst/>
              <a:cxnLst>
                <a:cxn ang="0">
                  <a:pos x="86" y="2"/>
                </a:cxn>
                <a:cxn ang="0">
                  <a:pos x="87" y="3"/>
                </a:cxn>
                <a:cxn ang="0">
                  <a:pos x="90" y="4"/>
                </a:cxn>
                <a:cxn ang="0">
                  <a:pos x="91" y="5"/>
                </a:cxn>
                <a:cxn ang="0">
                  <a:pos x="90" y="7"/>
                </a:cxn>
                <a:cxn ang="0">
                  <a:pos x="91" y="7"/>
                </a:cxn>
                <a:cxn ang="0">
                  <a:pos x="90" y="9"/>
                </a:cxn>
                <a:cxn ang="0">
                  <a:pos x="88" y="11"/>
                </a:cxn>
                <a:cxn ang="0">
                  <a:pos x="84" y="12"/>
                </a:cxn>
                <a:cxn ang="0">
                  <a:pos x="81" y="13"/>
                </a:cxn>
                <a:cxn ang="0">
                  <a:pos x="78" y="11"/>
                </a:cxn>
                <a:cxn ang="0">
                  <a:pos x="75" y="10"/>
                </a:cxn>
                <a:cxn ang="0">
                  <a:pos x="72" y="11"/>
                </a:cxn>
                <a:cxn ang="0">
                  <a:pos x="75" y="10"/>
                </a:cxn>
                <a:cxn ang="0">
                  <a:pos x="77" y="11"/>
                </a:cxn>
                <a:cxn ang="0">
                  <a:pos x="79" y="12"/>
                </a:cxn>
                <a:cxn ang="0">
                  <a:pos x="79" y="13"/>
                </a:cxn>
                <a:cxn ang="0">
                  <a:pos x="73" y="13"/>
                </a:cxn>
                <a:cxn ang="0">
                  <a:pos x="69" y="14"/>
                </a:cxn>
                <a:cxn ang="0">
                  <a:pos x="65" y="15"/>
                </a:cxn>
                <a:cxn ang="0">
                  <a:pos x="61" y="17"/>
                </a:cxn>
                <a:cxn ang="0">
                  <a:pos x="59" y="17"/>
                </a:cxn>
                <a:cxn ang="0">
                  <a:pos x="56" y="16"/>
                </a:cxn>
                <a:cxn ang="0">
                  <a:pos x="49" y="17"/>
                </a:cxn>
                <a:cxn ang="0">
                  <a:pos x="41" y="17"/>
                </a:cxn>
                <a:cxn ang="0">
                  <a:pos x="37" y="18"/>
                </a:cxn>
                <a:cxn ang="0">
                  <a:pos x="33" y="18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9" y="15"/>
                </a:cxn>
                <a:cxn ang="0">
                  <a:pos x="32" y="16"/>
                </a:cxn>
                <a:cxn ang="0">
                  <a:pos x="36" y="17"/>
                </a:cxn>
                <a:cxn ang="0">
                  <a:pos x="34" y="14"/>
                </a:cxn>
                <a:cxn ang="0">
                  <a:pos x="38" y="16"/>
                </a:cxn>
                <a:cxn ang="0">
                  <a:pos x="42" y="17"/>
                </a:cxn>
                <a:cxn ang="0">
                  <a:pos x="52" y="15"/>
                </a:cxn>
                <a:cxn ang="0">
                  <a:pos x="49" y="13"/>
                </a:cxn>
                <a:cxn ang="0">
                  <a:pos x="45" y="10"/>
                </a:cxn>
                <a:cxn ang="0">
                  <a:pos x="43" y="6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36" y="6"/>
                </a:cxn>
                <a:cxn ang="0">
                  <a:pos x="31" y="6"/>
                </a:cxn>
                <a:cxn ang="0">
                  <a:pos x="28" y="7"/>
                </a:cxn>
                <a:cxn ang="0">
                  <a:pos x="25" y="9"/>
                </a:cxn>
                <a:cxn ang="0">
                  <a:pos x="23" y="10"/>
                </a:cxn>
                <a:cxn ang="0">
                  <a:pos x="24" y="8"/>
                </a:cxn>
                <a:cxn ang="0">
                  <a:pos x="21" y="9"/>
                </a:cxn>
                <a:cxn ang="0">
                  <a:pos x="20" y="11"/>
                </a:cxn>
                <a:cxn ang="0">
                  <a:pos x="18" y="14"/>
                </a:cxn>
                <a:cxn ang="0">
                  <a:pos x="15" y="15"/>
                </a:cxn>
                <a:cxn ang="0">
                  <a:pos x="13" y="16"/>
                </a:cxn>
                <a:cxn ang="0">
                  <a:pos x="11" y="16"/>
                </a:cxn>
                <a:cxn ang="0">
                  <a:pos x="9" y="15"/>
                </a:cxn>
                <a:cxn ang="0">
                  <a:pos x="9" y="12"/>
                </a:cxn>
                <a:cxn ang="0">
                  <a:pos x="6" y="12"/>
                </a:cxn>
                <a:cxn ang="0">
                  <a:pos x="4" y="14"/>
                </a:cxn>
                <a:cxn ang="0">
                  <a:pos x="4" y="12"/>
                </a:cxn>
                <a:cxn ang="0">
                  <a:pos x="1" y="14"/>
                </a:cxn>
              </a:cxnLst>
              <a:rect l="0" t="0" r="r" b="b"/>
              <a:pathLst>
                <a:path w="92" h="20">
                  <a:moveTo>
                    <a:pt x="85" y="0"/>
                  </a:moveTo>
                  <a:lnTo>
                    <a:pt x="85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7" y="2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2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0" y="10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8" y="11"/>
                  </a:lnTo>
                  <a:lnTo>
                    <a:pt x="88" y="11"/>
                  </a:lnTo>
                  <a:lnTo>
                    <a:pt x="88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2"/>
                  </a:lnTo>
                  <a:lnTo>
                    <a:pt x="85" y="12"/>
                  </a:lnTo>
                  <a:lnTo>
                    <a:pt x="85" y="12"/>
                  </a:lnTo>
                  <a:lnTo>
                    <a:pt x="85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1" y="12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3" y="11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4" y="12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6" y="11"/>
                  </a:lnTo>
                  <a:lnTo>
                    <a:pt x="76" y="12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3"/>
                  </a:lnTo>
                  <a:lnTo>
                    <a:pt x="81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8" y="13"/>
                  </a:lnTo>
                  <a:lnTo>
                    <a:pt x="78" y="13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75" y="13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0" y="13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8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4" y="16"/>
                  </a:lnTo>
                  <a:lnTo>
                    <a:pt x="63" y="16"/>
                  </a:lnTo>
                  <a:lnTo>
                    <a:pt x="63" y="16"/>
                  </a:lnTo>
                  <a:lnTo>
                    <a:pt x="63" y="16"/>
                  </a:lnTo>
                  <a:lnTo>
                    <a:pt x="63" y="16"/>
                  </a:lnTo>
                  <a:lnTo>
                    <a:pt x="62" y="16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59" y="17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5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1" y="16"/>
                  </a:lnTo>
                  <a:lnTo>
                    <a:pt x="50" y="16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48" y="17"/>
                  </a:lnTo>
                  <a:lnTo>
                    <a:pt x="46" y="17"/>
                  </a:lnTo>
                  <a:lnTo>
                    <a:pt x="44" y="17"/>
                  </a:lnTo>
                  <a:lnTo>
                    <a:pt x="43" y="17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8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9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7" y="17"/>
                  </a:lnTo>
                  <a:lnTo>
                    <a:pt x="37" y="16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9" y="16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6" y="11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8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00" name="Freeform 106"/>
            <p:cNvSpPr>
              <a:spLocks/>
            </p:cNvSpPr>
            <p:nvPr>
              <p:custDataLst>
                <p:tags r:id="rId255"/>
              </p:custDataLst>
            </p:nvPr>
          </p:nvSpPr>
          <p:spPr bwMode="auto">
            <a:xfrm>
              <a:off x="7004791" y="4487323"/>
              <a:ext cx="232769" cy="103670"/>
            </a:xfrm>
            <a:custGeom>
              <a:avLst/>
              <a:gdLst/>
              <a:ahLst/>
              <a:cxnLst>
                <a:cxn ang="0">
                  <a:pos x="116" y="2"/>
                </a:cxn>
                <a:cxn ang="0">
                  <a:pos x="115" y="6"/>
                </a:cxn>
                <a:cxn ang="0">
                  <a:pos x="111" y="8"/>
                </a:cxn>
                <a:cxn ang="0">
                  <a:pos x="109" y="11"/>
                </a:cxn>
                <a:cxn ang="0">
                  <a:pos x="107" y="13"/>
                </a:cxn>
                <a:cxn ang="0">
                  <a:pos x="105" y="16"/>
                </a:cxn>
                <a:cxn ang="0">
                  <a:pos x="101" y="16"/>
                </a:cxn>
                <a:cxn ang="0">
                  <a:pos x="98" y="22"/>
                </a:cxn>
                <a:cxn ang="0">
                  <a:pos x="98" y="28"/>
                </a:cxn>
                <a:cxn ang="0">
                  <a:pos x="100" y="31"/>
                </a:cxn>
                <a:cxn ang="0">
                  <a:pos x="102" y="33"/>
                </a:cxn>
                <a:cxn ang="0">
                  <a:pos x="105" y="35"/>
                </a:cxn>
                <a:cxn ang="0">
                  <a:pos x="107" y="34"/>
                </a:cxn>
                <a:cxn ang="0">
                  <a:pos x="108" y="34"/>
                </a:cxn>
                <a:cxn ang="0">
                  <a:pos x="107" y="35"/>
                </a:cxn>
                <a:cxn ang="0">
                  <a:pos x="106" y="36"/>
                </a:cxn>
                <a:cxn ang="0">
                  <a:pos x="103" y="38"/>
                </a:cxn>
                <a:cxn ang="0">
                  <a:pos x="101" y="39"/>
                </a:cxn>
                <a:cxn ang="0">
                  <a:pos x="99" y="43"/>
                </a:cxn>
                <a:cxn ang="0">
                  <a:pos x="97" y="44"/>
                </a:cxn>
                <a:cxn ang="0">
                  <a:pos x="95" y="49"/>
                </a:cxn>
                <a:cxn ang="0">
                  <a:pos x="98" y="49"/>
                </a:cxn>
                <a:cxn ang="0">
                  <a:pos x="97" y="50"/>
                </a:cxn>
                <a:cxn ang="0">
                  <a:pos x="97" y="52"/>
                </a:cxn>
                <a:cxn ang="0">
                  <a:pos x="95" y="50"/>
                </a:cxn>
                <a:cxn ang="0">
                  <a:pos x="91" y="49"/>
                </a:cxn>
                <a:cxn ang="0">
                  <a:pos x="87" y="49"/>
                </a:cxn>
                <a:cxn ang="0">
                  <a:pos x="82" y="49"/>
                </a:cxn>
                <a:cxn ang="0">
                  <a:pos x="78" y="48"/>
                </a:cxn>
                <a:cxn ang="0">
                  <a:pos x="67" y="48"/>
                </a:cxn>
                <a:cxn ang="0">
                  <a:pos x="62" y="48"/>
                </a:cxn>
                <a:cxn ang="0">
                  <a:pos x="59" y="48"/>
                </a:cxn>
                <a:cxn ang="0">
                  <a:pos x="52" y="48"/>
                </a:cxn>
                <a:cxn ang="0">
                  <a:pos x="48" y="49"/>
                </a:cxn>
                <a:cxn ang="0">
                  <a:pos x="44" y="49"/>
                </a:cxn>
                <a:cxn ang="0">
                  <a:pos x="39" y="50"/>
                </a:cxn>
                <a:cxn ang="0">
                  <a:pos x="30" y="51"/>
                </a:cxn>
                <a:cxn ang="0">
                  <a:pos x="27" y="51"/>
                </a:cxn>
                <a:cxn ang="0">
                  <a:pos x="23" y="51"/>
                </a:cxn>
                <a:cxn ang="0">
                  <a:pos x="19" y="51"/>
                </a:cxn>
                <a:cxn ang="0">
                  <a:pos x="17" y="50"/>
                </a:cxn>
                <a:cxn ang="0">
                  <a:pos x="13" y="49"/>
                </a:cxn>
                <a:cxn ang="0">
                  <a:pos x="14" y="48"/>
                </a:cxn>
                <a:cxn ang="0">
                  <a:pos x="14" y="46"/>
                </a:cxn>
                <a:cxn ang="0">
                  <a:pos x="12" y="46"/>
                </a:cxn>
                <a:cxn ang="0">
                  <a:pos x="13" y="43"/>
                </a:cxn>
                <a:cxn ang="0">
                  <a:pos x="14" y="42"/>
                </a:cxn>
                <a:cxn ang="0">
                  <a:pos x="15" y="39"/>
                </a:cxn>
                <a:cxn ang="0">
                  <a:pos x="17" y="38"/>
                </a:cxn>
                <a:cxn ang="0">
                  <a:pos x="17" y="35"/>
                </a:cxn>
                <a:cxn ang="0">
                  <a:pos x="20" y="32"/>
                </a:cxn>
                <a:cxn ang="0">
                  <a:pos x="20" y="29"/>
                </a:cxn>
                <a:cxn ang="0">
                  <a:pos x="16" y="28"/>
                </a:cxn>
                <a:cxn ang="0">
                  <a:pos x="14" y="29"/>
                </a:cxn>
                <a:cxn ang="0">
                  <a:pos x="12" y="30"/>
                </a:cxn>
                <a:cxn ang="0">
                  <a:pos x="8" y="31"/>
                </a:cxn>
                <a:cxn ang="0">
                  <a:pos x="5" y="33"/>
                </a:cxn>
                <a:cxn ang="0">
                  <a:pos x="2" y="35"/>
                </a:cxn>
                <a:cxn ang="0">
                  <a:pos x="1" y="38"/>
                </a:cxn>
              </a:cxnLst>
              <a:rect l="0" t="0" r="r" b="b"/>
              <a:pathLst>
                <a:path w="119" h="53">
                  <a:moveTo>
                    <a:pt x="119" y="0"/>
                  </a:moveTo>
                  <a:lnTo>
                    <a:pt x="119" y="1"/>
                  </a:lnTo>
                  <a:lnTo>
                    <a:pt x="118" y="1"/>
                  </a:lnTo>
                  <a:lnTo>
                    <a:pt x="118" y="1"/>
                  </a:lnTo>
                  <a:lnTo>
                    <a:pt x="118" y="2"/>
                  </a:lnTo>
                  <a:lnTo>
                    <a:pt x="117" y="2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6" y="3"/>
                  </a:lnTo>
                  <a:lnTo>
                    <a:pt x="115" y="3"/>
                  </a:lnTo>
                  <a:lnTo>
                    <a:pt x="115" y="4"/>
                  </a:lnTo>
                  <a:lnTo>
                    <a:pt x="115" y="4"/>
                  </a:lnTo>
                  <a:lnTo>
                    <a:pt x="116" y="4"/>
                  </a:lnTo>
                  <a:lnTo>
                    <a:pt x="116" y="5"/>
                  </a:lnTo>
                  <a:lnTo>
                    <a:pt x="116" y="5"/>
                  </a:lnTo>
                  <a:lnTo>
                    <a:pt x="115" y="5"/>
                  </a:lnTo>
                  <a:lnTo>
                    <a:pt x="115" y="6"/>
                  </a:lnTo>
                  <a:lnTo>
                    <a:pt x="115" y="6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4" y="7"/>
                  </a:lnTo>
                  <a:lnTo>
                    <a:pt x="113" y="7"/>
                  </a:lnTo>
                  <a:lnTo>
                    <a:pt x="113" y="7"/>
                  </a:lnTo>
                  <a:lnTo>
                    <a:pt x="113" y="7"/>
                  </a:lnTo>
                  <a:lnTo>
                    <a:pt x="112" y="7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111" y="9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09" y="9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09" y="11"/>
                  </a:lnTo>
                  <a:lnTo>
                    <a:pt x="109" y="11"/>
                  </a:lnTo>
                  <a:lnTo>
                    <a:pt x="109" y="11"/>
                  </a:lnTo>
                  <a:lnTo>
                    <a:pt x="109" y="11"/>
                  </a:lnTo>
                  <a:lnTo>
                    <a:pt x="109" y="12"/>
                  </a:lnTo>
                  <a:lnTo>
                    <a:pt x="109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6" y="13"/>
                  </a:lnTo>
                  <a:lnTo>
                    <a:pt x="106" y="14"/>
                  </a:lnTo>
                  <a:lnTo>
                    <a:pt x="105" y="14"/>
                  </a:lnTo>
                  <a:lnTo>
                    <a:pt x="105" y="14"/>
                  </a:lnTo>
                  <a:lnTo>
                    <a:pt x="105" y="15"/>
                  </a:lnTo>
                  <a:lnTo>
                    <a:pt x="105" y="15"/>
                  </a:lnTo>
                  <a:lnTo>
                    <a:pt x="105" y="15"/>
                  </a:lnTo>
                  <a:lnTo>
                    <a:pt x="105" y="16"/>
                  </a:lnTo>
                  <a:lnTo>
                    <a:pt x="104" y="16"/>
                  </a:lnTo>
                  <a:lnTo>
                    <a:pt x="104" y="16"/>
                  </a:lnTo>
                  <a:lnTo>
                    <a:pt x="104" y="16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3" y="16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01" y="16"/>
                  </a:lnTo>
                  <a:lnTo>
                    <a:pt x="101" y="17"/>
                  </a:lnTo>
                  <a:lnTo>
                    <a:pt x="100" y="17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0" y="19"/>
                  </a:lnTo>
                  <a:lnTo>
                    <a:pt x="100" y="20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8" y="22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98" y="24"/>
                  </a:lnTo>
                  <a:lnTo>
                    <a:pt x="98" y="24"/>
                  </a:lnTo>
                  <a:lnTo>
                    <a:pt x="98" y="25"/>
                  </a:lnTo>
                  <a:lnTo>
                    <a:pt x="98" y="26"/>
                  </a:lnTo>
                  <a:lnTo>
                    <a:pt x="98" y="27"/>
                  </a:lnTo>
                  <a:lnTo>
                    <a:pt x="98" y="27"/>
                  </a:lnTo>
                  <a:lnTo>
                    <a:pt x="98" y="27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8" y="29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99" y="31"/>
                  </a:lnTo>
                  <a:lnTo>
                    <a:pt x="99" y="31"/>
                  </a:lnTo>
                  <a:lnTo>
                    <a:pt x="100" y="31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1" y="32"/>
                  </a:lnTo>
                  <a:lnTo>
                    <a:pt x="101" y="32"/>
                  </a:lnTo>
                  <a:lnTo>
                    <a:pt x="101" y="32"/>
                  </a:lnTo>
                  <a:lnTo>
                    <a:pt x="101" y="32"/>
                  </a:lnTo>
                  <a:lnTo>
                    <a:pt x="101" y="33"/>
                  </a:lnTo>
                  <a:lnTo>
                    <a:pt x="102" y="33"/>
                  </a:lnTo>
                  <a:lnTo>
                    <a:pt x="102" y="33"/>
                  </a:lnTo>
                  <a:lnTo>
                    <a:pt x="102" y="33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3" y="35"/>
                  </a:lnTo>
                  <a:lnTo>
                    <a:pt x="103" y="35"/>
                  </a:lnTo>
                  <a:lnTo>
                    <a:pt x="104" y="35"/>
                  </a:lnTo>
                  <a:lnTo>
                    <a:pt x="104" y="35"/>
                  </a:lnTo>
                  <a:lnTo>
                    <a:pt x="104" y="35"/>
                  </a:lnTo>
                  <a:lnTo>
                    <a:pt x="105" y="35"/>
                  </a:lnTo>
                  <a:lnTo>
                    <a:pt x="105" y="35"/>
                  </a:lnTo>
                  <a:lnTo>
                    <a:pt x="105" y="34"/>
                  </a:lnTo>
                  <a:lnTo>
                    <a:pt x="105" y="34"/>
                  </a:lnTo>
                  <a:lnTo>
                    <a:pt x="105" y="34"/>
                  </a:lnTo>
                  <a:lnTo>
                    <a:pt x="105" y="34"/>
                  </a:lnTo>
                  <a:lnTo>
                    <a:pt x="106" y="34"/>
                  </a:lnTo>
                  <a:lnTo>
                    <a:pt x="106" y="34"/>
                  </a:lnTo>
                  <a:lnTo>
                    <a:pt x="106" y="34"/>
                  </a:lnTo>
                  <a:lnTo>
                    <a:pt x="107" y="34"/>
                  </a:lnTo>
                  <a:lnTo>
                    <a:pt x="107" y="34"/>
                  </a:lnTo>
                  <a:lnTo>
                    <a:pt x="107" y="34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8" y="33"/>
                  </a:lnTo>
                  <a:lnTo>
                    <a:pt x="108" y="32"/>
                  </a:lnTo>
                  <a:lnTo>
                    <a:pt x="108" y="33"/>
                  </a:lnTo>
                  <a:lnTo>
                    <a:pt x="108" y="33"/>
                  </a:lnTo>
                  <a:lnTo>
                    <a:pt x="108" y="33"/>
                  </a:lnTo>
                  <a:lnTo>
                    <a:pt x="108" y="34"/>
                  </a:lnTo>
                  <a:lnTo>
                    <a:pt x="108" y="34"/>
                  </a:lnTo>
                  <a:lnTo>
                    <a:pt x="108" y="34"/>
                  </a:lnTo>
                  <a:lnTo>
                    <a:pt x="108" y="34"/>
                  </a:lnTo>
                  <a:lnTo>
                    <a:pt x="108" y="34"/>
                  </a:lnTo>
                  <a:lnTo>
                    <a:pt x="108" y="34"/>
                  </a:lnTo>
                  <a:lnTo>
                    <a:pt x="107" y="34"/>
                  </a:lnTo>
                  <a:lnTo>
                    <a:pt x="107" y="35"/>
                  </a:lnTo>
                  <a:lnTo>
                    <a:pt x="107" y="35"/>
                  </a:lnTo>
                  <a:lnTo>
                    <a:pt x="107" y="36"/>
                  </a:lnTo>
                  <a:lnTo>
                    <a:pt x="107" y="35"/>
                  </a:lnTo>
                  <a:lnTo>
                    <a:pt x="107" y="35"/>
                  </a:lnTo>
                  <a:lnTo>
                    <a:pt x="107" y="35"/>
                  </a:lnTo>
                  <a:lnTo>
                    <a:pt x="107" y="36"/>
                  </a:lnTo>
                  <a:lnTo>
                    <a:pt x="107" y="36"/>
                  </a:lnTo>
                  <a:lnTo>
                    <a:pt x="107" y="36"/>
                  </a:lnTo>
                  <a:lnTo>
                    <a:pt x="107" y="36"/>
                  </a:lnTo>
                  <a:lnTo>
                    <a:pt x="107" y="36"/>
                  </a:lnTo>
                  <a:lnTo>
                    <a:pt x="107" y="36"/>
                  </a:lnTo>
                  <a:lnTo>
                    <a:pt x="106" y="36"/>
                  </a:lnTo>
                  <a:lnTo>
                    <a:pt x="106" y="36"/>
                  </a:lnTo>
                  <a:lnTo>
                    <a:pt x="106" y="36"/>
                  </a:lnTo>
                  <a:lnTo>
                    <a:pt x="106" y="36"/>
                  </a:lnTo>
                  <a:lnTo>
                    <a:pt x="105" y="36"/>
                  </a:lnTo>
                  <a:lnTo>
                    <a:pt x="105" y="36"/>
                  </a:lnTo>
                  <a:lnTo>
                    <a:pt x="105" y="3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4" y="37"/>
                  </a:lnTo>
                  <a:lnTo>
                    <a:pt x="103" y="37"/>
                  </a:lnTo>
                  <a:lnTo>
                    <a:pt x="103" y="37"/>
                  </a:lnTo>
                  <a:lnTo>
                    <a:pt x="103" y="38"/>
                  </a:lnTo>
                  <a:lnTo>
                    <a:pt x="103" y="38"/>
                  </a:lnTo>
                  <a:lnTo>
                    <a:pt x="104" y="38"/>
                  </a:lnTo>
                  <a:lnTo>
                    <a:pt x="104" y="38"/>
                  </a:lnTo>
                  <a:lnTo>
                    <a:pt x="103" y="38"/>
                  </a:lnTo>
                  <a:lnTo>
                    <a:pt x="103" y="38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0" y="39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2"/>
                  </a:lnTo>
                  <a:lnTo>
                    <a:pt x="100" y="42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99" y="44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97" y="44"/>
                  </a:lnTo>
                  <a:lnTo>
                    <a:pt x="97" y="44"/>
                  </a:lnTo>
                  <a:lnTo>
                    <a:pt x="97" y="44"/>
                  </a:lnTo>
                  <a:lnTo>
                    <a:pt x="96" y="45"/>
                  </a:lnTo>
                  <a:lnTo>
                    <a:pt x="96" y="45"/>
                  </a:lnTo>
                  <a:lnTo>
                    <a:pt x="96" y="45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5" y="47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49"/>
                  </a:lnTo>
                  <a:lnTo>
                    <a:pt x="96" y="49"/>
                  </a:lnTo>
                  <a:lnTo>
                    <a:pt x="96" y="49"/>
                  </a:lnTo>
                  <a:lnTo>
                    <a:pt x="96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7" y="49"/>
                  </a:lnTo>
                  <a:lnTo>
                    <a:pt x="98" y="49"/>
                  </a:lnTo>
                  <a:lnTo>
                    <a:pt x="98" y="49"/>
                  </a:lnTo>
                  <a:lnTo>
                    <a:pt x="98" y="49"/>
                  </a:lnTo>
                  <a:lnTo>
                    <a:pt x="98" y="49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99" y="50"/>
                  </a:lnTo>
                  <a:lnTo>
                    <a:pt x="98" y="51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98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7" y="51"/>
                  </a:lnTo>
                  <a:lnTo>
                    <a:pt x="97" y="51"/>
                  </a:lnTo>
                  <a:lnTo>
                    <a:pt x="97" y="51"/>
                  </a:lnTo>
                  <a:lnTo>
                    <a:pt x="97" y="51"/>
                  </a:lnTo>
                  <a:lnTo>
                    <a:pt x="97" y="51"/>
                  </a:lnTo>
                  <a:lnTo>
                    <a:pt x="97" y="51"/>
                  </a:lnTo>
                  <a:lnTo>
                    <a:pt x="98" y="51"/>
                  </a:lnTo>
                  <a:lnTo>
                    <a:pt x="98" y="52"/>
                  </a:lnTo>
                  <a:lnTo>
                    <a:pt x="97" y="52"/>
                  </a:lnTo>
                  <a:lnTo>
                    <a:pt x="97" y="52"/>
                  </a:lnTo>
                  <a:lnTo>
                    <a:pt x="97" y="53"/>
                  </a:lnTo>
                  <a:lnTo>
                    <a:pt x="97" y="52"/>
                  </a:lnTo>
                  <a:lnTo>
                    <a:pt x="97" y="52"/>
                  </a:lnTo>
                  <a:lnTo>
                    <a:pt x="96" y="52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5" y="50"/>
                  </a:lnTo>
                  <a:lnTo>
                    <a:pt x="95" y="50"/>
                  </a:lnTo>
                  <a:lnTo>
                    <a:pt x="95" y="50"/>
                  </a:lnTo>
                  <a:lnTo>
                    <a:pt x="94" y="50"/>
                  </a:lnTo>
                  <a:lnTo>
                    <a:pt x="94" y="50"/>
                  </a:lnTo>
                  <a:lnTo>
                    <a:pt x="93" y="50"/>
                  </a:lnTo>
                  <a:lnTo>
                    <a:pt x="93" y="49"/>
                  </a:lnTo>
                  <a:lnTo>
                    <a:pt x="93" y="49"/>
                  </a:lnTo>
                  <a:lnTo>
                    <a:pt x="92" y="49"/>
                  </a:lnTo>
                  <a:lnTo>
                    <a:pt x="91" y="49"/>
                  </a:lnTo>
                  <a:lnTo>
                    <a:pt x="91" y="49"/>
                  </a:lnTo>
                  <a:lnTo>
                    <a:pt x="91" y="49"/>
                  </a:lnTo>
                  <a:lnTo>
                    <a:pt x="90" y="49"/>
                  </a:lnTo>
                  <a:lnTo>
                    <a:pt x="90" y="49"/>
                  </a:lnTo>
                  <a:lnTo>
                    <a:pt x="89" y="49"/>
                  </a:lnTo>
                  <a:lnTo>
                    <a:pt x="89" y="49"/>
                  </a:lnTo>
                  <a:lnTo>
                    <a:pt x="89" y="49"/>
                  </a:lnTo>
                  <a:lnTo>
                    <a:pt x="88" y="49"/>
                  </a:lnTo>
                  <a:lnTo>
                    <a:pt x="88" y="49"/>
                  </a:lnTo>
                  <a:lnTo>
                    <a:pt x="87" y="49"/>
                  </a:lnTo>
                  <a:lnTo>
                    <a:pt x="87" y="49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85" y="49"/>
                  </a:lnTo>
                  <a:lnTo>
                    <a:pt x="84" y="49"/>
                  </a:lnTo>
                  <a:lnTo>
                    <a:pt x="84" y="49"/>
                  </a:lnTo>
                  <a:lnTo>
                    <a:pt x="83" y="49"/>
                  </a:lnTo>
                  <a:lnTo>
                    <a:pt x="83" y="49"/>
                  </a:lnTo>
                  <a:lnTo>
                    <a:pt x="82" y="49"/>
                  </a:lnTo>
                  <a:lnTo>
                    <a:pt x="82" y="49"/>
                  </a:lnTo>
                  <a:lnTo>
                    <a:pt x="82" y="49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80" y="49"/>
                  </a:lnTo>
                  <a:lnTo>
                    <a:pt x="80" y="49"/>
                  </a:lnTo>
                  <a:lnTo>
                    <a:pt x="80" y="48"/>
                  </a:lnTo>
                  <a:lnTo>
                    <a:pt x="79" y="48"/>
                  </a:lnTo>
                  <a:lnTo>
                    <a:pt x="79" y="48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77" y="48"/>
                  </a:lnTo>
                  <a:lnTo>
                    <a:pt x="76" y="48"/>
                  </a:lnTo>
                  <a:lnTo>
                    <a:pt x="71" y="48"/>
                  </a:lnTo>
                  <a:lnTo>
                    <a:pt x="69" y="48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5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2" y="48"/>
                  </a:lnTo>
                  <a:lnTo>
                    <a:pt x="62" y="48"/>
                  </a:lnTo>
                  <a:lnTo>
                    <a:pt x="61" y="48"/>
                  </a:lnTo>
                  <a:lnTo>
                    <a:pt x="61" y="48"/>
                  </a:lnTo>
                  <a:lnTo>
                    <a:pt x="61" y="48"/>
                  </a:lnTo>
                  <a:lnTo>
                    <a:pt x="61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8" y="48"/>
                  </a:lnTo>
                  <a:lnTo>
                    <a:pt x="58" y="48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2" y="48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49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5" y="50"/>
                  </a:lnTo>
                  <a:lnTo>
                    <a:pt x="45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3" y="49"/>
                  </a:lnTo>
                  <a:lnTo>
                    <a:pt x="42" y="49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4" y="50"/>
                  </a:lnTo>
                  <a:lnTo>
                    <a:pt x="33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6" y="51"/>
                  </a:lnTo>
                  <a:lnTo>
                    <a:pt x="26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4" y="51"/>
                  </a:lnTo>
                  <a:lnTo>
                    <a:pt x="24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3" y="49"/>
                  </a:lnTo>
                  <a:lnTo>
                    <a:pt x="13" y="48"/>
                  </a:lnTo>
                  <a:lnTo>
                    <a:pt x="13" y="48"/>
                  </a:lnTo>
                  <a:lnTo>
                    <a:pt x="12" y="48"/>
                  </a:lnTo>
                  <a:lnTo>
                    <a:pt x="13" y="48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4" y="46"/>
                  </a:lnTo>
                  <a:lnTo>
                    <a:pt x="14" y="47"/>
                  </a:lnTo>
                  <a:lnTo>
                    <a:pt x="14" y="46"/>
                  </a:lnTo>
                  <a:lnTo>
                    <a:pt x="14" y="47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3" y="44"/>
                  </a:lnTo>
                  <a:lnTo>
                    <a:pt x="14" y="44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16" y="38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1"/>
                  </a:lnTo>
                  <a:lnTo>
                    <a:pt x="20" y="32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8" y="29"/>
                  </a:lnTo>
                  <a:lnTo>
                    <a:pt x="18" y="28"/>
                  </a:lnTo>
                  <a:lnTo>
                    <a:pt x="18" y="29"/>
                  </a:lnTo>
                  <a:lnTo>
                    <a:pt x="17" y="29"/>
                  </a:lnTo>
                  <a:lnTo>
                    <a:pt x="17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4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2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4" y="41"/>
                  </a:lnTo>
                  <a:lnTo>
                    <a:pt x="4" y="4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01" name="Freeform 107"/>
            <p:cNvSpPr>
              <a:spLocks/>
            </p:cNvSpPr>
            <p:nvPr>
              <p:custDataLst>
                <p:tags r:id="rId256"/>
              </p:custDataLst>
            </p:nvPr>
          </p:nvSpPr>
          <p:spPr bwMode="auto">
            <a:xfrm>
              <a:off x="7221912" y="4254555"/>
              <a:ext cx="129099" cy="232769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6" y="2"/>
                </a:cxn>
                <a:cxn ang="0">
                  <a:pos x="7" y="4"/>
                </a:cxn>
                <a:cxn ang="0">
                  <a:pos x="9" y="6"/>
                </a:cxn>
                <a:cxn ang="0">
                  <a:pos x="8" y="10"/>
                </a:cxn>
                <a:cxn ang="0">
                  <a:pos x="9" y="13"/>
                </a:cxn>
                <a:cxn ang="0">
                  <a:pos x="8" y="17"/>
                </a:cxn>
                <a:cxn ang="0">
                  <a:pos x="9" y="20"/>
                </a:cxn>
                <a:cxn ang="0">
                  <a:pos x="8" y="21"/>
                </a:cxn>
                <a:cxn ang="0">
                  <a:pos x="8" y="24"/>
                </a:cxn>
                <a:cxn ang="0">
                  <a:pos x="9" y="26"/>
                </a:cxn>
                <a:cxn ang="0">
                  <a:pos x="11" y="26"/>
                </a:cxn>
                <a:cxn ang="0">
                  <a:pos x="13" y="26"/>
                </a:cxn>
                <a:cxn ang="0">
                  <a:pos x="16" y="28"/>
                </a:cxn>
                <a:cxn ang="0">
                  <a:pos x="19" y="29"/>
                </a:cxn>
                <a:cxn ang="0">
                  <a:pos x="21" y="30"/>
                </a:cxn>
                <a:cxn ang="0">
                  <a:pos x="24" y="30"/>
                </a:cxn>
                <a:cxn ang="0">
                  <a:pos x="27" y="31"/>
                </a:cxn>
                <a:cxn ang="0">
                  <a:pos x="29" y="33"/>
                </a:cxn>
                <a:cxn ang="0">
                  <a:pos x="32" y="32"/>
                </a:cxn>
                <a:cxn ang="0">
                  <a:pos x="35" y="32"/>
                </a:cxn>
                <a:cxn ang="0">
                  <a:pos x="39" y="33"/>
                </a:cxn>
                <a:cxn ang="0">
                  <a:pos x="43" y="34"/>
                </a:cxn>
                <a:cxn ang="0">
                  <a:pos x="46" y="34"/>
                </a:cxn>
                <a:cxn ang="0">
                  <a:pos x="50" y="35"/>
                </a:cxn>
                <a:cxn ang="0">
                  <a:pos x="53" y="34"/>
                </a:cxn>
                <a:cxn ang="0">
                  <a:pos x="55" y="33"/>
                </a:cxn>
                <a:cxn ang="0">
                  <a:pos x="57" y="34"/>
                </a:cxn>
                <a:cxn ang="0">
                  <a:pos x="60" y="36"/>
                </a:cxn>
                <a:cxn ang="0">
                  <a:pos x="63" y="37"/>
                </a:cxn>
                <a:cxn ang="0">
                  <a:pos x="65" y="39"/>
                </a:cxn>
                <a:cxn ang="0">
                  <a:pos x="66" y="43"/>
                </a:cxn>
                <a:cxn ang="0">
                  <a:pos x="64" y="46"/>
                </a:cxn>
                <a:cxn ang="0">
                  <a:pos x="62" y="49"/>
                </a:cxn>
                <a:cxn ang="0">
                  <a:pos x="60" y="52"/>
                </a:cxn>
                <a:cxn ang="0">
                  <a:pos x="57" y="56"/>
                </a:cxn>
                <a:cxn ang="0">
                  <a:pos x="58" y="60"/>
                </a:cxn>
                <a:cxn ang="0">
                  <a:pos x="61" y="63"/>
                </a:cxn>
                <a:cxn ang="0">
                  <a:pos x="62" y="67"/>
                </a:cxn>
                <a:cxn ang="0">
                  <a:pos x="61" y="71"/>
                </a:cxn>
                <a:cxn ang="0">
                  <a:pos x="62" y="76"/>
                </a:cxn>
                <a:cxn ang="0">
                  <a:pos x="63" y="80"/>
                </a:cxn>
                <a:cxn ang="0">
                  <a:pos x="64" y="84"/>
                </a:cxn>
                <a:cxn ang="0">
                  <a:pos x="65" y="88"/>
                </a:cxn>
                <a:cxn ang="0">
                  <a:pos x="64" y="93"/>
                </a:cxn>
                <a:cxn ang="0">
                  <a:pos x="62" y="96"/>
                </a:cxn>
                <a:cxn ang="0">
                  <a:pos x="59" y="97"/>
                </a:cxn>
                <a:cxn ang="0">
                  <a:pos x="56" y="99"/>
                </a:cxn>
                <a:cxn ang="0">
                  <a:pos x="52" y="102"/>
                </a:cxn>
                <a:cxn ang="0">
                  <a:pos x="48" y="104"/>
                </a:cxn>
                <a:cxn ang="0">
                  <a:pos x="44" y="106"/>
                </a:cxn>
                <a:cxn ang="0">
                  <a:pos x="40" y="107"/>
                </a:cxn>
                <a:cxn ang="0">
                  <a:pos x="36" y="108"/>
                </a:cxn>
                <a:cxn ang="0">
                  <a:pos x="32" y="109"/>
                </a:cxn>
                <a:cxn ang="0">
                  <a:pos x="28" y="110"/>
                </a:cxn>
                <a:cxn ang="0">
                  <a:pos x="23" y="112"/>
                </a:cxn>
                <a:cxn ang="0">
                  <a:pos x="20" y="113"/>
                </a:cxn>
                <a:cxn ang="0">
                  <a:pos x="16" y="115"/>
                </a:cxn>
                <a:cxn ang="0">
                  <a:pos x="12" y="117"/>
                </a:cxn>
              </a:cxnLst>
              <a:rect l="0" t="0" r="r" b="b"/>
              <a:pathLst>
                <a:path w="66" h="119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9" y="17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4" y="27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20" y="29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1" y="31"/>
                  </a:lnTo>
                  <a:lnTo>
                    <a:pt x="22" y="31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31"/>
                  </a:lnTo>
                  <a:lnTo>
                    <a:pt x="24" y="31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0"/>
                  </a:lnTo>
                  <a:lnTo>
                    <a:pt x="25" y="31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7" y="31"/>
                  </a:lnTo>
                  <a:lnTo>
                    <a:pt x="26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3" y="32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7" y="32"/>
                  </a:lnTo>
                  <a:lnTo>
                    <a:pt x="37" y="32"/>
                  </a:lnTo>
                  <a:lnTo>
                    <a:pt x="37" y="32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7" y="35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3" y="35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8" y="34"/>
                  </a:lnTo>
                  <a:lnTo>
                    <a:pt x="58" y="34"/>
                  </a:lnTo>
                  <a:lnTo>
                    <a:pt x="59" y="34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59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2" y="35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38"/>
                  </a:lnTo>
                  <a:lnTo>
                    <a:pt x="63" y="38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66" y="40"/>
                  </a:lnTo>
                  <a:lnTo>
                    <a:pt x="66" y="41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45"/>
                  </a:lnTo>
                  <a:lnTo>
                    <a:pt x="65" y="45"/>
                  </a:lnTo>
                  <a:lnTo>
                    <a:pt x="65" y="45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64" y="46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4" y="46"/>
                  </a:lnTo>
                  <a:lnTo>
                    <a:pt x="64" y="47"/>
                  </a:lnTo>
                  <a:lnTo>
                    <a:pt x="63" y="47"/>
                  </a:lnTo>
                  <a:lnTo>
                    <a:pt x="63" y="47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2" y="49"/>
                  </a:lnTo>
                  <a:lnTo>
                    <a:pt x="62" y="49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2" y="51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9" y="52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5"/>
                  </a:lnTo>
                  <a:lnTo>
                    <a:pt x="57" y="55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7" y="59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59" y="62"/>
                  </a:lnTo>
                  <a:lnTo>
                    <a:pt x="59" y="62"/>
                  </a:lnTo>
                  <a:lnTo>
                    <a:pt x="59" y="62"/>
                  </a:lnTo>
                  <a:lnTo>
                    <a:pt x="59" y="63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1" y="63"/>
                  </a:lnTo>
                  <a:lnTo>
                    <a:pt x="61" y="63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2" y="66"/>
                  </a:lnTo>
                  <a:lnTo>
                    <a:pt x="62" y="66"/>
                  </a:lnTo>
                  <a:lnTo>
                    <a:pt x="62" y="66"/>
                  </a:lnTo>
                  <a:lnTo>
                    <a:pt x="62" y="67"/>
                  </a:lnTo>
                  <a:lnTo>
                    <a:pt x="62" y="67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1" y="69"/>
                  </a:lnTo>
                  <a:lnTo>
                    <a:pt x="61" y="69"/>
                  </a:lnTo>
                  <a:lnTo>
                    <a:pt x="61" y="70"/>
                  </a:lnTo>
                  <a:lnTo>
                    <a:pt x="61" y="70"/>
                  </a:lnTo>
                  <a:lnTo>
                    <a:pt x="61" y="71"/>
                  </a:lnTo>
                  <a:lnTo>
                    <a:pt x="61" y="71"/>
                  </a:lnTo>
                  <a:lnTo>
                    <a:pt x="61" y="71"/>
                  </a:lnTo>
                  <a:lnTo>
                    <a:pt x="61" y="72"/>
                  </a:lnTo>
                  <a:lnTo>
                    <a:pt x="61" y="73"/>
                  </a:lnTo>
                  <a:lnTo>
                    <a:pt x="61" y="73"/>
                  </a:lnTo>
                  <a:lnTo>
                    <a:pt x="61" y="74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5"/>
                  </a:lnTo>
                  <a:lnTo>
                    <a:pt x="62" y="75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62" y="79"/>
                  </a:lnTo>
                  <a:lnTo>
                    <a:pt x="62" y="79"/>
                  </a:lnTo>
                  <a:lnTo>
                    <a:pt x="63" y="79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3" y="82"/>
                  </a:lnTo>
                  <a:lnTo>
                    <a:pt x="63" y="82"/>
                  </a:lnTo>
                  <a:lnTo>
                    <a:pt x="63" y="82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64" y="86"/>
                  </a:lnTo>
                  <a:lnTo>
                    <a:pt x="64" y="86"/>
                  </a:lnTo>
                  <a:lnTo>
                    <a:pt x="64" y="86"/>
                  </a:lnTo>
                  <a:lnTo>
                    <a:pt x="64" y="86"/>
                  </a:lnTo>
                  <a:lnTo>
                    <a:pt x="64" y="87"/>
                  </a:lnTo>
                  <a:lnTo>
                    <a:pt x="64" y="87"/>
                  </a:lnTo>
                  <a:lnTo>
                    <a:pt x="65" y="88"/>
                  </a:lnTo>
                  <a:lnTo>
                    <a:pt x="65" y="88"/>
                  </a:lnTo>
                  <a:lnTo>
                    <a:pt x="65" y="88"/>
                  </a:lnTo>
                  <a:lnTo>
                    <a:pt x="65" y="89"/>
                  </a:lnTo>
                  <a:lnTo>
                    <a:pt x="65" y="90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2"/>
                  </a:lnTo>
                  <a:lnTo>
                    <a:pt x="65" y="92"/>
                  </a:lnTo>
                  <a:lnTo>
                    <a:pt x="65" y="93"/>
                  </a:lnTo>
                  <a:lnTo>
                    <a:pt x="64" y="93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2" y="96"/>
                  </a:lnTo>
                  <a:lnTo>
                    <a:pt x="62" y="96"/>
                  </a:lnTo>
                  <a:lnTo>
                    <a:pt x="62" y="96"/>
                  </a:lnTo>
                  <a:lnTo>
                    <a:pt x="61" y="96"/>
                  </a:lnTo>
                  <a:lnTo>
                    <a:pt x="61" y="97"/>
                  </a:lnTo>
                  <a:lnTo>
                    <a:pt x="61" y="97"/>
                  </a:lnTo>
                  <a:lnTo>
                    <a:pt x="60" y="97"/>
                  </a:lnTo>
                  <a:lnTo>
                    <a:pt x="60" y="97"/>
                  </a:lnTo>
                  <a:lnTo>
                    <a:pt x="60" y="97"/>
                  </a:lnTo>
                  <a:lnTo>
                    <a:pt x="59" y="97"/>
                  </a:lnTo>
                  <a:lnTo>
                    <a:pt x="59" y="97"/>
                  </a:lnTo>
                  <a:lnTo>
                    <a:pt x="59" y="97"/>
                  </a:lnTo>
                  <a:lnTo>
                    <a:pt x="59" y="97"/>
                  </a:lnTo>
                  <a:lnTo>
                    <a:pt x="58" y="98"/>
                  </a:lnTo>
                  <a:lnTo>
                    <a:pt x="58" y="98"/>
                  </a:lnTo>
                  <a:lnTo>
                    <a:pt x="58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56" y="99"/>
                  </a:lnTo>
                  <a:lnTo>
                    <a:pt x="56" y="99"/>
                  </a:lnTo>
                  <a:lnTo>
                    <a:pt x="56" y="99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5" y="100"/>
                  </a:lnTo>
                  <a:lnTo>
                    <a:pt x="55" y="100"/>
                  </a:lnTo>
                  <a:lnTo>
                    <a:pt x="54" y="100"/>
                  </a:lnTo>
                  <a:lnTo>
                    <a:pt x="54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2" y="102"/>
                  </a:lnTo>
                  <a:lnTo>
                    <a:pt x="52" y="102"/>
                  </a:lnTo>
                  <a:lnTo>
                    <a:pt x="51" y="102"/>
                  </a:lnTo>
                  <a:lnTo>
                    <a:pt x="51" y="103"/>
                  </a:lnTo>
                  <a:lnTo>
                    <a:pt x="50" y="103"/>
                  </a:lnTo>
                  <a:lnTo>
                    <a:pt x="50" y="103"/>
                  </a:lnTo>
                  <a:lnTo>
                    <a:pt x="50" y="103"/>
                  </a:lnTo>
                  <a:lnTo>
                    <a:pt x="49" y="104"/>
                  </a:lnTo>
                  <a:lnTo>
                    <a:pt x="49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6" y="105"/>
                  </a:lnTo>
                  <a:lnTo>
                    <a:pt x="46" y="105"/>
                  </a:lnTo>
                  <a:lnTo>
                    <a:pt x="46" y="105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4" y="106"/>
                  </a:lnTo>
                  <a:lnTo>
                    <a:pt x="44" y="106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2" y="106"/>
                  </a:lnTo>
                  <a:lnTo>
                    <a:pt x="42" y="106"/>
                  </a:lnTo>
                  <a:lnTo>
                    <a:pt x="42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0" y="107"/>
                  </a:lnTo>
                  <a:lnTo>
                    <a:pt x="40" y="107"/>
                  </a:lnTo>
                  <a:lnTo>
                    <a:pt x="39" y="107"/>
                  </a:lnTo>
                  <a:lnTo>
                    <a:pt x="39" y="107"/>
                  </a:lnTo>
                  <a:lnTo>
                    <a:pt x="39" y="107"/>
                  </a:lnTo>
                  <a:lnTo>
                    <a:pt x="38" y="107"/>
                  </a:lnTo>
                  <a:lnTo>
                    <a:pt x="38" y="107"/>
                  </a:lnTo>
                  <a:lnTo>
                    <a:pt x="37" y="107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2" y="109"/>
                  </a:lnTo>
                  <a:lnTo>
                    <a:pt x="32" y="109"/>
                  </a:lnTo>
                  <a:lnTo>
                    <a:pt x="32" y="109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0" y="109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0"/>
                  </a:lnTo>
                  <a:lnTo>
                    <a:pt x="29" y="110"/>
                  </a:lnTo>
                  <a:lnTo>
                    <a:pt x="29" y="110"/>
                  </a:lnTo>
                  <a:lnTo>
                    <a:pt x="28" y="110"/>
                  </a:lnTo>
                  <a:lnTo>
                    <a:pt x="28" y="110"/>
                  </a:lnTo>
                  <a:lnTo>
                    <a:pt x="28" y="110"/>
                  </a:lnTo>
                  <a:lnTo>
                    <a:pt x="27" y="110"/>
                  </a:lnTo>
                  <a:lnTo>
                    <a:pt x="26" y="110"/>
                  </a:lnTo>
                  <a:lnTo>
                    <a:pt x="26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1" y="113"/>
                  </a:lnTo>
                  <a:lnTo>
                    <a:pt x="21" y="113"/>
                  </a:lnTo>
                  <a:lnTo>
                    <a:pt x="21" y="113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2" y="117"/>
                  </a:lnTo>
                  <a:lnTo>
                    <a:pt x="12" y="117"/>
                  </a:lnTo>
                  <a:lnTo>
                    <a:pt x="11" y="117"/>
                  </a:lnTo>
                  <a:lnTo>
                    <a:pt x="10" y="118"/>
                  </a:lnTo>
                  <a:lnTo>
                    <a:pt x="10" y="118"/>
                  </a:lnTo>
                  <a:lnTo>
                    <a:pt x="9" y="118"/>
                  </a:lnTo>
                  <a:lnTo>
                    <a:pt x="9" y="119"/>
                  </a:lnTo>
                  <a:lnTo>
                    <a:pt x="9" y="119"/>
                  </a:lnTo>
                  <a:lnTo>
                    <a:pt x="8" y="119"/>
                  </a:lnTo>
                  <a:lnTo>
                    <a:pt x="8" y="119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02" name="Freeform 108"/>
            <p:cNvSpPr>
              <a:spLocks/>
            </p:cNvSpPr>
            <p:nvPr>
              <p:custDataLst>
                <p:tags r:id="rId257"/>
              </p:custDataLst>
            </p:nvPr>
          </p:nvSpPr>
          <p:spPr bwMode="auto">
            <a:xfrm>
              <a:off x="7012617" y="4248685"/>
              <a:ext cx="209297" cy="205383"/>
            </a:xfrm>
            <a:custGeom>
              <a:avLst/>
              <a:gdLst/>
              <a:ahLst/>
              <a:cxnLst>
                <a:cxn ang="0">
                  <a:pos x="3" y="99"/>
                </a:cxn>
                <a:cxn ang="0">
                  <a:pos x="5" y="99"/>
                </a:cxn>
                <a:cxn ang="0">
                  <a:pos x="8" y="100"/>
                </a:cxn>
                <a:cxn ang="0">
                  <a:pos x="7" y="103"/>
                </a:cxn>
                <a:cxn ang="0">
                  <a:pos x="8" y="105"/>
                </a:cxn>
                <a:cxn ang="0">
                  <a:pos x="10" y="104"/>
                </a:cxn>
                <a:cxn ang="0">
                  <a:pos x="14" y="104"/>
                </a:cxn>
                <a:cxn ang="0">
                  <a:pos x="15" y="101"/>
                </a:cxn>
                <a:cxn ang="0">
                  <a:pos x="18" y="100"/>
                </a:cxn>
                <a:cxn ang="0">
                  <a:pos x="22" y="98"/>
                </a:cxn>
                <a:cxn ang="0">
                  <a:pos x="25" y="96"/>
                </a:cxn>
                <a:cxn ang="0">
                  <a:pos x="28" y="93"/>
                </a:cxn>
                <a:cxn ang="0">
                  <a:pos x="32" y="92"/>
                </a:cxn>
                <a:cxn ang="0">
                  <a:pos x="36" y="91"/>
                </a:cxn>
                <a:cxn ang="0">
                  <a:pos x="39" y="89"/>
                </a:cxn>
                <a:cxn ang="0">
                  <a:pos x="43" y="87"/>
                </a:cxn>
                <a:cxn ang="0">
                  <a:pos x="47" y="86"/>
                </a:cxn>
                <a:cxn ang="0">
                  <a:pos x="50" y="85"/>
                </a:cxn>
                <a:cxn ang="0">
                  <a:pos x="53" y="83"/>
                </a:cxn>
                <a:cxn ang="0">
                  <a:pos x="57" y="81"/>
                </a:cxn>
                <a:cxn ang="0">
                  <a:pos x="61" y="80"/>
                </a:cxn>
                <a:cxn ang="0">
                  <a:pos x="64" y="78"/>
                </a:cxn>
                <a:cxn ang="0">
                  <a:pos x="68" y="77"/>
                </a:cxn>
                <a:cxn ang="0">
                  <a:pos x="71" y="76"/>
                </a:cxn>
                <a:cxn ang="0">
                  <a:pos x="73" y="74"/>
                </a:cxn>
                <a:cxn ang="0">
                  <a:pos x="72" y="72"/>
                </a:cxn>
                <a:cxn ang="0">
                  <a:pos x="70" y="70"/>
                </a:cxn>
                <a:cxn ang="0">
                  <a:pos x="68" y="69"/>
                </a:cxn>
                <a:cxn ang="0">
                  <a:pos x="66" y="67"/>
                </a:cxn>
                <a:cxn ang="0">
                  <a:pos x="69" y="64"/>
                </a:cxn>
                <a:cxn ang="0">
                  <a:pos x="70" y="62"/>
                </a:cxn>
                <a:cxn ang="0">
                  <a:pos x="73" y="60"/>
                </a:cxn>
                <a:cxn ang="0">
                  <a:pos x="75" y="58"/>
                </a:cxn>
                <a:cxn ang="0">
                  <a:pos x="73" y="55"/>
                </a:cxn>
                <a:cxn ang="0">
                  <a:pos x="73" y="53"/>
                </a:cxn>
                <a:cxn ang="0">
                  <a:pos x="74" y="51"/>
                </a:cxn>
                <a:cxn ang="0">
                  <a:pos x="76" y="49"/>
                </a:cxn>
                <a:cxn ang="0">
                  <a:pos x="76" y="47"/>
                </a:cxn>
                <a:cxn ang="0">
                  <a:pos x="76" y="45"/>
                </a:cxn>
                <a:cxn ang="0">
                  <a:pos x="77" y="42"/>
                </a:cxn>
                <a:cxn ang="0">
                  <a:pos x="80" y="38"/>
                </a:cxn>
                <a:cxn ang="0">
                  <a:pos x="79" y="36"/>
                </a:cxn>
                <a:cxn ang="0">
                  <a:pos x="78" y="33"/>
                </a:cxn>
                <a:cxn ang="0">
                  <a:pos x="80" y="30"/>
                </a:cxn>
                <a:cxn ang="0">
                  <a:pos x="83" y="27"/>
                </a:cxn>
                <a:cxn ang="0">
                  <a:pos x="85" y="24"/>
                </a:cxn>
                <a:cxn ang="0">
                  <a:pos x="87" y="22"/>
                </a:cxn>
                <a:cxn ang="0">
                  <a:pos x="85" y="20"/>
                </a:cxn>
                <a:cxn ang="0">
                  <a:pos x="83" y="18"/>
                </a:cxn>
                <a:cxn ang="0">
                  <a:pos x="84" y="16"/>
                </a:cxn>
                <a:cxn ang="0">
                  <a:pos x="87" y="14"/>
                </a:cxn>
                <a:cxn ang="0">
                  <a:pos x="90" y="14"/>
                </a:cxn>
                <a:cxn ang="0">
                  <a:pos x="94" y="14"/>
                </a:cxn>
                <a:cxn ang="0">
                  <a:pos x="96" y="13"/>
                </a:cxn>
                <a:cxn ang="0">
                  <a:pos x="97" y="10"/>
                </a:cxn>
                <a:cxn ang="0">
                  <a:pos x="98" y="8"/>
                </a:cxn>
                <a:cxn ang="0">
                  <a:pos x="99" y="5"/>
                </a:cxn>
                <a:cxn ang="0">
                  <a:pos x="102" y="3"/>
                </a:cxn>
                <a:cxn ang="0">
                  <a:pos x="105" y="1"/>
                </a:cxn>
              </a:cxnLst>
              <a:rect l="0" t="0" r="r" b="b"/>
              <a:pathLst>
                <a:path w="107" h="105">
                  <a:moveTo>
                    <a:pt x="1" y="98"/>
                  </a:moveTo>
                  <a:lnTo>
                    <a:pt x="0" y="98"/>
                  </a:lnTo>
                  <a:lnTo>
                    <a:pt x="0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1" y="100"/>
                  </a:lnTo>
                  <a:lnTo>
                    <a:pt x="2" y="100"/>
                  </a:lnTo>
                  <a:lnTo>
                    <a:pt x="2" y="99"/>
                  </a:lnTo>
                  <a:lnTo>
                    <a:pt x="3" y="99"/>
                  </a:lnTo>
                  <a:lnTo>
                    <a:pt x="3" y="99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5" y="99"/>
                  </a:lnTo>
                  <a:lnTo>
                    <a:pt x="5" y="99"/>
                  </a:lnTo>
                  <a:lnTo>
                    <a:pt x="5" y="99"/>
                  </a:lnTo>
                  <a:lnTo>
                    <a:pt x="5" y="99"/>
                  </a:lnTo>
                  <a:lnTo>
                    <a:pt x="6" y="99"/>
                  </a:lnTo>
                  <a:lnTo>
                    <a:pt x="6" y="99"/>
                  </a:lnTo>
                  <a:lnTo>
                    <a:pt x="6" y="99"/>
                  </a:lnTo>
                  <a:lnTo>
                    <a:pt x="6" y="100"/>
                  </a:lnTo>
                  <a:lnTo>
                    <a:pt x="7" y="100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101"/>
                  </a:lnTo>
                  <a:lnTo>
                    <a:pt x="8" y="101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7" y="102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8" y="105"/>
                  </a:lnTo>
                  <a:lnTo>
                    <a:pt x="8" y="105"/>
                  </a:lnTo>
                  <a:lnTo>
                    <a:pt x="8" y="105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0" y="104"/>
                  </a:lnTo>
                  <a:lnTo>
                    <a:pt x="11" y="104"/>
                  </a:lnTo>
                  <a:lnTo>
                    <a:pt x="11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3" y="104"/>
                  </a:lnTo>
                  <a:lnTo>
                    <a:pt x="13" y="104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3"/>
                  </a:lnTo>
                  <a:lnTo>
                    <a:pt x="14" y="103"/>
                  </a:lnTo>
                  <a:lnTo>
                    <a:pt x="14" y="103"/>
                  </a:lnTo>
                  <a:lnTo>
                    <a:pt x="15" y="103"/>
                  </a:lnTo>
                  <a:lnTo>
                    <a:pt x="15" y="102"/>
                  </a:lnTo>
                  <a:lnTo>
                    <a:pt x="15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5" y="101"/>
                  </a:lnTo>
                  <a:lnTo>
                    <a:pt x="15" y="101"/>
                  </a:lnTo>
                  <a:lnTo>
                    <a:pt x="15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7" y="100"/>
                  </a:lnTo>
                  <a:lnTo>
                    <a:pt x="17" y="100"/>
                  </a:lnTo>
                  <a:lnTo>
                    <a:pt x="17" y="100"/>
                  </a:lnTo>
                  <a:lnTo>
                    <a:pt x="18" y="100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9" y="99"/>
                  </a:lnTo>
                  <a:lnTo>
                    <a:pt x="20" y="99"/>
                  </a:lnTo>
                  <a:lnTo>
                    <a:pt x="20" y="98"/>
                  </a:lnTo>
                  <a:lnTo>
                    <a:pt x="21" y="98"/>
                  </a:lnTo>
                  <a:lnTo>
                    <a:pt x="21" y="98"/>
                  </a:lnTo>
                  <a:lnTo>
                    <a:pt x="21" y="98"/>
                  </a:lnTo>
                  <a:lnTo>
                    <a:pt x="21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3" y="97"/>
                  </a:lnTo>
                  <a:lnTo>
                    <a:pt x="23" y="97"/>
                  </a:lnTo>
                  <a:lnTo>
                    <a:pt x="23" y="97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4" y="97"/>
                  </a:lnTo>
                  <a:lnTo>
                    <a:pt x="24" y="96"/>
                  </a:lnTo>
                  <a:lnTo>
                    <a:pt x="25" y="96"/>
                  </a:lnTo>
                  <a:lnTo>
                    <a:pt x="25" y="96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6" y="95"/>
                  </a:lnTo>
                  <a:lnTo>
                    <a:pt x="26" y="95"/>
                  </a:lnTo>
                  <a:lnTo>
                    <a:pt x="27" y="95"/>
                  </a:lnTo>
                  <a:lnTo>
                    <a:pt x="27" y="94"/>
                  </a:lnTo>
                  <a:lnTo>
                    <a:pt x="27" y="94"/>
                  </a:lnTo>
                  <a:lnTo>
                    <a:pt x="28" y="93"/>
                  </a:lnTo>
                  <a:lnTo>
                    <a:pt x="28" y="93"/>
                  </a:lnTo>
                  <a:lnTo>
                    <a:pt x="28" y="93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31" y="93"/>
                  </a:lnTo>
                  <a:lnTo>
                    <a:pt x="31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3" y="92"/>
                  </a:lnTo>
                  <a:lnTo>
                    <a:pt x="33" y="92"/>
                  </a:lnTo>
                  <a:lnTo>
                    <a:pt x="33" y="92"/>
                  </a:lnTo>
                  <a:lnTo>
                    <a:pt x="34" y="92"/>
                  </a:lnTo>
                  <a:lnTo>
                    <a:pt x="34" y="91"/>
                  </a:lnTo>
                  <a:lnTo>
                    <a:pt x="35" y="91"/>
                  </a:lnTo>
                  <a:lnTo>
                    <a:pt x="35" y="91"/>
                  </a:lnTo>
                  <a:lnTo>
                    <a:pt x="35" y="91"/>
                  </a:lnTo>
                  <a:lnTo>
                    <a:pt x="36" y="91"/>
                  </a:lnTo>
                  <a:lnTo>
                    <a:pt x="36" y="91"/>
                  </a:lnTo>
                  <a:lnTo>
                    <a:pt x="36" y="91"/>
                  </a:lnTo>
                  <a:lnTo>
                    <a:pt x="37" y="91"/>
                  </a:lnTo>
                  <a:lnTo>
                    <a:pt x="37" y="90"/>
                  </a:lnTo>
                  <a:lnTo>
                    <a:pt x="37" y="90"/>
                  </a:lnTo>
                  <a:lnTo>
                    <a:pt x="38" y="90"/>
                  </a:lnTo>
                  <a:lnTo>
                    <a:pt x="38" y="90"/>
                  </a:lnTo>
                  <a:lnTo>
                    <a:pt x="39" y="89"/>
                  </a:lnTo>
                  <a:lnTo>
                    <a:pt x="39" y="89"/>
                  </a:lnTo>
                  <a:lnTo>
                    <a:pt x="39" y="89"/>
                  </a:lnTo>
                  <a:lnTo>
                    <a:pt x="39" y="89"/>
                  </a:lnTo>
                  <a:lnTo>
                    <a:pt x="40" y="89"/>
                  </a:lnTo>
                  <a:lnTo>
                    <a:pt x="40" y="89"/>
                  </a:lnTo>
                  <a:lnTo>
                    <a:pt x="40" y="89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2" y="88"/>
                  </a:lnTo>
                  <a:lnTo>
                    <a:pt x="42" y="88"/>
                  </a:lnTo>
                  <a:lnTo>
                    <a:pt x="42" y="88"/>
                  </a:lnTo>
                  <a:lnTo>
                    <a:pt x="42" y="88"/>
                  </a:lnTo>
                  <a:lnTo>
                    <a:pt x="43" y="87"/>
                  </a:lnTo>
                  <a:lnTo>
                    <a:pt x="43" y="87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45" y="87"/>
                  </a:lnTo>
                  <a:lnTo>
                    <a:pt x="45" y="87"/>
                  </a:lnTo>
                  <a:lnTo>
                    <a:pt x="46" y="87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47" y="86"/>
                  </a:lnTo>
                  <a:lnTo>
                    <a:pt x="47" y="86"/>
                  </a:lnTo>
                  <a:lnTo>
                    <a:pt x="47" y="86"/>
                  </a:lnTo>
                  <a:lnTo>
                    <a:pt x="48" y="86"/>
                  </a:lnTo>
                  <a:lnTo>
                    <a:pt x="48" y="85"/>
                  </a:lnTo>
                  <a:lnTo>
                    <a:pt x="48" y="86"/>
                  </a:lnTo>
                  <a:lnTo>
                    <a:pt x="49" y="85"/>
                  </a:lnTo>
                  <a:lnTo>
                    <a:pt x="49" y="85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0" y="84"/>
                  </a:lnTo>
                  <a:lnTo>
                    <a:pt x="51" y="84"/>
                  </a:lnTo>
                  <a:lnTo>
                    <a:pt x="51" y="84"/>
                  </a:lnTo>
                  <a:lnTo>
                    <a:pt x="51" y="84"/>
                  </a:lnTo>
                  <a:lnTo>
                    <a:pt x="52" y="84"/>
                  </a:lnTo>
                  <a:lnTo>
                    <a:pt x="53" y="83"/>
                  </a:lnTo>
                  <a:lnTo>
                    <a:pt x="53" y="83"/>
                  </a:lnTo>
                  <a:lnTo>
                    <a:pt x="53" y="83"/>
                  </a:lnTo>
                  <a:lnTo>
                    <a:pt x="53" y="83"/>
                  </a:lnTo>
                  <a:lnTo>
                    <a:pt x="54" y="83"/>
                  </a:lnTo>
                  <a:lnTo>
                    <a:pt x="54" y="82"/>
                  </a:lnTo>
                  <a:lnTo>
                    <a:pt x="55" y="82"/>
                  </a:lnTo>
                  <a:lnTo>
                    <a:pt x="55" y="82"/>
                  </a:lnTo>
                  <a:lnTo>
                    <a:pt x="55" y="82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57" y="82"/>
                  </a:lnTo>
                  <a:lnTo>
                    <a:pt x="57" y="81"/>
                  </a:lnTo>
                  <a:lnTo>
                    <a:pt x="57" y="81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59" y="80"/>
                  </a:lnTo>
                  <a:lnTo>
                    <a:pt x="59" y="80"/>
                  </a:lnTo>
                  <a:lnTo>
                    <a:pt x="59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1" y="80"/>
                  </a:lnTo>
                  <a:lnTo>
                    <a:pt x="61" y="80"/>
                  </a:lnTo>
                  <a:lnTo>
                    <a:pt x="62" y="79"/>
                  </a:lnTo>
                  <a:lnTo>
                    <a:pt x="62" y="79"/>
                  </a:lnTo>
                  <a:lnTo>
                    <a:pt x="62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65" y="78"/>
                  </a:lnTo>
                  <a:lnTo>
                    <a:pt x="65" y="78"/>
                  </a:lnTo>
                  <a:lnTo>
                    <a:pt x="65" y="78"/>
                  </a:lnTo>
                  <a:lnTo>
                    <a:pt x="66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69" y="77"/>
                  </a:lnTo>
                  <a:lnTo>
                    <a:pt x="69" y="77"/>
                  </a:lnTo>
                  <a:lnTo>
                    <a:pt x="69" y="77"/>
                  </a:lnTo>
                  <a:lnTo>
                    <a:pt x="69" y="77"/>
                  </a:lnTo>
                  <a:lnTo>
                    <a:pt x="70" y="77"/>
                  </a:lnTo>
                  <a:lnTo>
                    <a:pt x="70" y="76"/>
                  </a:lnTo>
                  <a:lnTo>
                    <a:pt x="71" y="76"/>
                  </a:lnTo>
                  <a:lnTo>
                    <a:pt x="71" y="76"/>
                  </a:lnTo>
                  <a:lnTo>
                    <a:pt x="71" y="76"/>
                  </a:lnTo>
                  <a:lnTo>
                    <a:pt x="71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3" y="76"/>
                  </a:lnTo>
                  <a:lnTo>
                    <a:pt x="73" y="75"/>
                  </a:lnTo>
                  <a:lnTo>
                    <a:pt x="73" y="75"/>
                  </a:lnTo>
                  <a:lnTo>
                    <a:pt x="73" y="75"/>
                  </a:lnTo>
                  <a:lnTo>
                    <a:pt x="73" y="75"/>
                  </a:lnTo>
                  <a:lnTo>
                    <a:pt x="74" y="74"/>
                  </a:lnTo>
                  <a:lnTo>
                    <a:pt x="73" y="74"/>
                  </a:lnTo>
                  <a:lnTo>
                    <a:pt x="73" y="74"/>
                  </a:lnTo>
                  <a:lnTo>
                    <a:pt x="74" y="74"/>
                  </a:lnTo>
                  <a:lnTo>
                    <a:pt x="74" y="73"/>
                  </a:lnTo>
                  <a:lnTo>
                    <a:pt x="74" y="73"/>
                  </a:lnTo>
                  <a:lnTo>
                    <a:pt x="73" y="73"/>
                  </a:lnTo>
                  <a:lnTo>
                    <a:pt x="73" y="72"/>
                  </a:lnTo>
                  <a:lnTo>
                    <a:pt x="73" y="72"/>
                  </a:lnTo>
                  <a:lnTo>
                    <a:pt x="73" y="72"/>
                  </a:lnTo>
                  <a:lnTo>
                    <a:pt x="73" y="72"/>
                  </a:lnTo>
                  <a:lnTo>
                    <a:pt x="72" y="72"/>
                  </a:lnTo>
                  <a:lnTo>
                    <a:pt x="73" y="71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1" y="71"/>
                  </a:lnTo>
                  <a:lnTo>
                    <a:pt x="71" y="70"/>
                  </a:lnTo>
                  <a:lnTo>
                    <a:pt x="71" y="70"/>
                  </a:lnTo>
                  <a:lnTo>
                    <a:pt x="71" y="70"/>
                  </a:lnTo>
                  <a:lnTo>
                    <a:pt x="71" y="71"/>
                  </a:lnTo>
                  <a:lnTo>
                    <a:pt x="71" y="70"/>
                  </a:lnTo>
                  <a:lnTo>
                    <a:pt x="70" y="70"/>
                  </a:lnTo>
                  <a:lnTo>
                    <a:pt x="70" y="71"/>
                  </a:lnTo>
                  <a:lnTo>
                    <a:pt x="69" y="70"/>
                  </a:lnTo>
                  <a:lnTo>
                    <a:pt x="69" y="71"/>
                  </a:lnTo>
                  <a:lnTo>
                    <a:pt x="69" y="71"/>
                  </a:lnTo>
                  <a:lnTo>
                    <a:pt x="68" y="71"/>
                  </a:lnTo>
                  <a:lnTo>
                    <a:pt x="68" y="70"/>
                  </a:lnTo>
                  <a:lnTo>
                    <a:pt x="68" y="71"/>
                  </a:lnTo>
                  <a:lnTo>
                    <a:pt x="68" y="70"/>
                  </a:lnTo>
                  <a:lnTo>
                    <a:pt x="68" y="70"/>
                  </a:lnTo>
                  <a:lnTo>
                    <a:pt x="68" y="69"/>
                  </a:lnTo>
                  <a:lnTo>
                    <a:pt x="68" y="69"/>
                  </a:lnTo>
                  <a:lnTo>
                    <a:pt x="67" y="69"/>
                  </a:lnTo>
                  <a:lnTo>
                    <a:pt x="67" y="69"/>
                  </a:lnTo>
                  <a:lnTo>
                    <a:pt x="66" y="69"/>
                  </a:lnTo>
                  <a:lnTo>
                    <a:pt x="66" y="69"/>
                  </a:lnTo>
                  <a:lnTo>
                    <a:pt x="67" y="68"/>
                  </a:lnTo>
                  <a:lnTo>
                    <a:pt x="67" y="68"/>
                  </a:lnTo>
                  <a:lnTo>
                    <a:pt x="67" y="67"/>
                  </a:lnTo>
                  <a:lnTo>
                    <a:pt x="67" y="68"/>
                  </a:lnTo>
                  <a:lnTo>
                    <a:pt x="66" y="67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7" y="65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8" y="65"/>
                  </a:lnTo>
                  <a:lnTo>
                    <a:pt x="69" y="64"/>
                  </a:lnTo>
                  <a:lnTo>
                    <a:pt x="69" y="64"/>
                  </a:lnTo>
                  <a:lnTo>
                    <a:pt x="69" y="64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69" y="62"/>
                  </a:lnTo>
                  <a:lnTo>
                    <a:pt x="69" y="62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71" y="62"/>
                  </a:lnTo>
                  <a:lnTo>
                    <a:pt x="71" y="62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3" y="60"/>
                  </a:lnTo>
                  <a:lnTo>
                    <a:pt x="73" y="60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3" y="58"/>
                  </a:lnTo>
                  <a:lnTo>
                    <a:pt x="73" y="58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5" y="58"/>
                  </a:lnTo>
                  <a:lnTo>
                    <a:pt x="75" y="57"/>
                  </a:lnTo>
                  <a:lnTo>
                    <a:pt x="75" y="57"/>
                  </a:lnTo>
                  <a:lnTo>
                    <a:pt x="74" y="57"/>
                  </a:lnTo>
                  <a:lnTo>
                    <a:pt x="74" y="56"/>
                  </a:lnTo>
                  <a:lnTo>
                    <a:pt x="73" y="56"/>
                  </a:lnTo>
                  <a:lnTo>
                    <a:pt x="73" y="56"/>
                  </a:lnTo>
                  <a:lnTo>
                    <a:pt x="74" y="56"/>
                  </a:lnTo>
                  <a:lnTo>
                    <a:pt x="73" y="56"/>
                  </a:lnTo>
                  <a:lnTo>
                    <a:pt x="73" y="56"/>
                  </a:lnTo>
                  <a:lnTo>
                    <a:pt x="73" y="55"/>
                  </a:lnTo>
                  <a:lnTo>
                    <a:pt x="72" y="55"/>
                  </a:lnTo>
                  <a:lnTo>
                    <a:pt x="72" y="55"/>
                  </a:lnTo>
                  <a:lnTo>
                    <a:pt x="72" y="55"/>
                  </a:lnTo>
                  <a:lnTo>
                    <a:pt x="72" y="54"/>
                  </a:lnTo>
                  <a:lnTo>
                    <a:pt x="72" y="54"/>
                  </a:lnTo>
                  <a:lnTo>
                    <a:pt x="73" y="54"/>
                  </a:lnTo>
                  <a:lnTo>
                    <a:pt x="72" y="54"/>
                  </a:lnTo>
                  <a:lnTo>
                    <a:pt x="73" y="54"/>
                  </a:lnTo>
                  <a:lnTo>
                    <a:pt x="73" y="53"/>
                  </a:lnTo>
                  <a:lnTo>
                    <a:pt x="73" y="53"/>
                  </a:lnTo>
                  <a:lnTo>
                    <a:pt x="73" y="53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3" y="51"/>
                  </a:lnTo>
                  <a:lnTo>
                    <a:pt x="73" y="51"/>
                  </a:lnTo>
                  <a:lnTo>
                    <a:pt x="73" y="51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5" y="51"/>
                  </a:lnTo>
                  <a:lnTo>
                    <a:pt x="75" y="51"/>
                  </a:lnTo>
                  <a:lnTo>
                    <a:pt x="76" y="51"/>
                  </a:lnTo>
                  <a:lnTo>
                    <a:pt x="76" y="51"/>
                  </a:lnTo>
                  <a:lnTo>
                    <a:pt x="76" y="50"/>
                  </a:lnTo>
                  <a:lnTo>
                    <a:pt x="76" y="50"/>
                  </a:lnTo>
                  <a:lnTo>
                    <a:pt x="76" y="49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6" y="49"/>
                  </a:lnTo>
                  <a:lnTo>
                    <a:pt x="76" y="49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7" y="48"/>
                  </a:lnTo>
                  <a:lnTo>
                    <a:pt x="77" y="47"/>
                  </a:lnTo>
                  <a:lnTo>
                    <a:pt x="77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7" y="47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3"/>
                  </a:lnTo>
                  <a:lnTo>
                    <a:pt x="77" y="43"/>
                  </a:lnTo>
                  <a:lnTo>
                    <a:pt x="77" y="43"/>
                  </a:lnTo>
                  <a:lnTo>
                    <a:pt x="77" y="42"/>
                  </a:lnTo>
                  <a:lnTo>
                    <a:pt x="77" y="42"/>
                  </a:lnTo>
                  <a:lnTo>
                    <a:pt x="77" y="42"/>
                  </a:lnTo>
                  <a:lnTo>
                    <a:pt x="77" y="41"/>
                  </a:lnTo>
                  <a:lnTo>
                    <a:pt x="77" y="40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8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0" y="37"/>
                  </a:lnTo>
                  <a:lnTo>
                    <a:pt x="80" y="36"/>
                  </a:lnTo>
                  <a:lnTo>
                    <a:pt x="79" y="36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6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8" y="33"/>
                  </a:lnTo>
                  <a:lnTo>
                    <a:pt x="79" y="33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9" y="31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4" y="25"/>
                  </a:lnTo>
                  <a:lnTo>
                    <a:pt x="85" y="25"/>
                  </a:lnTo>
                  <a:lnTo>
                    <a:pt x="85" y="25"/>
                  </a:lnTo>
                  <a:lnTo>
                    <a:pt x="85" y="24"/>
                  </a:lnTo>
                  <a:lnTo>
                    <a:pt x="86" y="24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7" y="23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7" y="21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5" y="20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4" y="19"/>
                  </a:lnTo>
                  <a:lnTo>
                    <a:pt x="84" y="19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2" y="18"/>
                  </a:lnTo>
                  <a:lnTo>
                    <a:pt x="82" y="17"/>
                  </a:lnTo>
                  <a:lnTo>
                    <a:pt x="83" y="17"/>
                  </a:lnTo>
                  <a:lnTo>
                    <a:pt x="82" y="17"/>
                  </a:lnTo>
                  <a:lnTo>
                    <a:pt x="83" y="17"/>
                  </a:lnTo>
                  <a:lnTo>
                    <a:pt x="83" y="16"/>
                  </a:lnTo>
                  <a:lnTo>
                    <a:pt x="83" y="16"/>
                  </a:lnTo>
                  <a:lnTo>
                    <a:pt x="83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5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2" y="14"/>
                  </a:lnTo>
                  <a:lnTo>
                    <a:pt x="92" y="13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3"/>
                  </a:lnTo>
                  <a:lnTo>
                    <a:pt x="96" y="13"/>
                  </a:lnTo>
                  <a:lnTo>
                    <a:pt x="96" y="13"/>
                  </a:lnTo>
                  <a:lnTo>
                    <a:pt x="96" y="12"/>
                  </a:lnTo>
                  <a:lnTo>
                    <a:pt x="96" y="13"/>
                  </a:lnTo>
                  <a:lnTo>
                    <a:pt x="96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9" y="8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100" y="7"/>
                  </a:lnTo>
                  <a:lnTo>
                    <a:pt x="100" y="6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1" y="3"/>
                  </a:lnTo>
                  <a:lnTo>
                    <a:pt x="101" y="3"/>
                  </a:lnTo>
                  <a:lnTo>
                    <a:pt x="101" y="3"/>
                  </a:lnTo>
                  <a:lnTo>
                    <a:pt x="101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3" y="3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3" y="1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6" y="2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7" y="3"/>
                  </a:lnTo>
                  <a:lnTo>
                    <a:pt x="107" y="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03" name="Freeform 109"/>
            <p:cNvSpPr>
              <a:spLocks/>
            </p:cNvSpPr>
            <p:nvPr>
              <p:custDataLst>
                <p:tags r:id="rId258"/>
              </p:custDataLst>
            </p:nvPr>
          </p:nvSpPr>
          <p:spPr bwMode="auto">
            <a:xfrm>
              <a:off x="6779847" y="4438421"/>
              <a:ext cx="234725" cy="97801"/>
            </a:xfrm>
            <a:custGeom>
              <a:avLst/>
              <a:gdLst/>
              <a:ahLst/>
              <a:cxnLst>
                <a:cxn ang="0">
                  <a:pos x="35" y="47"/>
                </a:cxn>
                <a:cxn ang="0">
                  <a:pos x="34" y="45"/>
                </a:cxn>
                <a:cxn ang="0">
                  <a:pos x="31" y="45"/>
                </a:cxn>
                <a:cxn ang="0">
                  <a:pos x="30" y="47"/>
                </a:cxn>
                <a:cxn ang="0">
                  <a:pos x="27" y="47"/>
                </a:cxn>
                <a:cxn ang="0">
                  <a:pos x="24" y="47"/>
                </a:cxn>
                <a:cxn ang="0">
                  <a:pos x="22" y="50"/>
                </a:cxn>
                <a:cxn ang="0">
                  <a:pos x="21" y="49"/>
                </a:cxn>
                <a:cxn ang="0">
                  <a:pos x="18" y="47"/>
                </a:cxn>
                <a:cxn ang="0">
                  <a:pos x="15" y="47"/>
                </a:cxn>
                <a:cxn ang="0">
                  <a:pos x="12" y="47"/>
                </a:cxn>
                <a:cxn ang="0">
                  <a:pos x="12" y="43"/>
                </a:cxn>
                <a:cxn ang="0">
                  <a:pos x="10" y="44"/>
                </a:cxn>
                <a:cxn ang="0">
                  <a:pos x="10" y="41"/>
                </a:cxn>
                <a:cxn ang="0">
                  <a:pos x="7" y="40"/>
                </a:cxn>
                <a:cxn ang="0">
                  <a:pos x="6" y="38"/>
                </a:cxn>
                <a:cxn ang="0">
                  <a:pos x="6" y="34"/>
                </a:cxn>
                <a:cxn ang="0">
                  <a:pos x="3" y="32"/>
                </a:cxn>
                <a:cxn ang="0">
                  <a:pos x="0" y="31"/>
                </a:cxn>
                <a:cxn ang="0">
                  <a:pos x="3" y="30"/>
                </a:cxn>
                <a:cxn ang="0">
                  <a:pos x="6" y="28"/>
                </a:cxn>
                <a:cxn ang="0">
                  <a:pos x="9" y="29"/>
                </a:cxn>
                <a:cxn ang="0">
                  <a:pos x="12" y="28"/>
                </a:cxn>
                <a:cxn ang="0">
                  <a:pos x="15" y="25"/>
                </a:cxn>
                <a:cxn ang="0">
                  <a:pos x="18" y="25"/>
                </a:cxn>
                <a:cxn ang="0">
                  <a:pos x="21" y="26"/>
                </a:cxn>
                <a:cxn ang="0">
                  <a:pos x="23" y="24"/>
                </a:cxn>
                <a:cxn ang="0">
                  <a:pos x="27" y="21"/>
                </a:cxn>
                <a:cxn ang="0">
                  <a:pos x="28" y="20"/>
                </a:cxn>
                <a:cxn ang="0">
                  <a:pos x="31" y="20"/>
                </a:cxn>
                <a:cxn ang="0">
                  <a:pos x="34" y="20"/>
                </a:cxn>
                <a:cxn ang="0">
                  <a:pos x="37" y="20"/>
                </a:cxn>
                <a:cxn ang="0">
                  <a:pos x="40" y="19"/>
                </a:cxn>
                <a:cxn ang="0">
                  <a:pos x="43" y="21"/>
                </a:cxn>
                <a:cxn ang="0">
                  <a:pos x="46" y="19"/>
                </a:cxn>
                <a:cxn ang="0">
                  <a:pos x="49" y="18"/>
                </a:cxn>
                <a:cxn ang="0">
                  <a:pos x="51" y="16"/>
                </a:cxn>
                <a:cxn ang="0">
                  <a:pos x="53" y="15"/>
                </a:cxn>
                <a:cxn ang="0">
                  <a:pos x="56" y="13"/>
                </a:cxn>
                <a:cxn ang="0">
                  <a:pos x="60" y="12"/>
                </a:cxn>
                <a:cxn ang="0">
                  <a:pos x="62" y="12"/>
                </a:cxn>
                <a:cxn ang="0">
                  <a:pos x="65" y="11"/>
                </a:cxn>
                <a:cxn ang="0">
                  <a:pos x="69" y="9"/>
                </a:cxn>
                <a:cxn ang="0">
                  <a:pos x="72" y="8"/>
                </a:cxn>
                <a:cxn ang="0">
                  <a:pos x="76" y="7"/>
                </a:cxn>
                <a:cxn ang="0">
                  <a:pos x="78" y="5"/>
                </a:cxn>
                <a:cxn ang="0">
                  <a:pos x="80" y="7"/>
                </a:cxn>
                <a:cxn ang="0">
                  <a:pos x="83" y="6"/>
                </a:cxn>
                <a:cxn ang="0">
                  <a:pos x="86" y="7"/>
                </a:cxn>
                <a:cxn ang="0">
                  <a:pos x="89" y="5"/>
                </a:cxn>
                <a:cxn ang="0">
                  <a:pos x="92" y="5"/>
                </a:cxn>
                <a:cxn ang="0">
                  <a:pos x="94" y="6"/>
                </a:cxn>
                <a:cxn ang="0">
                  <a:pos x="97" y="5"/>
                </a:cxn>
                <a:cxn ang="0">
                  <a:pos x="100" y="6"/>
                </a:cxn>
                <a:cxn ang="0">
                  <a:pos x="104" y="5"/>
                </a:cxn>
                <a:cxn ang="0">
                  <a:pos x="108" y="3"/>
                </a:cxn>
                <a:cxn ang="0">
                  <a:pos x="110" y="1"/>
                </a:cxn>
                <a:cxn ang="0">
                  <a:pos x="113" y="1"/>
                </a:cxn>
                <a:cxn ang="0">
                  <a:pos x="117" y="1"/>
                </a:cxn>
              </a:cxnLst>
              <a:rect l="0" t="0" r="r" b="b"/>
              <a:pathLst>
                <a:path w="120" h="50">
                  <a:moveTo>
                    <a:pt x="37" y="46"/>
                  </a:moveTo>
                  <a:lnTo>
                    <a:pt x="36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3" y="46"/>
                  </a:lnTo>
                  <a:lnTo>
                    <a:pt x="34" y="46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1" y="46"/>
                  </a:lnTo>
                  <a:lnTo>
                    <a:pt x="30" y="46"/>
                  </a:lnTo>
                  <a:lnTo>
                    <a:pt x="31" y="46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0" y="47"/>
                  </a:lnTo>
                  <a:lnTo>
                    <a:pt x="30" y="47"/>
                  </a:lnTo>
                  <a:lnTo>
                    <a:pt x="30" y="47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6" y="49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7"/>
                  </a:lnTo>
                  <a:lnTo>
                    <a:pt x="15" y="47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44"/>
                  </a:lnTo>
                  <a:lnTo>
                    <a:pt x="13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0" y="43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2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0" y="42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37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3" y="28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6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2" y="25"/>
                  </a:lnTo>
                  <a:lnTo>
                    <a:pt x="22" y="25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3" y="24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9" y="20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43" y="20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5" y="20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6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1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6" y="12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5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6" y="7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9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79" y="6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2" y="6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6" y="5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7" y="7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8" y="5"/>
                  </a:lnTo>
                  <a:lnTo>
                    <a:pt x="88" y="5"/>
                  </a:lnTo>
                  <a:lnTo>
                    <a:pt x="88" y="5"/>
                  </a:lnTo>
                  <a:lnTo>
                    <a:pt x="89" y="5"/>
                  </a:lnTo>
                  <a:lnTo>
                    <a:pt x="89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3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7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1" y="5"/>
                  </a:lnTo>
                  <a:lnTo>
                    <a:pt x="101" y="5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3" y="5"/>
                  </a:lnTo>
                  <a:lnTo>
                    <a:pt x="103" y="5"/>
                  </a:lnTo>
                  <a:lnTo>
                    <a:pt x="104" y="5"/>
                  </a:lnTo>
                  <a:lnTo>
                    <a:pt x="104" y="5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06" y="4"/>
                  </a:lnTo>
                  <a:lnTo>
                    <a:pt x="106" y="3"/>
                  </a:lnTo>
                  <a:lnTo>
                    <a:pt x="106" y="3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8" y="3"/>
                  </a:lnTo>
                  <a:lnTo>
                    <a:pt x="108" y="2"/>
                  </a:lnTo>
                  <a:lnTo>
                    <a:pt x="108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9" y="1"/>
                  </a:lnTo>
                  <a:lnTo>
                    <a:pt x="109" y="1"/>
                  </a:ln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lnTo>
                    <a:pt x="111" y="0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4" y="1"/>
                  </a:lnTo>
                  <a:lnTo>
                    <a:pt x="114" y="1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6" y="1"/>
                  </a:lnTo>
                  <a:lnTo>
                    <a:pt x="116" y="1"/>
                  </a:lnTo>
                  <a:lnTo>
                    <a:pt x="117" y="1"/>
                  </a:lnTo>
                  <a:lnTo>
                    <a:pt x="117" y="1"/>
                  </a:lnTo>
                  <a:lnTo>
                    <a:pt x="117" y="1"/>
                  </a:lnTo>
                  <a:lnTo>
                    <a:pt x="118" y="1"/>
                  </a:lnTo>
                  <a:lnTo>
                    <a:pt x="118" y="1"/>
                  </a:lnTo>
                  <a:lnTo>
                    <a:pt x="118" y="1"/>
                  </a:lnTo>
                  <a:lnTo>
                    <a:pt x="118" y="1"/>
                  </a:lnTo>
                  <a:lnTo>
                    <a:pt x="118" y="1"/>
                  </a:lnTo>
                  <a:lnTo>
                    <a:pt x="119" y="1"/>
                  </a:lnTo>
                  <a:lnTo>
                    <a:pt x="119" y="1"/>
                  </a:lnTo>
                  <a:lnTo>
                    <a:pt x="119" y="1"/>
                  </a:lnTo>
                  <a:lnTo>
                    <a:pt x="120" y="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04" name="Freeform 110"/>
            <p:cNvSpPr>
              <a:spLocks/>
            </p:cNvSpPr>
            <p:nvPr>
              <p:custDataLst>
                <p:tags r:id="rId259"/>
              </p:custDataLst>
            </p:nvPr>
          </p:nvSpPr>
          <p:spPr bwMode="auto">
            <a:xfrm>
              <a:off x="6805274" y="4528400"/>
              <a:ext cx="70418" cy="48901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2" y="24"/>
                </a:cxn>
                <a:cxn ang="0">
                  <a:pos x="3" y="23"/>
                </a:cxn>
                <a:cxn ang="0">
                  <a:pos x="4" y="23"/>
                </a:cxn>
                <a:cxn ang="0">
                  <a:pos x="6" y="23"/>
                </a:cxn>
                <a:cxn ang="0">
                  <a:pos x="7" y="22"/>
                </a:cxn>
                <a:cxn ang="0">
                  <a:pos x="8" y="21"/>
                </a:cxn>
                <a:cxn ang="0">
                  <a:pos x="9" y="21"/>
                </a:cxn>
                <a:cxn ang="0">
                  <a:pos x="10" y="20"/>
                </a:cxn>
                <a:cxn ang="0">
                  <a:pos x="12" y="20"/>
                </a:cxn>
                <a:cxn ang="0">
                  <a:pos x="12" y="21"/>
                </a:cxn>
                <a:cxn ang="0">
                  <a:pos x="12" y="22"/>
                </a:cxn>
                <a:cxn ang="0">
                  <a:pos x="13" y="23"/>
                </a:cxn>
                <a:cxn ang="0">
                  <a:pos x="14" y="22"/>
                </a:cxn>
                <a:cxn ang="0">
                  <a:pos x="15" y="21"/>
                </a:cxn>
                <a:cxn ang="0">
                  <a:pos x="16" y="20"/>
                </a:cxn>
                <a:cxn ang="0">
                  <a:pos x="18" y="20"/>
                </a:cxn>
                <a:cxn ang="0">
                  <a:pos x="18" y="21"/>
                </a:cxn>
                <a:cxn ang="0">
                  <a:pos x="20" y="21"/>
                </a:cxn>
                <a:cxn ang="0">
                  <a:pos x="22" y="20"/>
                </a:cxn>
                <a:cxn ang="0">
                  <a:pos x="23" y="19"/>
                </a:cxn>
                <a:cxn ang="0">
                  <a:pos x="24" y="19"/>
                </a:cxn>
                <a:cxn ang="0">
                  <a:pos x="25" y="19"/>
                </a:cxn>
                <a:cxn ang="0">
                  <a:pos x="26" y="19"/>
                </a:cxn>
                <a:cxn ang="0">
                  <a:pos x="27" y="19"/>
                </a:cxn>
                <a:cxn ang="0">
                  <a:pos x="28" y="18"/>
                </a:cxn>
                <a:cxn ang="0">
                  <a:pos x="28" y="17"/>
                </a:cxn>
                <a:cxn ang="0">
                  <a:pos x="29" y="17"/>
                </a:cxn>
                <a:cxn ang="0">
                  <a:pos x="30" y="15"/>
                </a:cxn>
                <a:cxn ang="0">
                  <a:pos x="29" y="15"/>
                </a:cxn>
                <a:cxn ang="0">
                  <a:pos x="29" y="14"/>
                </a:cxn>
                <a:cxn ang="0">
                  <a:pos x="30" y="13"/>
                </a:cxn>
                <a:cxn ang="0">
                  <a:pos x="31" y="12"/>
                </a:cxn>
                <a:cxn ang="0">
                  <a:pos x="32" y="11"/>
                </a:cxn>
                <a:cxn ang="0">
                  <a:pos x="32" y="11"/>
                </a:cxn>
                <a:cxn ang="0">
                  <a:pos x="33" y="10"/>
                </a:cxn>
                <a:cxn ang="0">
                  <a:pos x="34" y="10"/>
                </a:cxn>
                <a:cxn ang="0">
                  <a:pos x="35" y="9"/>
                </a:cxn>
                <a:cxn ang="0">
                  <a:pos x="35" y="8"/>
                </a:cxn>
                <a:cxn ang="0">
                  <a:pos x="36" y="6"/>
                </a:cxn>
                <a:cxn ang="0">
                  <a:pos x="35" y="5"/>
                </a:cxn>
                <a:cxn ang="0">
                  <a:pos x="34" y="4"/>
                </a:cxn>
                <a:cxn ang="0">
                  <a:pos x="34" y="3"/>
                </a:cxn>
                <a:cxn ang="0">
                  <a:pos x="33" y="2"/>
                </a:cxn>
                <a:cxn ang="0">
                  <a:pos x="32" y="2"/>
                </a:cxn>
                <a:cxn ang="0">
                  <a:pos x="30" y="1"/>
                </a:cxn>
                <a:cxn ang="0">
                  <a:pos x="28" y="1"/>
                </a:cxn>
                <a:cxn ang="0">
                  <a:pos x="27" y="1"/>
                </a:cxn>
                <a:cxn ang="0">
                  <a:pos x="26" y="1"/>
                </a:cxn>
                <a:cxn ang="0">
                  <a:pos x="25" y="1"/>
                </a:cxn>
                <a:cxn ang="0">
                  <a:pos x="25" y="1"/>
                </a:cxn>
                <a:cxn ang="0">
                  <a:pos x="24" y="0"/>
                </a:cxn>
              </a:cxnLst>
              <a:rect l="0" t="0" r="r" b="b"/>
              <a:pathLst>
                <a:path w="36" h="25">
                  <a:moveTo>
                    <a:pt x="0" y="25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20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20"/>
                  </a:lnTo>
                  <a:lnTo>
                    <a:pt x="23" y="19"/>
                  </a:lnTo>
                  <a:lnTo>
                    <a:pt x="24" y="19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30" y="17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05" name="Freeform 111"/>
            <p:cNvSpPr>
              <a:spLocks/>
            </p:cNvSpPr>
            <p:nvPr>
              <p:custDataLst>
                <p:tags r:id="rId260"/>
              </p:custDataLst>
            </p:nvPr>
          </p:nvSpPr>
          <p:spPr bwMode="auto">
            <a:xfrm>
              <a:off x="6173473" y="4127412"/>
              <a:ext cx="266022" cy="113450"/>
            </a:xfrm>
            <a:custGeom>
              <a:avLst/>
              <a:gdLst/>
              <a:ahLst/>
              <a:cxnLst>
                <a:cxn ang="0">
                  <a:pos x="135" y="57"/>
                </a:cxn>
                <a:cxn ang="0">
                  <a:pos x="135" y="53"/>
                </a:cxn>
                <a:cxn ang="0">
                  <a:pos x="134" y="51"/>
                </a:cxn>
                <a:cxn ang="0">
                  <a:pos x="133" y="47"/>
                </a:cxn>
                <a:cxn ang="0">
                  <a:pos x="132" y="44"/>
                </a:cxn>
                <a:cxn ang="0">
                  <a:pos x="128" y="42"/>
                </a:cxn>
                <a:cxn ang="0">
                  <a:pos x="125" y="40"/>
                </a:cxn>
                <a:cxn ang="0">
                  <a:pos x="121" y="38"/>
                </a:cxn>
                <a:cxn ang="0">
                  <a:pos x="122" y="36"/>
                </a:cxn>
                <a:cxn ang="0">
                  <a:pos x="121" y="32"/>
                </a:cxn>
                <a:cxn ang="0">
                  <a:pos x="121" y="29"/>
                </a:cxn>
                <a:cxn ang="0">
                  <a:pos x="123" y="25"/>
                </a:cxn>
                <a:cxn ang="0">
                  <a:pos x="126" y="22"/>
                </a:cxn>
                <a:cxn ang="0">
                  <a:pos x="124" y="18"/>
                </a:cxn>
                <a:cxn ang="0">
                  <a:pos x="122" y="15"/>
                </a:cxn>
                <a:cxn ang="0">
                  <a:pos x="119" y="12"/>
                </a:cxn>
                <a:cxn ang="0">
                  <a:pos x="116" y="10"/>
                </a:cxn>
                <a:cxn ang="0">
                  <a:pos x="112" y="9"/>
                </a:cxn>
                <a:cxn ang="0">
                  <a:pos x="110" y="5"/>
                </a:cxn>
                <a:cxn ang="0">
                  <a:pos x="110" y="2"/>
                </a:cxn>
                <a:cxn ang="0">
                  <a:pos x="108" y="0"/>
                </a:cxn>
                <a:cxn ang="0">
                  <a:pos x="104" y="2"/>
                </a:cxn>
                <a:cxn ang="0">
                  <a:pos x="100" y="2"/>
                </a:cxn>
                <a:cxn ang="0">
                  <a:pos x="98" y="5"/>
                </a:cxn>
                <a:cxn ang="0">
                  <a:pos x="95" y="7"/>
                </a:cxn>
                <a:cxn ang="0">
                  <a:pos x="92" y="5"/>
                </a:cxn>
                <a:cxn ang="0">
                  <a:pos x="90" y="2"/>
                </a:cxn>
                <a:cxn ang="0">
                  <a:pos x="87" y="2"/>
                </a:cxn>
                <a:cxn ang="0">
                  <a:pos x="82" y="2"/>
                </a:cxn>
                <a:cxn ang="0">
                  <a:pos x="78" y="3"/>
                </a:cxn>
                <a:cxn ang="0">
                  <a:pos x="78" y="6"/>
                </a:cxn>
                <a:cxn ang="0">
                  <a:pos x="77" y="10"/>
                </a:cxn>
                <a:cxn ang="0">
                  <a:pos x="75" y="13"/>
                </a:cxn>
                <a:cxn ang="0">
                  <a:pos x="72" y="10"/>
                </a:cxn>
                <a:cxn ang="0">
                  <a:pos x="70" y="6"/>
                </a:cxn>
                <a:cxn ang="0">
                  <a:pos x="68" y="9"/>
                </a:cxn>
                <a:cxn ang="0">
                  <a:pos x="66" y="12"/>
                </a:cxn>
                <a:cxn ang="0">
                  <a:pos x="63" y="14"/>
                </a:cxn>
                <a:cxn ang="0">
                  <a:pos x="59" y="14"/>
                </a:cxn>
                <a:cxn ang="0">
                  <a:pos x="56" y="12"/>
                </a:cxn>
                <a:cxn ang="0">
                  <a:pos x="54" y="9"/>
                </a:cxn>
                <a:cxn ang="0">
                  <a:pos x="50" y="5"/>
                </a:cxn>
                <a:cxn ang="0">
                  <a:pos x="49" y="7"/>
                </a:cxn>
                <a:cxn ang="0">
                  <a:pos x="50" y="11"/>
                </a:cxn>
                <a:cxn ang="0">
                  <a:pos x="50" y="14"/>
                </a:cxn>
                <a:cxn ang="0">
                  <a:pos x="46" y="14"/>
                </a:cxn>
                <a:cxn ang="0">
                  <a:pos x="42" y="12"/>
                </a:cxn>
                <a:cxn ang="0">
                  <a:pos x="38" y="12"/>
                </a:cxn>
                <a:cxn ang="0">
                  <a:pos x="35" y="12"/>
                </a:cxn>
                <a:cxn ang="0">
                  <a:pos x="29" y="14"/>
                </a:cxn>
                <a:cxn ang="0">
                  <a:pos x="24" y="14"/>
                </a:cxn>
                <a:cxn ang="0">
                  <a:pos x="20" y="16"/>
                </a:cxn>
                <a:cxn ang="0">
                  <a:pos x="15" y="16"/>
                </a:cxn>
                <a:cxn ang="0">
                  <a:pos x="10" y="15"/>
                </a:cxn>
                <a:cxn ang="0">
                  <a:pos x="5" y="16"/>
                </a:cxn>
                <a:cxn ang="0">
                  <a:pos x="3" y="19"/>
                </a:cxn>
                <a:cxn ang="0">
                  <a:pos x="1" y="22"/>
                </a:cxn>
                <a:cxn ang="0">
                  <a:pos x="0" y="26"/>
                </a:cxn>
                <a:cxn ang="0">
                  <a:pos x="1" y="30"/>
                </a:cxn>
              </a:cxnLst>
              <a:rect l="0" t="0" r="r" b="b"/>
              <a:pathLst>
                <a:path w="136" h="58">
                  <a:moveTo>
                    <a:pt x="133" y="58"/>
                  </a:moveTo>
                  <a:lnTo>
                    <a:pt x="134" y="58"/>
                  </a:lnTo>
                  <a:lnTo>
                    <a:pt x="134" y="58"/>
                  </a:lnTo>
                  <a:lnTo>
                    <a:pt x="135" y="58"/>
                  </a:lnTo>
                  <a:lnTo>
                    <a:pt x="135" y="58"/>
                  </a:lnTo>
                  <a:lnTo>
                    <a:pt x="135" y="58"/>
                  </a:lnTo>
                  <a:lnTo>
                    <a:pt x="135" y="58"/>
                  </a:lnTo>
                  <a:lnTo>
                    <a:pt x="135" y="57"/>
                  </a:lnTo>
                  <a:lnTo>
                    <a:pt x="135" y="57"/>
                  </a:lnTo>
                  <a:lnTo>
                    <a:pt x="135" y="57"/>
                  </a:lnTo>
                  <a:lnTo>
                    <a:pt x="136" y="56"/>
                  </a:lnTo>
                  <a:lnTo>
                    <a:pt x="136" y="56"/>
                  </a:lnTo>
                  <a:lnTo>
                    <a:pt x="136" y="56"/>
                  </a:lnTo>
                  <a:lnTo>
                    <a:pt x="136" y="56"/>
                  </a:lnTo>
                  <a:lnTo>
                    <a:pt x="136" y="55"/>
                  </a:lnTo>
                  <a:lnTo>
                    <a:pt x="136" y="54"/>
                  </a:lnTo>
                  <a:lnTo>
                    <a:pt x="136" y="53"/>
                  </a:lnTo>
                  <a:lnTo>
                    <a:pt x="136" y="53"/>
                  </a:lnTo>
                  <a:lnTo>
                    <a:pt x="136" y="53"/>
                  </a:lnTo>
                  <a:lnTo>
                    <a:pt x="135" y="53"/>
                  </a:lnTo>
                  <a:lnTo>
                    <a:pt x="135" y="53"/>
                  </a:lnTo>
                  <a:lnTo>
                    <a:pt x="135" y="53"/>
                  </a:lnTo>
                  <a:lnTo>
                    <a:pt x="135" y="53"/>
                  </a:lnTo>
                  <a:lnTo>
                    <a:pt x="135" y="52"/>
                  </a:lnTo>
                  <a:lnTo>
                    <a:pt x="135" y="52"/>
                  </a:lnTo>
                  <a:lnTo>
                    <a:pt x="135" y="51"/>
                  </a:lnTo>
                  <a:lnTo>
                    <a:pt x="135" y="51"/>
                  </a:lnTo>
                  <a:lnTo>
                    <a:pt x="135" y="51"/>
                  </a:lnTo>
                  <a:lnTo>
                    <a:pt x="134" y="51"/>
                  </a:lnTo>
                  <a:lnTo>
                    <a:pt x="134" y="51"/>
                  </a:lnTo>
                  <a:lnTo>
                    <a:pt x="134" y="50"/>
                  </a:lnTo>
                  <a:lnTo>
                    <a:pt x="134" y="50"/>
                  </a:lnTo>
                  <a:lnTo>
                    <a:pt x="134" y="49"/>
                  </a:lnTo>
                  <a:lnTo>
                    <a:pt x="134" y="49"/>
                  </a:lnTo>
                  <a:lnTo>
                    <a:pt x="134" y="49"/>
                  </a:lnTo>
                  <a:lnTo>
                    <a:pt x="133" y="49"/>
                  </a:lnTo>
                  <a:lnTo>
                    <a:pt x="133" y="49"/>
                  </a:lnTo>
                  <a:lnTo>
                    <a:pt x="133" y="48"/>
                  </a:lnTo>
                  <a:lnTo>
                    <a:pt x="133" y="48"/>
                  </a:lnTo>
                  <a:lnTo>
                    <a:pt x="133" y="47"/>
                  </a:lnTo>
                  <a:lnTo>
                    <a:pt x="133" y="47"/>
                  </a:lnTo>
                  <a:lnTo>
                    <a:pt x="133" y="47"/>
                  </a:lnTo>
                  <a:lnTo>
                    <a:pt x="133" y="47"/>
                  </a:lnTo>
                  <a:lnTo>
                    <a:pt x="133" y="46"/>
                  </a:lnTo>
                  <a:lnTo>
                    <a:pt x="133" y="45"/>
                  </a:lnTo>
                  <a:lnTo>
                    <a:pt x="133" y="45"/>
                  </a:lnTo>
                  <a:lnTo>
                    <a:pt x="133" y="45"/>
                  </a:lnTo>
                  <a:lnTo>
                    <a:pt x="133" y="45"/>
                  </a:lnTo>
                  <a:lnTo>
                    <a:pt x="132" y="44"/>
                  </a:lnTo>
                  <a:lnTo>
                    <a:pt x="132" y="44"/>
                  </a:lnTo>
                  <a:lnTo>
                    <a:pt x="132" y="44"/>
                  </a:lnTo>
                  <a:lnTo>
                    <a:pt x="131" y="44"/>
                  </a:lnTo>
                  <a:lnTo>
                    <a:pt x="131" y="43"/>
                  </a:lnTo>
                  <a:lnTo>
                    <a:pt x="130" y="43"/>
                  </a:lnTo>
                  <a:lnTo>
                    <a:pt x="130" y="43"/>
                  </a:lnTo>
                  <a:lnTo>
                    <a:pt x="129" y="43"/>
                  </a:lnTo>
                  <a:lnTo>
                    <a:pt x="129" y="42"/>
                  </a:lnTo>
                  <a:lnTo>
                    <a:pt x="129" y="42"/>
                  </a:lnTo>
                  <a:lnTo>
                    <a:pt x="128" y="42"/>
                  </a:lnTo>
                  <a:lnTo>
                    <a:pt x="128" y="42"/>
                  </a:lnTo>
                  <a:lnTo>
                    <a:pt x="128" y="42"/>
                  </a:lnTo>
                  <a:lnTo>
                    <a:pt x="128" y="42"/>
                  </a:lnTo>
                  <a:lnTo>
                    <a:pt x="128" y="42"/>
                  </a:lnTo>
                  <a:lnTo>
                    <a:pt x="127" y="42"/>
                  </a:lnTo>
                  <a:lnTo>
                    <a:pt x="127" y="42"/>
                  </a:lnTo>
                  <a:lnTo>
                    <a:pt x="127" y="41"/>
                  </a:lnTo>
                  <a:lnTo>
                    <a:pt x="126" y="41"/>
                  </a:lnTo>
                  <a:lnTo>
                    <a:pt x="126" y="41"/>
                  </a:lnTo>
                  <a:lnTo>
                    <a:pt x="126" y="41"/>
                  </a:lnTo>
                  <a:lnTo>
                    <a:pt x="125" y="40"/>
                  </a:lnTo>
                  <a:lnTo>
                    <a:pt x="125" y="40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3" y="39"/>
                  </a:lnTo>
                  <a:lnTo>
                    <a:pt x="122" y="39"/>
                  </a:lnTo>
                  <a:lnTo>
                    <a:pt x="122" y="38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22" y="38"/>
                  </a:lnTo>
                  <a:lnTo>
                    <a:pt x="122" y="37"/>
                  </a:lnTo>
                  <a:lnTo>
                    <a:pt x="121" y="37"/>
                  </a:lnTo>
                  <a:lnTo>
                    <a:pt x="121" y="37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22" y="36"/>
                  </a:lnTo>
                  <a:lnTo>
                    <a:pt x="121" y="35"/>
                  </a:lnTo>
                  <a:lnTo>
                    <a:pt x="122" y="35"/>
                  </a:lnTo>
                  <a:lnTo>
                    <a:pt x="122" y="34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2" y="34"/>
                  </a:lnTo>
                  <a:lnTo>
                    <a:pt x="121" y="34"/>
                  </a:lnTo>
                  <a:lnTo>
                    <a:pt x="121" y="33"/>
                  </a:lnTo>
                  <a:lnTo>
                    <a:pt x="121" y="33"/>
                  </a:lnTo>
                  <a:lnTo>
                    <a:pt x="121" y="32"/>
                  </a:lnTo>
                  <a:lnTo>
                    <a:pt x="121" y="32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1" y="30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22" y="29"/>
                  </a:lnTo>
                  <a:lnTo>
                    <a:pt x="122" y="29"/>
                  </a:lnTo>
                  <a:lnTo>
                    <a:pt x="122" y="28"/>
                  </a:lnTo>
                  <a:lnTo>
                    <a:pt x="122" y="28"/>
                  </a:lnTo>
                  <a:lnTo>
                    <a:pt x="122" y="28"/>
                  </a:lnTo>
                  <a:lnTo>
                    <a:pt x="122" y="27"/>
                  </a:lnTo>
                  <a:lnTo>
                    <a:pt x="122" y="27"/>
                  </a:lnTo>
                  <a:lnTo>
                    <a:pt x="122" y="26"/>
                  </a:lnTo>
                  <a:lnTo>
                    <a:pt x="123" y="26"/>
                  </a:lnTo>
                  <a:lnTo>
                    <a:pt x="123" y="25"/>
                  </a:lnTo>
                  <a:lnTo>
                    <a:pt x="124" y="25"/>
                  </a:lnTo>
                  <a:lnTo>
                    <a:pt x="124" y="25"/>
                  </a:lnTo>
                  <a:lnTo>
                    <a:pt x="124" y="24"/>
                  </a:lnTo>
                  <a:lnTo>
                    <a:pt x="124" y="24"/>
                  </a:lnTo>
                  <a:lnTo>
                    <a:pt x="125" y="24"/>
                  </a:lnTo>
                  <a:lnTo>
                    <a:pt x="125" y="23"/>
                  </a:lnTo>
                  <a:lnTo>
                    <a:pt x="125" y="23"/>
                  </a:lnTo>
                  <a:lnTo>
                    <a:pt x="125" y="22"/>
                  </a:lnTo>
                  <a:lnTo>
                    <a:pt x="125" y="22"/>
                  </a:lnTo>
                  <a:lnTo>
                    <a:pt x="126" y="22"/>
                  </a:lnTo>
                  <a:lnTo>
                    <a:pt x="126" y="22"/>
                  </a:lnTo>
                  <a:lnTo>
                    <a:pt x="126" y="21"/>
                  </a:lnTo>
                  <a:lnTo>
                    <a:pt x="126" y="21"/>
                  </a:lnTo>
                  <a:lnTo>
                    <a:pt x="126" y="20"/>
                  </a:lnTo>
                  <a:lnTo>
                    <a:pt x="126" y="20"/>
                  </a:lnTo>
                  <a:lnTo>
                    <a:pt x="125" y="19"/>
                  </a:lnTo>
                  <a:lnTo>
                    <a:pt x="125" y="19"/>
                  </a:lnTo>
                  <a:lnTo>
                    <a:pt x="125" y="18"/>
                  </a:lnTo>
                  <a:lnTo>
                    <a:pt x="124" y="18"/>
                  </a:lnTo>
                  <a:lnTo>
                    <a:pt x="124" y="18"/>
                  </a:lnTo>
                  <a:lnTo>
                    <a:pt x="124" y="18"/>
                  </a:lnTo>
                  <a:lnTo>
                    <a:pt x="124" y="18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3" y="15"/>
                  </a:lnTo>
                  <a:lnTo>
                    <a:pt x="123" y="15"/>
                  </a:lnTo>
                  <a:lnTo>
                    <a:pt x="122" y="15"/>
                  </a:lnTo>
                  <a:lnTo>
                    <a:pt x="122" y="15"/>
                  </a:lnTo>
                  <a:lnTo>
                    <a:pt x="121" y="15"/>
                  </a:lnTo>
                  <a:lnTo>
                    <a:pt x="121" y="14"/>
                  </a:lnTo>
                  <a:lnTo>
                    <a:pt x="121" y="14"/>
                  </a:lnTo>
                  <a:lnTo>
                    <a:pt x="121" y="14"/>
                  </a:lnTo>
                  <a:lnTo>
                    <a:pt x="120" y="14"/>
                  </a:lnTo>
                  <a:lnTo>
                    <a:pt x="120" y="13"/>
                  </a:lnTo>
                  <a:lnTo>
                    <a:pt x="120" y="13"/>
                  </a:lnTo>
                  <a:lnTo>
                    <a:pt x="119" y="13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7" y="11"/>
                  </a:lnTo>
                  <a:lnTo>
                    <a:pt x="117" y="11"/>
                  </a:lnTo>
                  <a:lnTo>
                    <a:pt x="117" y="11"/>
                  </a:lnTo>
                  <a:lnTo>
                    <a:pt x="117" y="11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6" y="10"/>
                  </a:lnTo>
                  <a:lnTo>
                    <a:pt x="115" y="10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2" y="9"/>
                  </a:lnTo>
                  <a:lnTo>
                    <a:pt x="112" y="9"/>
                  </a:lnTo>
                  <a:lnTo>
                    <a:pt x="112" y="9"/>
                  </a:lnTo>
                  <a:lnTo>
                    <a:pt x="112" y="9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11" y="7"/>
                  </a:lnTo>
                  <a:lnTo>
                    <a:pt x="111" y="7"/>
                  </a:lnTo>
                  <a:lnTo>
                    <a:pt x="110" y="7"/>
                  </a:lnTo>
                  <a:lnTo>
                    <a:pt x="110" y="7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5"/>
                  </a:lnTo>
                  <a:lnTo>
                    <a:pt x="111" y="5"/>
                  </a:lnTo>
                  <a:lnTo>
                    <a:pt x="111" y="5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11" y="3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9" y="1"/>
                  </a:lnTo>
                  <a:lnTo>
                    <a:pt x="109" y="1"/>
                  </a:lnTo>
                  <a:lnTo>
                    <a:pt x="109" y="1"/>
                  </a:lnTo>
                  <a:lnTo>
                    <a:pt x="109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7" y="0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6" y="1"/>
                  </a:lnTo>
                  <a:lnTo>
                    <a:pt x="106" y="1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4" y="2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3"/>
                  </a:lnTo>
                  <a:lnTo>
                    <a:pt x="101" y="3"/>
                  </a:lnTo>
                  <a:lnTo>
                    <a:pt x="101" y="3"/>
                  </a:lnTo>
                  <a:lnTo>
                    <a:pt x="101" y="3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00" y="3"/>
                  </a:lnTo>
                  <a:lnTo>
                    <a:pt x="99" y="3"/>
                  </a:lnTo>
                  <a:lnTo>
                    <a:pt x="99" y="3"/>
                  </a:lnTo>
                  <a:lnTo>
                    <a:pt x="99" y="3"/>
                  </a:lnTo>
                  <a:lnTo>
                    <a:pt x="99" y="4"/>
                  </a:lnTo>
                  <a:lnTo>
                    <a:pt x="99" y="4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98" y="5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97" y="6"/>
                  </a:lnTo>
                  <a:lnTo>
                    <a:pt x="97" y="7"/>
                  </a:lnTo>
                  <a:lnTo>
                    <a:pt x="96" y="7"/>
                  </a:lnTo>
                  <a:lnTo>
                    <a:pt x="96" y="6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4" y="7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5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92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4" y="2"/>
                  </a:lnTo>
                  <a:lnTo>
                    <a:pt x="83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3"/>
                  </a:lnTo>
                  <a:lnTo>
                    <a:pt x="80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8" y="6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8" y="9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4" y="13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8" y="8"/>
                  </a:lnTo>
                  <a:lnTo>
                    <a:pt x="69" y="9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5" y="12"/>
                  </a:lnTo>
                  <a:lnTo>
                    <a:pt x="65" y="12"/>
                  </a:lnTo>
                  <a:lnTo>
                    <a:pt x="65" y="12"/>
                  </a:lnTo>
                  <a:lnTo>
                    <a:pt x="65" y="13"/>
                  </a:lnTo>
                  <a:lnTo>
                    <a:pt x="64" y="13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3" y="14"/>
                  </a:lnTo>
                  <a:lnTo>
                    <a:pt x="63" y="14"/>
                  </a:lnTo>
                  <a:lnTo>
                    <a:pt x="62" y="14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6" y="13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2" y="7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49" y="5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6" y="13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0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2" y="13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1" y="2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4"/>
                  </a:lnTo>
                  <a:lnTo>
                    <a:pt x="2" y="34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06" name="Freeform 113"/>
            <p:cNvSpPr>
              <a:spLocks/>
            </p:cNvSpPr>
            <p:nvPr>
              <p:custDataLst>
                <p:tags r:id="rId261"/>
              </p:custDataLst>
            </p:nvPr>
          </p:nvSpPr>
          <p:spPr bwMode="auto">
            <a:xfrm>
              <a:off x="6496221" y="4471675"/>
              <a:ext cx="158440" cy="107582"/>
            </a:xfrm>
            <a:custGeom>
              <a:avLst/>
              <a:gdLst/>
              <a:ahLst/>
              <a:cxnLst>
                <a:cxn ang="0">
                  <a:pos x="79" y="33"/>
                </a:cxn>
                <a:cxn ang="0">
                  <a:pos x="80" y="30"/>
                </a:cxn>
                <a:cxn ang="0">
                  <a:pos x="79" y="28"/>
                </a:cxn>
                <a:cxn ang="0">
                  <a:pos x="76" y="28"/>
                </a:cxn>
                <a:cxn ang="0">
                  <a:pos x="75" y="31"/>
                </a:cxn>
                <a:cxn ang="0">
                  <a:pos x="77" y="33"/>
                </a:cxn>
                <a:cxn ang="0">
                  <a:pos x="74" y="35"/>
                </a:cxn>
                <a:cxn ang="0">
                  <a:pos x="71" y="37"/>
                </a:cxn>
                <a:cxn ang="0">
                  <a:pos x="68" y="39"/>
                </a:cxn>
                <a:cxn ang="0">
                  <a:pos x="72" y="40"/>
                </a:cxn>
                <a:cxn ang="0">
                  <a:pos x="75" y="39"/>
                </a:cxn>
                <a:cxn ang="0">
                  <a:pos x="76" y="44"/>
                </a:cxn>
                <a:cxn ang="0">
                  <a:pos x="75" y="45"/>
                </a:cxn>
                <a:cxn ang="0">
                  <a:pos x="75" y="46"/>
                </a:cxn>
                <a:cxn ang="0">
                  <a:pos x="72" y="46"/>
                </a:cxn>
                <a:cxn ang="0">
                  <a:pos x="72" y="49"/>
                </a:cxn>
                <a:cxn ang="0">
                  <a:pos x="70" y="48"/>
                </a:cxn>
                <a:cxn ang="0">
                  <a:pos x="67" y="48"/>
                </a:cxn>
                <a:cxn ang="0">
                  <a:pos x="65" y="50"/>
                </a:cxn>
                <a:cxn ang="0">
                  <a:pos x="63" y="50"/>
                </a:cxn>
                <a:cxn ang="0">
                  <a:pos x="62" y="48"/>
                </a:cxn>
                <a:cxn ang="0">
                  <a:pos x="60" y="48"/>
                </a:cxn>
                <a:cxn ang="0">
                  <a:pos x="56" y="50"/>
                </a:cxn>
                <a:cxn ang="0">
                  <a:pos x="53" y="52"/>
                </a:cxn>
                <a:cxn ang="0">
                  <a:pos x="49" y="53"/>
                </a:cxn>
                <a:cxn ang="0">
                  <a:pos x="45" y="54"/>
                </a:cxn>
                <a:cxn ang="0">
                  <a:pos x="43" y="54"/>
                </a:cxn>
                <a:cxn ang="0">
                  <a:pos x="44" y="50"/>
                </a:cxn>
                <a:cxn ang="0">
                  <a:pos x="41" y="50"/>
                </a:cxn>
                <a:cxn ang="0">
                  <a:pos x="38" y="51"/>
                </a:cxn>
                <a:cxn ang="0">
                  <a:pos x="35" y="52"/>
                </a:cxn>
                <a:cxn ang="0">
                  <a:pos x="32" y="53"/>
                </a:cxn>
                <a:cxn ang="0">
                  <a:pos x="28" y="53"/>
                </a:cxn>
                <a:cxn ang="0">
                  <a:pos x="26" y="51"/>
                </a:cxn>
                <a:cxn ang="0">
                  <a:pos x="27" y="48"/>
                </a:cxn>
                <a:cxn ang="0">
                  <a:pos x="27" y="45"/>
                </a:cxn>
                <a:cxn ang="0">
                  <a:pos x="29" y="42"/>
                </a:cxn>
                <a:cxn ang="0">
                  <a:pos x="25" y="41"/>
                </a:cxn>
                <a:cxn ang="0">
                  <a:pos x="22" y="40"/>
                </a:cxn>
                <a:cxn ang="0">
                  <a:pos x="20" y="39"/>
                </a:cxn>
                <a:cxn ang="0">
                  <a:pos x="18" y="37"/>
                </a:cxn>
                <a:cxn ang="0">
                  <a:pos x="20" y="35"/>
                </a:cxn>
                <a:cxn ang="0">
                  <a:pos x="23" y="35"/>
                </a:cxn>
                <a:cxn ang="0">
                  <a:pos x="25" y="34"/>
                </a:cxn>
                <a:cxn ang="0">
                  <a:pos x="23" y="32"/>
                </a:cxn>
                <a:cxn ang="0">
                  <a:pos x="23" y="29"/>
                </a:cxn>
                <a:cxn ang="0">
                  <a:pos x="22" y="27"/>
                </a:cxn>
                <a:cxn ang="0">
                  <a:pos x="23" y="25"/>
                </a:cxn>
                <a:cxn ang="0">
                  <a:pos x="20" y="24"/>
                </a:cxn>
                <a:cxn ang="0">
                  <a:pos x="17" y="23"/>
                </a:cxn>
                <a:cxn ang="0">
                  <a:pos x="13" y="21"/>
                </a:cxn>
                <a:cxn ang="0">
                  <a:pos x="13" y="19"/>
                </a:cxn>
                <a:cxn ang="0">
                  <a:pos x="10" y="17"/>
                </a:cxn>
                <a:cxn ang="0">
                  <a:pos x="6" y="17"/>
                </a:cxn>
                <a:cxn ang="0">
                  <a:pos x="4" y="14"/>
                </a:cxn>
                <a:cxn ang="0">
                  <a:pos x="3" y="11"/>
                </a:cxn>
                <a:cxn ang="0">
                  <a:pos x="1" y="8"/>
                </a:cxn>
                <a:cxn ang="0">
                  <a:pos x="1" y="6"/>
                </a:cxn>
                <a:cxn ang="0">
                  <a:pos x="2" y="3"/>
                </a:cxn>
              </a:cxnLst>
              <a:rect l="0" t="0" r="r" b="b"/>
              <a:pathLst>
                <a:path w="81" h="55">
                  <a:moveTo>
                    <a:pt x="81" y="33"/>
                  </a:moveTo>
                  <a:lnTo>
                    <a:pt x="81" y="34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79" y="33"/>
                  </a:lnTo>
                  <a:lnTo>
                    <a:pt x="79" y="33"/>
                  </a:lnTo>
                  <a:lnTo>
                    <a:pt x="79" y="33"/>
                  </a:lnTo>
                  <a:lnTo>
                    <a:pt x="79" y="33"/>
                  </a:lnTo>
                  <a:lnTo>
                    <a:pt x="79" y="33"/>
                  </a:lnTo>
                  <a:lnTo>
                    <a:pt x="79" y="33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9" y="31"/>
                  </a:lnTo>
                  <a:lnTo>
                    <a:pt x="80" y="31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1" y="30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9"/>
                  </a:lnTo>
                  <a:lnTo>
                    <a:pt x="78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9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5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5" y="30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7" y="32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6" y="35"/>
                  </a:lnTo>
                  <a:lnTo>
                    <a:pt x="76" y="35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74" y="35"/>
                  </a:lnTo>
                  <a:lnTo>
                    <a:pt x="74" y="35"/>
                  </a:lnTo>
                  <a:lnTo>
                    <a:pt x="74" y="35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1" y="36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0" y="37"/>
                  </a:lnTo>
                  <a:lnTo>
                    <a:pt x="70" y="37"/>
                  </a:lnTo>
                  <a:lnTo>
                    <a:pt x="70" y="37"/>
                  </a:lnTo>
                  <a:lnTo>
                    <a:pt x="69" y="37"/>
                  </a:lnTo>
                  <a:lnTo>
                    <a:pt x="69" y="37"/>
                  </a:lnTo>
                  <a:lnTo>
                    <a:pt x="69" y="38"/>
                  </a:lnTo>
                  <a:lnTo>
                    <a:pt x="68" y="38"/>
                  </a:lnTo>
                  <a:lnTo>
                    <a:pt x="68" y="39"/>
                  </a:lnTo>
                  <a:lnTo>
                    <a:pt x="68" y="39"/>
                  </a:lnTo>
                  <a:lnTo>
                    <a:pt x="68" y="39"/>
                  </a:lnTo>
                  <a:lnTo>
                    <a:pt x="69" y="40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3" y="39"/>
                  </a:lnTo>
                  <a:lnTo>
                    <a:pt x="73" y="39"/>
                  </a:lnTo>
                  <a:lnTo>
                    <a:pt x="73" y="39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5" y="39"/>
                  </a:lnTo>
                  <a:lnTo>
                    <a:pt x="75" y="39"/>
                  </a:lnTo>
                  <a:lnTo>
                    <a:pt x="75" y="39"/>
                  </a:lnTo>
                  <a:lnTo>
                    <a:pt x="75" y="40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7" y="43"/>
                  </a:lnTo>
                  <a:lnTo>
                    <a:pt x="77" y="43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5" y="44"/>
                  </a:lnTo>
                  <a:lnTo>
                    <a:pt x="75" y="44"/>
                  </a:lnTo>
                  <a:lnTo>
                    <a:pt x="75" y="44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5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3" y="45"/>
                  </a:lnTo>
                  <a:lnTo>
                    <a:pt x="73" y="45"/>
                  </a:lnTo>
                  <a:lnTo>
                    <a:pt x="73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1" y="49"/>
                  </a:lnTo>
                  <a:lnTo>
                    <a:pt x="71" y="50"/>
                  </a:lnTo>
                  <a:lnTo>
                    <a:pt x="71" y="50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6" y="49"/>
                  </a:lnTo>
                  <a:lnTo>
                    <a:pt x="66" y="49"/>
                  </a:lnTo>
                  <a:lnTo>
                    <a:pt x="65" y="49"/>
                  </a:lnTo>
                  <a:lnTo>
                    <a:pt x="65" y="50"/>
                  </a:lnTo>
                  <a:lnTo>
                    <a:pt x="65" y="50"/>
                  </a:lnTo>
                  <a:lnTo>
                    <a:pt x="65" y="50"/>
                  </a:lnTo>
                  <a:lnTo>
                    <a:pt x="65" y="50"/>
                  </a:lnTo>
                  <a:lnTo>
                    <a:pt x="65" y="50"/>
                  </a:lnTo>
                  <a:lnTo>
                    <a:pt x="65" y="51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3" y="50"/>
                  </a:lnTo>
                  <a:lnTo>
                    <a:pt x="63" y="50"/>
                  </a:lnTo>
                  <a:lnTo>
                    <a:pt x="63" y="50"/>
                  </a:lnTo>
                  <a:lnTo>
                    <a:pt x="63" y="50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63" y="48"/>
                  </a:lnTo>
                  <a:lnTo>
                    <a:pt x="62" y="48"/>
                  </a:lnTo>
                  <a:lnTo>
                    <a:pt x="62" y="48"/>
                  </a:lnTo>
                  <a:lnTo>
                    <a:pt x="62" y="48"/>
                  </a:lnTo>
                  <a:lnTo>
                    <a:pt x="61" y="48"/>
                  </a:lnTo>
                  <a:lnTo>
                    <a:pt x="62" y="48"/>
                  </a:lnTo>
                  <a:lnTo>
                    <a:pt x="62" y="47"/>
                  </a:lnTo>
                  <a:lnTo>
                    <a:pt x="62" y="47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58" y="49"/>
                  </a:lnTo>
                  <a:lnTo>
                    <a:pt x="58" y="49"/>
                  </a:lnTo>
                  <a:lnTo>
                    <a:pt x="58" y="49"/>
                  </a:lnTo>
                  <a:lnTo>
                    <a:pt x="58" y="50"/>
                  </a:lnTo>
                  <a:lnTo>
                    <a:pt x="57" y="50"/>
                  </a:lnTo>
                  <a:lnTo>
                    <a:pt x="57" y="50"/>
                  </a:lnTo>
                  <a:lnTo>
                    <a:pt x="56" y="50"/>
                  </a:lnTo>
                  <a:lnTo>
                    <a:pt x="56" y="50"/>
                  </a:lnTo>
                  <a:lnTo>
                    <a:pt x="56" y="50"/>
                  </a:lnTo>
                  <a:lnTo>
                    <a:pt x="56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2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3"/>
                  </a:lnTo>
                  <a:lnTo>
                    <a:pt x="51" y="53"/>
                  </a:lnTo>
                  <a:lnTo>
                    <a:pt x="51" y="53"/>
                  </a:lnTo>
                  <a:lnTo>
                    <a:pt x="50" y="53"/>
                  </a:lnTo>
                  <a:lnTo>
                    <a:pt x="49" y="53"/>
                  </a:lnTo>
                  <a:lnTo>
                    <a:pt x="49" y="53"/>
                  </a:lnTo>
                  <a:lnTo>
                    <a:pt x="49" y="53"/>
                  </a:lnTo>
                  <a:lnTo>
                    <a:pt x="48" y="53"/>
                  </a:lnTo>
                  <a:lnTo>
                    <a:pt x="48" y="53"/>
                  </a:lnTo>
                  <a:lnTo>
                    <a:pt x="48" y="53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5" y="55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43" y="55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1"/>
                  </a:lnTo>
                  <a:lnTo>
                    <a:pt x="44" y="51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0" y="51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39" y="51"/>
                  </a:lnTo>
                  <a:lnTo>
                    <a:pt x="39" y="51"/>
                  </a:lnTo>
                  <a:lnTo>
                    <a:pt x="39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37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6" y="52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33" y="51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33" y="53"/>
                  </a:lnTo>
                  <a:lnTo>
                    <a:pt x="32" y="53"/>
                  </a:lnTo>
                  <a:lnTo>
                    <a:pt x="32" y="53"/>
                  </a:lnTo>
                  <a:lnTo>
                    <a:pt x="32" y="53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1" y="52"/>
                  </a:lnTo>
                  <a:lnTo>
                    <a:pt x="30" y="52"/>
                  </a:lnTo>
                  <a:lnTo>
                    <a:pt x="30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6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6"/>
                  </a:lnTo>
                  <a:lnTo>
                    <a:pt x="27" y="45"/>
                  </a:lnTo>
                  <a:lnTo>
                    <a:pt x="27" y="45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9" y="44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29" y="42"/>
                  </a:lnTo>
                  <a:lnTo>
                    <a:pt x="29" y="42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3" y="41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21" y="39"/>
                  </a:lnTo>
                  <a:lnTo>
                    <a:pt x="20" y="39"/>
                  </a:lnTo>
                  <a:lnTo>
                    <a:pt x="20" y="40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8" y="38"/>
                  </a:lnTo>
                  <a:lnTo>
                    <a:pt x="18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1" y="35"/>
                  </a:lnTo>
                  <a:lnTo>
                    <a:pt x="21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5" y="35"/>
                  </a:lnTo>
                  <a:lnTo>
                    <a:pt x="24" y="35"/>
                  </a:lnTo>
                  <a:lnTo>
                    <a:pt x="24" y="34"/>
                  </a:lnTo>
                  <a:lnTo>
                    <a:pt x="25" y="34"/>
                  </a:lnTo>
                  <a:lnTo>
                    <a:pt x="24" y="34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2" y="33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2" y="30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5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20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07" name="Freeform 114"/>
            <p:cNvSpPr>
              <a:spLocks/>
            </p:cNvSpPr>
            <p:nvPr>
              <p:custDataLst>
                <p:tags r:id="rId262"/>
              </p:custDataLst>
            </p:nvPr>
          </p:nvSpPr>
          <p:spPr bwMode="auto">
            <a:xfrm>
              <a:off x="6654659" y="4446246"/>
              <a:ext cx="328615" cy="91933"/>
            </a:xfrm>
            <a:custGeom>
              <a:avLst/>
              <a:gdLst/>
              <a:ahLst/>
              <a:cxnLst>
                <a:cxn ang="0">
                  <a:pos x="164" y="2"/>
                </a:cxn>
                <a:cxn ang="0">
                  <a:pos x="162" y="1"/>
                </a:cxn>
                <a:cxn ang="0">
                  <a:pos x="158" y="3"/>
                </a:cxn>
                <a:cxn ang="0">
                  <a:pos x="156" y="1"/>
                </a:cxn>
                <a:cxn ang="0">
                  <a:pos x="153" y="2"/>
                </a:cxn>
                <a:cxn ang="0">
                  <a:pos x="150" y="3"/>
                </a:cxn>
                <a:cxn ang="0">
                  <a:pos x="147" y="2"/>
                </a:cxn>
                <a:cxn ang="0">
                  <a:pos x="144" y="3"/>
                </a:cxn>
                <a:cxn ang="0">
                  <a:pos x="143" y="1"/>
                </a:cxn>
                <a:cxn ang="0">
                  <a:pos x="140" y="2"/>
                </a:cxn>
                <a:cxn ang="0">
                  <a:pos x="137" y="4"/>
                </a:cxn>
                <a:cxn ang="0">
                  <a:pos x="134" y="5"/>
                </a:cxn>
                <a:cxn ang="0">
                  <a:pos x="129" y="6"/>
                </a:cxn>
                <a:cxn ang="0">
                  <a:pos x="126" y="8"/>
                </a:cxn>
                <a:cxn ang="0">
                  <a:pos x="124" y="8"/>
                </a:cxn>
                <a:cxn ang="0">
                  <a:pos x="120" y="9"/>
                </a:cxn>
                <a:cxn ang="0">
                  <a:pos x="117" y="10"/>
                </a:cxn>
                <a:cxn ang="0">
                  <a:pos x="116" y="12"/>
                </a:cxn>
                <a:cxn ang="0">
                  <a:pos x="113" y="14"/>
                </a:cxn>
                <a:cxn ang="0">
                  <a:pos x="110" y="15"/>
                </a:cxn>
                <a:cxn ang="0">
                  <a:pos x="107" y="17"/>
                </a:cxn>
                <a:cxn ang="0">
                  <a:pos x="105" y="15"/>
                </a:cxn>
                <a:cxn ang="0">
                  <a:pos x="102" y="16"/>
                </a:cxn>
                <a:cxn ang="0">
                  <a:pos x="98" y="16"/>
                </a:cxn>
                <a:cxn ang="0">
                  <a:pos x="95" y="17"/>
                </a:cxn>
                <a:cxn ang="0">
                  <a:pos x="92" y="16"/>
                </a:cxn>
                <a:cxn ang="0">
                  <a:pos x="91" y="17"/>
                </a:cxn>
                <a:cxn ang="0">
                  <a:pos x="88" y="19"/>
                </a:cxn>
                <a:cxn ang="0">
                  <a:pos x="85" y="21"/>
                </a:cxn>
                <a:cxn ang="0">
                  <a:pos x="82" y="22"/>
                </a:cxn>
                <a:cxn ang="0">
                  <a:pos x="79" y="21"/>
                </a:cxn>
                <a:cxn ang="0">
                  <a:pos x="77" y="24"/>
                </a:cxn>
                <a:cxn ang="0">
                  <a:pos x="73" y="25"/>
                </a:cxn>
                <a:cxn ang="0">
                  <a:pos x="70" y="24"/>
                </a:cxn>
                <a:cxn ang="0">
                  <a:pos x="67" y="26"/>
                </a:cxn>
                <a:cxn ang="0">
                  <a:pos x="64" y="27"/>
                </a:cxn>
                <a:cxn ang="0">
                  <a:pos x="62" y="29"/>
                </a:cxn>
                <a:cxn ang="0">
                  <a:pos x="59" y="29"/>
                </a:cxn>
                <a:cxn ang="0">
                  <a:pos x="57" y="31"/>
                </a:cxn>
                <a:cxn ang="0">
                  <a:pos x="53" y="32"/>
                </a:cxn>
                <a:cxn ang="0">
                  <a:pos x="49" y="32"/>
                </a:cxn>
                <a:cxn ang="0">
                  <a:pos x="45" y="33"/>
                </a:cxn>
                <a:cxn ang="0">
                  <a:pos x="41" y="35"/>
                </a:cxn>
                <a:cxn ang="0">
                  <a:pos x="38" y="36"/>
                </a:cxn>
                <a:cxn ang="0">
                  <a:pos x="36" y="39"/>
                </a:cxn>
                <a:cxn ang="0">
                  <a:pos x="32" y="40"/>
                </a:cxn>
                <a:cxn ang="0">
                  <a:pos x="30" y="41"/>
                </a:cxn>
                <a:cxn ang="0">
                  <a:pos x="28" y="44"/>
                </a:cxn>
                <a:cxn ang="0">
                  <a:pos x="24" y="44"/>
                </a:cxn>
                <a:cxn ang="0">
                  <a:pos x="21" y="46"/>
                </a:cxn>
                <a:cxn ang="0">
                  <a:pos x="18" y="46"/>
                </a:cxn>
                <a:cxn ang="0">
                  <a:pos x="16" y="44"/>
                </a:cxn>
                <a:cxn ang="0">
                  <a:pos x="14" y="42"/>
                </a:cxn>
                <a:cxn ang="0">
                  <a:pos x="13" y="44"/>
                </a:cxn>
                <a:cxn ang="0">
                  <a:pos x="10" y="46"/>
                </a:cxn>
                <a:cxn ang="0">
                  <a:pos x="7" y="47"/>
                </a:cxn>
                <a:cxn ang="0">
                  <a:pos x="6" y="46"/>
                </a:cxn>
                <a:cxn ang="0">
                  <a:pos x="7" y="43"/>
                </a:cxn>
                <a:cxn ang="0">
                  <a:pos x="3" y="44"/>
                </a:cxn>
              </a:cxnLst>
              <a:rect l="0" t="0" r="r" b="b"/>
              <a:pathLst>
                <a:path w="168" h="47">
                  <a:moveTo>
                    <a:pt x="168" y="1"/>
                  </a:moveTo>
                  <a:lnTo>
                    <a:pt x="168" y="1"/>
                  </a:lnTo>
                  <a:lnTo>
                    <a:pt x="167" y="1"/>
                  </a:lnTo>
                  <a:lnTo>
                    <a:pt x="167" y="1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65" y="1"/>
                  </a:lnTo>
                  <a:lnTo>
                    <a:pt x="165" y="1"/>
                  </a:lnTo>
                  <a:lnTo>
                    <a:pt x="164" y="2"/>
                  </a:lnTo>
                  <a:lnTo>
                    <a:pt x="164" y="2"/>
                  </a:lnTo>
                  <a:lnTo>
                    <a:pt x="163" y="2"/>
                  </a:lnTo>
                  <a:lnTo>
                    <a:pt x="163" y="2"/>
                  </a:lnTo>
                  <a:lnTo>
                    <a:pt x="163" y="2"/>
                  </a:lnTo>
                  <a:lnTo>
                    <a:pt x="163" y="1"/>
                  </a:lnTo>
                  <a:lnTo>
                    <a:pt x="163" y="1"/>
                  </a:lnTo>
                  <a:lnTo>
                    <a:pt x="163" y="1"/>
                  </a:lnTo>
                  <a:lnTo>
                    <a:pt x="163" y="1"/>
                  </a:lnTo>
                  <a:lnTo>
                    <a:pt x="162" y="1"/>
                  </a:lnTo>
                  <a:lnTo>
                    <a:pt x="162" y="1"/>
                  </a:lnTo>
                  <a:lnTo>
                    <a:pt x="161" y="1"/>
                  </a:lnTo>
                  <a:lnTo>
                    <a:pt x="161" y="2"/>
                  </a:lnTo>
                  <a:lnTo>
                    <a:pt x="161" y="2"/>
                  </a:lnTo>
                  <a:lnTo>
                    <a:pt x="160" y="2"/>
                  </a:lnTo>
                  <a:lnTo>
                    <a:pt x="160" y="2"/>
                  </a:lnTo>
                  <a:lnTo>
                    <a:pt x="159" y="2"/>
                  </a:lnTo>
                  <a:lnTo>
                    <a:pt x="159" y="2"/>
                  </a:lnTo>
                  <a:lnTo>
                    <a:pt x="159" y="3"/>
                  </a:lnTo>
                  <a:lnTo>
                    <a:pt x="159" y="3"/>
                  </a:lnTo>
                  <a:lnTo>
                    <a:pt x="158" y="3"/>
                  </a:lnTo>
                  <a:lnTo>
                    <a:pt x="158" y="2"/>
                  </a:lnTo>
                  <a:lnTo>
                    <a:pt x="158" y="2"/>
                  </a:lnTo>
                  <a:lnTo>
                    <a:pt x="157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0"/>
                  </a:lnTo>
                  <a:lnTo>
                    <a:pt x="157" y="0"/>
                  </a:lnTo>
                  <a:lnTo>
                    <a:pt x="156" y="0"/>
                  </a:lnTo>
                  <a:lnTo>
                    <a:pt x="156" y="1"/>
                  </a:lnTo>
                  <a:lnTo>
                    <a:pt x="156" y="1"/>
                  </a:lnTo>
                  <a:lnTo>
                    <a:pt x="156" y="1"/>
                  </a:lnTo>
                  <a:lnTo>
                    <a:pt x="156" y="1"/>
                  </a:lnTo>
                  <a:lnTo>
                    <a:pt x="155" y="1"/>
                  </a:lnTo>
                  <a:lnTo>
                    <a:pt x="155" y="1"/>
                  </a:lnTo>
                  <a:lnTo>
                    <a:pt x="155" y="2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4" y="2"/>
                  </a:lnTo>
                  <a:lnTo>
                    <a:pt x="153" y="2"/>
                  </a:lnTo>
                  <a:lnTo>
                    <a:pt x="153" y="1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1" y="2"/>
                  </a:lnTo>
                  <a:lnTo>
                    <a:pt x="151" y="2"/>
                  </a:lnTo>
                  <a:lnTo>
                    <a:pt x="151" y="2"/>
                  </a:lnTo>
                  <a:lnTo>
                    <a:pt x="151" y="3"/>
                  </a:lnTo>
                  <a:lnTo>
                    <a:pt x="150" y="3"/>
                  </a:lnTo>
                  <a:lnTo>
                    <a:pt x="150" y="3"/>
                  </a:lnTo>
                  <a:lnTo>
                    <a:pt x="150" y="3"/>
                  </a:lnTo>
                  <a:lnTo>
                    <a:pt x="150" y="2"/>
                  </a:lnTo>
                  <a:lnTo>
                    <a:pt x="150" y="2"/>
                  </a:lnTo>
                  <a:lnTo>
                    <a:pt x="150" y="1"/>
                  </a:lnTo>
                  <a:lnTo>
                    <a:pt x="149" y="1"/>
                  </a:lnTo>
                  <a:lnTo>
                    <a:pt x="149" y="1"/>
                  </a:lnTo>
                  <a:lnTo>
                    <a:pt x="148" y="2"/>
                  </a:lnTo>
                  <a:lnTo>
                    <a:pt x="148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6" y="3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4" y="3"/>
                  </a:lnTo>
                  <a:lnTo>
                    <a:pt x="144" y="3"/>
                  </a:lnTo>
                  <a:lnTo>
                    <a:pt x="144" y="2"/>
                  </a:lnTo>
                  <a:lnTo>
                    <a:pt x="143" y="2"/>
                  </a:lnTo>
                  <a:lnTo>
                    <a:pt x="144" y="2"/>
                  </a:lnTo>
                  <a:lnTo>
                    <a:pt x="144" y="2"/>
                  </a:lnTo>
                  <a:lnTo>
                    <a:pt x="143" y="2"/>
                  </a:lnTo>
                  <a:lnTo>
                    <a:pt x="143" y="1"/>
                  </a:lnTo>
                  <a:lnTo>
                    <a:pt x="143" y="1"/>
                  </a:lnTo>
                  <a:lnTo>
                    <a:pt x="143" y="1"/>
                  </a:lnTo>
                  <a:lnTo>
                    <a:pt x="143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1" y="1"/>
                  </a:lnTo>
                  <a:lnTo>
                    <a:pt x="141" y="2"/>
                  </a:lnTo>
                  <a:lnTo>
                    <a:pt x="141" y="2"/>
                  </a:lnTo>
                  <a:lnTo>
                    <a:pt x="141" y="2"/>
                  </a:lnTo>
                  <a:lnTo>
                    <a:pt x="141" y="2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0" y="3"/>
                  </a:lnTo>
                  <a:lnTo>
                    <a:pt x="139" y="3"/>
                  </a:lnTo>
                  <a:lnTo>
                    <a:pt x="139" y="3"/>
                  </a:lnTo>
                  <a:lnTo>
                    <a:pt x="139" y="3"/>
                  </a:lnTo>
                  <a:lnTo>
                    <a:pt x="138" y="3"/>
                  </a:lnTo>
                  <a:lnTo>
                    <a:pt x="138" y="3"/>
                  </a:lnTo>
                  <a:lnTo>
                    <a:pt x="138" y="4"/>
                  </a:lnTo>
                  <a:lnTo>
                    <a:pt x="138" y="4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36" y="4"/>
                  </a:lnTo>
                  <a:lnTo>
                    <a:pt x="136" y="4"/>
                  </a:lnTo>
                  <a:lnTo>
                    <a:pt x="136" y="4"/>
                  </a:lnTo>
                  <a:lnTo>
                    <a:pt x="135" y="4"/>
                  </a:lnTo>
                  <a:lnTo>
                    <a:pt x="134" y="4"/>
                  </a:lnTo>
                  <a:lnTo>
                    <a:pt x="134" y="4"/>
                  </a:lnTo>
                  <a:lnTo>
                    <a:pt x="134" y="5"/>
                  </a:lnTo>
                  <a:lnTo>
                    <a:pt x="134" y="5"/>
                  </a:lnTo>
                  <a:lnTo>
                    <a:pt x="134" y="5"/>
                  </a:lnTo>
                  <a:lnTo>
                    <a:pt x="134" y="5"/>
                  </a:lnTo>
                  <a:lnTo>
                    <a:pt x="133" y="5"/>
                  </a:lnTo>
                  <a:lnTo>
                    <a:pt x="133" y="5"/>
                  </a:lnTo>
                  <a:lnTo>
                    <a:pt x="132" y="6"/>
                  </a:lnTo>
                  <a:lnTo>
                    <a:pt x="132" y="6"/>
                  </a:lnTo>
                  <a:lnTo>
                    <a:pt x="132" y="6"/>
                  </a:lnTo>
                  <a:lnTo>
                    <a:pt x="131" y="6"/>
                  </a:lnTo>
                  <a:lnTo>
                    <a:pt x="131" y="6"/>
                  </a:lnTo>
                  <a:lnTo>
                    <a:pt x="130" y="6"/>
                  </a:lnTo>
                  <a:lnTo>
                    <a:pt x="130" y="6"/>
                  </a:lnTo>
                  <a:lnTo>
                    <a:pt x="129" y="6"/>
                  </a:lnTo>
                  <a:lnTo>
                    <a:pt x="129" y="7"/>
                  </a:lnTo>
                  <a:lnTo>
                    <a:pt x="129" y="7"/>
                  </a:lnTo>
                  <a:lnTo>
                    <a:pt x="129" y="7"/>
                  </a:lnTo>
                  <a:lnTo>
                    <a:pt x="128" y="7"/>
                  </a:lnTo>
                  <a:lnTo>
                    <a:pt x="128" y="7"/>
                  </a:lnTo>
                  <a:lnTo>
                    <a:pt x="128" y="7"/>
                  </a:lnTo>
                  <a:lnTo>
                    <a:pt x="127" y="7"/>
                  </a:lnTo>
                  <a:lnTo>
                    <a:pt x="127" y="8"/>
                  </a:lnTo>
                  <a:lnTo>
                    <a:pt x="127" y="8"/>
                  </a:lnTo>
                  <a:lnTo>
                    <a:pt x="126" y="8"/>
                  </a:lnTo>
                  <a:lnTo>
                    <a:pt x="126" y="8"/>
                  </a:lnTo>
                  <a:lnTo>
                    <a:pt x="126" y="8"/>
                  </a:lnTo>
                  <a:lnTo>
                    <a:pt x="126" y="8"/>
                  </a:lnTo>
                  <a:lnTo>
                    <a:pt x="125" y="8"/>
                  </a:lnTo>
                  <a:lnTo>
                    <a:pt x="125" y="8"/>
                  </a:lnTo>
                  <a:lnTo>
                    <a:pt x="125" y="8"/>
                  </a:lnTo>
                  <a:lnTo>
                    <a:pt x="125" y="9"/>
                  </a:lnTo>
                  <a:lnTo>
                    <a:pt x="125" y="8"/>
                  </a:lnTo>
                  <a:lnTo>
                    <a:pt x="125" y="8"/>
                  </a:lnTo>
                  <a:lnTo>
                    <a:pt x="124" y="8"/>
                  </a:lnTo>
                  <a:lnTo>
                    <a:pt x="124" y="8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1" y="8"/>
                  </a:lnTo>
                  <a:lnTo>
                    <a:pt x="121" y="8"/>
                  </a:lnTo>
                  <a:lnTo>
                    <a:pt x="120" y="8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9" y="10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7" y="10"/>
                  </a:lnTo>
                  <a:lnTo>
                    <a:pt x="117" y="10"/>
                  </a:lnTo>
                  <a:lnTo>
                    <a:pt x="117" y="11"/>
                  </a:lnTo>
                  <a:lnTo>
                    <a:pt x="116" y="11"/>
                  </a:lnTo>
                  <a:lnTo>
                    <a:pt x="116" y="10"/>
                  </a:lnTo>
                  <a:lnTo>
                    <a:pt x="116" y="10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5" y="12"/>
                  </a:lnTo>
                  <a:lnTo>
                    <a:pt x="115" y="13"/>
                  </a:lnTo>
                  <a:lnTo>
                    <a:pt x="115" y="13"/>
                  </a:lnTo>
                  <a:lnTo>
                    <a:pt x="114" y="13"/>
                  </a:lnTo>
                  <a:lnTo>
                    <a:pt x="114" y="13"/>
                  </a:lnTo>
                  <a:lnTo>
                    <a:pt x="114" y="12"/>
                  </a:lnTo>
                  <a:lnTo>
                    <a:pt x="114" y="13"/>
                  </a:lnTo>
                  <a:lnTo>
                    <a:pt x="114" y="13"/>
                  </a:lnTo>
                  <a:lnTo>
                    <a:pt x="114" y="14"/>
                  </a:lnTo>
                  <a:lnTo>
                    <a:pt x="113" y="14"/>
                  </a:lnTo>
                  <a:lnTo>
                    <a:pt x="113" y="14"/>
                  </a:lnTo>
                  <a:lnTo>
                    <a:pt x="113" y="14"/>
                  </a:lnTo>
                  <a:lnTo>
                    <a:pt x="113" y="14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11" y="14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0" y="15"/>
                  </a:lnTo>
                  <a:lnTo>
                    <a:pt x="110" y="15"/>
                  </a:lnTo>
                  <a:lnTo>
                    <a:pt x="110" y="15"/>
                  </a:lnTo>
                  <a:lnTo>
                    <a:pt x="109" y="15"/>
                  </a:lnTo>
                  <a:lnTo>
                    <a:pt x="109" y="15"/>
                  </a:lnTo>
                  <a:lnTo>
                    <a:pt x="109" y="16"/>
                  </a:lnTo>
                  <a:lnTo>
                    <a:pt x="108" y="16"/>
                  </a:lnTo>
                  <a:lnTo>
                    <a:pt x="108" y="16"/>
                  </a:lnTo>
                  <a:lnTo>
                    <a:pt x="108" y="16"/>
                  </a:lnTo>
                  <a:lnTo>
                    <a:pt x="108" y="17"/>
                  </a:lnTo>
                  <a:lnTo>
                    <a:pt x="107" y="17"/>
                  </a:lnTo>
                  <a:lnTo>
                    <a:pt x="107" y="17"/>
                  </a:lnTo>
                  <a:lnTo>
                    <a:pt x="107" y="17"/>
                  </a:lnTo>
                  <a:lnTo>
                    <a:pt x="107" y="16"/>
                  </a:lnTo>
                  <a:lnTo>
                    <a:pt x="106" y="17"/>
                  </a:lnTo>
                  <a:lnTo>
                    <a:pt x="106" y="17"/>
                  </a:lnTo>
                  <a:lnTo>
                    <a:pt x="106" y="17"/>
                  </a:lnTo>
                  <a:lnTo>
                    <a:pt x="105" y="16"/>
                  </a:lnTo>
                  <a:lnTo>
                    <a:pt x="105" y="15"/>
                  </a:lnTo>
                  <a:lnTo>
                    <a:pt x="105" y="15"/>
                  </a:lnTo>
                  <a:lnTo>
                    <a:pt x="105" y="15"/>
                  </a:lnTo>
                  <a:lnTo>
                    <a:pt x="104" y="15"/>
                  </a:lnTo>
                  <a:lnTo>
                    <a:pt x="104" y="15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3" y="16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01" y="16"/>
                  </a:lnTo>
                  <a:lnTo>
                    <a:pt x="101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7" y="16"/>
                  </a:lnTo>
                  <a:lnTo>
                    <a:pt x="97" y="17"/>
                  </a:lnTo>
                  <a:lnTo>
                    <a:pt x="97" y="17"/>
                  </a:lnTo>
                  <a:lnTo>
                    <a:pt x="97" y="17"/>
                  </a:lnTo>
                  <a:lnTo>
                    <a:pt x="96" y="17"/>
                  </a:lnTo>
                  <a:lnTo>
                    <a:pt x="96" y="17"/>
                  </a:lnTo>
                  <a:lnTo>
                    <a:pt x="95" y="17"/>
                  </a:lnTo>
                  <a:lnTo>
                    <a:pt x="95" y="17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3" y="16"/>
                  </a:lnTo>
                  <a:lnTo>
                    <a:pt x="93" y="16"/>
                  </a:lnTo>
                  <a:lnTo>
                    <a:pt x="93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17"/>
                  </a:lnTo>
                  <a:lnTo>
                    <a:pt x="90" y="17"/>
                  </a:lnTo>
                  <a:lnTo>
                    <a:pt x="90" y="17"/>
                  </a:lnTo>
                  <a:lnTo>
                    <a:pt x="91" y="17"/>
                  </a:lnTo>
                  <a:lnTo>
                    <a:pt x="91" y="17"/>
                  </a:lnTo>
                  <a:lnTo>
                    <a:pt x="90" y="17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89" y="18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88" y="19"/>
                  </a:lnTo>
                  <a:lnTo>
                    <a:pt x="88" y="19"/>
                  </a:lnTo>
                  <a:lnTo>
                    <a:pt x="88" y="19"/>
                  </a:lnTo>
                  <a:lnTo>
                    <a:pt x="87" y="20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5" y="21"/>
                  </a:lnTo>
                  <a:lnTo>
                    <a:pt x="85" y="21"/>
                  </a:lnTo>
                  <a:lnTo>
                    <a:pt x="85" y="21"/>
                  </a:lnTo>
                  <a:lnTo>
                    <a:pt x="85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4" y="21"/>
                  </a:lnTo>
                  <a:lnTo>
                    <a:pt x="84" y="21"/>
                  </a:lnTo>
                  <a:lnTo>
                    <a:pt x="84" y="21"/>
                  </a:lnTo>
                  <a:lnTo>
                    <a:pt x="83" y="21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1"/>
                  </a:lnTo>
                  <a:lnTo>
                    <a:pt x="82" y="21"/>
                  </a:lnTo>
                  <a:lnTo>
                    <a:pt x="82" y="21"/>
                  </a:lnTo>
                  <a:lnTo>
                    <a:pt x="82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0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3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7" y="24"/>
                  </a:lnTo>
                  <a:lnTo>
                    <a:pt x="76" y="24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3" y="25"/>
                  </a:lnTo>
                  <a:lnTo>
                    <a:pt x="73" y="25"/>
                  </a:lnTo>
                  <a:lnTo>
                    <a:pt x="73" y="25"/>
                  </a:lnTo>
                  <a:lnTo>
                    <a:pt x="73" y="25"/>
                  </a:lnTo>
                  <a:lnTo>
                    <a:pt x="72" y="25"/>
                  </a:lnTo>
                  <a:lnTo>
                    <a:pt x="72" y="25"/>
                  </a:lnTo>
                  <a:lnTo>
                    <a:pt x="72" y="25"/>
                  </a:lnTo>
                  <a:lnTo>
                    <a:pt x="71" y="25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69" y="25"/>
                  </a:lnTo>
                  <a:lnTo>
                    <a:pt x="69" y="25"/>
                  </a:lnTo>
                  <a:lnTo>
                    <a:pt x="68" y="25"/>
                  </a:lnTo>
                  <a:lnTo>
                    <a:pt x="68" y="25"/>
                  </a:lnTo>
                  <a:lnTo>
                    <a:pt x="68" y="25"/>
                  </a:lnTo>
                  <a:lnTo>
                    <a:pt x="67" y="25"/>
                  </a:lnTo>
                  <a:lnTo>
                    <a:pt x="67" y="26"/>
                  </a:lnTo>
                  <a:lnTo>
                    <a:pt x="67" y="26"/>
                  </a:lnTo>
                  <a:lnTo>
                    <a:pt x="67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3" y="28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2" y="29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7" y="30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5" y="31"/>
                  </a:lnTo>
                  <a:lnTo>
                    <a:pt x="55" y="31"/>
                  </a:lnTo>
                  <a:lnTo>
                    <a:pt x="54" y="31"/>
                  </a:lnTo>
                  <a:lnTo>
                    <a:pt x="54" y="31"/>
                  </a:lnTo>
                  <a:lnTo>
                    <a:pt x="54" y="31"/>
                  </a:lnTo>
                  <a:lnTo>
                    <a:pt x="54" y="32"/>
                  </a:lnTo>
                  <a:lnTo>
                    <a:pt x="53" y="32"/>
                  </a:lnTo>
                  <a:lnTo>
                    <a:pt x="53" y="32"/>
                  </a:lnTo>
                  <a:lnTo>
                    <a:pt x="53" y="32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49" y="32"/>
                  </a:lnTo>
                  <a:lnTo>
                    <a:pt x="49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6" y="32"/>
                  </a:lnTo>
                  <a:lnTo>
                    <a:pt x="45" y="32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8" y="35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7" y="36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40"/>
                  </a:lnTo>
                  <a:lnTo>
                    <a:pt x="33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0" y="41"/>
                  </a:lnTo>
                  <a:lnTo>
                    <a:pt x="30" y="41"/>
                  </a:lnTo>
                  <a:lnTo>
                    <a:pt x="30" y="41"/>
                  </a:lnTo>
                  <a:lnTo>
                    <a:pt x="30" y="41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0" y="43"/>
                  </a:lnTo>
                  <a:lnTo>
                    <a:pt x="30" y="43"/>
                  </a:lnTo>
                  <a:lnTo>
                    <a:pt x="30" y="43"/>
                  </a:lnTo>
                  <a:lnTo>
                    <a:pt x="29" y="44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19" y="47"/>
                  </a:lnTo>
                  <a:lnTo>
                    <a:pt x="18" y="47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7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4" y="43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7" y="47"/>
                  </a:lnTo>
                  <a:lnTo>
                    <a:pt x="7" y="47"/>
                  </a:lnTo>
                  <a:lnTo>
                    <a:pt x="7" y="47"/>
                  </a:lnTo>
                  <a:lnTo>
                    <a:pt x="7" y="47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7" y="46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4" y="44"/>
                  </a:lnTo>
                  <a:lnTo>
                    <a:pt x="3" y="44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3" y="4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6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08" name="Freeform 115"/>
            <p:cNvSpPr>
              <a:spLocks/>
            </p:cNvSpPr>
            <p:nvPr>
              <p:custDataLst>
                <p:tags r:id="rId263"/>
              </p:custDataLst>
            </p:nvPr>
          </p:nvSpPr>
          <p:spPr bwMode="auto">
            <a:xfrm>
              <a:off x="6983275" y="4268249"/>
              <a:ext cx="219076" cy="185824"/>
            </a:xfrm>
            <a:custGeom>
              <a:avLst/>
              <a:gdLst/>
              <a:ahLst/>
              <a:cxnLst>
                <a:cxn ang="0">
                  <a:pos x="111" y="2"/>
                </a:cxn>
                <a:cxn ang="0">
                  <a:pos x="109" y="4"/>
                </a:cxn>
                <a:cxn ang="0">
                  <a:pos x="106" y="4"/>
                </a:cxn>
                <a:cxn ang="0">
                  <a:pos x="102" y="4"/>
                </a:cxn>
                <a:cxn ang="0">
                  <a:pos x="100" y="6"/>
                </a:cxn>
                <a:cxn ang="0">
                  <a:pos x="97" y="8"/>
                </a:cxn>
                <a:cxn ang="0">
                  <a:pos x="100" y="9"/>
                </a:cxn>
                <a:cxn ang="0">
                  <a:pos x="103" y="12"/>
                </a:cxn>
                <a:cxn ang="0">
                  <a:pos x="101" y="14"/>
                </a:cxn>
                <a:cxn ang="0">
                  <a:pos x="98" y="17"/>
                </a:cxn>
                <a:cxn ang="0">
                  <a:pos x="95" y="19"/>
                </a:cxn>
                <a:cxn ang="0">
                  <a:pos x="94" y="23"/>
                </a:cxn>
                <a:cxn ang="0">
                  <a:pos x="94" y="26"/>
                </a:cxn>
                <a:cxn ang="0">
                  <a:pos x="95" y="28"/>
                </a:cxn>
                <a:cxn ang="0">
                  <a:pos x="92" y="31"/>
                </a:cxn>
                <a:cxn ang="0">
                  <a:pos x="91" y="34"/>
                </a:cxn>
                <a:cxn ang="0">
                  <a:pos x="92" y="37"/>
                </a:cxn>
                <a:cxn ang="0">
                  <a:pos x="91" y="39"/>
                </a:cxn>
                <a:cxn ang="0">
                  <a:pos x="90" y="41"/>
                </a:cxn>
                <a:cxn ang="0">
                  <a:pos x="88" y="43"/>
                </a:cxn>
                <a:cxn ang="0">
                  <a:pos x="87" y="45"/>
                </a:cxn>
                <a:cxn ang="0">
                  <a:pos x="90" y="47"/>
                </a:cxn>
                <a:cxn ang="0">
                  <a:pos x="88" y="50"/>
                </a:cxn>
                <a:cxn ang="0">
                  <a:pos x="86" y="52"/>
                </a:cxn>
                <a:cxn ang="0">
                  <a:pos x="84" y="54"/>
                </a:cxn>
                <a:cxn ang="0">
                  <a:pos x="82" y="57"/>
                </a:cxn>
                <a:cxn ang="0">
                  <a:pos x="83" y="59"/>
                </a:cxn>
                <a:cxn ang="0">
                  <a:pos x="85" y="61"/>
                </a:cxn>
                <a:cxn ang="0">
                  <a:pos x="88" y="61"/>
                </a:cxn>
                <a:cxn ang="0">
                  <a:pos x="88" y="64"/>
                </a:cxn>
                <a:cxn ang="0">
                  <a:pos x="86" y="66"/>
                </a:cxn>
                <a:cxn ang="0">
                  <a:pos x="83" y="67"/>
                </a:cxn>
                <a:cxn ang="0">
                  <a:pos x="80" y="68"/>
                </a:cxn>
                <a:cxn ang="0">
                  <a:pos x="76" y="70"/>
                </a:cxn>
                <a:cxn ang="0">
                  <a:pos x="72" y="71"/>
                </a:cxn>
                <a:cxn ang="0">
                  <a:pos x="68" y="73"/>
                </a:cxn>
                <a:cxn ang="0">
                  <a:pos x="65" y="75"/>
                </a:cxn>
                <a:cxn ang="0">
                  <a:pos x="62" y="76"/>
                </a:cxn>
                <a:cxn ang="0">
                  <a:pos x="58" y="77"/>
                </a:cxn>
                <a:cxn ang="0">
                  <a:pos x="55" y="79"/>
                </a:cxn>
                <a:cxn ang="0">
                  <a:pos x="51" y="81"/>
                </a:cxn>
                <a:cxn ang="0">
                  <a:pos x="48" y="82"/>
                </a:cxn>
                <a:cxn ang="0">
                  <a:pos x="44" y="83"/>
                </a:cxn>
                <a:cxn ang="0">
                  <a:pos x="41" y="86"/>
                </a:cxn>
                <a:cxn ang="0">
                  <a:pos x="37" y="88"/>
                </a:cxn>
                <a:cxn ang="0">
                  <a:pos x="34" y="90"/>
                </a:cxn>
                <a:cxn ang="0">
                  <a:pos x="30" y="91"/>
                </a:cxn>
                <a:cxn ang="0">
                  <a:pos x="29" y="93"/>
                </a:cxn>
                <a:cxn ang="0">
                  <a:pos x="26" y="94"/>
                </a:cxn>
                <a:cxn ang="0">
                  <a:pos x="24" y="95"/>
                </a:cxn>
                <a:cxn ang="0">
                  <a:pos x="22" y="93"/>
                </a:cxn>
                <a:cxn ang="0">
                  <a:pos x="23" y="90"/>
                </a:cxn>
                <a:cxn ang="0">
                  <a:pos x="20" y="89"/>
                </a:cxn>
                <a:cxn ang="0">
                  <a:pos x="18" y="89"/>
                </a:cxn>
                <a:cxn ang="0">
                  <a:pos x="16" y="88"/>
                </a:cxn>
                <a:cxn ang="0">
                  <a:pos x="13" y="88"/>
                </a:cxn>
                <a:cxn ang="0">
                  <a:pos x="9" y="88"/>
                </a:cxn>
                <a:cxn ang="0">
                  <a:pos x="6" y="88"/>
                </a:cxn>
                <a:cxn ang="0">
                  <a:pos x="3" y="90"/>
                </a:cxn>
              </a:cxnLst>
              <a:rect l="0" t="0" r="r" b="b"/>
              <a:pathLst>
                <a:path w="112" h="95">
                  <a:moveTo>
                    <a:pt x="112" y="0"/>
                  </a:moveTo>
                  <a:lnTo>
                    <a:pt x="112" y="0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2" y="2"/>
                  </a:lnTo>
                  <a:lnTo>
                    <a:pt x="112" y="2"/>
                  </a:lnTo>
                  <a:lnTo>
                    <a:pt x="111" y="2"/>
                  </a:lnTo>
                  <a:lnTo>
                    <a:pt x="111" y="3"/>
                  </a:lnTo>
                  <a:lnTo>
                    <a:pt x="111" y="2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9" y="4"/>
                  </a:lnTo>
                  <a:lnTo>
                    <a:pt x="109" y="4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07" y="3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102" y="4"/>
                  </a:lnTo>
                  <a:lnTo>
                    <a:pt x="102" y="4"/>
                  </a:lnTo>
                  <a:lnTo>
                    <a:pt x="102" y="4"/>
                  </a:lnTo>
                  <a:lnTo>
                    <a:pt x="102" y="4"/>
                  </a:lnTo>
                  <a:lnTo>
                    <a:pt x="101" y="5"/>
                  </a:lnTo>
                  <a:lnTo>
                    <a:pt x="101" y="5"/>
                  </a:lnTo>
                  <a:lnTo>
                    <a:pt x="100" y="5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98" y="7"/>
                  </a:lnTo>
                  <a:lnTo>
                    <a:pt x="97" y="7"/>
                  </a:lnTo>
                  <a:lnTo>
                    <a:pt x="98" y="7"/>
                  </a:lnTo>
                  <a:lnTo>
                    <a:pt x="97" y="7"/>
                  </a:lnTo>
                  <a:lnTo>
                    <a:pt x="97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9" y="9"/>
                  </a:lnTo>
                  <a:lnTo>
                    <a:pt x="99" y="9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100" y="10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2" y="11"/>
                  </a:lnTo>
                  <a:lnTo>
                    <a:pt x="102" y="11"/>
                  </a:lnTo>
                  <a:lnTo>
                    <a:pt x="103" y="11"/>
                  </a:lnTo>
                  <a:lnTo>
                    <a:pt x="103" y="12"/>
                  </a:lnTo>
                  <a:lnTo>
                    <a:pt x="103" y="12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02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4"/>
                  </a:lnTo>
                  <a:lnTo>
                    <a:pt x="100" y="14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99" y="15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7" y="17"/>
                  </a:lnTo>
                  <a:lnTo>
                    <a:pt x="97" y="17"/>
                  </a:lnTo>
                  <a:lnTo>
                    <a:pt x="96" y="17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6" y="19"/>
                  </a:lnTo>
                  <a:lnTo>
                    <a:pt x="96" y="19"/>
                  </a:lnTo>
                  <a:lnTo>
                    <a:pt x="96" y="19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0"/>
                  </a:lnTo>
                  <a:lnTo>
                    <a:pt x="95" y="20"/>
                  </a:lnTo>
                  <a:lnTo>
                    <a:pt x="95" y="20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4" y="21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4"/>
                  </a:lnTo>
                  <a:lnTo>
                    <a:pt x="94" y="24"/>
                  </a:lnTo>
                  <a:lnTo>
                    <a:pt x="94" y="24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6"/>
                  </a:lnTo>
                  <a:lnTo>
                    <a:pt x="95" y="27"/>
                  </a:lnTo>
                  <a:lnTo>
                    <a:pt x="95" y="27"/>
                  </a:lnTo>
                  <a:lnTo>
                    <a:pt x="95" y="28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4" y="29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2" y="30"/>
                  </a:lnTo>
                  <a:lnTo>
                    <a:pt x="92" y="31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3"/>
                  </a:lnTo>
                  <a:lnTo>
                    <a:pt x="92" y="33"/>
                  </a:lnTo>
                  <a:lnTo>
                    <a:pt x="91" y="33"/>
                  </a:lnTo>
                  <a:lnTo>
                    <a:pt x="91" y="34"/>
                  </a:lnTo>
                  <a:lnTo>
                    <a:pt x="91" y="34"/>
                  </a:lnTo>
                  <a:lnTo>
                    <a:pt x="91" y="34"/>
                  </a:lnTo>
                  <a:lnTo>
                    <a:pt x="91" y="34"/>
                  </a:lnTo>
                  <a:lnTo>
                    <a:pt x="91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1" y="36"/>
                  </a:lnTo>
                  <a:lnTo>
                    <a:pt x="91" y="36"/>
                  </a:lnTo>
                  <a:lnTo>
                    <a:pt x="91" y="36"/>
                  </a:lnTo>
                  <a:lnTo>
                    <a:pt x="91" y="36"/>
                  </a:lnTo>
                  <a:lnTo>
                    <a:pt x="92" y="37"/>
                  </a:lnTo>
                  <a:lnTo>
                    <a:pt x="91" y="37"/>
                  </a:lnTo>
                  <a:lnTo>
                    <a:pt x="91" y="37"/>
                  </a:lnTo>
                  <a:lnTo>
                    <a:pt x="92" y="37"/>
                  </a:lnTo>
                  <a:lnTo>
                    <a:pt x="92" y="37"/>
                  </a:lnTo>
                  <a:lnTo>
                    <a:pt x="92" y="38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91" y="39"/>
                  </a:lnTo>
                  <a:lnTo>
                    <a:pt x="91" y="39"/>
                  </a:lnTo>
                  <a:lnTo>
                    <a:pt x="91" y="39"/>
                  </a:lnTo>
                  <a:lnTo>
                    <a:pt x="90" y="39"/>
                  </a:lnTo>
                  <a:lnTo>
                    <a:pt x="90" y="39"/>
                  </a:lnTo>
                  <a:lnTo>
                    <a:pt x="91" y="39"/>
                  </a:lnTo>
                  <a:lnTo>
                    <a:pt x="91" y="40"/>
                  </a:lnTo>
                  <a:lnTo>
                    <a:pt x="91" y="40"/>
                  </a:lnTo>
                  <a:lnTo>
                    <a:pt x="91" y="41"/>
                  </a:lnTo>
                  <a:lnTo>
                    <a:pt x="91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9" y="40"/>
                  </a:lnTo>
                  <a:lnTo>
                    <a:pt x="88" y="40"/>
                  </a:lnTo>
                  <a:lnTo>
                    <a:pt x="88" y="41"/>
                  </a:lnTo>
                  <a:lnTo>
                    <a:pt x="88" y="41"/>
                  </a:lnTo>
                  <a:lnTo>
                    <a:pt x="88" y="41"/>
                  </a:lnTo>
                  <a:lnTo>
                    <a:pt x="88" y="42"/>
                  </a:lnTo>
                  <a:lnTo>
                    <a:pt x="88" y="42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88" y="44"/>
                  </a:lnTo>
                  <a:lnTo>
                    <a:pt x="87" y="44"/>
                  </a:lnTo>
                  <a:lnTo>
                    <a:pt x="88" y="4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7" y="45"/>
                  </a:lnTo>
                  <a:lnTo>
                    <a:pt x="87" y="45"/>
                  </a:lnTo>
                  <a:lnTo>
                    <a:pt x="87" y="45"/>
                  </a:lnTo>
                  <a:lnTo>
                    <a:pt x="88" y="45"/>
                  </a:lnTo>
                  <a:lnTo>
                    <a:pt x="88" y="46"/>
                  </a:lnTo>
                  <a:lnTo>
                    <a:pt x="88" y="46"/>
                  </a:lnTo>
                  <a:lnTo>
                    <a:pt x="89" y="46"/>
                  </a:lnTo>
                  <a:lnTo>
                    <a:pt x="88" y="46"/>
                  </a:lnTo>
                  <a:lnTo>
                    <a:pt x="88" y="46"/>
                  </a:lnTo>
                  <a:lnTo>
                    <a:pt x="89" y="46"/>
                  </a:lnTo>
                  <a:lnTo>
                    <a:pt x="89" y="47"/>
                  </a:lnTo>
                  <a:lnTo>
                    <a:pt x="90" y="47"/>
                  </a:lnTo>
                  <a:lnTo>
                    <a:pt x="90" y="47"/>
                  </a:lnTo>
                  <a:lnTo>
                    <a:pt x="90" y="48"/>
                  </a:lnTo>
                  <a:lnTo>
                    <a:pt x="89" y="48"/>
                  </a:lnTo>
                  <a:lnTo>
                    <a:pt x="89" y="48"/>
                  </a:lnTo>
                  <a:lnTo>
                    <a:pt x="89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8" y="49"/>
                  </a:lnTo>
                  <a:lnTo>
                    <a:pt x="88" y="49"/>
                  </a:lnTo>
                  <a:lnTo>
                    <a:pt x="88" y="49"/>
                  </a:lnTo>
                  <a:lnTo>
                    <a:pt x="88" y="50"/>
                  </a:lnTo>
                  <a:lnTo>
                    <a:pt x="88" y="50"/>
                  </a:lnTo>
                  <a:lnTo>
                    <a:pt x="87" y="50"/>
                  </a:lnTo>
                  <a:lnTo>
                    <a:pt x="87" y="50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86" y="52"/>
                  </a:lnTo>
                  <a:lnTo>
                    <a:pt x="86" y="52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4"/>
                  </a:lnTo>
                  <a:lnTo>
                    <a:pt x="84" y="54"/>
                  </a:lnTo>
                  <a:lnTo>
                    <a:pt x="84" y="54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2" y="55"/>
                  </a:lnTo>
                  <a:lnTo>
                    <a:pt x="82" y="55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2" y="57"/>
                  </a:lnTo>
                  <a:lnTo>
                    <a:pt x="82" y="57"/>
                  </a:lnTo>
                  <a:lnTo>
                    <a:pt x="81" y="57"/>
                  </a:lnTo>
                  <a:lnTo>
                    <a:pt x="82" y="58"/>
                  </a:lnTo>
                  <a:lnTo>
                    <a:pt x="82" y="57"/>
                  </a:lnTo>
                  <a:lnTo>
                    <a:pt x="82" y="58"/>
                  </a:lnTo>
                  <a:lnTo>
                    <a:pt x="82" y="58"/>
                  </a:lnTo>
                  <a:lnTo>
                    <a:pt x="81" y="59"/>
                  </a:lnTo>
                  <a:lnTo>
                    <a:pt x="81" y="59"/>
                  </a:lnTo>
                  <a:lnTo>
                    <a:pt x="82" y="59"/>
                  </a:lnTo>
                  <a:lnTo>
                    <a:pt x="82" y="59"/>
                  </a:lnTo>
                  <a:lnTo>
                    <a:pt x="83" y="59"/>
                  </a:lnTo>
                  <a:lnTo>
                    <a:pt x="83" y="59"/>
                  </a:lnTo>
                  <a:lnTo>
                    <a:pt x="83" y="60"/>
                  </a:lnTo>
                  <a:lnTo>
                    <a:pt x="83" y="60"/>
                  </a:lnTo>
                  <a:lnTo>
                    <a:pt x="83" y="61"/>
                  </a:lnTo>
                  <a:lnTo>
                    <a:pt x="83" y="60"/>
                  </a:lnTo>
                  <a:lnTo>
                    <a:pt x="83" y="61"/>
                  </a:lnTo>
                  <a:lnTo>
                    <a:pt x="84" y="61"/>
                  </a:lnTo>
                  <a:lnTo>
                    <a:pt x="84" y="61"/>
                  </a:lnTo>
                  <a:lnTo>
                    <a:pt x="84" y="60"/>
                  </a:lnTo>
                  <a:lnTo>
                    <a:pt x="85" y="61"/>
                  </a:lnTo>
                  <a:lnTo>
                    <a:pt x="85" y="60"/>
                  </a:lnTo>
                  <a:lnTo>
                    <a:pt x="86" y="60"/>
                  </a:lnTo>
                  <a:lnTo>
                    <a:pt x="86" y="61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86" y="61"/>
                  </a:lnTo>
                  <a:lnTo>
                    <a:pt x="87" y="61"/>
                  </a:lnTo>
                  <a:lnTo>
                    <a:pt x="87" y="61"/>
                  </a:lnTo>
                  <a:lnTo>
                    <a:pt x="88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2"/>
                  </a:lnTo>
                  <a:lnTo>
                    <a:pt x="88" y="62"/>
                  </a:lnTo>
                  <a:lnTo>
                    <a:pt x="88" y="62"/>
                  </a:lnTo>
                  <a:lnTo>
                    <a:pt x="88" y="63"/>
                  </a:lnTo>
                  <a:lnTo>
                    <a:pt x="89" y="63"/>
                  </a:lnTo>
                  <a:lnTo>
                    <a:pt x="89" y="63"/>
                  </a:lnTo>
                  <a:lnTo>
                    <a:pt x="89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9" y="64"/>
                  </a:lnTo>
                  <a:lnTo>
                    <a:pt x="88" y="65"/>
                  </a:lnTo>
                  <a:lnTo>
                    <a:pt x="88" y="65"/>
                  </a:lnTo>
                  <a:lnTo>
                    <a:pt x="88" y="65"/>
                  </a:lnTo>
                  <a:lnTo>
                    <a:pt x="88" y="65"/>
                  </a:lnTo>
                  <a:lnTo>
                    <a:pt x="88" y="66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6" y="66"/>
                  </a:lnTo>
                  <a:lnTo>
                    <a:pt x="86" y="66"/>
                  </a:lnTo>
                  <a:lnTo>
                    <a:pt x="86" y="66"/>
                  </a:lnTo>
                  <a:lnTo>
                    <a:pt x="86" y="66"/>
                  </a:lnTo>
                  <a:lnTo>
                    <a:pt x="85" y="66"/>
                  </a:lnTo>
                  <a:lnTo>
                    <a:pt x="85" y="67"/>
                  </a:lnTo>
                  <a:lnTo>
                    <a:pt x="84" y="67"/>
                  </a:lnTo>
                  <a:lnTo>
                    <a:pt x="84" y="67"/>
                  </a:lnTo>
                  <a:lnTo>
                    <a:pt x="84" y="67"/>
                  </a:lnTo>
                  <a:lnTo>
                    <a:pt x="84" y="67"/>
                  </a:lnTo>
                  <a:lnTo>
                    <a:pt x="83" y="67"/>
                  </a:lnTo>
                  <a:lnTo>
                    <a:pt x="83" y="67"/>
                  </a:lnTo>
                  <a:lnTo>
                    <a:pt x="82" y="67"/>
                  </a:lnTo>
                  <a:lnTo>
                    <a:pt x="82" y="67"/>
                  </a:lnTo>
                  <a:lnTo>
                    <a:pt x="82" y="67"/>
                  </a:lnTo>
                  <a:lnTo>
                    <a:pt x="82" y="67"/>
                  </a:lnTo>
                  <a:lnTo>
                    <a:pt x="82" y="67"/>
                  </a:lnTo>
                  <a:lnTo>
                    <a:pt x="81" y="67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79" y="68"/>
                  </a:lnTo>
                  <a:lnTo>
                    <a:pt x="79" y="68"/>
                  </a:lnTo>
                  <a:lnTo>
                    <a:pt x="79" y="68"/>
                  </a:lnTo>
                  <a:lnTo>
                    <a:pt x="79" y="68"/>
                  </a:lnTo>
                  <a:lnTo>
                    <a:pt x="78" y="69"/>
                  </a:lnTo>
                  <a:lnTo>
                    <a:pt x="78" y="69"/>
                  </a:lnTo>
                  <a:lnTo>
                    <a:pt x="77" y="69"/>
                  </a:lnTo>
                  <a:lnTo>
                    <a:pt x="77" y="69"/>
                  </a:lnTo>
                  <a:lnTo>
                    <a:pt x="77" y="69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72"/>
                  </a:lnTo>
                  <a:lnTo>
                    <a:pt x="71" y="72"/>
                  </a:lnTo>
                  <a:lnTo>
                    <a:pt x="71" y="72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69" y="72"/>
                  </a:lnTo>
                  <a:lnTo>
                    <a:pt x="69" y="73"/>
                  </a:lnTo>
                  <a:lnTo>
                    <a:pt x="68" y="73"/>
                  </a:lnTo>
                  <a:lnTo>
                    <a:pt x="68" y="73"/>
                  </a:lnTo>
                  <a:lnTo>
                    <a:pt x="68" y="73"/>
                  </a:lnTo>
                  <a:lnTo>
                    <a:pt x="68" y="73"/>
                  </a:lnTo>
                  <a:lnTo>
                    <a:pt x="67" y="74"/>
                  </a:lnTo>
                  <a:lnTo>
                    <a:pt x="66" y="74"/>
                  </a:lnTo>
                  <a:lnTo>
                    <a:pt x="66" y="74"/>
                  </a:lnTo>
                  <a:lnTo>
                    <a:pt x="66" y="74"/>
                  </a:lnTo>
                  <a:lnTo>
                    <a:pt x="65" y="74"/>
                  </a:lnTo>
                  <a:lnTo>
                    <a:pt x="65" y="75"/>
                  </a:lnTo>
                  <a:lnTo>
                    <a:pt x="65" y="75"/>
                  </a:lnTo>
                  <a:lnTo>
                    <a:pt x="65" y="75"/>
                  </a:lnTo>
                  <a:lnTo>
                    <a:pt x="65" y="75"/>
                  </a:lnTo>
                  <a:lnTo>
                    <a:pt x="65" y="75"/>
                  </a:lnTo>
                  <a:lnTo>
                    <a:pt x="64" y="75"/>
                  </a:lnTo>
                  <a:lnTo>
                    <a:pt x="64" y="75"/>
                  </a:lnTo>
                  <a:lnTo>
                    <a:pt x="63" y="76"/>
                  </a:lnTo>
                  <a:lnTo>
                    <a:pt x="63" y="75"/>
                  </a:lnTo>
                  <a:lnTo>
                    <a:pt x="63" y="7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1" y="76"/>
                  </a:lnTo>
                  <a:lnTo>
                    <a:pt x="61" y="76"/>
                  </a:lnTo>
                  <a:lnTo>
                    <a:pt x="61" y="77"/>
                  </a:lnTo>
                  <a:lnTo>
                    <a:pt x="60" y="77"/>
                  </a:lnTo>
                  <a:lnTo>
                    <a:pt x="60" y="77"/>
                  </a:lnTo>
                  <a:lnTo>
                    <a:pt x="59" y="77"/>
                  </a:lnTo>
                  <a:lnTo>
                    <a:pt x="59" y="77"/>
                  </a:lnTo>
                  <a:lnTo>
                    <a:pt x="59" y="77"/>
                  </a:lnTo>
                  <a:lnTo>
                    <a:pt x="58" y="77"/>
                  </a:lnTo>
                  <a:lnTo>
                    <a:pt x="58" y="77"/>
                  </a:lnTo>
                  <a:lnTo>
                    <a:pt x="57" y="78"/>
                  </a:lnTo>
                  <a:lnTo>
                    <a:pt x="57" y="78"/>
                  </a:lnTo>
                  <a:lnTo>
                    <a:pt x="57" y="78"/>
                  </a:lnTo>
                  <a:lnTo>
                    <a:pt x="57" y="78"/>
                  </a:lnTo>
                  <a:lnTo>
                    <a:pt x="56" y="78"/>
                  </a:lnTo>
                  <a:lnTo>
                    <a:pt x="56" y="78"/>
                  </a:lnTo>
                  <a:lnTo>
                    <a:pt x="55" y="79"/>
                  </a:lnTo>
                  <a:lnTo>
                    <a:pt x="55" y="79"/>
                  </a:lnTo>
                  <a:lnTo>
                    <a:pt x="55" y="79"/>
                  </a:lnTo>
                  <a:lnTo>
                    <a:pt x="54" y="79"/>
                  </a:lnTo>
                  <a:lnTo>
                    <a:pt x="54" y="79"/>
                  </a:lnTo>
                  <a:lnTo>
                    <a:pt x="54" y="79"/>
                  </a:lnTo>
                  <a:lnTo>
                    <a:pt x="54" y="79"/>
                  </a:lnTo>
                  <a:lnTo>
                    <a:pt x="53" y="80"/>
                  </a:lnTo>
                  <a:lnTo>
                    <a:pt x="53" y="80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81"/>
                  </a:lnTo>
                  <a:lnTo>
                    <a:pt x="51" y="81"/>
                  </a:lnTo>
                  <a:lnTo>
                    <a:pt x="51" y="81"/>
                  </a:lnTo>
                  <a:lnTo>
                    <a:pt x="51" y="81"/>
                  </a:lnTo>
                  <a:lnTo>
                    <a:pt x="50" y="81"/>
                  </a:lnTo>
                  <a:lnTo>
                    <a:pt x="50" y="81"/>
                  </a:lnTo>
                  <a:lnTo>
                    <a:pt x="50" y="81"/>
                  </a:lnTo>
                  <a:lnTo>
                    <a:pt x="49" y="81"/>
                  </a:lnTo>
                  <a:lnTo>
                    <a:pt x="49" y="82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7" y="82"/>
                  </a:lnTo>
                  <a:lnTo>
                    <a:pt x="47" y="82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5" y="83"/>
                  </a:lnTo>
                  <a:lnTo>
                    <a:pt x="45" y="83"/>
                  </a:lnTo>
                  <a:lnTo>
                    <a:pt x="45" y="83"/>
                  </a:lnTo>
                  <a:lnTo>
                    <a:pt x="45" y="83"/>
                  </a:lnTo>
                  <a:lnTo>
                    <a:pt x="44" y="83"/>
                  </a:lnTo>
                  <a:lnTo>
                    <a:pt x="44" y="83"/>
                  </a:lnTo>
                  <a:lnTo>
                    <a:pt x="43" y="83"/>
                  </a:lnTo>
                  <a:lnTo>
                    <a:pt x="43" y="83"/>
                  </a:lnTo>
                  <a:lnTo>
                    <a:pt x="43" y="83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42" y="85"/>
                  </a:lnTo>
                  <a:lnTo>
                    <a:pt x="41" y="85"/>
                  </a:lnTo>
                  <a:lnTo>
                    <a:pt x="41" y="85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0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7"/>
                  </a:lnTo>
                  <a:lnTo>
                    <a:pt x="38" y="87"/>
                  </a:lnTo>
                  <a:lnTo>
                    <a:pt x="38" y="87"/>
                  </a:lnTo>
                  <a:lnTo>
                    <a:pt x="38" y="87"/>
                  </a:lnTo>
                  <a:lnTo>
                    <a:pt x="38" y="87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5" y="88"/>
                  </a:lnTo>
                  <a:lnTo>
                    <a:pt x="35" y="89"/>
                  </a:lnTo>
                  <a:lnTo>
                    <a:pt x="34" y="89"/>
                  </a:lnTo>
                  <a:lnTo>
                    <a:pt x="34" y="90"/>
                  </a:lnTo>
                  <a:lnTo>
                    <a:pt x="34" y="90"/>
                  </a:lnTo>
                  <a:lnTo>
                    <a:pt x="33" y="90"/>
                  </a:lnTo>
                  <a:lnTo>
                    <a:pt x="32" y="90"/>
                  </a:lnTo>
                  <a:lnTo>
                    <a:pt x="32" y="90"/>
                  </a:lnTo>
                  <a:lnTo>
                    <a:pt x="32" y="90"/>
                  </a:lnTo>
                  <a:lnTo>
                    <a:pt x="31" y="90"/>
                  </a:lnTo>
                  <a:lnTo>
                    <a:pt x="31" y="90"/>
                  </a:lnTo>
                  <a:lnTo>
                    <a:pt x="31" y="90"/>
                  </a:lnTo>
                  <a:lnTo>
                    <a:pt x="31" y="90"/>
                  </a:lnTo>
                  <a:lnTo>
                    <a:pt x="30" y="90"/>
                  </a:lnTo>
                  <a:lnTo>
                    <a:pt x="30" y="91"/>
                  </a:lnTo>
                  <a:lnTo>
                    <a:pt x="30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27" y="94"/>
                  </a:lnTo>
                  <a:lnTo>
                    <a:pt x="27" y="94"/>
                  </a:lnTo>
                  <a:lnTo>
                    <a:pt x="27" y="94"/>
                  </a:lnTo>
                  <a:lnTo>
                    <a:pt x="27" y="94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94"/>
                  </a:lnTo>
                  <a:lnTo>
                    <a:pt x="25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4" y="95"/>
                  </a:lnTo>
                  <a:lnTo>
                    <a:pt x="24" y="95"/>
                  </a:lnTo>
                  <a:lnTo>
                    <a:pt x="24" y="95"/>
                  </a:lnTo>
                  <a:lnTo>
                    <a:pt x="23" y="95"/>
                  </a:lnTo>
                  <a:lnTo>
                    <a:pt x="23" y="95"/>
                  </a:lnTo>
                  <a:lnTo>
                    <a:pt x="23" y="95"/>
                  </a:lnTo>
                  <a:lnTo>
                    <a:pt x="23" y="95"/>
                  </a:lnTo>
                  <a:lnTo>
                    <a:pt x="22" y="95"/>
                  </a:lnTo>
                  <a:lnTo>
                    <a:pt x="22" y="95"/>
                  </a:lnTo>
                  <a:lnTo>
                    <a:pt x="22" y="94"/>
                  </a:lnTo>
                  <a:lnTo>
                    <a:pt x="22" y="94"/>
                  </a:lnTo>
                  <a:lnTo>
                    <a:pt x="22" y="94"/>
                  </a:lnTo>
                  <a:lnTo>
                    <a:pt x="22" y="93"/>
                  </a:lnTo>
                  <a:lnTo>
                    <a:pt x="22" y="93"/>
                  </a:lnTo>
                  <a:lnTo>
                    <a:pt x="22" y="92"/>
                  </a:lnTo>
                  <a:lnTo>
                    <a:pt x="22" y="92"/>
                  </a:lnTo>
                  <a:lnTo>
                    <a:pt x="23" y="92"/>
                  </a:lnTo>
                  <a:lnTo>
                    <a:pt x="23" y="92"/>
                  </a:lnTo>
                  <a:lnTo>
                    <a:pt x="23" y="91"/>
                  </a:lnTo>
                  <a:lnTo>
                    <a:pt x="23" y="91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1" y="90"/>
                  </a:lnTo>
                  <a:lnTo>
                    <a:pt x="21" y="89"/>
                  </a:lnTo>
                  <a:lnTo>
                    <a:pt x="21" y="89"/>
                  </a:lnTo>
                  <a:lnTo>
                    <a:pt x="21" y="89"/>
                  </a:lnTo>
                  <a:lnTo>
                    <a:pt x="20" y="89"/>
                  </a:lnTo>
                  <a:lnTo>
                    <a:pt x="20" y="89"/>
                  </a:lnTo>
                  <a:lnTo>
                    <a:pt x="20" y="89"/>
                  </a:lnTo>
                  <a:lnTo>
                    <a:pt x="20" y="89"/>
                  </a:lnTo>
                  <a:lnTo>
                    <a:pt x="19" y="89"/>
                  </a:lnTo>
                  <a:lnTo>
                    <a:pt x="19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6" y="90"/>
                  </a:lnTo>
                  <a:lnTo>
                    <a:pt x="16" y="89"/>
                  </a:lnTo>
                  <a:lnTo>
                    <a:pt x="16" y="89"/>
                  </a:lnTo>
                  <a:lnTo>
                    <a:pt x="16" y="89"/>
                  </a:lnTo>
                  <a:lnTo>
                    <a:pt x="15" y="89"/>
                  </a:lnTo>
                  <a:lnTo>
                    <a:pt x="15" y="88"/>
                  </a:lnTo>
                  <a:lnTo>
                    <a:pt x="16" y="88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1" y="88"/>
                  </a:lnTo>
                  <a:lnTo>
                    <a:pt x="11" y="88"/>
                  </a:lnTo>
                  <a:lnTo>
                    <a:pt x="11" y="88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9" y="88"/>
                  </a:lnTo>
                  <a:lnTo>
                    <a:pt x="9" y="88"/>
                  </a:lnTo>
                  <a:lnTo>
                    <a:pt x="9" y="88"/>
                  </a:lnTo>
                  <a:lnTo>
                    <a:pt x="9" y="88"/>
                  </a:lnTo>
                  <a:lnTo>
                    <a:pt x="8" y="88"/>
                  </a:lnTo>
                  <a:lnTo>
                    <a:pt x="8" y="88"/>
                  </a:lnTo>
                  <a:lnTo>
                    <a:pt x="8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7" y="87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5" y="88"/>
                  </a:lnTo>
                  <a:lnTo>
                    <a:pt x="5" y="88"/>
                  </a:lnTo>
                  <a:lnTo>
                    <a:pt x="5" y="89"/>
                  </a:lnTo>
                  <a:lnTo>
                    <a:pt x="5" y="89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4" y="90"/>
                  </a:lnTo>
                  <a:lnTo>
                    <a:pt x="3" y="90"/>
                  </a:lnTo>
                  <a:lnTo>
                    <a:pt x="3" y="90"/>
                  </a:lnTo>
                  <a:lnTo>
                    <a:pt x="3" y="90"/>
                  </a:lnTo>
                  <a:lnTo>
                    <a:pt x="3" y="90"/>
                  </a:lnTo>
                  <a:lnTo>
                    <a:pt x="2" y="90"/>
                  </a:lnTo>
                  <a:lnTo>
                    <a:pt x="2" y="90"/>
                  </a:lnTo>
                  <a:lnTo>
                    <a:pt x="2" y="91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0" y="9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09" name="Freeform 116"/>
            <p:cNvSpPr>
              <a:spLocks/>
            </p:cNvSpPr>
            <p:nvPr>
              <p:custDataLst>
                <p:tags r:id="rId264"/>
              </p:custDataLst>
            </p:nvPr>
          </p:nvSpPr>
          <p:spPr bwMode="auto">
            <a:xfrm>
              <a:off x="7202351" y="3988533"/>
              <a:ext cx="156483" cy="279713"/>
            </a:xfrm>
            <a:custGeom>
              <a:avLst/>
              <a:gdLst/>
              <a:ahLst/>
              <a:cxnLst>
                <a:cxn ang="0">
                  <a:pos x="70" y="2"/>
                </a:cxn>
                <a:cxn ang="0">
                  <a:pos x="72" y="3"/>
                </a:cxn>
                <a:cxn ang="0">
                  <a:pos x="75" y="5"/>
                </a:cxn>
                <a:cxn ang="0">
                  <a:pos x="76" y="7"/>
                </a:cxn>
                <a:cxn ang="0">
                  <a:pos x="78" y="9"/>
                </a:cxn>
                <a:cxn ang="0">
                  <a:pos x="79" y="12"/>
                </a:cxn>
                <a:cxn ang="0">
                  <a:pos x="78" y="16"/>
                </a:cxn>
                <a:cxn ang="0">
                  <a:pos x="78" y="18"/>
                </a:cxn>
                <a:cxn ang="0">
                  <a:pos x="79" y="20"/>
                </a:cxn>
                <a:cxn ang="0">
                  <a:pos x="79" y="22"/>
                </a:cxn>
                <a:cxn ang="0">
                  <a:pos x="78" y="25"/>
                </a:cxn>
                <a:cxn ang="0">
                  <a:pos x="77" y="27"/>
                </a:cxn>
                <a:cxn ang="0">
                  <a:pos x="76" y="30"/>
                </a:cxn>
                <a:cxn ang="0">
                  <a:pos x="77" y="33"/>
                </a:cxn>
                <a:cxn ang="0">
                  <a:pos x="75" y="36"/>
                </a:cxn>
                <a:cxn ang="0">
                  <a:pos x="70" y="35"/>
                </a:cxn>
                <a:cxn ang="0">
                  <a:pos x="70" y="38"/>
                </a:cxn>
                <a:cxn ang="0">
                  <a:pos x="69" y="41"/>
                </a:cxn>
                <a:cxn ang="0">
                  <a:pos x="67" y="42"/>
                </a:cxn>
                <a:cxn ang="0">
                  <a:pos x="65" y="45"/>
                </a:cxn>
                <a:cxn ang="0">
                  <a:pos x="63" y="47"/>
                </a:cxn>
                <a:cxn ang="0">
                  <a:pos x="60" y="49"/>
                </a:cxn>
                <a:cxn ang="0">
                  <a:pos x="59" y="53"/>
                </a:cxn>
                <a:cxn ang="0">
                  <a:pos x="60" y="56"/>
                </a:cxn>
                <a:cxn ang="0">
                  <a:pos x="60" y="59"/>
                </a:cxn>
                <a:cxn ang="0">
                  <a:pos x="60" y="62"/>
                </a:cxn>
                <a:cxn ang="0">
                  <a:pos x="59" y="65"/>
                </a:cxn>
                <a:cxn ang="0">
                  <a:pos x="56" y="67"/>
                </a:cxn>
                <a:cxn ang="0">
                  <a:pos x="54" y="69"/>
                </a:cxn>
                <a:cxn ang="0">
                  <a:pos x="50" y="69"/>
                </a:cxn>
                <a:cxn ang="0">
                  <a:pos x="49" y="73"/>
                </a:cxn>
                <a:cxn ang="0">
                  <a:pos x="49" y="78"/>
                </a:cxn>
                <a:cxn ang="0">
                  <a:pos x="47" y="81"/>
                </a:cxn>
                <a:cxn ang="0">
                  <a:pos x="46" y="85"/>
                </a:cxn>
                <a:cxn ang="0">
                  <a:pos x="44" y="88"/>
                </a:cxn>
                <a:cxn ang="0">
                  <a:pos x="42" y="90"/>
                </a:cxn>
                <a:cxn ang="0">
                  <a:pos x="36" y="90"/>
                </a:cxn>
                <a:cxn ang="0">
                  <a:pos x="31" y="90"/>
                </a:cxn>
                <a:cxn ang="0">
                  <a:pos x="26" y="90"/>
                </a:cxn>
                <a:cxn ang="0">
                  <a:pos x="22" y="90"/>
                </a:cxn>
                <a:cxn ang="0">
                  <a:pos x="16" y="90"/>
                </a:cxn>
                <a:cxn ang="0">
                  <a:pos x="15" y="93"/>
                </a:cxn>
                <a:cxn ang="0">
                  <a:pos x="14" y="97"/>
                </a:cxn>
                <a:cxn ang="0">
                  <a:pos x="10" y="99"/>
                </a:cxn>
                <a:cxn ang="0">
                  <a:pos x="8" y="102"/>
                </a:cxn>
                <a:cxn ang="0">
                  <a:pos x="9" y="105"/>
                </a:cxn>
                <a:cxn ang="0">
                  <a:pos x="12" y="107"/>
                </a:cxn>
                <a:cxn ang="0">
                  <a:pos x="12" y="112"/>
                </a:cxn>
                <a:cxn ang="0">
                  <a:pos x="12" y="116"/>
                </a:cxn>
                <a:cxn ang="0">
                  <a:pos x="10" y="118"/>
                </a:cxn>
                <a:cxn ang="0">
                  <a:pos x="8" y="122"/>
                </a:cxn>
                <a:cxn ang="0">
                  <a:pos x="11" y="124"/>
                </a:cxn>
                <a:cxn ang="0">
                  <a:pos x="10" y="125"/>
                </a:cxn>
                <a:cxn ang="0">
                  <a:pos x="8" y="129"/>
                </a:cxn>
                <a:cxn ang="0">
                  <a:pos x="8" y="132"/>
                </a:cxn>
                <a:cxn ang="0">
                  <a:pos x="6" y="133"/>
                </a:cxn>
                <a:cxn ang="0">
                  <a:pos x="4" y="136"/>
                </a:cxn>
                <a:cxn ang="0">
                  <a:pos x="2" y="138"/>
                </a:cxn>
                <a:cxn ang="0">
                  <a:pos x="1" y="141"/>
                </a:cxn>
              </a:cxnLst>
              <a:rect l="0" t="0" r="r" b="b"/>
              <a:pathLst>
                <a:path w="80" h="143">
                  <a:moveTo>
                    <a:pt x="68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5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7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7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8" y="12"/>
                  </a:lnTo>
                  <a:lnTo>
                    <a:pt x="78" y="13"/>
                  </a:lnTo>
                  <a:lnTo>
                    <a:pt x="78" y="13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7" y="14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79" y="17"/>
                  </a:lnTo>
                  <a:lnTo>
                    <a:pt x="79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7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9" y="20"/>
                  </a:lnTo>
                  <a:lnTo>
                    <a:pt x="79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1"/>
                  </a:lnTo>
                  <a:lnTo>
                    <a:pt x="79" y="21"/>
                  </a:lnTo>
                  <a:lnTo>
                    <a:pt x="79" y="22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8" y="27"/>
                  </a:lnTo>
                  <a:lnTo>
                    <a:pt x="77" y="27"/>
                  </a:lnTo>
                  <a:lnTo>
                    <a:pt x="77" y="27"/>
                  </a:lnTo>
                  <a:lnTo>
                    <a:pt x="77" y="27"/>
                  </a:lnTo>
                  <a:lnTo>
                    <a:pt x="76" y="27"/>
                  </a:lnTo>
                  <a:lnTo>
                    <a:pt x="76" y="27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5" y="29"/>
                  </a:lnTo>
                  <a:lnTo>
                    <a:pt x="76" y="30"/>
                  </a:lnTo>
                  <a:lnTo>
                    <a:pt x="76" y="30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6" y="33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75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3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5"/>
                  </a:lnTo>
                  <a:lnTo>
                    <a:pt x="71" y="35"/>
                  </a:lnTo>
                  <a:lnTo>
                    <a:pt x="71" y="35"/>
                  </a:lnTo>
                  <a:lnTo>
                    <a:pt x="70" y="35"/>
                  </a:lnTo>
                  <a:lnTo>
                    <a:pt x="70" y="34"/>
                  </a:lnTo>
                  <a:lnTo>
                    <a:pt x="69" y="34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9" y="36"/>
                  </a:lnTo>
                  <a:lnTo>
                    <a:pt x="69" y="36"/>
                  </a:lnTo>
                  <a:lnTo>
                    <a:pt x="69" y="36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70" y="38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70" y="38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0" y="41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2"/>
                  </a:lnTo>
                  <a:lnTo>
                    <a:pt x="67" y="42"/>
                  </a:lnTo>
                  <a:lnTo>
                    <a:pt x="67" y="42"/>
                  </a:lnTo>
                  <a:lnTo>
                    <a:pt x="67" y="42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67" y="42"/>
                  </a:lnTo>
                  <a:lnTo>
                    <a:pt x="66" y="42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5" y="43"/>
                  </a:lnTo>
                  <a:lnTo>
                    <a:pt x="65" y="44"/>
                  </a:lnTo>
                  <a:lnTo>
                    <a:pt x="65" y="44"/>
                  </a:lnTo>
                  <a:lnTo>
                    <a:pt x="65" y="45"/>
                  </a:lnTo>
                  <a:lnTo>
                    <a:pt x="65" y="45"/>
                  </a:lnTo>
                  <a:lnTo>
                    <a:pt x="65" y="45"/>
                  </a:lnTo>
                  <a:lnTo>
                    <a:pt x="65" y="45"/>
                  </a:lnTo>
                  <a:lnTo>
                    <a:pt x="65" y="45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3" y="46"/>
                  </a:lnTo>
                  <a:lnTo>
                    <a:pt x="63" y="46"/>
                  </a:ln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lnTo>
                    <a:pt x="62" y="47"/>
                  </a:lnTo>
                  <a:lnTo>
                    <a:pt x="62" y="48"/>
                  </a:lnTo>
                  <a:lnTo>
                    <a:pt x="62" y="48"/>
                  </a:lnTo>
                  <a:lnTo>
                    <a:pt x="61" y="48"/>
                  </a:lnTo>
                  <a:lnTo>
                    <a:pt x="61" y="48"/>
                  </a:lnTo>
                  <a:lnTo>
                    <a:pt x="60" y="48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58" y="54"/>
                  </a:lnTo>
                  <a:lnTo>
                    <a:pt x="58" y="55"/>
                  </a:lnTo>
                  <a:lnTo>
                    <a:pt x="59" y="55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59" y="60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60" y="61"/>
                  </a:lnTo>
                  <a:lnTo>
                    <a:pt x="60" y="62"/>
                  </a:lnTo>
                  <a:lnTo>
                    <a:pt x="60" y="62"/>
                  </a:lnTo>
                  <a:lnTo>
                    <a:pt x="59" y="62"/>
                  </a:lnTo>
                  <a:lnTo>
                    <a:pt x="59" y="62"/>
                  </a:lnTo>
                  <a:lnTo>
                    <a:pt x="59" y="62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59" y="64"/>
                  </a:lnTo>
                  <a:lnTo>
                    <a:pt x="59" y="65"/>
                  </a:lnTo>
                  <a:lnTo>
                    <a:pt x="59" y="65"/>
                  </a:lnTo>
                  <a:lnTo>
                    <a:pt x="59" y="66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58" y="67"/>
                  </a:lnTo>
                  <a:lnTo>
                    <a:pt x="57" y="67"/>
                  </a:lnTo>
                  <a:lnTo>
                    <a:pt x="57" y="66"/>
                  </a:lnTo>
                  <a:lnTo>
                    <a:pt x="56" y="66"/>
                  </a:lnTo>
                  <a:lnTo>
                    <a:pt x="56" y="67"/>
                  </a:lnTo>
                  <a:lnTo>
                    <a:pt x="56" y="67"/>
                  </a:lnTo>
                  <a:lnTo>
                    <a:pt x="56" y="67"/>
                  </a:lnTo>
                  <a:lnTo>
                    <a:pt x="56" y="67"/>
                  </a:lnTo>
                  <a:lnTo>
                    <a:pt x="56" y="68"/>
                  </a:lnTo>
                  <a:lnTo>
                    <a:pt x="55" y="68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4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69"/>
                  </a:lnTo>
                  <a:lnTo>
                    <a:pt x="53" y="69"/>
                  </a:lnTo>
                  <a:lnTo>
                    <a:pt x="52" y="69"/>
                  </a:lnTo>
                  <a:lnTo>
                    <a:pt x="52" y="69"/>
                  </a:lnTo>
                  <a:lnTo>
                    <a:pt x="51" y="69"/>
                  </a:lnTo>
                  <a:lnTo>
                    <a:pt x="51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70"/>
                  </a:lnTo>
                  <a:lnTo>
                    <a:pt x="49" y="70"/>
                  </a:lnTo>
                  <a:lnTo>
                    <a:pt x="49" y="71"/>
                  </a:lnTo>
                  <a:lnTo>
                    <a:pt x="49" y="71"/>
                  </a:lnTo>
                  <a:lnTo>
                    <a:pt x="49" y="71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49" y="73"/>
                  </a:lnTo>
                  <a:lnTo>
                    <a:pt x="49" y="73"/>
                  </a:lnTo>
                  <a:lnTo>
                    <a:pt x="49" y="73"/>
                  </a:lnTo>
                  <a:lnTo>
                    <a:pt x="49" y="74"/>
                  </a:lnTo>
                  <a:lnTo>
                    <a:pt x="49" y="74"/>
                  </a:lnTo>
                  <a:lnTo>
                    <a:pt x="50" y="75"/>
                  </a:lnTo>
                  <a:lnTo>
                    <a:pt x="50" y="75"/>
                  </a:lnTo>
                  <a:lnTo>
                    <a:pt x="49" y="76"/>
                  </a:lnTo>
                  <a:lnTo>
                    <a:pt x="49" y="76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7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8" y="78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47" y="82"/>
                  </a:lnTo>
                  <a:lnTo>
                    <a:pt x="47" y="82"/>
                  </a:lnTo>
                  <a:lnTo>
                    <a:pt x="47" y="82"/>
                  </a:lnTo>
                  <a:lnTo>
                    <a:pt x="47" y="83"/>
                  </a:lnTo>
                  <a:lnTo>
                    <a:pt x="47" y="83"/>
                  </a:lnTo>
                  <a:lnTo>
                    <a:pt x="47" y="84"/>
                  </a:lnTo>
                  <a:lnTo>
                    <a:pt x="47" y="84"/>
                  </a:lnTo>
                  <a:lnTo>
                    <a:pt x="46" y="85"/>
                  </a:lnTo>
                  <a:lnTo>
                    <a:pt x="46" y="85"/>
                  </a:lnTo>
                  <a:lnTo>
                    <a:pt x="46" y="85"/>
                  </a:lnTo>
                  <a:lnTo>
                    <a:pt x="45" y="86"/>
                  </a:lnTo>
                  <a:lnTo>
                    <a:pt x="45" y="86"/>
                  </a:lnTo>
                  <a:lnTo>
                    <a:pt x="45" y="87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9"/>
                  </a:lnTo>
                  <a:lnTo>
                    <a:pt x="44" y="89"/>
                  </a:lnTo>
                  <a:lnTo>
                    <a:pt x="44" y="89"/>
                  </a:lnTo>
                  <a:lnTo>
                    <a:pt x="43" y="89"/>
                  </a:lnTo>
                  <a:lnTo>
                    <a:pt x="43" y="89"/>
                  </a:lnTo>
                  <a:lnTo>
                    <a:pt x="43" y="89"/>
                  </a:lnTo>
                  <a:lnTo>
                    <a:pt x="42" y="89"/>
                  </a:lnTo>
                  <a:lnTo>
                    <a:pt x="42" y="89"/>
                  </a:lnTo>
                  <a:lnTo>
                    <a:pt x="42" y="90"/>
                  </a:lnTo>
                  <a:lnTo>
                    <a:pt x="42" y="90"/>
                  </a:lnTo>
                  <a:lnTo>
                    <a:pt x="41" y="90"/>
                  </a:lnTo>
                  <a:lnTo>
                    <a:pt x="40" y="90"/>
                  </a:lnTo>
                  <a:lnTo>
                    <a:pt x="40" y="90"/>
                  </a:lnTo>
                  <a:lnTo>
                    <a:pt x="40" y="90"/>
                  </a:lnTo>
                  <a:lnTo>
                    <a:pt x="39" y="90"/>
                  </a:lnTo>
                  <a:lnTo>
                    <a:pt x="38" y="90"/>
                  </a:lnTo>
                  <a:lnTo>
                    <a:pt x="38" y="90"/>
                  </a:lnTo>
                  <a:lnTo>
                    <a:pt x="38" y="90"/>
                  </a:lnTo>
                  <a:lnTo>
                    <a:pt x="37" y="90"/>
                  </a:lnTo>
                  <a:lnTo>
                    <a:pt x="36" y="90"/>
                  </a:lnTo>
                  <a:lnTo>
                    <a:pt x="36" y="90"/>
                  </a:lnTo>
                  <a:lnTo>
                    <a:pt x="35" y="90"/>
                  </a:lnTo>
                  <a:lnTo>
                    <a:pt x="35" y="90"/>
                  </a:lnTo>
                  <a:lnTo>
                    <a:pt x="35" y="90"/>
                  </a:lnTo>
                  <a:lnTo>
                    <a:pt x="34" y="90"/>
                  </a:lnTo>
                  <a:lnTo>
                    <a:pt x="34" y="90"/>
                  </a:lnTo>
                  <a:lnTo>
                    <a:pt x="33" y="90"/>
                  </a:lnTo>
                  <a:lnTo>
                    <a:pt x="33" y="90"/>
                  </a:lnTo>
                  <a:lnTo>
                    <a:pt x="32" y="90"/>
                  </a:lnTo>
                  <a:lnTo>
                    <a:pt x="31" y="90"/>
                  </a:lnTo>
                  <a:lnTo>
                    <a:pt x="31" y="90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29" y="90"/>
                  </a:lnTo>
                  <a:lnTo>
                    <a:pt x="29" y="90"/>
                  </a:lnTo>
                  <a:lnTo>
                    <a:pt x="29" y="90"/>
                  </a:lnTo>
                  <a:lnTo>
                    <a:pt x="28" y="90"/>
                  </a:lnTo>
                  <a:lnTo>
                    <a:pt x="27" y="90"/>
                  </a:lnTo>
                  <a:lnTo>
                    <a:pt x="27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5" y="90"/>
                  </a:lnTo>
                  <a:lnTo>
                    <a:pt x="25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2" y="90"/>
                  </a:lnTo>
                  <a:lnTo>
                    <a:pt x="21" y="90"/>
                  </a:lnTo>
                  <a:lnTo>
                    <a:pt x="20" y="90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7" y="90"/>
                  </a:lnTo>
                  <a:lnTo>
                    <a:pt x="17" y="90"/>
                  </a:lnTo>
                  <a:lnTo>
                    <a:pt x="16" y="90"/>
                  </a:lnTo>
                  <a:lnTo>
                    <a:pt x="15" y="90"/>
                  </a:lnTo>
                  <a:lnTo>
                    <a:pt x="15" y="91"/>
                  </a:lnTo>
                  <a:lnTo>
                    <a:pt x="15" y="91"/>
                  </a:lnTo>
                  <a:lnTo>
                    <a:pt x="15" y="91"/>
                  </a:lnTo>
                  <a:lnTo>
                    <a:pt x="15" y="91"/>
                  </a:lnTo>
                  <a:lnTo>
                    <a:pt x="15" y="92"/>
                  </a:lnTo>
                  <a:lnTo>
                    <a:pt x="15" y="92"/>
                  </a:lnTo>
                  <a:lnTo>
                    <a:pt x="15" y="92"/>
                  </a:lnTo>
                  <a:lnTo>
                    <a:pt x="15" y="93"/>
                  </a:lnTo>
                  <a:lnTo>
                    <a:pt x="15" y="93"/>
                  </a:lnTo>
                  <a:lnTo>
                    <a:pt x="15" y="93"/>
                  </a:lnTo>
                  <a:lnTo>
                    <a:pt x="15" y="94"/>
                  </a:lnTo>
                  <a:lnTo>
                    <a:pt x="14" y="94"/>
                  </a:lnTo>
                  <a:lnTo>
                    <a:pt x="14" y="95"/>
                  </a:lnTo>
                  <a:lnTo>
                    <a:pt x="14" y="95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4" y="97"/>
                  </a:lnTo>
                  <a:lnTo>
                    <a:pt x="13" y="97"/>
                  </a:lnTo>
                  <a:lnTo>
                    <a:pt x="13" y="97"/>
                  </a:lnTo>
                  <a:lnTo>
                    <a:pt x="13" y="97"/>
                  </a:lnTo>
                  <a:lnTo>
                    <a:pt x="12" y="98"/>
                  </a:lnTo>
                  <a:lnTo>
                    <a:pt x="12" y="98"/>
                  </a:lnTo>
                  <a:lnTo>
                    <a:pt x="10" y="98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100"/>
                  </a:lnTo>
                  <a:lnTo>
                    <a:pt x="9" y="100"/>
                  </a:lnTo>
                  <a:lnTo>
                    <a:pt x="9" y="100"/>
                  </a:lnTo>
                  <a:lnTo>
                    <a:pt x="9" y="100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8" y="101"/>
                  </a:lnTo>
                  <a:lnTo>
                    <a:pt x="8" y="101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3"/>
                  </a:lnTo>
                  <a:lnTo>
                    <a:pt x="8" y="103"/>
                  </a:lnTo>
                  <a:lnTo>
                    <a:pt x="8" y="103"/>
                  </a:lnTo>
                  <a:lnTo>
                    <a:pt x="9" y="103"/>
                  </a:lnTo>
                  <a:lnTo>
                    <a:pt x="9" y="104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1" y="107"/>
                  </a:lnTo>
                  <a:lnTo>
                    <a:pt x="11" y="107"/>
                  </a:lnTo>
                  <a:lnTo>
                    <a:pt x="12" y="107"/>
                  </a:lnTo>
                  <a:lnTo>
                    <a:pt x="12" y="107"/>
                  </a:lnTo>
                  <a:lnTo>
                    <a:pt x="12" y="107"/>
                  </a:lnTo>
                  <a:lnTo>
                    <a:pt x="12" y="108"/>
                  </a:lnTo>
                  <a:lnTo>
                    <a:pt x="13" y="108"/>
                  </a:lnTo>
                  <a:lnTo>
                    <a:pt x="12" y="109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7"/>
                  </a:lnTo>
                  <a:lnTo>
                    <a:pt x="11" y="117"/>
                  </a:lnTo>
                  <a:lnTo>
                    <a:pt x="11" y="117"/>
                  </a:lnTo>
                  <a:lnTo>
                    <a:pt x="10" y="117"/>
                  </a:lnTo>
                  <a:lnTo>
                    <a:pt x="10" y="118"/>
                  </a:lnTo>
                  <a:lnTo>
                    <a:pt x="10" y="118"/>
                  </a:lnTo>
                  <a:lnTo>
                    <a:pt x="10" y="118"/>
                  </a:lnTo>
                  <a:lnTo>
                    <a:pt x="10" y="118"/>
                  </a:lnTo>
                  <a:lnTo>
                    <a:pt x="10" y="119"/>
                  </a:lnTo>
                  <a:lnTo>
                    <a:pt x="10" y="119"/>
                  </a:lnTo>
                  <a:lnTo>
                    <a:pt x="9" y="120"/>
                  </a:lnTo>
                  <a:lnTo>
                    <a:pt x="9" y="120"/>
                  </a:lnTo>
                  <a:lnTo>
                    <a:pt x="9" y="120"/>
                  </a:lnTo>
                  <a:lnTo>
                    <a:pt x="9" y="121"/>
                  </a:lnTo>
                  <a:lnTo>
                    <a:pt x="9" y="121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9" y="122"/>
                  </a:lnTo>
                  <a:lnTo>
                    <a:pt x="9" y="123"/>
                  </a:lnTo>
                  <a:lnTo>
                    <a:pt x="10" y="123"/>
                  </a:lnTo>
                  <a:lnTo>
                    <a:pt x="10" y="123"/>
                  </a:lnTo>
                  <a:lnTo>
                    <a:pt x="11" y="123"/>
                  </a:lnTo>
                  <a:lnTo>
                    <a:pt x="11" y="123"/>
                  </a:lnTo>
                  <a:lnTo>
                    <a:pt x="11" y="124"/>
                  </a:lnTo>
                  <a:lnTo>
                    <a:pt x="11" y="124"/>
                  </a:lnTo>
                  <a:lnTo>
                    <a:pt x="11" y="124"/>
                  </a:lnTo>
                  <a:lnTo>
                    <a:pt x="12" y="124"/>
                  </a:lnTo>
                  <a:lnTo>
                    <a:pt x="12" y="124"/>
                  </a:lnTo>
                  <a:lnTo>
                    <a:pt x="11" y="124"/>
                  </a:lnTo>
                  <a:lnTo>
                    <a:pt x="11" y="124"/>
                  </a:lnTo>
                  <a:lnTo>
                    <a:pt x="11" y="125"/>
                  </a:lnTo>
                  <a:lnTo>
                    <a:pt x="11" y="125"/>
                  </a:lnTo>
                  <a:lnTo>
                    <a:pt x="11" y="125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0" y="126"/>
                  </a:lnTo>
                  <a:lnTo>
                    <a:pt x="10" y="126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9" y="127"/>
                  </a:lnTo>
                  <a:lnTo>
                    <a:pt x="9" y="127"/>
                  </a:lnTo>
                  <a:lnTo>
                    <a:pt x="9" y="127"/>
                  </a:lnTo>
                  <a:lnTo>
                    <a:pt x="9" y="128"/>
                  </a:lnTo>
                  <a:lnTo>
                    <a:pt x="8" y="128"/>
                  </a:lnTo>
                  <a:lnTo>
                    <a:pt x="8" y="129"/>
                  </a:lnTo>
                  <a:lnTo>
                    <a:pt x="8" y="129"/>
                  </a:lnTo>
                  <a:lnTo>
                    <a:pt x="8" y="129"/>
                  </a:lnTo>
                  <a:lnTo>
                    <a:pt x="8" y="129"/>
                  </a:lnTo>
                  <a:lnTo>
                    <a:pt x="8" y="130"/>
                  </a:lnTo>
                  <a:lnTo>
                    <a:pt x="8" y="130"/>
                  </a:lnTo>
                  <a:lnTo>
                    <a:pt x="7" y="131"/>
                  </a:lnTo>
                  <a:lnTo>
                    <a:pt x="8" y="131"/>
                  </a:lnTo>
                  <a:lnTo>
                    <a:pt x="8" y="131"/>
                  </a:lnTo>
                  <a:lnTo>
                    <a:pt x="8" y="131"/>
                  </a:lnTo>
                  <a:lnTo>
                    <a:pt x="8" y="132"/>
                  </a:lnTo>
                  <a:lnTo>
                    <a:pt x="8" y="132"/>
                  </a:lnTo>
                  <a:lnTo>
                    <a:pt x="8" y="132"/>
                  </a:lnTo>
                  <a:lnTo>
                    <a:pt x="8" y="132"/>
                  </a:lnTo>
                  <a:lnTo>
                    <a:pt x="7" y="132"/>
                  </a:lnTo>
                  <a:lnTo>
                    <a:pt x="7" y="132"/>
                  </a:lnTo>
                  <a:lnTo>
                    <a:pt x="7" y="132"/>
                  </a:lnTo>
                  <a:lnTo>
                    <a:pt x="7" y="132"/>
                  </a:lnTo>
                  <a:lnTo>
                    <a:pt x="6" y="132"/>
                  </a:lnTo>
                  <a:lnTo>
                    <a:pt x="6" y="133"/>
                  </a:lnTo>
                  <a:lnTo>
                    <a:pt x="6" y="133"/>
                  </a:lnTo>
                  <a:lnTo>
                    <a:pt x="6" y="133"/>
                  </a:lnTo>
                  <a:lnTo>
                    <a:pt x="7" y="134"/>
                  </a:lnTo>
                  <a:lnTo>
                    <a:pt x="7" y="134"/>
                  </a:lnTo>
                  <a:lnTo>
                    <a:pt x="6" y="134"/>
                  </a:lnTo>
                  <a:lnTo>
                    <a:pt x="6" y="135"/>
                  </a:lnTo>
                  <a:lnTo>
                    <a:pt x="6" y="135"/>
                  </a:lnTo>
                  <a:lnTo>
                    <a:pt x="6" y="136"/>
                  </a:lnTo>
                  <a:lnTo>
                    <a:pt x="5" y="136"/>
                  </a:lnTo>
                  <a:lnTo>
                    <a:pt x="5" y="136"/>
                  </a:lnTo>
                  <a:lnTo>
                    <a:pt x="4" y="136"/>
                  </a:lnTo>
                  <a:lnTo>
                    <a:pt x="4" y="136"/>
                  </a:lnTo>
                  <a:lnTo>
                    <a:pt x="4" y="136"/>
                  </a:lnTo>
                  <a:lnTo>
                    <a:pt x="4" y="136"/>
                  </a:lnTo>
                  <a:lnTo>
                    <a:pt x="3" y="136"/>
                  </a:lnTo>
                  <a:lnTo>
                    <a:pt x="3" y="136"/>
                  </a:lnTo>
                  <a:lnTo>
                    <a:pt x="3" y="137"/>
                  </a:lnTo>
                  <a:lnTo>
                    <a:pt x="3" y="137"/>
                  </a:lnTo>
                  <a:lnTo>
                    <a:pt x="2" y="138"/>
                  </a:lnTo>
                  <a:lnTo>
                    <a:pt x="2" y="138"/>
                  </a:lnTo>
                  <a:lnTo>
                    <a:pt x="2" y="138"/>
                  </a:lnTo>
                  <a:lnTo>
                    <a:pt x="2" y="138"/>
                  </a:lnTo>
                  <a:lnTo>
                    <a:pt x="2" y="139"/>
                  </a:lnTo>
                  <a:lnTo>
                    <a:pt x="2" y="139"/>
                  </a:lnTo>
                  <a:lnTo>
                    <a:pt x="3" y="139"/>
                  </a:lnTo>
                  <a:lnTo>
                    <a:pt x="3" y="140"/>
                  </a:lnTo>
                  <a:lnTo>
                    <a:pt x="2" y="140"/>
                  </a:lnTo>
                  <a:lnTo>
                    <a:pt x="2" y="140"/>
                  </a:lnTo>
                  <a:lnTo>
                    <a:pt x="2" y="141"/>
                  </a:lnTo>
                  <a:lnTo>
                    <a:pt x="1" y="141"/>
                  </a:lnTo>
                  <a:lnTo>
                    <a:pt x="1" y="141"/>
                  </a:lnTo>
                  <a:lnTo>
                    <a:pt x="1" y="141"/>
                  </a:lnTo>
                  <a:lnTo>
                    <a:pt x="1" y="141"/>
                  </a:lnTo>
                  <a:lnTo>
                    <a:pt x="1" y="142"/>
                  </a:lnTo>
                  <a:lnTo>
                    <a:pt x="1" y="142"/>
                  </a:lnTo>
                  <a:lnTo>
                    <a:pt x="1" y="142"/>
                  </a:lnTo>
                  <a:lnTo>
                    <a:pt x="1" y="142"/>
                  </a:lnTo>
                  <a:lnTo>
                    <a:pt x="1" y="142"/>
                  </a:lnTo>
                  <a:lnTo>
                    <a:pt x="1" y="142"/>
                  </a:lnTo>
                  <a:lnTo>
                    <a:pt x="0" y="14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10" name="Freeform 117"/>
            <p:cNvSpPr>
              <a:spLocks/>
            </p:cNvSpPr>
            <p:nvPr>
              <p:custDataLst>
                <p:tags r:id="rId265"/>
              </p:custDataLst>
            </p:nvPr>
          </p:nvSpPr>
          <p:spPr bwMode="auto">
            <a:xfrm>
              <a:off x="7307978" y="3816403"/>
              <a:ext cx="99758" cy="172131"/>
            </a:xfrm>
            <a:custGeom>
              <a:avLst/>
              <a:gdLst/>
              <a:ahLst/>
              <a:cxnLst>
                <a:cxn ang="0">
                  <a:pos x="49" y="2"/>
                </a:cxn>
                <a:cxn ang="0">
                  <a:pos x="48" y="4"/>
                </a:cxn>
                <a:cxn ang="0">
                  <a:pos x="45" y="6"/>
                </a:cxn>
                <a:cxn ang="0">
                  <a:pos x="42" y="7"/>
                </a:cxn>
                <a:cxn ang="0">
                  <a:pos x="41" y="7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3" y="3"/>
                </a:cxn>
                <a:cxn ang="0">
                  <a:pos x="30" y="4"/>
                </a:cxn>
                <a:cxn ang="0">
                  <a:pos x="28" y="4"/>
                </a:cxn>
                <a:cxn ang="0">
                  <a:pos x="29" y="7"/>
                </a:cxn>
                <a:cxn ang="0">
                  <a:pos x="32" y="11"/>
                </a:cxn>
                <a:cxn ang="0">
                  <a:pos x="35" y="14"/>
                </a:cxn>
                <a:cxn ang="0">
                  <a:pos x="36" y="18"/>
                </a:cxn>
                <a:cxn ang="0">
                  <a:pos x="33" y="18"/>
                </a:cxn>
                <a:cxn ang="0">
                  <a:pos x="30" y="17"/>
                </a:cxn>
                <a:cxn ang="0">
                  <a:pos x="28" y="16"/>
                </a:cxn>
                <a:cxn ang="0">
                  <a:pos x="25" y="16"/>
                </a:cxn>
                <a:cxn ang="0">
                  <a:pos x="23" y="17"/>
                </a:cxn>
                <a:cxn ang="0">
                  <a:pos x="21" y="17"/>
                </a:cxn>
                <a:cxn ang="0">
                  <a:pos x="19" y="19"/>
                </a:cxn>
                <a:cxn ang="0">
                  <a:pos x="16" y="20"/>
                </a:cxn>
                <a:cxn ang="0">
                  <a:pos x="14" y="20"/>
                </a:cxn>
                <a:cxn ang="0">
                  <a:pos x="12" y="23"/>
                </a:cxn>
                <a:cxn ang="0">
                  <a:pos x="11" y="25"/>
                </a:cxn>
                <a:cxn ang="0">
                  <a:pos x="10" y="28"/>
                </a:cxn>
                <a:cxn ang="0">
                  <a:pos x="7" y="31"/>
                </a:cxn>
                <a:cxn ang="0">
                  <a:pos x="8" y="35"/>
                </a:cxn>
                <a:cxn ang="0">
                  <a:pos x="7" y="38"/>
                </a:cxn>
                <a:cxn ang="0">
                  <a:pos x="6" y="40"/>
                </a:cxn>
                <a:cxn ang="0">
                  <a:pos x="8" y="41"/>
                </a:cxn>
                <a:cxn ang="0">
                  <a:pos x="12" y="41"/>
                </a:cxn>
                <a:cxn ang="0">
                  <a:pos x="16" y="42"/>
                </a:cxn>
                <a:cxn ang="0">
                  <a:pos x="18" y="44"/>
                </a:cxn>
                <a:cxn ang="0">
                  <a:pos x="17" y="49"/>
                </a:cxn>
                <a:cxn ang="0">
                  <a:pos x="16" y="53"/>
                </a:cxn>
                <a:cxn ang="0">
                  <a:pos x="15" y="55"/>
                </a:cxn>
                <a:cxn ang="0">
                  <a:pos x="17" y="57"/>
                </a:cxn>
                <a:cxn ang="0">
                  <a:pos x="20" y="59"/>
                </a:cxn>
                <a:cxn ang="0">
                  <a:pos x="23" y="60"/>
                </a:cxn>
                <a:cxn ang="0">
                  <a:pos x="24" y="65"/>
                </a:cxn>
                <a:cxn ang="0">
                  <a:pos x="25" y="69"/>
                </a:cxn>
                <a:cxn ang="0">
                  <a:pos x="23" y="71"/>
                </a:cxn>
                <a:cxn ang="0">
                  <a:pos x="20" y="72"/>
                </a:cxn>
                <a:cxn ang="0">
                  <a:pos x="15" y="71"/>
                </a:cxn>
                <a:cxn ang="0">
                  <a:pos x="11" y="72"/>
                </a:cxn>
                <a:cxn ang="0">
                  <a:pos x="9" y="69"/>
                </a:cxn>
                <a:cxn ang="0">
                  <a:pos x="5" y="68"/>
                </a:cxn>
                <a:cxn ang="0">
                  <a:pos x="1" y="68"/>
                </a:cxn>
                <a:cxn ang="0">
                  <a:pos x="1" y="71"/>
                </a:cxn>
                <a:cxn ang="0">
                  <a:pos x="2" y="73"/>
                </a:cxn>
                <a:cxn ang="0">
                  <a:pos x="3" y="73"/>
                </a:cxn>
                <a:cxn ang="0">
                  <a:pos x="6" y="73"/>
                </a:cxn>
                <a:cxn ang="0">
                  <a:pos x="9" y="75"/>
                </a:cxn>
                <a:cxn ang="0">
                  <a:pos x="10" y="78"/>
                </a:cxn>
                <a:cxn ang="0">
                  <a:pos x="13" y="80"/>
                </a:cxn>
                <a:cxn ang="0">
                  <a:pos x="15" y="82"/>
                </a:cxn>
                <a:cxn ang="0">
                  <a:pos x="18" y="83"/>
                </a:cxn>
                <a:cxn ang="0">
                  <a:pos x="14" y="85"/>
                </a:cxn>
              </a:cxnLst>
              <a:rect l="0" t="0" r="r" b="b"/>
              <a:pathLst>
                <a:path w="51" h="88">
                  <a:moveTo>
                    <a:pt x="50" y="0"/>
                  </a:moveTo>
                  <a:lnTo>
                    <a:pt x="50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7" y="4"/>
                  </a:lnTo>
                  <a:lnTo>
                    <a:pt x="48" y="4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4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8" y="6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5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1" y="9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2" y="10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5"/>
                  </a:lnTo>
                  <a:lnTo>
                    <a:pt x="28" y="15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7" y="16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6" y="20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2"/>
                  </a:lnTo>
                  <a:lnTo>
                    <a:pt x="8" y="32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8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7" y="48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16" y="50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7" y="54"/>
                  </a:lnTo>
                  <a:lnTo>
                    <a:pt x="16" y="54"/>
                  </a:lnTo>
                  <a:lnTo>
                    <a:pt x="17" y="54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6" y="57"/>
                  </a:lnTo>
                  <a:lnTo>
                    <a:pt x="16" y="56"/>
                  </a:lnTo>
                  <a:lnTo>
                    <a:pt x="17" y="57"/>
                  </a:lnTo>
                  <a:lnTo>
                    <a:pt x="17" y="57"/>
                  </a:lnTo>
                  <a:lnTo>
                    <a:pt x="17" y="57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0"/>
                  </a:lnTo>
                  <a:lnTo>
                    <a:pt x="23" y="60"/>
                  </a:lnTo>
                  <a:lnTo>
                    <a:pt x="24" y="60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3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5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4" y="70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19" y="72"/>
                  </a:lnTo>
                  <a:lnTo>
                    <a:pt x="19" y="72"/>
                  </a:lnTo>
                  <a:lnTo>
                    <a:pt x="19" y="71"/>
                  </a:lnTo>
                  <a:lnTo>
                    <a:pt x="18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5" y="71"/>
                  </a:lnTo>
                  <a:lnTo>
                    <a:pt x="15" y="71"/>
                  </a:lnTo>
                  <a:lnTo>
                    <a:pt x="15" y="71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2" y="71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1"/>
                  </a:lnTo>
                  <a:lnTo>
                    <a:pt x="11" y="71"/>
                  </a:lnTo>
                  <a:lnTo>
                    <a:pt x="10" y="71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8" y="68"/>
                  </a:lnTo>
                  <a:lnTo>
                    <a:pt x="7" y="6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5" y="68"/>
                  </a:lnTo>
                  <a:lnTo>
                    <a:pt x="5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3" y="68"/>
                  </a:lnTo>
                  <a:lnTo>
                    <a:pt x="3" y="68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1" y="68"/>
                  </a:lnTo>
                  <a:lnTo>
                    <a:pt x="1" y="69"/>
                  </a:lnTo>
                  <a:lnTo>
                    <a:pt x="1" y="69"/>
                  </a:lnTo>
                  <a:lnTo>
                    <a:pt x="1" y="69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0" y="70"/>
                  </a:lnTo>
                  <a:lnTo>
                    <a:pt x="0" y="71"/>
                  </a:lnTo>
                  <a:lnTo>
                    <a:pt x="1" y="71"/>
                  </a:lnTo>
                  <a:lnTo>
                    <a:pt x="1" y="71"/>
                  </a:lnTo>
                  <a:lnTo>
                    <a:pt x="1" y="71"/>
                  </a:lnTo>
                  <a:lnTo>
                    <a:pt x="1" y="71"/>
                  </a:lnTo>
                  <a:lnTo>
                    <a:pt x="1" y="71"/>
                  </a:lnTo>
                  <a:lnTo>
                    <a:pt x="1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1" y="72"/>
                  </a:lnTo>
                  <a:lnTo>
                    <a:pt x="1" y="73"/>
                  </a:lnTo>
                  <a:lnTo>
                    <a:pt x="1" y="73"/>
                  </a:lnTo>
                  <a:lnTo>
                    <a:pt x="1" y="73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3" y="75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3" y="73"/>
                  </a:lnTo>
                  <a:lnTo>
                    <a:pt x="3" y="73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7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9" y="75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0" y="76"/>
                  </a:lnTo>
                  <a:lnTo>
                    <a:pt x="10" y="77"/>
                  </a:lnTo>
                  <a:lnTo>
                    <a:pt x="10" y="77"/>
                  </a:lnTo>
                  <a:lnTo>
                    <a:pt x="10" y="77"/>
                  </a:lnTo>
                  <a:lnTo>
                    <a:pt x="10" y="77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3" y="79"/>
                  </a:lnTo>
                  <a:lnTo>
                    <a:pt x="13" y="79"/>
                  </a:lnTo>
                  <a:lnTo>
                    <a:pt x="13" y="79"/>
                  </a:lnTo>
                  <a:lnTo>
                    <a:pt x="13" y="80"/>
                  </a:lnTo>
                  <a:lnTo>
                    <a:pt x="13" y="80"/>
                  </a:lnTo>
                  <a:lnTo>
                    <a:pt x="13" y="79"/>
                  </a:lnTo>
                  <a:lnTo>
                    <a:pt x="14" y="79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4" y="81"/>
                  </a:lnTo>
                  <a:lnTo>
                    <a:pt x="14" y="82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6" y="83"/>
                  </a:lnTo>
                  <a:lnTo>
                    <a:pt x="16" y="83"/>
                  </a:lnTo>
                  <a:lnTo>
                    <a:pt x="17" y="82"/>
                  </a:lnTo>
                  <a:lnTo>
                    <a:pt x="17" y="82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18" y="83"/>
                  </a:lnTo>
                  <a:lnTo>
                    <a:pt x="17" y="83"/>
                  </a:lnTo>
                  <a:lnTo>
                    <a:pt x="17" y="83"/>
                  </a:lnTo>
                  <a:lnTo>
                    <a:pt x="17" y="83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14" y="84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3" y="86"/>
                  </a:lnTo>
                  <a:lnTo>
                    <a:pt x="14" y="86"/>
                  </a:lnTo>
                  <a:lnTo>
                    <a:pt x="14" y="87"/>
                  </a:lnTo>
                  <a:lnTo>
                    <a:pt x="14" y="87"/>
                  </a:lnTo>
                  <a:lnTo>
                    <a:pt x="14" y="87"/>
                  </a:lnTo>
                  <a:lnTo>
                    <a:pt x="14" y="88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11" name="Freeform 118"/>
            <p:cNvSpPr>
              <a:spLocks/>
            </p:cNvSpPr>
            <p:nvPr>
              <p:custDataLst>
                <p:tags r:id="rId266"/>
              </p:custDataLst>
            </p:nvPr>
          </p:nvSpPr>
          <p:spPr bwMode="auto">
            <a:xfrm>
              <a:off x="7399913" y="3609062"/>
              <a:ext cx="68462" cy="21712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7" y="1"/>
                </a:cxn>
                <a:cxn ang="0">
                  <a:pos x="26" y="4"/>
                </a:cxn>
                <a:cxn ang="0">
                  <a:pos x="24" y="8"/>
                </a:cxn>
                <a:cxn ang="0">
                  <a:pos x="25" y="12"/>
                </a:cxn>
                <a:cxn ang="0">
                  <a:pos x="23" y="15"/>
                </a:cxn>
                <a:cxn ang="0">
                  <a:pos x="23" y="18"/>
                </a:cxn>
                <a:cxn ang="0">
                  <a:pos x="27" y="19"/>
                </a:cxn>
                <a:cxn ang="0">
                  <a:pos x="29" y="21"/>
                </a:cxn>
                <a:cxn ang="0">
                  <a:pos x="28" y="24"/>
                </a:cxn>
                <a:cxn ang="0">
                  <a:pos x="26" y="27"/>
                </a:cxn>
                <a:cxn ang="0">
                  <a:pos x="24" y="27"/>
                </a:cxn>
                <a:cxn ang="0">
                  <a:pos x="21" y="26"/>
                </a:cxn>
                <a:cxn ang="0">
                  <a:pos x="19" y="25"/>
                </a:cxn>
                <a:cxn ang="0">
                  <a:pos x="16" y="26"/>
                </a:cxn>
                <a:cxn ang="0">
                  <a:pos x="14" y="25"/>
                </a:cxn>
                <a:cxn ang="0">
                  <a:pos x="11" y="26"/>
                </a:cxn>
                <a:cxn ang="0">
                  <a:pos x="9" y="29"/>
                </a:cxn>
                <a:cxn ang="0">
                  <a:pos x="7" y="33"/>
                </a:cxn>
                <a:cxn ang="0">
                  <a:pos x="6" y="35"/>
                </a:cxn>
                <a:cxn ang="0">
                  <a:pos x="5" y="39"/>
                </a:cxn>
                <a:cxn ang="0">
                  <a:pos x="5" y="43"/>
                </a:cxn>
                <a:cxn ang="0">
                  <a:pos x="4" y="46"/>
                </a:cxn>
                <a:cxn ang="0">
                  <a:pos x="5" y="49"/>
                </a:cxn>
                <a:cxn ang="0">
                  <a:pos x="5" y="52"/>
                </a:cxn>
                <a:cxn ang="0">
                  <a:pos x="5" y="56"/>
                </a:cxn>
                <a:cxn ang="0">
                  <a:pos x="5" y="58"/>
                </a:cxn>
                <a:cxn ang="0">
                  <a:pos x="2" y="60"/>
                </a:cxn>
                <a:cxn ang="0">
                  <a:pos x="2" y="62"/>
                </a:cxn>
                <a:cxn ang="0">
                  <a:pos x="2" y="65"/>
                </a:cxn>
                <a:cxn ang="0">
                  <a:pos x="2" y="67"/>
                </a:cxn>
                <a:cxn ang="0">
                  <a:pos x="5" y="67"/>
                </a:cxn>
                <a:cxn ang="0">
                  <a:pos x="8" y="69"/>
                </a:cxn>
                <a:cxn ang="0">
                  <a:pos x="9" y="71"/>
                </a:cxn>
                <a:cxn ang="0">
                  <a:pos x="11" y="73"/>
                </a:cxn>
                <a:cxn ang="0">
                  <a:pos x="12" y="77"/>
                </a:cxn>
                <a:cxn ang="0">
                  <a:pos x="14" y="79"/>
                </a:cxn>
                <a:cxn ang="0">
                  <a:pos x="17" y="79"/>
                </a:cxn>
                <a:cxn ang="0">
                  <a:pos x="17" y="82"/>
                </a:cxn>
                <a:cxn ang="0">
                  <a:pos x="20" y="83"/>
                </a:cxn>
                <a:cxn ang="0">
                  <a:pos x="21" y="82"/>
                </a:cxn>
                <a:cxn ang="0">
                  <a:pos x="23" y="86"/>
                </a:cxn>
                <a:cxn ang="0">
                  <a:pos x="25" y="89"/>
                </a:cxn>
                <a:cxn ang="0">
                  <a:pos x="27" y="91"/>
                </a:cxn>
                <a:cxn ang="0">
                  <a:pos x="30" y="92"/>
                </a:cxn>
                <a:cxn ang="0">
                  <a:pos x="32" y="94"/>
                </a:cxn>
                <a:cxn ang="0">
                  <a:pos x="33" y="98"/>
                </a:cxn>
                <a:cxn ang="0">
                  <a:pos x="34" y="100"/>
                </a:cxn>
                <a:cxn ang="0">
                  <a:pos x="33" y="103"/>
                </a:cxn>
                <a:cxn ang="0">
                  <a:pos x="29" y="106"/>
                </a:cxn>
                <a:cxn ang="0">
                  <a:pos x="29" y="108"/>
                </a:cxn>
                <a:cxn ang="0">
                  <a:pos x="30" y="110"/>
                </a:cxn>
                <a:cxn ang="0">
                  <a:pos x="26" y="109"/>
                </a:cxn>
                <a:cxn ang="0">
                  <a:pos x="23" y="107"/>
                </a:cxn>
                <a:cxn ang="0">
                  <a:pos x="20" y="106"/>
                </a:cxn>
                <a:cxn ang="0">
                  <a:pos x="16" y="106"/>
                </a:cxn>
                <a:cxn ang="0">
                  <a:pos x="12" y="106"/>
                </a:cxn>
                <a:cxn ang="0">
                  <a:pos x="9" y="105"/>
                </a:cxn>
                <a:cxn ang="0">
                  <a:pos x="6" y="105"/>
                </a:cxn>
              </a:cxnLst>
              <a:rect l="0" t="0" r="r" b="b"/>
              <a:pathLst>
                <a:path w="35" h="111">
                  <a:moveTo>
                    <a:pt x="33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4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4"/>
                  </a:lnTo>
                  <a:lnTo>
                    <a:pt x="28" y="24"/>
                  </a:lnTo>
                  <a:lnTo>
                    <a:pt x="28" y="23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4" y="26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9" y="25"/>
                  </a:lnTo>
                  <a:lnTo>
                    <a:pt x="19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7" y="32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6" y="33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5" y="37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7"/>
                  </a:lnTo>
                  <a:lnTo>
                    <a:pt x="4" y="47"/>
                  </a:lnTo>
                  <a:lnTo>
                    <a:pt x="4" y="48"/>
                  </a:lnTo>
                  <a:lnTo>
                    <a:pt x="5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5" y="5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9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2" y="61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2" y="65"/>
                  </a:lnTo>
                  <a:lnTo>
                    <a:pt x="2" y="65"/>
                  </a:lnTo>
                  <a:lnTo>
                    <a:pt x="2" y="65"/>
                  </a:lnTo>
                  <a:lnTo>
                    <a:pt x="1" y="65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2" y="66"/>
                  </a:lnTo>
                  <a:lnTo>
                    <a:pt x="2" y="67"/>
                  </a:lnTo>
                  <a:lnTo>
                    <a:pt x="2" y="67"/>
                  </a:lnTo>
                  <a:lnTo>
                    <a:pt x="2" y="67"/>
                  </a:lnTo>
                  <a:lnTo>
                    <a:pt x="3" y="67"/>
                  </a:lnTo>
                  <a:lnTo>
                    <a:pt x="3" y="67"/>
                  </a:lnTo>
                  <a:lnTo>
                    <a:pt x="3" y="67"/>
                  </a:lnTo>
                  <a:lnTo>
                    <a:pt x="4" y="67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5" y="67"/>
                  </a:lnTo>
                  <a:lnTo>
                    <a:pt x="5" y="67"/>
                  </a:lnTo>
                  <a:lnTo>
                    <a:pt x="5" y="67"/>
                  </a:lnTo>
                  <a:lnTo>
                    <a:pt x="5" y="6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7" y="68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8" y="69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10" y="71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4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1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8"/>
                  </a:lnTo>
                  <a:lnTo>
                    <a:pt x="13" y="78"/>
                  </a:lnTo>
                  <a:lnTo>
                    <a:pt x="13" y="79"/>
                  </a:lnTo>
                  <a:lnTo>
                    <a:pt x="14" y="79"/>
                  </a:lnTo>
                  <a:lnTo>
                    <a:pt x="14" y="79"/>
                  </a:lnTo>
                  <a:lnTo>
                    <a:pt x="14" y="79"/>
                  </a:lnTo>
                  <a:lnTo>
                    <a:pt x="14" y="79"/>
                  </a:lnTo>
                  <a:lnTo>
                    <a:pt x="14" y="79"/>
                  </a:lnTo>
                  <a:lnTo>
                    <a:pt x="15" y="79"/>
                  </a:lnTo>
                  <a:lnTo>
                    <a:pt x="15" y="79"/>
                  </a:lnTo>
                  <a:lnTo>
                    <a:pt x="15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7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7" y="79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6" y="80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7" y="82"/>
                  </a:lnTo>
                  <a:lnTo>
                    <a:pt x="17" y="82"/>
                  </a:lnTo>
                  <a:lnTo>
                    <a:pt x="17" y="82"/>
                  </a:lnTo>
                  <a:lnTo>
                    <a:pt x="18" y="82"/>
                  </a:lnTo>
                  <a:lnTo>
                    <a:pt x="18" y="83"/>
                  </a:lnTo>
                  <a:lnTo>
                    <a:pt x="18" y="83"/>
                  </a:lnTo>
                  <a:lnTo>
                    <a:pt x="18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0" y="83"/>
                  </a:lnTo>
                  <a:lnTo>
                    <a:pt x="20" y="83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21" y="84"/>
                  </a:lnTo>
                  <a:lnTo>
                    <a:pt x="21" y="84"/>
                  </a:lnTo>
                  <a:lnTo>
                    <a:pt x="21" y="84"/>
                  </a:lnTo>
                  <a:lnTo>
                    <a:pt x="21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2" y="83"/>
                  </a:lnTo>
                  <a:lnTo>
                    <a:pt x="23" y="8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5" y="87"/>
                  </a:lnTo>
                  <a:lnTo>
                    <a:pt x="25" y="88"/>
                  </a:lnTo>
                  <a:lnTo>
                    <a:pt x="25" y="88"/>
                  </a:lnTo>
                  <a:lnTo>
                    <a:pt x="25" y="88"/>
                  </a:lnTo>
                  <a:lnTo>
                    <a:pt x="25" y="89"/>
                  </a:lnTo>
                  <a:lnTo>
                    <a:pt x="26" y="89"/>
                  </a:lnTo>
                  <a:lnTo>
                    <a:pt x="26" y="89"/>
                  </a:lnTo>
                  <a:lnTo>
                    <a:pt x="26" y="89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7" y="90"/>
                  </a:lnTo>
                  <a:lnTo>
                    <a:pt x="27" y="90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29" y="90"/>
                  </a:lnTo>
                  <a:lnTo>
                    <a:pt x="29" y="91"/>
                  </a:lnTo>
                  <a:lnTo>
                    <a:pt x="29" y="91"/>
                  </a:lnTo>
                  <a:lnTo>
                    <a:pt x="29" y="91"/>
                  </a:lnTo>
                  <a:lnTo>
                    <a:pt x="30" y="91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31" y="92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2"/>
                  </a:lnTo>
                  <a:lnTo>
                    <a:pt x="32" y="93"/>
                  </a:lnTo>
                  <a:lnTo>
                    <a:pt x="32" y="93"/>
                  </a:lnTo>
                  <a:lnTo>
                    <a:pt x="32" y="94"/>
                  </a:lnTo>
                  <a:lnTo>
                    <a:pt x="32" y="94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96"/>
                  </a:lnTo>
                  <a:lnTo>
                    <a:pt x="32" y="96"/>
                  </a:lnTo>
                  <a:lnTo>
                    <a:pt x="32" y="97"/>
                  </a:lnTo>
                  <a:lnTo>
                    <a:pt x="32" y="97"/>
                  </a:lnTo>
                  <a:lnTo>
                    <a:pt x="32" y="97"/>
                  </a:lnTo>
                  <a:lnTo>
                    <a:pt x="32" y="97"/>
                  </a:lnTo>
                  <a:lnTo>
                    <a:pt x="33" y="98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2" y="99"/>
                  </a:lnTo>
                  <a:lnTo>
                    <a:pt x="32" y="99"/>
                  </a:lnTo>
                  <a:lnTo>
                    <a:pt x="33" y="99"/>
                  </a:lnTo>
                  <a:lnTo>
                    <a:pt x="33" y="99"/>
                  </a:lnTo>
                  <a:lnTo>
                    <a:pt x="33" y="99"/>
                  </a:lnTo>
                  <a:lnTo>
                    <a:pt x="34" y="99"/>
                  </a:lnTo>
                  <a:lnTo>
                    <a:pt x="34" y="99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5" y="101"/>
                  </a:lnTo>
                  <a:lnTo>
                    <a:pt x="34" y="101"/>
                  </a:lnTo>
                  <a:lnTo>
                    <a:pt x="34" y="101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3" y="103"/>
                  </a:lnTo>
                  <a:lnTo>
                    <a:pt x="33" y="103"/>
                  </a:lnTo>
                  <a:lnTo>
                    <a:pt x="33" y="103"/>
                  </a:lnTo>
                  <a:lnTo>
                    <a:pt x="32" y="103"/>
                  </a:lnTo>
                  <a:lnTo>
                    <a:pt x="32" y="103"/>
                  </a:lnTo>
                  <a:lnTo>
                    <a:pt x="32" y="104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30" y="106"/>
                  </a:lnTo>
                  <a:lnTo>
                    <a:pt x="29" y="106"/>
                  </a:lnTo>
                  <a:lnTo>
                    <a:pt x="29" y="106"/>
                  </a:lnTo>
                  <a:lnTo>
                    <a:pt x="29" y="106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8" y="107"/>
                  </a:lnTo>
                  <a:lnTo>
                    <a:pt x="28" y="108"/>
                  </a:lnTo>
                  <a:lnTo>
                    <a:pt x="29" y="108"/>
                  </a:lnTo>
                  <a:lnTo>
                    <a:pt x="29" y="108"/>
                  </a:lnTo>
                  <a:lnTo>
                    <a:pt x="30" y="108"/>
                  </a:lnTo>
                  <a:lnTo>
                    <a:pt x="30" y="109"/>
                  </a:lnTo>
                  <a:lnTo>
                    <a:pt x="30" y="109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0" y="110"/>
                  </a:lnTo>
                  <a:lnTo>
                    <a:pt x="30" y="110"/>
                  </a:lnTo>
                  <a:lnTo>
                    <a:pt x="30" y="110"/>
                  </a:lnTo>
                  <a:lnTo>
                    <a:pt x="29" y="110"/>
                  </a:lnTo>
                  <a:lnTo>
                    <a:pt x="29" y="110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3" y="106"/>
                  </a:lnTo>
                  <a:lnTo>
                    <a:pt x="22" y="106"/>
                  </a:lnTo>
                  <a:lnTo>
                    <a:pt x="22" y="106"/>
                  </a:lnTo>
                  <a:lnTo>
                    <a:pt x="21" y="106"/>
                  </a:lnTo>
                  <a:lnTo>
                    <a:pt x="21" y="107"/>
                  </a:lnTo>
                  <a:lnTo>
                    <a:pt x="20" y="107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8" y="107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7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5" y="106"/>
                  </a:lnTo>
                  <a:lnTo>
                    <a:pt x="15" y="106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3" y="106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12" y="107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11" y="106"/>
                  </a:lnTo>
                  <a:lnTo>
                    <a:pt x="11" y="105"/>
                  </a:lnTo>
                  <a:lnTo>
                    <a:pt x="11" y="105"/>
                  </a:lnTo>
                  <a:lnTo>
                    <a:pt x="11" y="105"/>
                  </a:lnTo>
                  <a:lnTo>
                    <a:pt x="10" y="105"/>
                  </a:lnTo>
                  <a:lnTo>
                    <a:pt x="10" y="105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5"/>
                  </a:lnTo>
                  <a:lnTo>
                    <a:pt x="6" y="105"/>
                  </a:lnTo>
                  <a:lnTo>
                    <a:pt x="6" y="105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3" y="106"/>
                  </a:lnTo>
                  <a:lnTo>
                    <a:pt x="3" y="106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12" name="Freeform 119"/>
            <p:cNvSpPr>
              <a:spLocks/>
            </p:cNvSpPr>
            <p:nvPr>
              <p:custDataLst>
                <p:tags r:id="rId267"/>
              </p:custDataLst>
            </p:nvPr>
          </p:nvSpPr>
          <p:spPr bwMode="auto">
            <a:xfrm>
              <a:off x="7329494" y="3470184"/>
              <a:ext cx="185824" cy="140834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6" y="5"/>
                </a:cxn>
                <a:cxn ang="0">
                  <a:pos x="9" y="4"/>
                </a:cxn>
                <a:cxn ang="0">
                  <a:pos x="10" y="1"/>
                </a:cxn>
                <a:cxn ang="0">
                  <a:pos x="13" y="1"/>
                </a:cxn>
                <a:cxn ang="0">
                  <a:pos x="15" y="2"/>
                </a:cxn>
                <a:cxn ang="0">
                  <a:pos x="17" y="4"/>
                </a:cxn>
                <a:cxn ang="0">
                  <a:pos x="20" y="3"/>
                </a:cxn>
                <a:cxn ang="0">
                  <a:pos x="22" y="0"/>
                </a:cxn>
                <a:cxn ang="0">
                  <a:pos x="25" y="3"/>
                </a:cxn>
                <a:cxn ang="0">
                  <a:pos x="26" y="5"/>
                </a:cxn>
                <a:cxn ang="0">
                  <a:pos x="27" y="3"/>
                </a:cxn>
                <a:cxn ang="0">
                  <a:pos x="30" y="2"/>
                </a:cxn>
                <a:cxn ang="0">
                  <a:pos x="33" y="4"/>
                </a:cxn>
                <a:cxn ang="0">
                  <a:pos x="36" y="6"/>
                </a:cxn>
                <a:cxn ang="0">
                  <a:pos x="38" y="7"/>
                </a:cxn>
                <a:cxn ang="0">
                  <a:pos x="39" y="10"/>
                </a:cxn>
                <a:cxn ang="0">
                  <a:pos x="41" y="12"/>
                </a:cxn>
                <a:cxn ang="0">
                  <a:pos x="44" y="12"/>
                </a:cxn>
                <a:cxn ang="0">
                  <a:pos x="46" y="9"/>
                </a:cxn>
                <a:cxn ang="0">
                  <a:pos x="50" y="8"/>
                </a:cxn>
                <a:cxn ang="0">
                  <a:pos x="51" y="11"/>
                </a:cxn>
                <a:cxn ang="0">
                  <a:pos x="53" y="13"/>
                </a:cxn>
                <a:cxn ang="0">
                  <a:pos x="56" y="13"/>
                </a:cxn>
                <a:cxn ang="0">
                  <a:pos x="59" y="13"/>
                </a:cxn>
                <a:cxn ang="0">
                  <a:pos x="62" y="13"/>
                </a:cxn>
                <a:cxn ang="0">
                  <a:pos x="66" y="12"/>
                </a:cxn>
                <a:cxn ang="0">
                  <a:pos x="68" y="15"/>
                </a:cxn>
                <a:cxn ang="0">
                  <a:pos x="70" y="17"/>
                </a:cxn>
                <a:cxn ang="0">
                  <a:pos x="71" y="19"/>
                </a:cxn>
                <a:cxn ang="0">
                  <a:pos x="72" y="20"/>
                </a:cxn>
                <a:cxn ang="0">
                  <a:pos x="75" y="20"/>
                </a:cxn>
                <a:cxn ang="0">
                  <a:pos x="77" y="19"/>
                </a:cxn>
                <a:cxn ang="0">
                  <a:pos x="79" y="20"/>
                </a:cxn>
                <a:cxn ang="0">
                  <a:pos x="78" y="23"/>
                </a:cxn>
                <a:cxn ang="0">
                  <a:pos x="80" y="24"/>
                </a:cxn>
                <a:cxn ang="0">
                  <a:pos x="82" y="26"/>
                </a:cxn>
                <a:cxn ang="0">
                  <a:pos x="85" y="27"/>
                </a:cxn>
                <a:cxn ang="0">
                  <a:pos x="88" y="27"/>
                </a:cxn>
                <a:cxn ang="0">
                  <a:pos x="89" y="28"/>
                </a:cxn>
                <a:cxn ang="0">
                  <a:pos x="91" y="31"/>
                </a:cxn>
                <a:cxn ang="0">
                  <a:pos x="93" y="34"/>
                </a:cxn>
                <a:cxn ang="0">
                  <a:pos x="94" y="37"/>
                </a:cxn>
                <a:cxn ang="0">
                  <a:pos x="92" y="38"/>
                </a:cxn>
                <a:cxn ang="0">
                  <a:pos x="93" y="41"/>
                </a:cxn>
                <a:cxn ang="0">
                  <a:pos x="91" y="44"/>
                </a:cxn>
                <a:cxn ang="0">
                  <a:pos x="89" y="47"/>
                </a:cxn>
                <a:cxn ang="0">
                  <a:pos x="89" y="49"/>
                </a:cxn>
                <a:cxn ang="0">
                  <a:pos x="87" y="52"/>
                </a:cxn>
                <a:cxn ang="0">
                  <a:pos x="85" y="52"/>
                </a:cxn>
                <a:cxn ang="0">
                  <a:pos x="83" y="54"/>
                </a:cxn>
                <a:cxn ang="0">
                  <a:pos x="81" y="57"/>
                </a:cxn>
                <a:cxn ang="0">
                  <a:pos x="81" y="60"/>
                </a:cxn>
                <a:cxn ang="0">
                  <a:pos x="79" y="63"/>
                </a:cxn>
                <a:cxn ang="0">
                  <a:pos x="77" y="61"/>
                </a:cxn>
                <a:cxn ang="0">
                  <a:pos x="76" y="62"/>
                </a:cxn>
                <a:cxn ang="0">
                  <a:pos x="73" y="66"/>
                </a:cxn>
                <a:cxn ang="0">
                  <a:pos x="70" y="69"/>
                </a:cxn>
                <a:cxn ang="0">
                  <a:pos x="72" y="72"/>
                </a:cxn>
              </a:cxnLst>
              <a:rect l="0" t="0" r="r" b="b"/>
              <a:pathLst>
                <a:path w="95" h="72">
                  <a:moveTo>
                    <a:pt x="0" y="7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4" y="11"/>
                  </a:lnTo>
                  <a:lnTo>
                    <a:pt x="44" y="12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51" y="11"/>
                  </a:lnTo>
                  <a:lnTo>
                    <a:pt x="52" y="11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3"/>
                  </a:lnTo>
                  <a:lnTo>
                    <a:pt x="52" y="12"/>
                  </a:lnTo>
                  <a:lnTo>
                    <a:pt x="52" y="13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5" y="13"/>
                  </a:lnTo>
                  <a:lnTo>
                    <a:pt x="55" y="13"/>
                  </a:lnTo>
                  <a:lnTo>
                    <a:pt x="55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60" y="13"/>
                  </a:lnTo>
                  <a:lnTo>
                    <a:pt x="60" y="13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1" y="13"/>
                  </a:lnTo>
                  <a:lnTo>
                    <a:pt x="61" y="13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5" y="13"/>
                  </a:lnTo>
                  <a:lnTo>
                    <a:pt x="65" y="12"/>
                  </a:lnTo>
                  <a:lnTo>
                    <a:pt x="65" y="12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7" y="13"/>
                  </a:lnTo>
                  <a:lnTo>
                    <a:pt x="67" y="13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4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9" y="16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1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70" y="17"/>
                  </a:lnTo>
                  <a:lnTo>
                    <a:pt x="70" y="17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2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0" y="19"/>
                  </a:lnTo>
                  <a:lnTo>
                    <a:pt x="70" y="20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19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6" y="21"/>
                  </a:lnTo>
                  <a:lnTo>
                    <a:pt x="76" y="20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8" y="20"/>
                  </a:lnTo>
                  <a:lnTo>
                    <a:pt x="77" y="20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9" y="21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20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2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79" y="22"/>
                  </a:lnTo>
                  <a:lnTo>
                    <a:pt x="79" y="23"/>
                  </a:lnTo>
                  <a:lnTo>
                    <a:pt x="79" y="23"/>
                  </a:lnTo>
                  <a:lnTo>
                    <a:pt x="79" y="23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1" y="24"/>
                  </a:lnTo>
                  <a:lnTo>
                    <a:pt x="80" y="25"/>
                  </a:lnTo>
                  <a:lnTo>
                    <a:pt x="80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5" y="28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9" y="27"/>
                  </a:lnTo>
                  <a:lnTo>
                    <a:pt x="89" y="27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91" y="27"/>
                  </a:lnTo>
                  <a:lnTo>
                    <a:pt x="90" y="28"/>
                  </a:lnTo>
                  <a:lnTo>
                    <a:pt x="90" y="28"/>
                  </a:lnTo>
                  <a:lnTo>
                    <a:pt x="89" y="28"/>
                  </a:lnTo>
                  <a:lnTo>
                    <a:pt x="89" y="29"/>
                  </a:lnTo>
                  <a:lnTo>
                    <a:pt x="89" y="29"/>
                  </a:lnTo>
                  <a:lnTo>
                    <a:pt x="89" y="29"/>
                  </a:lnTo>
                  <a:lnTo>
                    <a:pt x="89" y="30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91" y="30"/>
                  </a:lnTo>
                  <a:lnTo>
                    <a:pt x="91" y="30"/>
                  </a:lnTo>
                  <a:lnTo>
                    <a:pt x="91" y="31"/>
                  </a:lnTo>
                  <a:lnTo>
                    <a:pt x="91" y="31"/>
                  </a:lnTo>
                  <a:lnTo>
                    <a:pt x="92" y="31"/>
                  </a:lnTo>
                  <a:lnTo>
                    <a:pt x="92" y="32"/>
                  </a:lnTo>
                  <a:lnTo>
                    <a:pt x="91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3" y="33"/>
                  </a:lnTo>
                  <a:lnTo>
                    <a:pt x="93" y="33"/>
                  </a:lnTo>
                  <a:lnTo>
                    <a:pt x="93" y="33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93" y="35"/>
                  </a:lnTo>
                  <a:lnTo>
                    <a:pt x="94" y="35"/>
                  </a:lnTo>
                  <a:lnTo>
                    <a:pt x="94" y="35"/>
                  </a:lnTo>
                  <a:lnTo>
                    <a:pt x="94" y="35"/>
                  </a:lnTo>
                  <a:lnTo>
                    <a:pt x="94" y="35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5" y="37"/>
                  </a:lnTo>
                  <a:lnTo>
                    <a:pt x="94" y="37"/>
                  </a:lnTo>
                  <a:lnTo>
                    <a:pt x="94" y="37"/>
                  </a:lnTo>
                  <a:lnTo>
                    <a:pt x="94" y="38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3" y="39"/>
                  </a:lnTo>
                  <a:lnTo>
                    <a:pt x="93" y="39"/>
                  </a:lnTo>
                  <a:lnTo>
                    <a:pt x="93" y="38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3" y="39"/>
                  </a:lnTo>
                  <a:lnTo>
                    <a:pt x="93" y="39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93" y="41"/>
                  </a:lnTo>
                  <a:lnTo>
                    <a:pt x="93" y="41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3"/>
                  </a:lnTo>
                  <a:lnTo>
                    <a:pt x="92" y="43"/>
                  </a:lnTo>
                  <a:lnTo>
                    <a:pt x="92" y="43"/>
                  </a:lnTo>
                  <a:lnTo>
                    <a:pt x="91" y="43"/>
                  </a:lnTo>
                  <a:lnTo>
                    <a:pt x="91" y="44"/>
                  </a:lnTo>
                  <a:lnTo>
                    <a:pt x="91" y="44"/>
                  </a:lnTo>
                  <a:lnTo>
                    <a:pt x="91" y="44"/>
                  </a:lnTo>
                  <a:lnTo>
                    <a:pt x="91" y="44"/>
                  </a:lnTo>
                  <a:lnTo>
                    <a:pt x="91" y="44"/>
                  </a:lnTo>
                  <a:lnTo>
                    <a:pt x="90" y="45"/>
                  </a:lnTo>
                  <a:lnTo>
                    <a:pt x="90" y="45"/>
                  </a:lnTo>
                  <a:lnTo>
                    <a:pt x="90" y="46"/>
                  </a:lnTo>
                  <a:lnTo>
                    <a:pt x="89" y="46"/>
                  </a:lnTo>
                  <a:lnTo>
                    <a:pt x="89" y="46"/>
                  </a:lnTo>
                  <a:lnTo>
                    <a:pt x="89" y="46"/>
                  </a:lnTo>
                  <a:lnTo>
                    <a:pt x="89" y="47"/>
                  </a:lnTo>
                  <a:lnTo>
                    <a:pt x="89" y="47"/>
                  </a:lnTo>
                  <a:lnTo>
                    <a:pt x="89" y="47"/>
                  </a:lnTo>
                  <a:lnTo>
                    <a:pt x="90" y="48"/>
                  </a:lnTo>
                  <a:lnTo>
                    <a:pt x="90" y="48"/>
                  </a:lnTo>
                  <a:lnTo>
                    <a:pt x="90" y="48"/>
                  </a:lnTo>
                  <a:lnTo>
                    <a:pt x="90" y="48"/>
                  </a:lnTo>
                  <a:lnTo>
                    <a:pt x="90" y="49"/>
                  </a:lnTo>
                  <a:lnTo>
                    <a:pt x="90" y="49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90" y="49"/>
                  </a:lnTo>
                  <a:lnTo>
                    <a:pt x="89" y="49"/>
                  </a:lnTo>
                  <a:lnTo>
                    <a:pt x="89" y="49"/>
                  </a:lnTo>
                  <a:lnTo>
                    <a:pt x="89" y="50"/>
                  </a:lnTo>
                  <a:lnTo>
                    <a:pt x="89" y="50"/>
                  </a:lnTo>
                  <a:lnTo>
                    <a:pt x="88" y="50"/>
                  </a:lnTo>
                  <a:lnTo>
                    <a:pt x="88" y="50"/>
                  </a:lnTo>
                  <a:lnTo>
                    <a:pt x="88" y="50"/>
                  </a:lnTo>
                  <a:lnTo>
                    <a:pt x="87" y="51"/>
                  </a:lnTo>
                  <a:lnTo>
                    <a:pt x="87" y="51"/>
                  </a:lnTo>
                  <a:lnTo>
                    <a:pt x="87" y="52"/>
                  </a:lnTo>
                  <a:lnTo>
                    <a:pt x="87" y="52"/>
                  </a:lnTo>
                  <a:lnTo>
                    <a:pt x="87" y="53"/>
                  </a:lnTo>
                  <a:lnTo>
                    <a:pt x="86" y="53"/>
                  </a:lnTo>
                  <a:lnTo>
                    <a:pt x="86" y="53"/>
                  </a:lnTo>
                  <a:lnTo>
                    <a:pt x="86" y="53"/>
                  </a:lnTo>
                  <a:lnTo>
                    <a:pt x="86" y="53"/>
                  </a:lnTo>
                  <a:lnTo>
                    <a:pt x="86" y="52"/>
                  </a:lnTo>
                  <a:lnTo>
                    <a:pt x="86" y="52"/>
                  </a:lnTo>
                  <a:lnTo>
                    <a:pt x="86" y="52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4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3" y="55"/>
                  </a:lnTo>
                  <a:lnTo>
                    <a:pt x="82" y="55"/>
                  </a:lnTo>
                  <a:lnTo>
                    <a:pt x="82" y="55"/>
                  </a:lnTo>
                  <a:lnTo>
                    <a:pt x="82" y="55"/>
                  </a:lnTo>
                  <a:lnTo>
                    <a:pt x="82" y="55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2" y="57"/>
                  </a:lnTo>
                  <a:lnTo>
                    <a:pt x="81" y="57"/>
                  </a:lnTo>
                  <a:lnTo>
                    <a:pt x="81" y="57"/>
                  </a:lnTo>
                  <a:lnTo>
                    <a:pt x="81" y="57"/>
                  </a:lnTo>
                  <a:lnTo>
                    <a:pt x="81" y="58"/>
                  </a:lnTo>
                  <a:lnTo>
                    <a:pt x="81" y="58"/>
                  </a:lnTo>
                  <a:lnTo>
                    <a:pt x="81" y="59"/>
                  </a:lnTo>
                  <a:lnTo>
                    <a:pt x="81" y="59"/>
                  </a:lnTo>
                  <a:lnTo>
                    <a:pt x="81" y="59"/>
                  </a:lnTo>
                  <a:lnTo>
                    <a:pt x="81" y="59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0" y="60"/>
                  </a:lnTo>
                  <a:lnTo>
                    <a:pt x="80" y="61"/>
                  </a:lnTo>
                  <a:lnTo>
                    <a:pt x="80" y="61"/>
                  </a:lnTo>
                  <a:lnTo>
                    <a:pt x="79" y="61"/>
                  </a:lnTo>
                  <a:lnTo>
                    <a:pt x="79" y="61"/>
                  </a:lnTo>
                  <a:lnTo>
                    <a:pt x="79" y="61"/>
                  </a:lnTo>
                  <a:lnTo>
                    <a:pt x="79" y="62"/>
                  </a:lnTo>
                  <a:lnTo>
                    <a:pt x="79" y="62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1"/>
                  </a:lnTo>
                  <a:lnTo>
                    <a:pt x="77" y="61"/>
                  </a:lnTo>
                  <a:lnTo>
                    <a:pt x="77" y="61"/>
                  </a:lnTo>
                  <a:lnTo>
                    <a:pt x="77" y="61"/>
                  </a:lnTo>
                  <a:lnTo>
                    <a:pt x="77" y="60"/>
                  </a:lnTo>
                  <a:lnTo>
                    <a:pt x="76" y="60"/>
                  </a:lnTo>
                  <a:lnTo>
                    <a:pt x="76" y="61"/>
                  </a:lnTo>
                  <a:lnTo>
                    <a:pt x="76" y="61"/>
                  </a:lnTo>
                  <a:lnTo>
                    <a:pt x="76" y="61"/>
                  </a:lnTo>
                  <a:lnTo>
                    <a:pt x="76" y="61"/>
                  </a:lnTo>
                  <a:lnTo>
                    <a:pt x="76" y="62"/>
                  </a:lnTo>
                  <a:lnTo>
                    <a:pt x="75" y="63"/>
                  </a:lnTo>
                  <a:lnTo>
                    <a:pt x="75" y="63"/>
                  </a:lnTo>
                  <a:lnTo>
                    <a:pt x="75" y="64"/>
                  </a:lnTo>
                  <a:lnTo>
                    <a:pt x="75" y="64"/>
                  </a:lnTo>
                  <a:lnTo>
                    <a:pt x="75" y="64"/>
                  </a:lnTo>
                  <a:lnTo>
                    <a:pt x="74" y="64"/>
                  </a:lnTo>
                  <a:lnTo>
                    <a:pt x="74" y="65"/>
                  </a:lnTo>
                  <a:lnTo>
                    <a:pt x="74" y="65"/>
                  </a:lnTo>
                  <a:lnTo>
                    <a:pt x="74" y="66"/>
                  </a:lnTo>
                  <a:lnTo>
                    <a:pt x="73" y="66"/>
                  </a:lnTo>
                  <a:lnTo>
                    <a:pt x="73" y="66"/>
                  </a:lnTo>
                  <a:lnTo>
                    <a:pt x="72" y="67"/>
                  </a:lnTo>
                  <a:lnTo>
                    <a:pt x="72" y="67"/>
                  </a:lnTo>
                  <a:lnTo>
                    <a:pt x="72" y="67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70" y="69"/>
                  </a:lnTo>
                  <a:lnTo>
                    <a:pt x="71" y="69"/>
                  </a:lnTo>
                  <a:lnTo>
                    <a:pt x="71" y="70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1" y="72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69" y="72"/>
                  </a:lnTo>
                  <a:lnTo>
                    <a:pt x="69" y="72"/>
                  </a:lnTo>
                  <a:lnTo>
                    <a:pt x="69" y="7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13" name="Freeform 120"/>
            <p:cNvSpPr>
              <a:spLocks/>
            </p:cNvSpPr>
            <p:nvPr>
              <p:custDataLst>
                <p:tags r:id="rId268"/>
              </p:custDataLst>
            </p:nvPr>
          </p:nvSpPr>
          <p:spPr bwMode="auto">
            <a:xfrm>
              <a:off x="6991098" y="3317614"/>
              <a:ext cx="338396" cy="172131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7" y="2"/>
                </a:cxn>
                <a:cxn ang="0">
                  <a:pos x="10" y="1"/>
                </a:cxn>
                <a:cxn ang="0">
                  <a:pos x="14" y="0"/>
                </a:cxn>
                <a:cxn ang="0">
                  <a:pos x="18" y="1"/>
                </a:cxn>
                <a:cxn ang="0">
                  <a:pos x="21" y="2"/>
                </a:cxn>
                <a:cxn ang="0">
                  <a:pos x="24" y="3"/>
                </a:cxn>
                <a:cxn ang="0">
                  <a:pos x="27" y="3"/>
                </a:cxn>
                <a:cxn ang="0">
                  <a:pos x="29" y="4"/>
                </a:cxn>
                <a:cxn ang="0">
                  <a:pos x="33" y="4"/>
                </a:cxn>
                <a:cxn ang="0">
                  <a:pos x="36" y="8"/>
                </a:cxn>
                <a:cxn ang="0">
                  <a:pos x="38" y="9"/>
                </a:cxn>
                <a:cxn ang="0">
                  <a:pos x="40" y="11"/>
                </a:cxn>
                <a:cxn ang="0">
                  <a:pos x="43" y="13"/>
                </a:cxn>
                <a:cxn ang="0">
                  <a:pos x="47" y="15"/>
                </a:cxn>
                <a:cxn ang="0">
                  <a:pos x="49" y="18"/>
                </a:cxn>
                <a:cxn ang="0">
                  <a:pos x="52" y="19"/>
                </a:cxn>
                <a:cxn ang="0">
                  <a:pos x="55" y="21"/>
                </a:cxn>
                <a:cxn ang="0">
                  <a:pos x="57" y="23"/>
                </a:cxn>
                <a:cxn ang="0">
                  <a:pos x="61" y="22"/>
                </a:cxn>
                <a:cxn ang="0">
                  <a:pos x="63" y="24"/>
                </a:cxn>
                <a:cxn ang="0">
                  <a:pos x="66" y="26"/>
                </a:cxn>
                <a:cxn ang="0">
                  <a:pos x="70" y="29"/>
                </a:cxn>
                <a:cxn ang="0">
                  <a:pos x="71" y="31"/>
                </a:cxn>
                <a:cxn ang="0">
                  <a:pos x="74" y="33"/>
                </a:cxn>
                <a:cxn ang="0">
                  <a:pos x="78" y="34"/>
                </a:cxn>
                <a:cxn ang="0">
                  <a:pos x="80" y="33"/>
                </a:cxn>
                <a:cxn ang="0">
                  <a:pos x="82" y="35"/>
                </a:cxn>
                <a:cxn ang="0">
                  <a:pos x="85" y="37"/>
                </a:cxn>
                <a:cxn ang="0">
                  <a:pos x="88" y="35"/>
                </a:cxn>
                <a:cxn ang="0">
                  <a:pos x="91" y="35"/>
                </a:cxn>
                <a:cxn ang="0">
                  <a:pos x="93" y="36"/>
                </a:cxn>
                <a:cxn ang="0">
                  <a:pos x="96" y="39"/>
                </a:cxn>
                <a:cxn ang="0">
                  <a:pos x="98" y="42"/>
                </a:cxn>
                <a:cxn ang="0">
                  <a:pos x="101" y="41"/>
                </a:cxn>
                <a:cxn ang="0">
                  <a:pos x="106" y="40"/>
                </a:cxn>
                <a:cxn ang="0">
                  <a:pos x="109" y="41"/>
                </a:cxn>
                <a:cxn ang="0">
                  <a:pos x="112" y="40"/>
                </a:cxn>
                <a:cxn ang="0">
                  <a:pos x="114" y="37"/>
                </a:cxn>
                <a:cxn ang="0">
                  <a:pos x="117" y="36"/>
                </a:cxn>
                <a:cxn ang="0">
                  <a:pos x="121" y="36"/>
                </a:cxn>
                <a:cxn ang="0">
                  <a:pos x="125" y="40"/>
                </a:cxn>
                <a:cxn ang="0">
                  <a:pos x="127" y="42"/>
                </a:cxn>
                <a:cxn ang="0">
                  <a:pos x="131" y="45"/>
                </a:cxn>
                <a:cxn ang="0">
                  <a:pos x="135" y="49"/>
                </a:cxn>
                <a:cxn ang="0">
                  <a:pos x="138" y="52"/>
                </a:cxn>
                <a:cxn ang="0">
                  <a:pos x="141" y="55"/>
                </a:cxn>
                <a:cxn ang="0">
                  <a:pos x="146" y="59"/>
                </a:cxn>
                <a:cxn ang="0">
                  <a:pos x="149" y="62"/>
                </a:cxn>
                <a:cxn ang="0">
                  <a:pos x="151" y="64"/>
                </a:cxn>
                <a:cxn ang="0">
                  <a:pos x="154" y="68"/>
                </a:cxn>
                <a:cxn ang="0">
                  <a:pos x="155" y="72"/>
                </a:cxn>
                <a:cxn ang="0">
                  <a:pos x="155" y="76"/>
                </a:cxn>
                <a:cxn ang="0">
                  <a:pos x="155" y="80"/>
                </a:cxn>
                <a:cxn ang="0">
                  <a:pos x="156" y="84"/>
                </a:cxn>
                <a:cxn ang="0">
                  <a:pos x="159" y="85"/>
                </a:cxn>
                <a:cxn ang="0">
                  <a:pos x="164" y="85"/>
                </a:cxn>
                <a:cxn ang="0">
                  <a:pos x="167" y="86"/>
                </a:cxn>
                <a:cxn ang="0">
                  <a:pos x="171" y="87"/>
                </a:cxn>
              </a:cxnLst>
              <a:rect l="0" t="0" r="r" b="b"/>
              <a:pathLst>
                <a:path w="173" h="88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2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4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2" y="18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2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21"/>
                  </a:lnTo>
                  <a:lnTo>
                    <a:pt x="55" y="21"/>
                  </a:lnTo>
                  <a:lnTo>
                    <a:pt x="55" y="21"/>
                  </a:lnTo>
                  <a:lnTo>
                    <a:pt x="55" y="20"/>
                  </a:lnTo>
                  <a:lnTo>
                    <a:pt x="55" y="21"/>
                  </a:lnTo>
                  <a:lnTo>
                    <a:pt x="55" y="21"/>
                  </a:lnTo>
                  <a:lnTo>
                    <a:pt x="55" y="21"/>
                  </a:lnTo>
                  <a:lnTo>
                    <a:pt x="55" y="22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7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5" y="25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7" y="26"/>
                  </a:lnTo>
                  <a:lnTo>
                    <a:pt x="67" y="27"/>
                  </a:lnTo>
                  <a:lnTo>
                    <a:pt x="68" y="27"/>
                  </a:lnTo>
                  <a:lnTo>
                    <a:pt x="68" y="27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1" y="29"/>
                  </a:lnTo>
                  <a:lnTo>
                    <a:pt x="72" y="29"/>
                  </a:lnTo>
                  <a:lnTo>
                    <a:pt x="72" y="29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1" y="30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3" y="33"/>
                  </a:lnTo>
                  <a:lnTo>
                    <a:pt x="73" y="33"/>
                  </a:lnTo>
                  <a:lnTo>
                    <a:pt x="73" y="33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6" y="33"/>
                  </a:lnTo>
                  <a:lnTo>
                    <a:pt x="76" y="33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8" y="34"/>
                  </a:lnTo>
                  <a:lnTo>
                    <a:pt x="78" y="34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9" y="35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80" y="35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2" y="35"/>
                  </a:lnTo>
                  <a:lnTo>
                    <a:pt x="82" y="35"/>
                  </a:lnTo>
                  <a:lnTo>
                    <a:pt x="82" y="35"/>
                  </a:lnTo>
                  <a:lnTo>
                    <a:pt x="83" y="36"/>
                  </a:lnTo>
                  <a:lnTo>
                    <a:pt x="83" y="36"/>
                  </a:lnTo>
                  <a:lnTo>
                    <a:pt x="83" y="36"/>
                  </a:lnTo>
                  <a:lnTo>
                    <a:pt x="84" y="36"/>
                  </a:lnTo>
                  <a:lnTo>
                    <a:pt x="84" y="37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37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6" y="37"/>
                  </a:lnTo>
                  <a:lnTo>
                    <a:pt x="86" y="36"/>
                  </a:lnTo>
                  <a:lnTo>
                    <a:pt x="86" y="36"/>
                  </a:lnTo>
                  <a:lnTo>
                    <a:pt x="87" y="36"/>
                  </a:lnTo>
                  <a:lnTo>
                    <a:pt x="87" y="36"/>
                  </a:lnTo>
                  <a:lnTo>
                    <a:pt x="87" y="35"/>
                  </a:lnTo>
                  <a:lnTo>
                    <a:pt x="87" y="35"/>
                  </a:lnTo>
                  <a:lnTo>
                    <a:pt x="88" y="35"/>
                  </a:lnTo>
                  <a:lnTo>
                    <a:pt x="88" y="35"/>
                  </a:lnTo>
                  <a:lnTo>
                    <a:pt x="88" y="35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1" y="35"/>
                  </a:lnTo>
                  <a:lnTo>
                    <a:pt x="91" y="35"/>
                  </a:lnTo>
                  <a:lnTo>
                    <a:pt x="91" y="35"/>
                  </a:lnTo>
                  <a:lnTo>
                    <a:pt x="91" y="35"/>
                  </a:lnTo>
                  <a:lnTo>
                    <a:pt x="91" y="34"/>
                  </a:lnTo>
                  <a:lnTo>
                    <a:pt x="92" y="34"/>
                  </a:lnTo>
                  <a:lnTo>
                    <a:pt x="92" y="34"/>
                  </a:lnTo>
                  <a:lnTo>
                    <a:pt x="92" y="35"/>
                  </a:lnTo>
                  <a:lnTo>
                    <a:pt x="93" y="35"/>
                  </a:lnTo>
                  <a:lnTo>
                    <a:pt x="93" y="35"/>
                  </a:lnTo>
                  <a:lnTo>
                    <a:pt x="93" y="35"/>
                  </a:lnTo>
                  <a:lnTo>
                    <a:pt x="93" y="35"/>
                  </a:lnTo>
                  <a:lnTo>
                    <a:pt x="93" y="35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4" y="37"/>
                  </a:lnTo>
                  <a:lnTo>
                    <a:pt x="94" y="37"/>
                  </a:lnTo>
                  <a:lnTo>
                    <a:pt x="94" y="37"/>
                  </a:lnTo>
                  <a:lnTo>
                    <a:pt x="95" y="37"/>
                  </a:lnTo>
                  <a:lnTo>
                    <a:pt x="95" y="37"/>
                  </a:lnTo>
                  <a:lnTo>
                    <a:pt x="96" y="37"/>
                  </a:lnTo>
                  <a:lnTo>
                    <a:pt x="96" y="38"/>
                  </a:lnTo>
                  <a:lnTo>
                    <a:pt x="96" y="38"/>
                  </a:lnTo>
                  <a:lnTo>
                    <a:pt x="96" y="39"/>
                  </a:lnTo>
                  <a:lnTo>
                    <a:pt x="96" y="39"/>
                  </a:lnTo>
                  <a:lnTo>
                    <a:pt x="97" y="39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8" y="42"/>
                  </a:lnTo>
                  <a:lnTo>
                    <a:pt x="98" y="42"/>
                  </a:lnTo>
                  <a:lnTo>
                    <a:pt x="98" y="42"/>
                  </a:lnTo>
                  <a:lnTo>
                    <a:pt x="99" y="42"/>
                  </a:lnTo>
                  <a:lnTo>
                    <a:pt x="99" y="42"/>
                  </a:lnTo>
                  <a:lnTo>
                    <a:pt x="99" y="42"/>
                  </a:lnTo>
                  <a:lnTo>
                    <a:pt x="99" y="41"/>
                  </a:lnTo>
                  <a:lnTo>
                    <a:pt x="100" y="41"/>
                  </a:lnTo>
                  <a:lnTo>
                    <a:pt x="100" y="41"/>
                  </a:lnTo>
                  <a:lnTo>
                    <a:pt x="100" y="41"/>
                  </a:lnTo>
                  <a:lnTo>
                    <a:pt x="100" y="41"/>
                  </a:lnTo>
                  <a:lnTo>
                    <a:pt x="101" y="41"/>
                  </a:lnTo>
                  <a:lnTo>
                    <a:pt x="101" y="41"/>
                  </a:lnTo>
                  <a:lnTo>
                    <a:pt x="102" y="41"/>
                  </a:lnTo>
                  <a:lnTo>
                    <a:pt x="103" y="4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5" y="40"/>
                  </a:lnTo>
                  <a:lnTo>
                    <a:pt x="105" y="40"/>
                  </a:lnTo>
                  <a:lnTo>
                    <a:pt x="105" y="40"/>
                  </a:lnTo>
                  <a:lnTo>
                    <a:pt x="106" y="40"/>
                  </a:lnTo>
                  <a:lnTo>
                    <a:pt x="106" y="40"/>
                  </a:lnTo>
                  <a:lnTo>
                    <a:pt x="106" y="40"/>
                  </a:lnTo>
                  <a:lnTo>
                    <a:pt x="106" y="41"/>
                  </a:lnTo>
                  <a:lnTo>
                    <a:pt x="107" y="41"/>
                  </a:lnTo>
                  <a:lnTo>
                    <a:pt x="107" y="40"/>
                  </a:lnTo>
                  <a:lnTo>
                    <a:pt x="107" y="40"/>
                  </a:lnTo>
                  <a:lnTo>
                    <a:pt x="107" y="40"/>
                  </a:lnTo>
                  <a:lnTo>
                    <a:pt x="107" y="41"/>
                  </a:lnTo>
                  <a:lnTo>
                    <a:pt x="108" y="41"/>
                  </a:lnTo>
                  <a:lnTo>
                    <a:pt x="108" y="41"/>
                  </a:lnTo>
                  <a:lnTo>
                    <a:pt x="109" y="41"/>
                  </a:lnTo>
                  <a:lnTo>
                    <a:pt x="109" y="41"/>
                  </a:lnTo>
                  <a:lnTo>
                    <a:pt x="109" y="41"/>
                  </a:lnTo>
                  <a:lnTo>
                    <a:pt x="110" y="41"/>
                  </a:lnTo>
                  <a:lnTo>
                    <a:pt x="110" y="41"/>
                  </a:lnTo>
                  <a:lnTo>
                    <a:pt x="110" y="41"/>
                  </a:lnTo>
                  <a:lnTo>
                    <a:pt x="110" y="40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39"/>
                  </a:lnTo>
                  <a:lnTo>
                    <a:pt x="113" y="39"/>
                  </a:lnTo>
                  <a:lnTo>
                    <a:pt x="113" y="39"/>
                  </a:lnTo>
                  <a:lnTo>
                    <a:pt x="113" y="39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14" y="37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5" y="36"/>
                  </a:lnTo>
                  <a:lnTo>
                    <a:pt x="115" y="36"/>
                  </a:lnTo>
                  <a:lnTo>
                    <a:pt x="116" y="36"/>
                  </a:lnTo>
                  <a:lnTo>
                    <a:pt x="116" y="37"/>
                  </a:lnTo>
                  <a:lnTo>
                    <a:pt x="116" y="37"/>
                  </a:lnTo>
                  <a:lnTo>
                    <a:pt x="116" y="37"/>
                  </a:lnTo>
                  <a:lnTo>
                    <a:pt x="117" y="36"/>
                  </a:lnTo>
                  <a:lnTo>
                    <a:pt x="117" y="36"/>
                  </a:lnTo>
                  <a:lnTo>
                    <a:pt x="118" y="36"/>
                  </a:lnTo>
                  <a:lnTo>
                    <a:pt x="118" y="36"/>
                  </a:lnTo>
                  <a:lnTo>
                    <a:pt x="118" y="36"/>
                  </a:lnTo>
                  <a:lnTo>
                    <a:pt x="118" y="36"/>
                  </a:lnTo>
                  <a:lnTo>
                    <a:pt x="119" y="36"/>
                  </a:lnTo>
                  <a:lnTo>
                    <a:pt x="119" y="36"/>
                  </a:lnTo>
                  <a:lnTo>
                    <a:pt x="119" y="35"/>
                  </a:lnTo>
                  <a:lnTo>
                    <a:pt x="120" y="35"/>
                  </a:lnTo>
                  <a:lnTo>
                    <a:pt x="120" y="35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22" y="37"/>
                  </a:lnTo>
                  <a:lnTo>
                    <a:pt x="122" y="37"/>
                  </a:lnTo>
                  <a:lnTo>
                    <a:pt x="123" y="37"/>
                  </a:lnTo>
                  <a:lnTo>
                    <a:pt x="123" y="38"/>
                  </a:lnTo>
                  <a:lnTo>
                    <a:pt x="123" y="38"/>
                  </a:lnTo>
                  <a:lnTo>
                    <a:pt x="124" y="39"/>
                  </a:lnTo>
                  <a:lnTo>
                    <a:pt x="124" y="39"/>
                  </a:lnTo>
                  <a:lnTo>
                    <a:pt x="125" y="39"/>
                  </a:lnTo>
                  <a:lnTo>
                    <a:pt x="125" y="40"/>
                  </a:lnTo>
                  <a:lnTo>
                    <a:pt x="125" y="40"/>
                  </a:lnTo>
                  <a:lnTo>
                    <a:pt x="125" y="40"/>
                  </a:lnTo>
                  <a:lnTo>
                    <a:pt x="126" y="40"/>
                  </a:lnTo>
                  <a:lnTo>
                    <a:pt x="126" y="41"/>
                  </a:lnTo>
                  <a:lnTo>
                    <a:pt x="126" y="41"/>
                  </a:lnTo>
                  <a:lnTo>
                    <a:pt x="126" y="41"/>
                  </a:lnTo>
                  <a:lnTo>
                    <a:pt x="127" y="41"/>
                  </a:lnTo>
                  <a:lnTo>
                    <a:pt x="127" y="42"/>
                  </a:lnTo>
                  <a:lnTo>
                    <a:pt x="127" y="42"/>
                  </a:lnTo>
                  <a:lnTo>
                    <a:pt x="127" y="42"/>
                  </a:lnTo>
                  <a:lnTo>
                    <a:pt x="128" y="42"/>
                  </a:lnTo>
                  <a:lnTo>
                    <a:pt x="129" y="43"/>
                  </a:lnTo>
                  <a:lnTo>
                    <a:pt x="129" y="43"/>
                  </a:lnTo>
                  <a:lnTo>
                    <a:pt x="129" y="44"/>
                  </a:lnTo>
                  <a:lnTo>
                    <a:pt x="130" y="44"/>
                  </a:lnTo>
                  <a:lnTo>
                    <a:pt x="130" y="44"/>
                  </a:lnTo>
                  <a:lnTo>
                    <a:pt x="130" y="44"/>
                  </a:lnTo>
                  <a:lnTo>
                    <a:pt x="130" y="45"/>
                  </a:lnTo>
                  <a:lnTo>
                    <a:pt x="131" y="45"/>
                  </a:lnTo>
                  <a:lnTo>
                    <a:pt x="131" y="45"/>
                  </a:lnTo>
                  <a:lnTo>
                    <a:pt x="132" y="46"/>
                  </a:lnTo>
                  <a:lnTo>
                    <a:pt x="132" y="46"/>
                  </a:lnTo>
                  <a:lnTo>
                    <a:pt x="132" y="46"/>
                  </a:lnTo>
                  <a:lnTo>
                    <a:pt x="133" y="47"/>
                  </a:lnTo>
                  <a:lnTo>
                    <a:pt x="133" y="47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4" y="49"/>
                  </a:lnTo>
                  <a:lnTo>
                    <a:pt x="135" y="49"/>
                  </a:lnTo>
                  <a:lnTo>
                    <a:pt x="135" y="49"/>
                  </a:lnTo>
                  <a:lnTo>
                    <a:pt x="136" y="49"/>
                  </a:lnTo>
                  <a:lnTo>
                    <a:pt x="136" y="50"/>
                  </a:lnTo>
                  <a:lnTo>
                    <a:pt x="136" y="50"/>
                  </a:lnTo>
                  <a:lnTo>
                    <a:pt x="137" y="51"/>
                  </a:lnTo>
                  <a:lnTo>
                    <a:pt x="137" y="51"/>
                  </a:lnTo>
                  <a:lnTo>
                    <a:pt x="137" y="51"/>
                  </a:lnTo>
                  <a:lnTo>
                    <a:pt x="137" y="51"/>
                  </a:lnTo>
                  <a:lnTo>
                    <a:pt x="138" y="51"/>
                  </a:lnTo>
                  <a:lnTo>
                    <a:pt x="138" y="52"/>
                  </a:lnTo>
                  <a:lnTo>
                    <a:pt x="138" y="52"/>
                  </a:lnTo>
                  <a:lnTo>
                    <a:pt x="139" y="52"/>
                  </a:lnTo>
                  <a:lnTo>
                    <a:pt x="139" y="53"/>
                  </a:lnTo>
                  <a:lnTo>
                    <a:pt x="139" y="53"/>
                  </a:lnTo>
                  <a:lnTo>
                    <a:pt x="140" y="53"/>
                  </a:lnTo>
                  <a:lnTo>
                    <a:pt x="140" y="54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55"/>
                  </a:lnTo>
                  <a:lnTo>
                    <a:pt x="141" y="55"/>
                  </a:lnTo>
                  <a:lnTo>
                    <a:pt x="142" y="55"/>
                  </a:lnTo>
                  <a:lnTo>
                    <a:pt x="142" y="55"/>
                  </a:lnTo>
                  <a:lnTo>
                    <a:pt x="143" y="56"/>
                  </a:lnTo>
                  <a:lnTo>
                    <a:pt x="143" y="56"/>
                  </a:lnTo>
                  <a:lnTo>
                    <a:pt x="143" y="56"/>
                  </a:lnTo>
                  <a:lnTo>
                    <a:pt x="143" y="57"/>
                  </a:lnTo>
                  <a:lnTo>
                    <a:pt x="144" y="57"/>
                  </a:lnTo>
                  <a:lnTo>
                    <a:pt x="144" y="57"/>
                  </a:lnTo>
                  <a:lnTo>
                    <a:pt x="146" y="58"/>
                  </a:lnTo>
                  <a:lnTo>
                    <a:pt x="146" y="59"/>
                  </a:lnTo>
                  <a:lnTo>
                    <a:pt x="146" y="59"/>
                  </a:lnTo>
                  <a:lnTo>
                    <a:pt x="146" y="60"/>
                  </a:lnTo>
                  <a:lnTo>
                    <a:pt x="147" y="60"/>
                  </a:lnTo>
                  <a:lnTo>
                    <a:pt x="147" y="60"/>
                  </a:lnTo>
                  <a:lnTo>
                    <a:pt x="147" y="60"/>
                  </a:lnTo>
                  <a:lnTo>
                    <a:pt x="148" y="60"/>
                  </a:lnTo>
                  <a:lnTo>
                    <a:pt x="148" y="61"/>
                  </a:lnTo>
                  <a:lnTo>
                    <a:pt x="148" y="61"/>
                  </a:lnTo>
                  <a:lnTo>
                    <a:pt x="148" y="62"/>
                  </a:lnTo>
                  <a:lnTo>
                    <a:pt x="149" y="62"/>
                  </a:lnTo>
                  <a:lnTo>
                    <a:pt x="149" y="62"/>
                  </a:lnTo>
                  <a:lnTo>
                    <a:pt x="150" y="62"/>
                  </a:lnTo>
                  <a:lnTo>
                    <a:pt x="150" y="62"/>
                  </a:lnTo>
                  <a:lnTo>
                    <a:pt x="150" y="63"/>
                  </a:lnTo>
                  <a:lnTo>
                    <a:pt x="150" y="63"/>
                  </a:lnTo>
                  <a:lnTo>
                    <a:pt x="150" y="63"/>
                  </a:lnTo>
                  <a:lnTo>
                    <a:pt x="151" y="63"/>
                  </a:lnTo>
                  <a:lnTo>
                    <a:pt x="151" y="64"/>
                  </a:lnTo>
                  <a:lnTo>
                    <a:pt x="151" y="64"/>
                  </a:lnTo>
                  <a:lnTo>
                    <a:pt x="151" y="64"/>
                  </a:lnTo>
                  <a:lnTo>
                    <a:pt x="152" y="64"/>
                  </a:lnTo>
                  <a:lnTo>
                    <a:pt x="152" y="64"/>
                  </a:lnTo>
                  <a:lnTo>
                    <a:pt x="152" y="65"/>
                  </a:lnTo>
                  <a:lnTo>
                    <a:pt x="152" y="65"/>
                  </a:lnTo>
                  <a:lnTo>
                    <a:pt x="153" y="65"/>
                  </a:lnTo>
                  <a:lnTo>
                    <a:pt x="153" y="66"/>
                  </a:lnTo>
                  <a:lnTo>
                    <a:pt x="154" y="66"/>
                  </a:lnTo>
                  <a:lnTo>
                    <a:pt x="154" y="67"/>
                  </a:lnTo>
                  <a:lnTo>
                    <a:pt x="154" y="68"/>
                  </a:lnTo>
                  <a:lnTo>
                    <a:pt x="154" y="68"/>
                  </a:lnTo>
                  <a:lnTo>
                    <a:pt x="154" y="68"/>
                  </a:lnTo>
                  <a:lnTo>
                    <a:pt x="154" y="69"/>
                  </a:lnTo>
                  <a:lnTo>
                    <a:pt x="154" y="69"/>
                  </a:lnTo>
                  <a:lnTo>
                    <a:pt x="155" y="70"/>
                  </a:lnTo>
                  <a:lnTo>
                    <a:pt x="155" y="70"/>
                  </a:lnTo>
                  <a:lnTo>
                    <a:pt x="155" y="71"/>
                  </a:lnTo>
                  <a:lnTo>
                    <a:pt x="155" y="71"/>
                  </a:lnTo>
                  <a:lnTo>
                    <a:pt x="155" y="71"/>
                  </a:lnTo>
                  <a:lnTo>
                    <a:pt x="155" y="72"/>
                  </a:lnTo>
                  <a:lnTo>
                    <a:pt x="155" y="72"/>
                  </a:lnTo>
                  <a:lnTo>
                    <a:pt x="155" y="73"/>
                  </a:lnTo>
                  <a:lnTo>
                    <a:pt x="155" y="73"/>
                  </a:lnTo>
                  <a:lnTo>
                    <a:pt x="155" y="73"/>
                  </a:lnTo>
                  <a:lnTo>
                    <a:pt x="155" y="74"/>
                  </a:lnTo>
                  <a:lnTo>
                    <a:pt x="155" y="74"/>
                  </a:lnTo>
                  <a:lnTo>
                    <a:pt x="155" y="74"/>
                  </a:lnTo>
                  <a:lnTo>
                    <a:pt x="155" y="75"/>
                  </a:lnTo>
                  <a:lnTo>
                    <a:pt x="155" y="75"/>
                  </a:lnTo>
                  <a:lnTo>
                    <a:pt x="155" y="75"/>
                  </a:lnTo>
                  <a:lnTo>
                    <a:pt x="155" y="76"/>
                  </a:lnTo>
                  <a:lnTo>
                    <a:pt x="155" y="76"/>
                  </a:lnTo>
                  <a:lnTo>
                    <a:pt x="155" y="77"/>
                  </a:lnTo>
                  <a:lnTo>
                    <a:pt x="155" y="77"/>
                  </a:lnTo>
                  <a:lnTo>
                    <a:pt x="155" y="78"/>
                  </a:lnTo>
                  <a:lnTo>
                    <a:pt x="155" y="78"/>
                  </a:lnTo>
                  <a:lnTo>
                    <a:pt x="155" y="79"/>
                  </a:lnTo>
                  <a:lnTo>
                    <a:pt x="155" y="79"/>
                  </a:lnTo>
                  <a:lnTo>
                    <a:pt x="155" y="80"/>
                  </a:lnTo>
                  <a:lnTo>
                    <a:pt x="155" y="80"/>
                  </a:lnTo>
                  <a:lnTo>
                    <a:pt x="155" y="80"/>
                  </a:lnTo>
                  <a:lnTo>
                    <a:pt x="155" y="81"/>
                  </a:lnTo>
                  <a:lnTo>
                    <a:pt x="155" y="81"/>
                  </a:lnTo>
                  <a:lnTo>
                    <a:pt x="155" y="82"/>
                  </a:lnTo>
                  <a:lnTo>
                    <a:pt x="155" y="82"/>
                  </a:lnTo>
                  <a:lnTo>
                    <a:pt x="156" y="82"/>
                  </a:lnTo>
                  <a:lnTo>
                    <a:pt x="156" y="83"/>
                  </a:lnTo>
                  <a:lnTo>
                    <a:pt x="156" y="83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56" y="85"/>
                  </a:lnTo>
                  <a:lnTo>
                    <a:pt x="156" y="85"/>
                  </a:lnTo>
                  <a:lnTo>
                    <a:pt x="157" y="85"/>
                  </a:lnTo>
                  <a:lnTo>
                    <a:pt x="157" y="85"/>
                  </a:lnTo>
                  <a:lnTo>
                    <a:pt x="158" y="85"/>
                  </a:lnTo>
                  <a:lnTo>
                    <a:pt x="158" y="85"/>
                  </a:lnTo>
                  <a:lnTo>
                    <a:pt x="159" y="85"/>
                  </a:lnTo>
                  <a:lnTo>
                    <a:pt x="159" y="85"/>
                  </a:lnTo>
                  <a:lnTo>
                    <a:pt x="159" y="85"/>
                  </a:lnTo>
                  <a:lnTo>
                    <a:pt x="159" y="85"/>
                  </a:lnTo>
                  <a:lnTo>
                    <a:pt x="160" y="85"/>
                  </a:lnTo>
                  <a:lnTo>
                    <a:pt x="160" y="85"/>
                  </a:lnTo>
                  <a:lnTo>
                    <a:pt x="160" y="86"/>
                  </a:lnTo>
                  <a:lnTo>
                    <a:pt x="161" y="86"/>
                  </a:lnTo>
                  <a:lnTo>
                    <a:pt x="162" y="86"/>
                  </a:lnTo>
                  <a:lnTo>
                    <a:pt x="162" y="85"/>
                  </a:lnTo>
                  <a:lnTo>
                    <a:pt x="162" y="85"/>
                  </a:lnTo>
                  <a:lnTo>
                    <a:pt x="163" y="85"/>
                  </a:lnTo>
                  <a:lnTo>
                    <a:pt x="163" y="85"/>
                  </a:lnTo>
                  <a:lnTo>
                    <a:pt x="164" y="85"/>
                  </a:lnTo>
                  <a:lnTo>
                    <a:pt x="164" y="85"/>
                  </a:lnTo>
                  <a:lnTo>
                    <a:pt x="164" y="85"/>
                  </a:lnTo>
                  <a:lnTo>
                    <a:pt x="165" y="85"/>
                  </a:lnTo>
                  <a:lnTo>
                    <a:pt x="165" y="85"/>
                  </a:lnTo>
                  <a:lnTo>
                    <a:pt x="165" y="85"/>
                  </a:lnTo>
                  <a:lnTo>
                    <a:pt x="166" y="86"/>
                  </a:lnTo>
                  <a:lnTo>
                    <a:pt x="166" y="86"/>
                  </a:lnTo>
                  <a:lnTo>
                    <a:pt x="166" y="86"/>
                  </a:lnTo>
                  <a:lnTo>
                    <a:pt x="166" y="86"/>
                  </a:lnTo>
                  <a:lnTo>
                    <a:pt x="167" y="86"/>
                  </a:lnTo>
                  <a:lnTo>
                    <a:pt x="167" y="86"/>
                  </a:lnTo>
                  <a:lnTo>
                    <a:pt x="168" y="86"/>
                  </a:lnTo>
                  <a:lnTo>
                    <a:pt x="168" y="86"/>
                  </a:lnTo>
                  <a:lnTo>
                    <a:pt x="168" y="87"/>
                  </a:lnTo>
                  <a:lnTo>
                    <a:pt x="168" y="87"/>
                  </a:lnTo>
                  <a:lnTo>
                    <a:pt x="169" y="87"/>
                  </a:lnTo>
                  <a:lnTo>
                    <a:pt x="169" y="87"/>
                  </a:lnTo>
                  <a:lnTo>
                    <a:pt x="170" y="87"/>
                  </a:lnTo>
                  <a:lnTo>
                    <a:pt x="170" y="88"/>
                  </a:lnTo>
                  <a:lnTo>
                    <a:pt x="171" y="87"/>
                  </a:lnTo>
                  <a:lnTo>
                    <a:pt x="171" y="87"/>
                  </a:lnTo>
                  <a:lnTo>
                    <a:pt x="171" y="86"/>
                  </a:lnTo>
                  <a:lnTo>
                    <a:pt x="171" y="86"/>
                  </a:lnTo>
                  <a:lnTo>
                    <a:pt x="171" y="86"/>
                  </a:lnTo>
                  <a:lnTo>
                    <a:pt x="171" y="86"/>
                  </a:lnTo>
                  <a:lnTo>
                    <a:pt x="171" y="85"/>
                  </a:lnTo>
                  <a:lnTo>
                    <a:pt x="172" y="85"/>
                  </a:lnTo>
                  <a:lnTo>
                    <a:pt x="172" y="85"/>
                  </a:lnTo>
                  <a:lnTo>
                    <a:pt x="173" y="8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14" name="Freeform 121"/>
            <p:cNvSpPr>
              <a:spLocks/>
            </p:cNvSpPr>
            <p:nvPr>
              <p:custDataLst>
                <p:tags r:id="rId269"/>
              </p:custDataLst>
            </p:nvPr>
          </p:nvSpPr>
          <p:spPr bwMode="auto">
            <a:xfrm>
              <a:off x="6748549" y="3255021"/>
              <a:ext cx="242549" cy="88021"/>
            </a:xfrm>
            <a:custGeom>
              <a:avLst/>
              <a:gdLst/>
              <a:ahLst/>
              <a:cxnLst>
                <a:cxn ang="0">
                  <a:pos x="2" y="33"/>
                </a:cxn>
                <a:cxn ang="0">
                  <a:pos x="4" y="32"/>
                </a:cxn>
                <a:cxn ang="0">
                  <a:pos x="6" y="30"/>
                </a:cxn>
                <a:cxn ang="0">
                  <a:pos x="9" y="29"/>
                </a:cxn>
                <a:cxn ang="0">
                  <a:pos x="13" y="27"/>
                </a:cxn>
                <a:cxn ang="0">
                  <a:pos x="13" y="25"/>
                </a:cxn>
                <a:cxn ang="0">
                  <a:pos x="14" y="23"/>
                </a:cxn>
                <a:cxn ang="0">
                  <a:pos x="14" y="21"/>
                </a:cxn>
                <a:cxn ang="0">
                  <a:pos x="16" y="20"/>
                </a:cxn>
                <a:cxn ang="0">
                  <a:pos x="18" y="19"/>
                </a:cxn>
                <a:cxn ang="0">
                  <a:pos x="20" y="18"/>
                </a:cxn>
                <a:cxn ang="0">
                  <a:pos x="23" y="16"/>
                </a:cxn>
                <a:cxn ang="0">
                  <a:pos x="25" y="15"/>
                </a:cxn>
                <a:cxn ang="0">
                  <a:pos x="27" y="14"/>
                </a:cxn>
                <a:cxn ang="0">
                  <a:pos x="29" y="12"/>
                </a:cxn>
                <a:cxn ang="0">
                  <a:pos x="32" y="10"/>
                </a:cxn>
                <a:cxn ang="0">
                  <a:pos x="35" y="8"/>
                </a:cxn>
                <a:cxn ang="0">
                  <a:pos x="38" y="7"/>
                </a:cxn>
                <a:cxn ang="0">
                  <a:pos x="41" y="7"/>
                </a:cxn>
                <a:cxn ang="0">
                  <a:pos x="43" y="5"/>
                </a:cxn>
                <a:cxn ang="0">
                  <a:pos x="47" y="3"/>
                </a:cxn>
                <a:cxn ang="0">
                  <a:pos x="50" y="3"/>
                </a:cxn>
                <a:cxn ang="0">
                  <a:pos x="53" y="0"/>
                </a:cxn>
                <a:cxn ang="0">
                  <a:pos x="56" y="1"/>
                </a:cxn>
                <a:cxn ang="0">
                  <a:pos x="59" y="1"/>
                </a:cxn>
                <a:cxn ang="0">
                  <a:pos x="62" y="1"/>
                </a:cxn>
                <a:cxn ang="0">
                  <a:pos x="65" y="1"/>
                </a:cxn>
                <a:cxn ang="0">
                  <a:pos x="67" y="3"/>
                </a:cxn>
                <a:cxn ang="0">
                  <a:pos x="69" y="2"/>
                </a:cxn>
                <a:cxn ang="0">
                  <a:pos x="72" y="3"/>
                </a:cxn>
                <a:cxn ang="0">
                  <a:pos x="75" y="4"/>
                </a:cxn>
                <a:cxn ang="0">
                  <a:pos x="77" y="2"/>
                </a:cxn>
                <a:cxn ang="0">
                  <a:pos x="81" y="4"/>
                </a:cxn>
                <a:cxn ang="0">
                  <a:pos x="83" y="5"/>
                </a:cxn>
                <a:cxn ang="0">
                  <a:pos x="86" y="5"/>
                </a:cxn>
                <a:cxn ang="0">
                  <a:pos x="88" y="6"/>
                </a:cxn>
                <a:cxn ang="0">
                  <a:pos x="90" y="6"/>
                </a:cxn>
                <a:cxn ang="0">
                  <a:pos x="92" y="7"/>
                </a:cxn>
                <a:cxn ang="0">
                  <a:pos x="93" y="10"/>
                </a:cxn>
                <a:cxn ang="0">
                  <a:pos x="91" y="14"/>
                </a:cxn>
                <a:cxn ang="0">
                  <a:pos x="90" y="17"/>
                </a:cxn>
                <a:cxn ang="0">
                  <a:pos x="88" y="21"/>
                </a:cxn>
                <a:cxn ang="0">
                  <a:pos x="86" y="24"/>
                </a:cxn>
                <a:cxn ang="0">
                  <a:pos x="86" y="27"/>
                </a:cxn>
                <a:cxn ang="0">
                  <a:pos x="87" y="30"/>
                </a:cxn>
                <a:cxn ang="0">
                  <a:pos x="86" y="32"/>
                </a:cxn>
                <a:cxn ang="0">
                  <a:pos x="87" y="33"/>
                </a:cxn>
                <a:cxn ang="0">
                  <a:pos x="91" y="34"/>
                </a:cxn>
                <a:cxn ang="0">
                  <a:pos x="95" y="35"/>
                </a:cxn>
                <a:cxn ang="0">
                  <a:pos x="99" y="37"/>
                </a:cxn>
                <a:cxn ang="0">
                  <a:pos x="100" y="38"/>
                </a:cxn>
                <a:cxn ang="0">
                  <a:pos x="104" y="40"/>
                </a:cxn>
                <a:cxn ang="0">
                  <a:pos x="107" y="41"/>
                </a:cxn>
                <a:cxn ang="0">
                  <a:pos x="110" y="41"/>
                </a:cxn>
                <a:cxn ang="0">
                  <a:pos x="112" y="43"/>
                </a:cxn>
                <a:cxn ang="0">
                  <a:pos x="115" y="44"/>
                </a:cxn>
                <a:cxn ang="0">
                  <a:pos x="118" y="43"/>
                </a:cxn>
                <a:cxn ang="0">
                  <a:pos x="118" y="41"/>
                </a:cxn>
                <a:cxn ang="0">
                  <a:pos x="121" y="38"/>
                </a:cxn>
              </a:cxnLst>
              <a:rect l="0" t="0" r="r" b="b"/>
              <a:pathLst>
                <a:path w="124" h="45">
                  <a:moveTo>
                    <a:pt x="0" y="34"/>
                  </a:moveTo>
                  <a:lnTo>
                    <a:pt x="0" y="34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10" y="28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9"/>
                  </a:lnTo>
                  <a:lnTo>
                    <a:pt x="20" y="18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9" y="12"/>
                  </a:lnTo>
                  <a:lnTo>
                    <a:pt x="28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6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9" y="0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5" y="3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9" y="3"/>
                  </a:lnTo>
                  <a:lnTo>
                    <a:pt x="79" y="3"/>
                  </a:lnTo>
                  <a:lnTo>
                    <a:pt x="80" y="3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1" y="4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81" y="5"/>
                  </a:lnTo>
                  <a:lnTo>
                    <a:pt x="82" y="5"/>
                  </a:lnTo>
                  <a:lnTo>
                    <a:pt x="82" y="5"/>
                  </a:lnTo>
                  <a:lnTo>
                    <a:pt x="82" y="5"/>
                  </a:lnTo>
                  <a:lnTo>
                    <a:pt x="82" y="5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4" y="5"/>
                  </a:lnTo>
                  <a:lnTo>
                    <a:pt x="84" y="5"/>
                  </a:lnTo>
                  <a:lnTo>
                    <a:pt x="84" y="5"/>
                  </a:lnTo>
                  <a:lnTo>
                    <a:pt x="84" y="5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6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5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4" y="8"/>
                  </a:lnTo>
                  <a:lnTo>
                    <a:pt x="93" y="8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1" y="11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5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90" y="17"/>
                  </a:lnTo>
                  <a:lnTo>
                    <a:pt x="90" y="17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9" y="19"/>
                  </a:lnTo>
                  <a:lnTo>
                    <a:pt x="88" y="19"/>
                  </a:lnTo>
                  <a:lnTo>
                    <a:pt x="88" y="19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1"/>
                  </a:lnTo>
                  <a:lnTo>
                    <a:pt x="88" y="21"/>
                  </a:lnTo>
                  <a:lnTo>
                    <a:pt x="87" y="21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86" y="24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7" y="25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6" y="27"/>
                  </a:lnTo>
                  <a:lnTo>
                    <a:pt x="87" y="27"/>
                  </a:lnTo>
                  <a:lnTo>
                    <a:pt x="87" y="28"/>
                  </a:lnTo>
                  <a:lnTo>
                    <a:pt x="87" y="28"/>
                  </a:lnTo>
                  <a:lnTo>
                    <a:pt x="87" y="29"/>
                  </a:lnTo>
                  <a:lnTo>
                    <a:pt x="87" y="29"/>
                  </a:lnTo>
                  <a:lnTo>
                    <a:pt x="87" y="29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6" y="30"/>
                  </a:lnTo>
                  <a:lnTo>
                    <a:pt x="86" y="31"/>
                  </a:lnTo>
                  <a:lnTo>
                    <a:pt x="87" y="31"/>
                  </a:lnTo>
                  <a:lnTo>
                    <a:pt x="87" y="31"/>
                  </a:lnTo>
                  <a:lnTo>
                    <a:pt x="86" y="31"/>
                  </a:lnTo>
                  <a:lnTo>
                    <a:pt x="86" y="31"/>
                  </a:lnTo>
                  <a:lnTo>
                    <a:pt x="86" y="32"/>
                  </a:lnTo>
                  <a:lnTo>
                    <a:pt x="86" y="32"/>
                  </a:lnTo>
                  <a:lnTo>
                    <a:pt x="86" y="32"/>
                  </a:lnTo>
                  <a:lnTo>
                    <a:pt x="86" y="32"/>
                  </a:lnTo>
                  <a:lnTo>
                    <a:pt x="86" y="32"/>
                  </a:lnTo>
                  <a:lnTo>
                    <a:pt x="86" y="33"/>
                  </a:lnTo>
                  <a:lnTo>
                    <a:pt x="87" y="33"/>
                  </a:lnTo>
                  <a:lnTo>
                    <a:pt x="86" y="32"/>
                  </a:lnTo>
                  <a:lnTo>
                    <a:pt x="87" y="32"/>
                  </a:lnTo>
                  <a:lnTo>
                    <a:pt x="87" y="33"/>
                  </a:lnTo>
                  <a:lnTo>
                    <a:pt x="87" y="33"/>
                  </a:lnTo>
                  <a:lnTo>
                    <a:pt x="88" y="33"/>
                  </a:lnTo>
                  <a:lnTo>
                    <a:pt x="88" y="34"/>
                  </a:lnTo>
                  <a:lnTo>
                    <a:pt x="88" y="34"/>
                  </a:lnTo>
                  <a:lnTo>
                    <a:pt x="88" y="34"/>
                  </a:lnTo>
                  <a:lnTo>
                    <a:pt x="89" y="34"/>
                  </a:lnTo>
                  <a:lnTo>
                    <a:pt x="89" y="34"/>
                  </a:lnTo>
                  <a:lnTo>
                    <a:pt x="90" y="34"/>
                  </a:lnTo>
                  <a:lnTo>
                    <a:pt x="90" y="34"/>
                  </a:lnTo>
                  <a:lnTo>
                    <a:pt x="90" y="34"/>
                  </a:lnTo>
                  <a:lnTo>
                    <a:pt x="91" y="34"/>
                  </a:lnTo>
                  <a:lnTo>
                    <a:pt x="91" y="34"/>
                  </a:lnTo>
                  <a:lnTo>
                    <a:pt x="91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3" y="35"/>
                  </a:lnTo>
                  <a:lnTo>
                    <a:pt x="93" y="35"/>
                  </a:lnTo>
                  <a:lnTo>
                    <a:pt x="93" y="35"/>
                  </a:lnTo>
                  <a:lnTo>
                    <a:pt x="94" y="35"/>
                  </a:lnTo>
                  <a:lnTo>
                    <a:pt x="94" y="35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99" y="36"/>
                  </a:lnTo>
                  <a:lnTo>
                    <a:pt x="99" y="36"/>
                  </a:lnTo>
                  <a:lnTo>
                    <a:pt x="99" y="37"/>
                  </a:lnTo>
                  <a:lnTo>
                    <a:pt x="99" y="37"/>
                  </a:lnTo>
                  <a:lnTo>
                    <a:pt x="99" y="37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100" y="38"/>
                  </a:lnTo>
                  <a:lnTo>
                    <a:pt x="100" y="38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39"/>
                  </a:lnTo>
                  <a:lnTo>
                    <a:pt x="103" y="39"/>
                  </a:lnTo>
                  <a:lnTo>
                    <a:pt x="103" y="39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5" y="40"/>
                  </a:lnTo>
                  <a:lnTo>
                    <a:pt x="105" y="40"/>
                  </a:lnTo>
                  <a:lnTo>
                    <a:pt x="106" y="40"/>
                  </a:lnTo>
                  <a:lnTo>
                    <a:pt x="106" y="41"/>
                  </a:lnTo>
                  <a:lnTo>
                    <a:pt x="106" y="41"/>
                  </a:lnTo>
                  <a:lnTo>
                    <a:pt x="106" y="41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08" y="41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09" y="40"/>
                  </a:lnTo>
                  <a:lnTo>
                    <a:pt x="109" y="40"/>
                  </a:lnTo>
                  <a:lnTo>
                    <a:pt x="109" y="40"/>
                  </a:lnTo>
                  <a:lnTo>
                    <a:pt x="109" y="41"/>
                  </a:lnTo>
                  <a:lnTo>
                    <a:pt x="109" y="41"/>
                  </a:lnTo>
                  <a:lnTo>
                    <a:pt x="110" y="41"/>
                  </a:lnTo>
                  <a:lnTo>
                    <a:pt x="110" y="41"/>
                  </a:lnTo>
                  <a:lnTo>
                    <a:pt x="110" y="41"/>
                  </a:lnTo>
                  <a:lnTo>
                    <a:pt x="111" y="41"/>
                  </a:lnTo>
                  <a:lnTo>
                    <a:pt x="111" y="42"/>
                  </a:lnTo>
                  <a:lnTo>
                    <a:pt x="111" y="42"/>
                  </a:lnTo>
                  <a:lnTo>
                    <a:pt x="112" y="42"/>
                  </a:lnTo>
                  <a:lnTo>
                    <a:pt x="112" y="42"/>
                  </a:lnTo>
                  <a:lnTo>
                    <a:pt x="112" y="43"/>
                  </a:lnTo>
                  <a:lnTo>
                    <a:pt x="113" y="43"/>
                  </a:lnTo>
                  <a:lnTo>
                    <a:pt x="113" y="43"/>
                  </a:lnTo>
                  <a:lnTo>
                    <a:pt x="112" y="43"/>
                  </a:lnTo>
                  <a:lnTo>
                    <a:pt x="112" y="43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5"/>
                  </a:lnTo>
                  <a:lnTo>
                    <a:pt x="113" y="45"/>
                  </a:lnTo>
                  <a:lnTo>
                    <a:pt x="113" y="45"/>
                  </a:lnTo>
                  <a:lnTo>
                    <a:pt x="113" y="45"/>
                  </a:lnTo>
                  <a:lnTo>
                    <a:pt x="113" y="45"/>
                  </a:lnTo>
                  <a:lnTo>
                    <a:pt x="114" y="44"/>
                  </a:lnTo>
                  <a:lnTo>
                    <a:pt x="115" y="44"/>
                  </a:lnTo>
                  <a:lnTo>
                    <a:pt x="115" y="44"/>
                  </a:lnTo>
                  <a:lnTo>
                    <a:pt x="115" y="43"/>
                  </a:lnTo>
                  <a:lnTo>
                    <a:pt x="115" y="44"/>
                  </a:lnTo>
                  <a:lnTo>
                    <a:pt x="115" y="43"/>
                  </a:lnTo>
                  <a:lnTo>
                    <a:pt x="115" y="43"/>
                  </a:lnTo>
                  <a:lnTo>
                    <a:pt x="116" y="43"/>
                  </a:lnTo>
                  <a:lnTo>
                    <a:pt x="116" y="43"/>
                  </a:lnTo>
                  <a:lnTo>
                    <a:pt x="117" y="43"/>
                  </a:lnTo>
                  <a:lnTo>
                    <a:pt x="117" y="43"/>
                  </a:lnTo>
                  <a:lnTo>
                    <a:pt x="118" y="43"/>
                  </a:lnTo>
                  <a:lnTo>
                    <a:pt x="118" y="43"/>
                  </a:lnTo>
                  <a:lnTo>
                    <a:pt x="118" y="42"/>
                  </a:lnTo>
                  <a:lnTo>
                    <a:pt x="117" y="42"/>
                  </a:lnTo>
                  <a:lnTo>
                    <a:pt x="117" y="42"/>
                  </a:lnTo>
                  <a:lnTo>
                    <a:pt x="117" y="41"/>
                  </a:lnTo>
                  <a:lnTo>
                    <a:pt x="117" y="41"/>
                  </a:lnTo>
                  <a:lnTo>
                    <a:pt x="118" y="41"/>
                  </a:lnTo>
                  <a:lnTo>
                    <a:pt x="118" y="41"/>
                  </a:lnTo>
                  <a:lnTo>
                    <a:pt x="118" y="41"/>
                  </a:lnTo>
                  <a:lnTo>
                    <a:pt x="118" y="41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8" y="39"/>
                  </a:lnTo>
                  <a:lnTo>
                    <a:pt x="119" y="39"/>
                  </a:lnTo>
                  <a:lnTo>
                    <a:pt x="119" y="39"/>
                  </a:lnTo>
                  <a:lnTo>
                    <a:pt x="120" y="39"/>
                  </a:lnTo>
                  <a:lnTo>
                    <a:pt x="120" y="38"/>
                  </a:lnTo>
                  <a:lnTo>
                    <a:pt x="120" y="38"/>
                  </a:lnTo>
                  <a:lnTo>
                    <a:pt x="120" y="38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22" y="38"/>
                  </a:lnTo>
                  <a:lnTo>
                    <a:pt x="122" y="38"/>
                  </a:lnTo>
                  <a:lnTo>
                    <a:pt x="122" y="38"/>
                  </a:lnTo>
                  <a:lnTo>
                    <a:pt x="122" y="37"/>
                  </a:lnTo>
                  <a:lnTo>
                    <a:pt x="123" y="37"/>
                  </a:lnTo>
                  <a:lnTo>
                    <a:pt x="123" y="37"/>
                  </a:lnTo>
                  <a:lnTo>
                    <a:pt x="124" y="36"/>
                  </a:lnTo>
                  <a:lnTo>
                    <a:pt x="124" y="36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15" name="Freeform 122"/>
            <p:cNvSpPr>
              <a:spLocks/>
            </p:cNvSpPr>
            <p:nvPr>
              <p:custDataLst>
                <p:tags r:id="rId270"/>
              </p:custDataLst>
            </p:nvPr>
          </p:nvSpPr>
          <p:spPr bwMode="auto">
            <a:xfrm>
              <a:off x="6519693" y="3321526"/>
              <a:ext cx="228856" cy="89977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" y="8"/>
                </a:cxn>
                <a:cxn ang="0">
                  <a:pos x="3" y="6"/>
                </a:cxn>
                <a:cxn ang="0">
                  <a:pos x="4" y="2"/>
                </a:cxn>
                <a:cxn ang="0">
                  <a:pos x="7" y="4"/>
                </a:cxn>
                <a:cxn ang="0">
                  <a:pos x="10" y="6"/>
                </a:cxn>
                <a:cxn ang="0">
                  <a:pos x="13" y="8"/>
                </a:cxn>
                <a:cxn ang="0">
                  <a:pos x="17" y="10"/>
                </a:cxn>
                <a:cxn ang="0">
                  <a:pos x="18" y="13"/>
                </a:cxn>
                <a:cxn ang="0">
                  <a:pos x="19" y="16"/>
                </a:cxn>
                <a:cxn ang="0">
                  <a:pos x="20" y="19"/>
                </a:cxn>
                <a:cxn ang="0">
                  <a:pos x="24" y="20"/>
                </a:cxn>
                <a:cxn ang="0">
                  <a:pos x="26" y="21"/>
                </a:cxn>
                <a:cxn ang="0">
                  <a:pos x="29" y="21"/>
                </a:cxn>
                <a:cxn ang="0">
                  <a:pos x="31" y="18"/>
                </a:cxn>
                <a:cxn ang="0">
                  <a:pos x="34" y="20"/>
                </a:cxn>
                <a:cxn ang="0">
                  <a:pos x="36" y="20"/>
                </a:cxn>
                <a:cxn ang="0">
                  <a:pos x="38" y="18"/>
                </a:cxn>
                <a:cxn ang="0">
                  <a:pos x="41" y="16"/>
                </a:cxn>
                <a:cxn ang="0">
                  <a:pos x="42" y="20"/>
                </a:cxn>
                <a:cxn ang="0">
                  <a:pos x="45" y="22"/>
                </a:cxn>
                <a:cxn ang="0">
                  <a:pos x="45" y="25"/>
                </a:cxn>
                <a:cxn ang="0">
                  <a:pos x="44" y="28"/>
                </a:cxn>
                <a:cxn ang="0">
                  <a:pos x="42" y="31"/>
                </a:cxn>
                <a:cxn ang="0">
                  <a:pos x="41" y="33"/>
                </a:cxn>
                <a:cxn ang="0">
                  <a:pos x="39" y="36"/>
                </a:cxn>
                <a:cxn ang="0">
                  <a:pos x="38" y="39"/>
                </a:cxn>
                <a:cxn ang="0">
                  <a:pos x="34" y="40"/>
                </a:cxn>
                <a:cxn ang="0">
                  <a:pos x="35" y="42"/>
                </a:cxn>
                <a:cxn ang="0">
                  <a:pos x="37" y="45"/>
                </a:cxn>
                <a:cxn ang="0">
                  <a:pos x="39" y="44"/>
                </a:cxn>
                <a:cxn ang="0">
                  <a:pos x="40" y="42"/>
                </a:cxn>
                <a:cxn ang="0">
                  <a:pos x="44" y="41"/>
                </a:cxn>
                <a:cxn ang="0">
                  <a:pos x="45" y="38"/>
                </a:cxn>
                <a:cxn ang="0">
                  <a:pos x="47" y="36"/>
                </a:cxn>
                <a:cxn ang="0">
                  <a:pos x="51" y="37"/>
                </a:cxn>
                <a:cxn ang="0">
                  <a:pos x="55" y="36"/>
                </a:cxn>
                <a:cxn ang="0">
                  <a:pos x="58" y="35"/>
                </a:cxn>
                <a:cxn ang="0">
                  <a:pos x="62" y="35"/>
                </a:cxn>
                <a:cxn ang="0">
                  <a:pos x="64" y="33"/>
                </a:cxn>
                <a:cxn ang="0">
                  <a:pos x="67" y="32"/>
                </a:cxn>
                <a:cxn ang="0">
                  <a:pos x="69" y="29"/>
                </a:cxn>
                <a:cxn ang="0">
                  <a:pos x="69" y="27"/>
                </a:cxn>
                <a:cxn ang="0">
                  <a:pos x="74" y="24"/>
                </a:cxn>
                <a:cxn ang="0">
                  <a:pos x="77" y="20"/>
                </a:cxn>
                <a:cxn ang="0">
                  <a:pos x="80" y="21"/>
                </a:cxn>
                <a:cxn ang="0">
                  <a:pos x="84" y="22"/>
                </a:cxn>
                <a:cxn ang="0">
                  <a:pos x="86" y="19"/>
                </a:cxn>
                <a:cxn ang="0">
                  <a:pos x="89" y="18"/>
                </a:cxn>
                <a:cxn ang="0">
                  <a:pos x="91" y="15"/>
                </a:cxn>
                <a:cxn ang="0">
                  <a:pos x="93" y="15"/>
                </a:cxn>
                <a:cxn ang="0">
                  <a:pos x="95" y="13"/>
                </a:cxn>
                <a:cxn ang="0">
                  <a:pos x="97" y="11"/>
                </a:cxn>
                <a:cxn ang="0">
                  <a:pos x="100" y="9"/>
                </a:cxn>
                <a:cxn ang="0">
                  <a:pos x="103" y="6"/>
                </a:cxn>
                <a:cxn ang="0">
                  <a:pos x="105" y="4"/>
                </a:cxn>
                <a:cxn ang="0">
                  <a:pos x="109" y="6"/>
                </a:cxn>
                <a:cxn ang="0">
                  <a:pos x="113" y="5"/>
                </a:cxn>
                <a:cxn ang="0">
                  <a:pos x="114" y="2"/>
                </a:cxn>
              </a:cxnLst>
              <a:rect l="0" t="0" r="r" b="b"/>
              <a:pathLst>
                <a:path w="117" h="46">
                  <a:moveTo>
                    <a:pt x="3" y="14"/>
                  </a:moveTo>
                  <a:lnTo>
                    <a:pt x="3" y="13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4" y="20"/>
                  </a:lnTo>
                  <a:lnTo>
                    <a:pt x="25" y="19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5" y="20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7"/>
                  </a:lnTo>
                  <a:lnTo>
                    <a:pt x="42" y="17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9"/>
                  </a:lnTo>
                  <a:lnTo>
                    <a:pt x="42" y="19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1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3" y="29"/>
                  </a:lnTo>
                  <a:lnTo>
                    <a:pt x="43" y="30"/>
                  </a:lnTo>
                  <a:lnTo>
                    <a:pt x="43" y="30"/>
                  </a:lnTo>
                  <a:lnTo>
                    <a:pt x="42" y="30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0" y="33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4" y="41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6" y="45"/>
                  </a:lnTo>
                  <a:lnTo>
                    <a:pt x="36" y="44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45"/>
                  </a:lnTo>
                  <a:lnTo>
                    <a:pt x="38" y="45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40" y="44"/>
                  </a:lnTo>
                  <a:lnTo>
                    <a:pt x="40" y="43"/>
                  </a:lnTo>
                  <a:lnTo>
                    <a:pt x="40" y="43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44" y="41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6" y="37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50" y="36"/>
                  </a:lnTo>
                  <a:lnTo>
                    <a:pt x="50" y="37"/>
                  </a:lnTo>
                  <a:lnTo>
                    <a:pt x="51" y="37"/>
                  </a:lnTo>
                  <a:lnTo>
                    <a:pt x="51" y="37"/>
                  </a:lnTo>
                  <a:lnTo>
                    <a:pt x="51" y="38"/>
                  </a:lnTo>
                  <a:lnTo>
                    <a:pt x="52" y="38"/>
                  </a:lnTo>
                  <a:lnTo>
                    <a:pt x="52" y="38"/>
                  </a:lnTo>
                  <a:lnTo>
                    <a:pt x="52" y="38"/>
                  </a:lnTo>
                  <a:lnTo>
                    <a:pt x="53" y="38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5" y="36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9" y="34"/>
                  </a:lnTo>
                  <a:lnTo>
                    <a:pt x="59" y="34"/>
                  </a:lnTo>
                  <a:lnTo>
                    <a:pt x="59" y="35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63" y="35"/>
                  </a:lnTo>
                  <a:lnTo>
                    <a:pt x="63" y="34"/>
                  </a:lnTo>
                  <a:lnTo>
                    <a:pt x="63" y="34"/>
                  </a:lnTo>
                  <a:lnTo>
                    <a:pt x="64" y="34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5" y="33"/>
                  </a:lnTo>
                  <a:lnTo>
                    <a:pt x="66" y="33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7" y="32"/>
                  </a:lnTo>
                  <a:lnTo>
                    <a:pt x="67" y="32"/>
                  </a:lnTo>
                  <a:lnTo>
                    <a:pt x="67" y="31"/>
                  </a:lnTo>
                  <a:lnTo>
                    <a:pt x="67" y="32"/>
                  </a:lnTo>
                  <a:lnTo>
                    <a:pt x="67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68" y="28"/>
                  </a:lnTo>
                  <a:lnTo>
                    <a:pt x="69" y="28"/>
                  </a:lnTo>
                  <a:lnTo>
                    <a:pt x="69" y="27"/>
                  </a:lnTo>
                  <a:lnTo>
                    <a:pt x="69" y="27"/>
                  </a:lnTo>
                  <a:lnTo>
                    <a:pt x="69" y="27"/>
                  </a:lnTo>
                  <a:lnTo>
                    <a:pt x="69" y="28"/>
                  </a:lnTo>
                  <a:lnTo>
                    <a:pt x="69" y="27"/>
                  </a:lnTo>
                  <a:lnTo>
                    <a:pt x="69" y="27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3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3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1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7" y="20"/>
                  </a:lnTo>
                  <a:lnTo>
                    <a:pt x="78" y="21"/>
                  </a:lnTo>
                  <a:lnTo>
                    <a:pt x="78" y="20"/>
                  </a:lnTo>
                  <a:lnTo>
                    <a:pt x="78" y="21"/>
                  </a:lnTo>
                  <a:lnTo>
                    <a:pt x="79" y="21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80" y="22"/>
                  </a:lnTo>
                  <a:lnTo>
                    <a:pt x="80" y="22"/>
                  </a:lnTo>
                  <a:lnTo>
                    <a:pt x="80" y="21"/>
                  </a:lnTo>
                  <a:lnTo>
                    <a:pt x="80" y="21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4" y="22"/>
                  </a:lnTo>
                  <a:lnTo>
                    <a:pt x="83" y="22"/>
                  </a:lnTo>
                  <a:lnTo>
                    <a:pt x="84" y="21"/>
                  </a:lnTo>
                  <a:lnTo>
                    <a:pt x="84" y="20"/>
                  </a:lnTo>
                  <a:lnTo>
                    <a:pt x="84" y="21"/>
                  </a:lnTo>
                  <a:lnTo>
                    <a:pt x="85" y="20"/>
                  </a:lnTo>
                  <a:lnTo>
                    <a:pt x="85" y="20"/>
                  </a:lnTo>
                  <a:lnTo>
                    <a:pt x="85" y="20"/>
                  </a:lnTo>
                  <a:lnTo>
                    <a:pt x="85" y="20"/>
                  </a:lnTo>
                  <a:lnTo>
                    <a:pt x="85" y="19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86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19"/>
                  </a:lnTo>
                  <a:lnTo>
                    <a:pt x="88" y="19"/>
                  </a:lnTo>
                  <a:lnTo>
                    <a:pt x="88" y="19"/>
                  </a:lnTo>
                  <a:lnTo>
                    <a:pt x="88" y="19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90" y="17"/>
                  </a:lnTo>
                  <a:lnTo>
                    <a:pt x="90" y="17"/>
                  </a:lnTo>
                  <a:lnTo>
                    <a:pt x="90" y="17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91" y="16"/>
                  </a:lnTo>
                  <a:lnTo>
                    <a:pt x="91" y="15"/>
                  </a:lnTo>
                  <a:lnTo>
                    <a:pt x="91" y="15"/>
                  </a:lnTo>
                  <a:lnTo>
                    <a:pt x="91" y="16"/>
                  </a:lnTo>
                  <a:lnTo>
                    <a:pt x="92" y="16"/>
                  </a:lnTo>
                  <a:lnTo>
                    <a:pt x="92" y="15"/>
                  </a:lnTo>
                  <a:lnTo>
                    <a:pt x="92" y="15"/>
                  </a:lnTo>
                  <a:lnTo>
                    <a:pt x="92" y="15"/>
                  </a:lnTo>
                  <a:lnTo>
                    <a:pt x="92" y="15"/>
                  </a:lnTo>
                  <a:lnTo>
                    <a:pt x="92" y="15"/>
                  </a:lnTo>
                  <a:lnTo>
                    <a:pt x="92" y="15"/>
                  </a:lnTo>
                  <a:lnTo>
                    <a:pt x="93" y="15"/>
                  </a:lnTo>
                  <a:lnTo>
                    <a:pt x="93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3"/>
                  </a:lnTo>
                  <a:lnTo>
                    <a:pt x="95" y="13"/>
                  </a:lnTo>
                  <a:lnTo>
                    <a:pt x="95" y="13"/>
                  </a:lnTo>
                  <a:lnTo>
                    <a:pt x="94" y="13"/>
                  </a:lnTo>
                  <a:lnTo>
                    <a:pt x="94" y="12"/>
                  </a:lnTo>
                  <a:lnTo>
                    <a:pt x="95" y="13"/>
                  </a:lnTo>
                  <a:lnTo>
                    <a:pt x="95" y="13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8" y="11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9" y="10"/>
                  </a:lnTo>
                  <a:lnTo>
                    <a:pt x="99" y="9"/>
                  </a:lnTo>
                  <a:lnTo>
                    <a:pt x="99" y="9"/>
                  </a:lnTo>
                  <a:lnTo>
                    <a:pt x="99" y="9"/>
                  </a:lnTo>
                  <a:lnTo>
                    <a:pt x="99" y="9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101" y="8"/>
                  </a:lnTo>
                  <a:lnTo>
                    <a:pt x="101" y="8"/>
                  </a:lnTo>
                  <a:lnTo>
                    <a:pt x="101" y="8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6"/>
                  </a:lnTo>
                  <a:lnTo>
                    <a:pt x="103" y="6"/>
                  </a:lnTo>
                  <a:lnTo>
                    <a:pt x="103" y="6"/>
                  </a:lnTo>
                  <a:lnTo>
                    <a:pt x="103" y="5"/>
                  </a:lnTo>
                  <a:lnTo>
                    <a:pt x="103" y="6"/>
                  </a:lnTo>
                  <a:lnTo>
                    <a:pt x="103" y="6"/>
                  </a:lnTo>
                  <a:lnTo>
                    <a:pt x="104" y="6"/>
                  </a:lnTo>
                  <a:lnTo>
                    <a:pt x="104" y="5"/>
                  </a:lnTo>
                  <a:lnTo>
                    <a:pt x="104" y="5"/>
                  </a:lnTo>
                  <a:lnTo>
                    <a:pt x="105" y="5"/>
                  </a:lnTo>
                  <a:lnTo>
                    <a:pt x="105" y="5"/>
                  </a:lnTo>
                  <a:lnTo>
                    <a:pt x="105" y="5"/>
                  </a:lnTo>
                  <a:lnTo>
                    <a:pt x="105" y="4"/>
                  </a:lnTo>
                  <a:lnTo>
                    <a:pt x="106" y="4"/>
                  </a:lnTo>
                  <a:lnTo>
                    <a:pt x="106" y="5"/>
                  </a:lnTo>
                  <a:lnTo>
                    <a:pt x="106" y="5"/>
                  </a:lnTo>
                  <a:lnTo>
                    <a:pt x="106" y="5"/>
                  </a:lnTo>
                  <a:lnTo>
                    <a:pt x="107" y="5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8" y="6"/>
                  </a:lnTo>
                  <a:lnTo>
                    <a:pt x="108" y="6"/>
                  </a:lnTo>
                  <a:lnTo>
                    <a:pt x="109" y="6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3" y="5"/>
                  </a:lnTo>
                  <a:lnTo>
                    <a:pt x="113" y="5"/>
                  </a:lnTo>
                  <a:lnTo>
                    <a:pt x="113" y="5"/>
                  </a:lnTo>
                  <a:lnTo>
                    <a:pt x="113" y="4"/>
                  </a:lnTo>
                  <a:lnTo>
                    <a:pt x="114" y="4"/>
                  </a:lnTo>
                  <a:lnTo>
                    <a:pt x="114" y="4"/>
                  </a:lnTo>
                  <a:lnTo>
                    <a:pt x="114" y="4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7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16" name="Freeform 123"/>
            <p:cNvSpPr>
              <a:spLocks/>
            </p:cNvSpPr>
            <p:nvPr>
              <p:custDataLst>
                <p:tags r:id="rId271"/>
              </p:custDataLst>
            </p:nvPr>
          </p:nvSpPr>
          <p:spPr bwMode="auto">
            <a:xfrm>
              <a:off x="6386681" y="3348910"/>
              <a:ext cx="140835" cy="260152"/>
            </a:xfrm>
            <a:custGeom>
              <a:avLst/>
              <a:gdLst/>
              <a:ahLst/>
              <a:cxnLst>
                <a:cxn ang="0">
                  <a:pos x="2" y="132"/>
                </a:cxn>
                <a:cxn ang="0">
                  <a:pos x="0" y="128"/>
                </a:cxn>
                <a:cxn ang="0">
                  <a:pos x="1" y="125"/>
                </a:cxn>
                <a:cxn ang="0">
                  <a:pos x="3" y="121"/>
                </a:cxn>
                <a:cxn ang="0">
                  <a:pos x="4" y="118"/>
                </a:cxn>
                <a:cxn ang="0">
                  <a:pos x="7" y="115"/>
                </a:cxn>
                <a:cxn ang="0">
                  <a:pos x="8" y="112"/>
                </a:cxn>
                <a:cxn ang="0">
                  <a:pos x="10" y="109"/>
                </a:cxn>
                <a:cxn ang="0">
                  <a:pos x="10" y="106"/>
                </a:cxn>
                <a:cxn ang="0">
                  <a:pos x="8" y="102"/>
                </a:cxn>
                <a:cxn ang="0">
                  <a:pos x="8" y="99"/>
                </a:cxn>
                <a:cxn ang="0">
                  <a:pos x="10" y="97"/>
                </a:cxn>
                <a:cxn ang="0">
                  <a:pos x="11" y="95"/>
                </a:cxn>
                <a:cxn ang="0">
                  <a:pos x="11" y="93"/>
                </a:cxn>
                <a:cxn ang="0">
                  <a:pos x="13" y="90"/>
                </a:cxn>
                <a:cxn ang="0">
                  <a:pos x="15" y="90"/>
                </a:cxn>
                <a:cxn ang="0">
                  <a:pos x="19" y="89"/>
                </a:cxn>
                <a:cxn ang="0">
                  <a:pos x="21" y="88"/>
                </a:cxn>
                <a:cxn ang="0">
                  <a:pos x="24" y="84"/>
                </a:cxn>
                <a:cxn ang="0">
                  <a:pos x="25" y="86"/>
                </a:cxn>
                <a:cxn ang="0">
                  <a:pos x="28" y="86"/>
                </a:cxn>
                <a:cxn ang="0">
                  <a:pos x="31" y="84"/>
                </a:cxn>
                <a:cxn ang="0">
                  <a:pos x="35" y="83"/>
                </a:cxn>
                <a:cxn ang="0">
                  <a:pos x="40" y="82"/>
                </a:cxn>
                <a:cxn ang="0">
                  <a:pos x="44" y="81"/>
                </a:cxn>
                <a:cxn ang="0">
                  <a:pos x="49" y="80"/>
                </a:cxn>
                <a:cxn ang="0">
                  <a:pos x="48" y="76"/>
                </a:cxn>
                <a:cxn ang="0">
                  <a:pos x="49" y="72"/>
                </a:cxn>
                <a:cxn ang="0">
                  <a:pos x="48" y="68"/>
                </a:cxn>
                <a:cxn ang="0">
                  <a:pos x="46" y="65"/>
                </a:cxn>
                <a:cxn ang="0">
                  <a:pos x="46" y="59"/>
                </a:cxn>
                <a:cxn ang="0">
                  <a:pos x="42" y="57"/>
                </a:cxn>
                <a:cxn ang="0">
                  <a:pos x="39" y="54"/>
                </a:cxn>
                <a:cxn ang="0">
                  <a:pos x="39" y="50"/>
                </a:cxn>
                <a:cxn ang="0">
                  <a:pos x="40" y="46"/>
                </a:cxn>
                <a:cxn ang="0">
                  <a:pos x="42" y="43"/>
                </a:cxn>
                <a:cxn ang="0">
                  <a:pos x="45" y="41"/>
                </a:cxn>
                <a:cxn ang="0">
                  <a:pos x="44" y="39"/>
                </a:cxn>
                <a:cxn ang="0">
                  <a:pos x="47" y="37"/>
                </a:cxn>
                <a:cxn ang="0">
                  <a:pos x="44" y="34"/>
                </a:cxn>
                <a:cxn ang="0">
                  <a:pos x="43" y="30"/>
                </a:cxn>
                <a:cxn ang="0">
                  <a:pos x="41" y="31"/>
                </a:cxn>
                <a:cxn ang="0">
                  <a:pos x="40" y="29"/>
                </a:cxn>
                <a:cxn ang="0">
                  <a:pos x="40" y="26"/>
                </a:cxn>
                <a:cxn ang="0">
                  <a:pos x="42" y="23"/>
                </a:cxn>
                <a:cxn ang="0">
                  <a:pos x="43" y="19"/>
                </a:cxn>
                <a:cxn ang="0">
                  <a:pos x="40" y="17"/>
                </a:cxn>
                <a:cxn ang="0">
                  <a:pos x="43" y="14"/>
                </a:cxn>
                <a:cxn ang="0">
                  <a:pos x="46" y="12"/>
                </a:cxn>
                <a:cxn ang="0">
                  <a:pos x="51" y="13"/>
                </a:cxn>
                <a:cxn ang="0">
                  <a:pos x="56" y="15"/>
                </a:cxn>
                <a:cxn ang="0">
                  <a:pos x="60" y="17"/>
                </a:cxn>
                <a:cxn ang="0">
                  <a:pos x="64" y="18"/>
                </a:cxn>
                <a:cxn ang="0">
                  <a:pos x="68" y="17"/>
                </a:cxn>
                <a:cxn ang="0">
                  <a:pos x="72" y="16"/>
                </a:cxn>
                <a:cxn ang="0">
                  <a:pos x="71" y="13"/>
                </a:cxn>
                <a:cxn ang="0">
                  <a:pos x="71" y="9"/>
                </a:cxn>
                <a:cxn ang="0">
                  <a:pos x="69" y="6"/>
                </a:cxn>
                <a:cxn ang="0">
                  <a:pos x="70" y="3"/>
                </a:cxn>
              </a:cxnLst>
              <a:rect l="0" t="0" r="r" b="b"/>
              <a:pathLst>
                <a:path w="72" h="133">
                  <a:moveTo>
                    <a:pt x="4" y="133"/>
                  </a:moveTo>
                  <a:lnTo>
                    <a:pt x="4" y="132"/>
                  </a:lnTo>
                  <a:lnTo>
                    <a:pt x="3" y="132"/>
                  </a:lnTo>
                  <a:lnTo>
                    <a:pt x="3" y="132"/>
                  </a:lnTo>
                  <a:lnTo>
                    <a:pt x="3" y="132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1" y="132"/>
                  </a:lnTo>
                  <a:lnTo>
                    <a:pt x="1" y="131"/>
                  </a:lnTo>
                  <a:lnTo>
                    <a:pt x="1" y="131"/>
                  </a:lnTo>
                  <a:lnTo>
                    <a:pt x="1" y="130"/>
                  </a:lnTo>
                  <a:lnTo>
                    <a:pt x="1" y="130"/>
                  </a:lnTo>
                  <a:lnTo>
                    <a:pt x="0" y="130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7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26"/>
                  </a:lnTo>
                  <a:lnTo>
                    <a:pt x="1" y="125"/>
                  </a:lnTo>
                  <a:lnTo>
                    <a:pt x="1" y="125"/>
                  </a:lnTo>
                  <a:lnTo>
                    <a:pt x="1" y="125"/>
                  </a:lnTo>
                  <a:lnTo>
                    <a:pt x="1" y="124"/>
                  </a:lnTo>
                  <a:lnTo>
                    <a:pt x="1" y="125"/>
                  </a:lnTo>
                  <a:lnTo>
                    <a:pt x="1" y="124"/>
                  </a:lnTo>
                  <a:lnTo>
                    <a:pt x="2" y="124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3" y="122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2" y="121"/>
                  </a:lnTo>
                  <a:lnTo>
                    <a:pt x="2" y="120"/>
                  </a:lnTo>
                  <a:lnTo>
                    <a:pt x="3" y="120"/>
                  </a:lnTo>
                  <a:lnTo>
                    <a:pt x="3" y="119"/>
                  </a:lnTo>
                  <a:lnTo>
                    <a:pt x="3" y="119"/>
                  </a:lnTo>
                  <a:lnTo>
                    <a:pt x="4" y="119"/>
                  </a:lnTo>
                  <a:lnTo>
                    <a:pt x="4" y="119"/>
                  </a:lnTo>
                  <a:lnTo>
                    <a:pt x="4" y="118"/>
                  </a:lnTo>
                  <a:lnTo>
                    <a:pt x="5" y="118"/>
                  </a:lnTo>
                  <a:lnTo>
                    <a:pt x="5" y="118"/>
                  </a:lnTo>
                  <a:lnTo>
                    <a:pt x="5" y="117"/>
                  </a:lnTo>
                  <a:lnTo>
                    <a:pt x="6" y="117"/>
                  </a:lnTo>
                  <a:lnTo>
                    <a:pt x="6" y="117"/>
                  </a:lnTo>
                  <a:lnTo>
                    <a:pt x="6" y="116"/>
                  </a:lnTo>
                  <a:lnTo>
                    <a:pt x="6" y="116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9" y="110"/>
                  </a:lnTo>
                  <a:lnTo>
                    <a:pt x="9" y="110"/>
                  </a:lnTo>
                  <a:lnTo>
                    <a:pt x="9" y="110"/>
                  </a:lnTo>
                  <a:lnTo>
                    <a:pt x="9" y="109"/>
                  </a:lnTo>
                  <a:lnTo>
                    <a:pt x="10" y="109"/>
                  </a:lnTo>
                  <a:lnTo>
                    <a:pt x="10" y="109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0" y="105"/>
                  </a:lnTo>
                  <a:lnTo>
                    <a:pt x="10" y="105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9" y="103"/>
                  </a:lnTo>
                  <a:lnTo>
                    <a:pt x="9" y="103"/>
                  </a:lnTo>
                  <a:lnTo>
                    <a:pt x="9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1"/>
                  </a:lnTo>
                  <a:lnTo>
                    <a:pt x="8" y="101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9"/>
                  </a:lnTo>
                  <a:lnTo>
                    <a:pt x="8" y="99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9" y="98"/>
                  </a:lnTo>
                  <a:lnTo>
                    <a:pt x="9" y="98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9" y="97"/>
                  </a:lnTo>
                  <a:lnTo>
                    <a:pt x="10" y="97"/>
                  </a:lnTo>
                  <a:lnTo>
                    <a:pt x="9" y="97"/>
                  </a:lnTo>
                  <a:lnTo>
                    <a:pt x="10" y="96"/>
                  </a:lnTo>
                  <a:lnTo>
                    <a:pt x="10" y="96"/>
                  </a:lnTo>
                  <a:lnTo>
                    <a:pt x="10" y="96"/>
                  </a:lnTo>
                  <a:lnTo>
                    <a:pt x="10" y="97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1" y="94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11" y="94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12" y="92"/>
                  </a:lnTo>
                  <a:lnTo>
                    <a:pt x="12" y="91"/>
                  </a:lnTo>
                  <a:lnTo>
                    <a:pt x="12" y="91"/>
                  </a:lnTo>
                  <a:lnTo>
                    <a:pt x="12" y="90"/>
                  </a:lnTo>
                  <a:lnTo>
                    <a:pt x="12" y="90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15" y="90"/>
                  </a:lnTo>
                  <a:lnTo>
                    <a:pt x="15" y="90"/>
                  </a:lnTo>
                  <a:lnTo>
                    <a:pt x="15" y="91"/>
                  </a:lnTo>
                  <a:lnTo>
                    <a:pt x="15" y="90"/>
                  </a:lnTo>
                  <a:lnTo>
                    <a:pt x="15" y="91"/>
                  </a:lnTo>
                  <a:lnTo>
                    <a:pt x="15" y="90"/>
                  </a:lnTo>
                  <a:lnTo>
                    <a:pt x="16" y="90"/>
                  </a:lnTo>
                  <a:lnTo>
                    <a:pt x="17" y="90"/>
                  </a:lnTo>
                  <a:lnTo>
                    <a:pt x="17" y="90"/>
                  </a:lnTo>
                  <a:lnTo>
                    <a:pt x="17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9" y="90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1" y="88"/>
                  </a:lnTo>
                  <a:lnTo>
                    <a:pt x="21" y="88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1" y="88"/>
                  </a:lnTo>
                  <a:lnTo>
                    <a:pt x="21" y="87"/>
                  </a:lnTo>
                  <a:lnTo>
                    <a:pt x="22" y="87"/>
                  </a:lnTo>
                  <a:lnTo>
                    <a:pt x="22" y="86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3"/>
                  </a:lnTo>
                  <a:lnTo>
                    <a:pt x="24" y="84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5" y="85"/>
                  </a:lnTo>
                  <a:lnTo>
                    <a:pt x="24" y="85"/>
                  </a:lnTo>
                  <a:lnTo>
                    <a:pt x="24" y="85"/>
                  </a:lnTo>
                  <a:lnTo>
                    <a:pt x="24" y="86"/>
                  </a:lnTo>
                  <a:lnTo>
                    <a:pt x="25" y="86"/>
                  </a:lnTo>
                  <a:lnTo>
                    <a:pt x="25" y="85"/>
                  </a:lnTo>
                  <a:lnTo>
                    <a:pt x="25" y="85"/>
                  </a:lnTo>
                  <a:lnTo>
                    <a:pt x="26" y="86"/>
                  </a:lnTo>
                  <a:lnTo>
                    <a:pt x="26" y="86"/>
                  </a:lnTo>
                  <a:lnTo>
                    <a:pt x="26" y="86"/>
                  </a:lnTo>
                  <a:lnTo>
                    <a:pt x="26" y="86"/>
                  </a:lnTo>
                  <a:lnTo>
                    <a:pt x="27" y="86"/>
                  </a:lnTo>
                  <a:lnTo>
                    <a:pt x="27" y="86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29" y="86"/>
                  </a:lnTo>
                  <a:lnTo>
                    <a:pt x="29" y="86"/>
                  </a:lnTo>
                  <a:lnTo>
                    <a:pt x="30" y="86"/>
                  </a:lnTo>
                  <a:lnTo>
                    <a:pt x="30" y="85"/>
                  </a:lnTo>
                  <a:lnTo>
                    <a:pt x="30" y="85"/>
                  </a:lnTo>
                  <a:lnTo>
                    <a:pt x="30" y="85"/>
                  </a:lnTo>
                  <a:lnTo>
                    <a:pt x="31" y="84"/>
                  </a:lnTo>
                  <a:lnTo>
                    <a:pt x="31" y="84"/>
                  </a:lnTo>
                  <a:lnTo>
                    <a:pt x="32" y="84"/>
                  </a:lnTo>
                  <a:lnTo>
                    <a:pt x="32" y="84"/>
                  </a:lnTo>
                  <a:lnTo>
                    <a:pt x="32" y="84"/>
                  </a:lnTo>
                  <a:lnTo>
                    <a:pt x="33" y="84"/>
                  </a:lnTo>
                  <a:lnTo>
                    <a:pt x="33" y="84"/>
                  </a:lnTo>
                  <a:lnTo>
                    <a:pt x="33" y="84"/>
                  </a:lnTo>
                  <a:lnTo>
                    <a:pt x="33" y="83"/>
                  </a:lnTo>
                  <a:lnTo>
                    <a:pt x="34" y="83"/>
                  </a:lnTo>
                  <a:lnTo>
                    <a:pt x="34" y="83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7" y="83"/>
                  </a:lnTo>
                  <a:lnTo>
                    <a:pt x="37" y="83"/>
                  </a:lnTo>
                  <a:lnTo>
                    <a:pt x="38" y="83"/>
                  </a:lnTo>
                  <a:lnTo>
                    <a:pt x="40" y="82"/>
                  </a:lnTo>
                  <a:lnTo>
                    <a:pt x="40" y="82"/>
                  </a:lnTo>
                  <a:lnTo>
                    <a:pt x="40" y="82"/>
                  </a:lnTo>
                  <a:lnTo>
                    <a:pt x="41" y="82"/>
                  </a:lnTo>
                  <a:lnTo>
                    <a:pt x="41" y="81"/>
                  </a:lnTo>
                  <a:lnTo>
                    <a:pt x="42" y="81"/>
                  </a:lnTo>
                  <a:lnTo>
                    <a:pt x="42" y="81"/>
                  </a:lnTo>
                  <a:lnTo>
                    <a:pt x="42" y="81"/>
                  </a:lnTo>
                  <a:lnTo>
                    <a:pt x="43" y="81"/>
                  </a:lnTo>
                  <a:lnTo>
                    <a:pt x="43" y="81"/>
                  </a:lnTo>
                  <a:lnTo>
                    <a:pt x="44" y="81"/>
                  </a:lnTo>
                  <a:lnTo>
                    <a:pt x="44" y="81"/>
                  </a:lnTo>
                  <a:lnTo>
                    <a:pt x="44" y="81"/>
                  </a:lnTo>
                  <a:lnTo>
                    <a:pt x="45" y="81"/>
                  </a:lnTo>
                  <a:lnTo>
                    <a:pt x="45" y="81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49" y="79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7"/>
                  </a:lnTo>
                  <a:lnTo>
                    <a:pt x="49" y="77"/>
                  </a:lnTo>
                  <a:lnTo>
                    <a:pt x="49" y="77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5"/>
                  </a:lnTo>
                  <a:lnTo>
                    <a:pt x="48" y="75"/>
                  </a:lnTo>
                  <a:lnTo>
                    <a:pt x="48" y="75"/>
                  </a:lnTo>
                  <a:lnTo>
                    <a:pt x="48" y="74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3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48" y="71"/>
                  </a:lnTo>
                  <a:lnTo>
                    <a:pt x="48" y="71"/>
                  </a:lnTo>
                  <a:lnTo>
                    <a:pt x="48" y="70"/>
                  </a:lnTo>
                  <a:lnTo>
                    <a:pt x="48" y="70"/>
                  </a:lnTo>
                  <a:lnTo>
                    <a:pt x="48" y="70"/>
                  </a:lnTo>
                  <a:lnTo>
                    <a:pt x="48" y="69"/>
                  </a:lnTo>
                  <a:lnTo>
                    <a:pt x="48" y="69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7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46" y="61"/>
                  </a:lnTo>
                  <a:lnTo>
                    <a:pt x="45" y="61"/>
                  </a:lnTo>
                  <a:lnTo>
                    <a:pt x="46" y="61"/>
                  </a:lnTo>
                  <a:lnTo>
                    <a:pt x="46" y="60"/>
                  </a:lnTo>
                  <a:lnTo>
                    <a:pt x="46" y="59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4" y="59"/>
                  </a:lnTo>
                  <a:lnTo>
                    <a:pt x="44" y="59"/>
                  </a:lnTo>
                  <a:lnTo>
                    <a:pt x="44" y="59"/>
                  </a:lnTo>
                  <a:lnTo>
                    <a:pt x="43" y="59"/>
                  </a:lnTo>
                  <a:lnTo>
                    <a:pt x="43" y="58"/>
                  </a:lnTo>
                  <a:lnTo>
                    <a:pt x="43" y="58"/>
                  </a:lnTo>
                  <a:lnTo>
                    <a:pt x="42" y="58"/>
                  </a:lnTo>
                  <a:lnTo>
                    <a:pt x="42" y="57"/>
                  </a:lnTo>
                  <a:lnTo>
                    <a:pt x="42" y="57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0" y="57"/>
                  </a:lnTo>
                  <a:lnTo>
                    <a:pt x="40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9" y="53"/>
                  </a:lnTo>
                  <a:lnTo>
                    <a:pt x="39" y="53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9" y="51"/>
                  </a:lnTo>
                  <a:lnTo>
                    <a:pt x="39" y="51"/>
                  </a:lnTo>
                  <a:lnTo>
                    <a:pt x="39" y="50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7"/>
                  </a:lnTo>
                  <a:lnTo>
                    <a:pt x="40" y="47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40" y="45"/>
                  </a:lnTo>
                  <a:lnTo>
                    <a:pt x="41" y="45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2" y="44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3" y="43"/>
                  </a:lnTo>
                  <a:lnTo>
                    <a:pt x="43" y="42"/>
                  </a:lnTo>
                  <a:lnTo>
                    <a:pt x="43" y="42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4" y="41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6" y="41"/>
                  </a:lnTo>
                  <a:lnTo>
                    <a:pt x="46" y="41"/>
                  </a:lnTo>
                  <a:lnTo>
                    <a:pt x="46" y="41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4" y="40"/>
                  </a:lnTo>
                  <a:lnTo>
                    <a:pt x="44" y="39"/>
                  </a:lnTo>
                  <a:lnTo>
                    <a:pt x="45" y="39"/>
                  </a:lnTo>
                  <a:lnTo>
                    <a:pt x="45" y="39"/>
                  </a:lnTo>
                  <a:lnTo>
                    <a:pt x="45" y="39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4" y="34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3" y="31"/>
                  </a:lnTo>
                  <a:lnTo>
                    <a:pt x="43" y="30"/>
                  </a:lnTo>
                  <a:lnTo>
                    <a:pt x="43" y="30"/>
                  </a:lnTo>
                  <a:lnTo>
                    <a:pt x="43" y="3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9" y="30"/>
                  </a:lnTo>
                  <a:lnTo>
                    <a:pt x="39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40" y="28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2" y="19"/>
                  </a:lnTo>
                  <a:lnTo>
                    <a:pt x="42" y="19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7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5" y="14"/>
                  </a:lnTo>
                  <a:lnTo>
                    <a:pt x="55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3" y="18"/>
                  </a:lnTo>
                  <a:lnTo>
                    <a:pt x="63" y="1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5" y="18"/>
                  </a:lnTo>
                  <a:lnTo>
                    <a:pt x="65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7"/>
                  </a:lnTo>
                  <a:lnTo>
                    <a:pt x="68" y="17"/>
                  </a:lnTo>
                  <a:lnTo>
                    <a:pt x="68" y="17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1" y="14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2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69" y="8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69" y="4"/>
                  </a:lnTo>
                  <a:lnTo>
                    <a:pt x="69" y="4"/>
                  </a:lnTo>
                  <a:lnTo>
                    <a:pt x="69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17" name="Freeform 124"/>
            <p:cNvSpPr>
              <a:spLocks/>
            </p:cNvSpPr>
            <p:nvPr>
              <p:custDataLst>
                <p:tags r:id="rId272"/>
              </p:custDataLst>
            </p:nvPr>
          </p:nvSpPr>
          <p:spPr bwMode="auto">
            <a:xfrm>
              <a:off x="6372989" y="3609062"/>
              <a:ext cx="62593" cy="209295"/>
            </a:xfrm>
            <a:custGeom>
              <a:avLst/>
              <a:gdLst/>
              <a:ahLst/>
              <a:cxnLst>
                <a:cxn ang="0">
                  <a:pos x="15" y="105"/>
                </a:cxn>
                <a:cxn ang="0">
                  <a:pos x="15" y="101"/>
                </a:cxn>
                <a:cxn ang="0">
                  <a:pos x="14" y="98"/>
                </a:cxn>
                <a:cxn ang="0">
                  <a:pos x="15" y="96"/>
                </a:cxn>
                <a:cxn ang="0">
                  <a:pos x="16" y="93"/>
                </a:cxn>
                <a:cxn ang="0">
                  <a:pos x="18" y="88"/>
                </a:cxn>
                <a:cxn ang="0">
                  <a:pos x="21" y="86"/>
                </a:cxn>
                <a:cxn ang="0">
                  <a:pos x="22" y="83"/>
                </a:cxn>
                <a:cxn ang="0">
                  <a:pos x="20" y="80"/>
                </a:cxn>
                <a:cxn ang="0">
                  <a:pos x="18" y="77"/>
                </a:cxn>
                <a:cxn ang="0">
                  <a:pos x="15" y="75"/>
                </a:cxn>
                <a:cxn ang="0">
                  <a:pos x="10" y="75"/>
                </a:cxn>
                <a:cxn ang="0">
                  <a:pos x="7" y="76"/>
                </a:cxn>
                <a:cxn ang="0">
                  <a:pos x="5" y="75"/>
                </a:cxn>
                <a:cxn ang="0">
                  <a:pos x="3" y="73"/>
                </a:cxn>
                <a:cxn ang="0">
                  <a:pos x="2" y="70"/>
                </a:cxn>
                <a:cxn ang="0">
                  <a:pos x="2" y="68"/>
                </a:cxn>
                <a:cxn ang="0">
                  <a:pos x="1" y="66"/>
                </a:cxn>
                <a:cxn ang="0">
                  <a:pos x="2" y="64"/>
                </a:cxn>
                <a:cxn ang="0">
                  <a:pos x="3" y="61"/>
                </a:cxn>
                <a:cxn ang="0">
                  <a:pos x="6" y="61"/>
                </a:cxn>
                <a:cxn ang="0">
                  <a:pos x="8" y="61"/>
                </a:cxn>
                <a:cxn ang="0">
                  <a:pos x="8" y="59"/>
                </a:cxn>
                <a:cxn ang="0">
                  <a:pos x="9" y="58"/>
                </a:cxn>
                <a:cxn ang="0">
                  <a:pos x="10" y="55"/>
                </a:cxn>
                <a:cxn ang="0">
                  <a:pos x="12" y="53"/>
                </a:cxn>
                <a:cxn ang="0">
                  <a:pos x="13" y="52"/>
                </a:cxn>
                <a:cxn ang="0">
                  <a:pos x="15" y="50"/>
                </a:cxn>
                <a:cxn ang="0">
                  <a:pos x="15" y="49"/>
                </a:cxn>
                <a:cxn ang="0">
                  <a:pos x="16" y="47"/>
                </a:cxn>
                <a:cxn ang="0">
                  <a:pos x="18" y="46"/>
                </a:cxn>
                <a:cxn ang="0">
                  <a:pos x="20" y="46"/>
                </a:cxn>
                <a:cxn ang="0">
                  <a:pos x="21" y="43"/>
                </a:cxn>
                <a:cxn ang="0">
                  <a:pos x="22" y="42"/>
                </a:cxn>
                <a:cxn ang="0">
                  <a:pos x="24" y="41"/>
                </a:cxn>
                <a:cxn ang="0">
                  <a:pos x="25" y="40"/>
                </a:cxn>
                <a:cxn ang="0">
                  <a:pos x="26" y="40"/>
                </a:cxn>
                <a:cxn ang="0">
                  <a:pos x="28" y="39"/>
                </a:cxn>
                <a:cxn ang="0">
                  <a:pos x="28" y="37"/>
                </a:cxn>
                <a:cxn ang="0">
                  <a:pos x="30" y="37"/>
                </a:cxn>
                <a:cxn ang="0">
                  <a:pos x="31" y="35"/>
                </a:cxn>
                <a:cxn ang="0">
                  <a:pos x="32" y="33"/>
                </a:cxn>
                <a:cxn ang="0">
                  <a:pos x="30" y="32"/>
                </a:cxn>
                <a:cxn ang="0">
                  <a:pos x="29" y="30"/>
                </a:cxn>
                <a:cxn ang="0">
                  <a:pos x="29" y="28"/>
                </a:cxn>
                <a:cxn ang="0">
                  <a:pos x="27" y="26"/>
                </a:cxn>
                <a:cxn ang="0">
                  <a:pos x="26" y="24"/>
                </a:cxn>
                <a:cxn ang="0">
                  <a:pos x="26" y="21"/>
                </a:cxn>
                <a:cxn ang="0">
                  <a:pos x="25" y="19"/>
                </a:cxn>
                <a:cxn ang="0">
                  <a:pos x="25" y="17"/>
                </a:cxn>
                <a:cxn ang="0">
                  <a:pos x="24" y="15"/>
                </a:cxn>
                <a:cxn ang="0">
                  <a:pos x="24" y="12"/>
                </a:cxn>
                <a:cxn ang="0">
                  <a:pos x="22" y="10"/>
                </a:cxn>
                <a:cxn ang="0">
                  <a:pos x="22" y="8"/>
                </a:cxn>
                <a:cxn ang="0">
                  <a:pos x="19" y="6"/>
                </a:cxn>
                <a:cxn ang="0">
                  <a:pos x="17" y="4"/>
                </a:cxn>
                <a:cxn ang="0">
                  <a:pos x="16" y="4"/>
                </a:cxn>
                <a:cxn ang="0">
                  <a:pos x="14" y="3"/>
                </a:cxn>
                <a:cxn ang="0">
                  <a:pos x="11" y="1"/>
                </a:cxn>
              </a:cxnLst>
              <a:rect l="0" t="0" r="r" b="b"/>
              <a:pathLst>
                <a:path w="32" h="107">
                  <a:moveTo>
                    <a:pt x="16" y="107"/>
                  </a:moveTo>
                  <a:lnTo>
                    <a:pt x="16" y="106"/>
                  </a:lnTo>
                  <a:lnTo>
                    <a:pt x="15" y="106"/>
                  </a:lnTo>
                  <a:lnTo>
                    <a:pt x="16" y="106"/>
                  </a:lnTo>
                  <a:lnTo>
                    <a:pt x="15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5" y="105"/>
                  </a:lnTo>
                  <a:lnTo>
                    <a:pt x="16" y="105"/>
                  </a:lnTo>
                  <a:lnTo>
                    <a:pt x="15" y="105"/>
                  </a:lnTo>
                  <a:lnTo>
                    <a:pt x="15" y="104"/>
                  </a:lnTo>
                  <a:lnTo>
                    <a:pt x="15" y="104"/>
                  </a:lnTo>
                  <a:lnTo>
                    <a:pt x="15" y="104"/>
                  </a:lnTo>
                  <a:lnTo>
                    <a:pt x="15" y="104"/>
                  </a:lnTo>
                  <a:lnTo>
                    <a:pt x="15" y="103"/>
                  </a:lnTo>
                  <a:lnTo>
                    <a:pt x="15" y="103"/>
                  </a:lnTo>
                  <a:lnTo>
                    <a:pt x="15" y="102"/>
                  </a:lnTo>
                  <a:lnTo>
                    <a:pt x="15" y="102"/>
                  </a:lnTo>
                  <a:lnTo>
                    <a:pt x="15" y="101"/>
                  </a:lnTo>
                  <a:lnTo>
                    <a:pt x="15" y="101"/>
                  </a:lnTo>
                  <a:lnTo>
                    <a:pt x="14" y="101"/>
                  </a:lnTo>
                  <a:lnTo>
                    <a:pt x="14" y="101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3" y="99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5" y="98"/>
                  </a:lnTo>
                  <a:lnTo>
                    <a:pt x="15" y="98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5" y="96"/>
                  </a:lnTo>
                  <a:lnTo>
                    <a:pt x="15" y="96"/>
                  </a:lnTo>
                  <a:lnTo>
                    <a:pt x="15" y="96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6" y="95"/>
                  </a:lnTo>
                  <a:lnTo>
                    <a:pt x="16" y="95"/>
                  </a:lnTo>
                  <a:lnTo>
                    <a:pt x="16" y="94"/>
                  </a:lnTo>
                  <a:lnTo>
                    <a:pt x="16" y="94"/>
                  </a:lnTo>
                  <a:lnTo>
                    <a:pt x="16" y="93"/>
                  </a:lnTo>
                  <a:lnTo>
                    <a:pt x="16" y="93"/>
                  </a:lnTo>
                  <a:lnTo>
                    <a:pt x="16" y="93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1"/>
                  </a:lnTo>
                  <a:lnTo>
                    <a:pt x="17" y="91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89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0" y="86"/>
                  </a:lnTo>
                  <a:lnTo>
                    <a:pt x="20" y="85"/>
                  </a:lnTo>
                  <a:lnTo>
                    <a:pt x="20" y="85"/>
                  </a:lnTo>
                  <a:lnTo>
                    <a:pt x="20" y="84"/>
                  </a:lnTo>
                  <a:lnTo>
                    <a:pt x="21" y="84"/>
                  </a:lnTo>
                  <a:lnTo>
                    <a:pt x="21" y="84"/>
                  </a:lnTo>
                  <a:lnTo>
                    <a:pt x="21" y="84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1" y="82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21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9" y="79"/>
                  </a:lnTo>
                  <a:lnTo>
                    <a:pt x="19" y="79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17" y="76"/>
                  </a:lnTo>
                  <a:lnTo>
                    <a:pt x="17" y="76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4" y="75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2" y="75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8" y="75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5" y="75"/>
                  </a:lnTo>
                  <a:lnTo>
                    <a:pt x="5" y="75"/>
                  </a:lnTo>
                  <a:lnTo>
                    <a:pt x="4" y="75"/>
                  </a:lnTo>
                  <a:lnTo>
                    <a:pt x="4" y="75"/>
                  </a:lnTo>
                  <a:lnTo>
                    <a:pt x="4" y="75"/>
                  </a:lnTo>
                  <a:lnTo>
                    <a:pt x="4" y="75"/>
                  </a:lnTo>
                  <a:lnTo>
                    <a:pt x="3" y="75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3" y="73"/>
                  </a:lnTo>
                  <a:lnTo>
                    <a:pt x="3" y="73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3" y="71"/>
                  </a:lnTo>
                  <a:lnTo>
                    <a:pt x="3" y="71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69"/>
                  </a:lnTo>
                  <a:lnTo>
                    <a:pt x="1" y="69"/>
                  </a:lnTo>
                  <a:lnTo>
                    <a:pt x="1" y="69"/>
                  </a:lnTo>
                  <a:lnTo>
                    <a:pt x="1" y="69"/>
                  </a:lnTo>
                  <a:lnTo>
                    <a:pt x="1" y="68"/>
                  </a:lnTo>
                  <a:lnTo>
                    <a:pt x="2" y="68"/>
                  </a:lnTo>
                  <a:lnTo>
                    <a:pt x="1" y="68"/>
                  </a:lnTo>
                  <a:lnTo>
                    <a:pt x="2" y="67"/>
                  </a:lnTo>
                  <a:lnTo>
                    <a:pt x="1" y="67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1" y="65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1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2" y="63"/>
                  </a:lnTo>
                  <a:lnTo>
                    <a:pt x="3" y="62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1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3" y="60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4" y="61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5" y="61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7" y="61"/>
                  </a:lnTo>
                  <a:lnTo>
                    <a:pt x="7" y="61"/>
                  </a:lnTo>
                  <a:lnTo>
                    <a:pt x="7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8" y="60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9" y="59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9" y="57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1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4"/>
                  </a:lnTo>
                  <a:lnTo>
                    <a:pt x="13" y="54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1"/>
                  </a:lnTo>
                  <a:lnTo>
                    <a:pt x="14" y="51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49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6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7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0" y="44"/>
                  </a:lnTo>
                  <a:lnTo>
                    <a:pt x="20" y="43"/>
                  </a:lnTo>
                  <a:lnTo>
                    <a:pt x="21" y="43"/>
                  </a:lnTo>
                  <a:lnTo>
                    <a:pt x="20" y="43"/>
                  </a:lnTo>
                  <a:lnTo>
                    <a:pt x="21" y="43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1"/>
                  </a:lnTo>
                  <a:lnTo>
                    <a:pt x="22" y="42"/>
                  </a:lnTo>
                  <a:lnTo>
                    <a:pt x="23" y="42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5" y="41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6" y="41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8" y="38"/>
                  </a:lnTo>
                  <a:lnTo>
                    <a:pt x="29" y="38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2" y="35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29" y="31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9" y="29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7" y="26"/>
                  </a:lnTo>
                  <a:lnTo>
                    <a:pt x="27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5" y="20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4" y="13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8" y="6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18" name="Freeform 125"/>
            <p:cNvSpPr>
              <a:spLocks/>
            </p:cNvSpPr>
            <p:nvPr>
              <p:custDataLst>
                <p:tags r:id="rId273"/>
              </p:custDataLst>
            </p:nvPr>
          </p:nvSpPr>
          <p:spPr bwMode="auto">
            <a:xfrm>
              <a:off x="6150001" y="3818359"/>
              <a:ext cx="262110" cy="86066"/>
            </a:xfrm>
            <a:custGeom>
              <a:avLst/>
              <a:gdLst/>
              <a:ahLst/>
              <a:cxnLst>
                <a:cxn ang="0">
                  <a:pos x="2" y="34"/>
                </a:cxn>
                <a:cxn ang="0">
                  <a:pos x="5" y="33"/>
                </a:cxn>
                <a:cxn ang="0">
                  <a:pos x="7" y="30"/>
                </a:cxn>
                <a:cxn ang="0">
                  <a:pos x="11" y="30"/>
                </a:cxn>
                <a:cxn ang="0">
                  <a:pos x="14" y="31"/>
                </a:cxn>
                <a:cxn ang="0">
                  <a:pos x="17" y="33"/>
                </a:cxn>
                <a:cxn ang="0">
                  <a:pos x="18" y="34"/>
                </a:cxn>
                <a:cxn ang="0">
                  <a:pos x="21" y="33"/>
                </a:cxn>
                <a:cxn ang="0">
                  <a:pos x="24" y="33"/>
                </a:cxn>
                <a:cxn ang="0">
                  <a:pos x="27" y="32"/>
                </a:cxn>
                <a:cxn ang="0">
                  <a:pos x="31" y="32"/>
                </a:cxn>
                <a:cxn ang="0">
                  <a:pos x="34" y="31"/>
                </a:cxn>
                <a:cxn ang="0">
                  <a:pos x="37" y="30"/>
                </a:cxn>
                <a:cxn ang="0">
                  <a:pos x="40" y="33"/>
                </a:cxn>
                <a:cxn ang="0">
                  <a:pos x="43" y="34"/>
                </a:cxn>
                <a:cxn ang="0">
                  <a:pos x="46" y="33"/>
                </a:cxn>
                <a:cxn ang="0">
                  <a:pos x="49" y="34"/>
                </a:cxn>
                <a:cxn ang="0">
                  <a:pos x="53" y="34"/>
                </a:cxn>
                <a:cxn ang="0">
                  <a:pos x="56" y="35"/>
                </a:cxn>
                <a:cxn ang="0">
                  <a:pos x="56" y="33"/>
                </a:cxn>
                <a:cxn ang="0">
                  <a:pos x="60" y="31"/>
                </a:cxn>
                <a:cxn ang="0">
                  <a:pos x="63" y="33"/>
                </a:cxn>
                <a:cxn ang="0">
                  <a:pos x="66" y="34"/>
                </a:cxn>
                <a:cxn ang="0">
                  <a:pos x="68" y="36"/>
                </a:cxn>
                <a:cxn ang="0">
                  <a:pos x="71" y="38"/>
                </a:cxn>
                <a:cxn ang="0">
                  <a:pos x="74" y="39"/>
                </a:cxn>
                <a:cxn ang="0">
                  <a:pos x="77" y="39"/>
                </a:cxn>
                <a:cxn ang="0">
                  <a:pos x="79" y="41"/>
                </a:cxn>
                <a:cxn ang="0">
                  <a:pos x="81" y="42"/>
                </a:cxn>
                <a:cxn ang="0">
                  <a:pos x="83" y="44"/>
                </a:cxn>
                <a:cxn ang="0">
                  <a:pos x="86" y="42"/>
                </a:cxn>
                <a:cxn ang="0">
                  <a:pos x="89" y="42"/>
                </a:cxn>
                <a:cxn ang="0">
                  <a:pos x="90" y="41"/>
                </a:cxn>
                <a:cxn ang="0">
                  <a:pos x="92" y="39"/>
                </a:cxn>
                <a:cxn ang="0">
                  <a:pos x="94" y="36"/>
                </a:cxn>
                <a:cxn ang="0">
                  <a:pos x="98" y="38"/>
                </a:cxn>
                <a:cxn ang="0">
                  <a:pos x="99" y="35"/>
                </a:cxn>
                <a:cxn ang="0">
                  <a:pos x="100" y="34"/>
                </a:cxn>
                <a:cxn ang="0">
                  <a:pos x="103" y="34"/>
                </a:cxn>
                <a:cxn ang="0">
                  <a:pos x="105" y="32"/>
                </a:cxn>
                <a:cxn ang="0">
                  <a:pos x="108" y="31"/>
                </a:cxn>
                <a:cxn ang="0">
                  <a:pos x="108" y="29"/>
                </a:cxn>
                <a:cxn ang="0">
                  <a:pos x="108" y="26"/>
                </a:cxn>
                <a:cxn ang="0">
                  <a:pos x="109" y="26"/>
                </a:cxn>
                <a:cxn ang="0">
                  <a:pos x="111" y="23"/>
                </a:cxn>
                <a:cxn ang="0">
                  <a:pos x="113" y="21"/>
                </a:cxn>
                <a:cxn ang="0">
                  <a:pos x="115" y="21"/>
                </a:cxn>
                <a:cxn ang="0">
                  <a:pos x="116" y="22"/>
                </a:cxn>
                <a:cxn ang="0">
                  <a:pos x="118" y="21"/>
                </a:cxn>
                <a:cxn ang="0">
                  <a:pos x="120" y="19"/>
                </a:cxn>
                <a:cxn ang="0">
                  <a:pos x="123" y="18"/>
                </a:cxn>
                <a:cxn ang="0">
                  <a:pos x="124" y="16"/>
                </a:cxn>
                <a:cxn ang="0">
                  <a:pos x="126" y="15"/>
                </a:cxn>
                <a:cxn ang="0">
                  <a:pos x="129" y="13"/>
                </a:cxn>
                <a:cxn ang="0">
                  <a:pos x="130" y="12"/>
                </a:cxn>
                <a:cxn ang="0">
                  <a:pos x="133" y="11"/>
                </a:cxn>
                <a:cxn ang="0">
                  <a:pos x="134" y="9"/>
                </a:cxn>
                <a:cxn ang="0">
                  <a:pos x="132" y="6"/>
                </a:cxn>
                <a:cxn ang="0">
                  <a:pos x="132" y="3"/>
                </a:cxn>
              </a:cxnLst>
              <a:rect l="0" t="0" r="r" b="b"/>
              <a:pathLst>
                <a:path w="134" h="44">
                  <a:moveTo>
                    <a:pt x="0" y="36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1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3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20" y="32"/>
                  </a:lnTo>
                  <a:lnTo>
                    <a:pt x="20" y="33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4" y="32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7" y="32"/>
                  </a:lnTo>
                  <a:lnTo>
                    <a:pt x="27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7" y="30"/>
                  </a:lnTo>
                  <a:lnTo>
                    <a:pt x="37" y="30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40" y="32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5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1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34"/>
                  </a:lnTo>
                  <a:lnTo>
                    <a:pt x="65" y="34"/>
                  </a:lnTo>
                  <a:lnTo>
                    <a:pt x="65" y="33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7" y="34"/>
                  </a:lnTo>
                  <a:lnTo>
                    <a:pt x="67" y="34"/>
                  </a:lnTo>
                  <a:lnTo>
                    <a:pt x="67" y="34"/>
                  </a:lnTo>
                  <a:lnTo>
                    <a:pt x="67" y="34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68" y="35"/>
                  </a:lnTo>
                  <a:lnTo>
                    <a:pt x="68" y="35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69" y="36"/>
                  </a:lnTo>
                  <a:lnTo>
                    <a:pt x="69" y="37"/>
                  </a:lnTo>
                  <a:lnTo>
                    <a:pt x="69" y="37"/>
                  </a:lnTo>
                  <a:lnTo>
                    <a:pt x="69" y="37"/>
                  </a:lnTo>
                  <a:lnTo>
                    <a:pt x="70" y="37"/>
                  </a:lnTo>
                  <a:lnTo>
                    <a:pt x="70" y="37"/>
                  </a:lnTo>
                  <a:lnTo>
                    <a:pt x="70" y="38"/>
                  </a:lnTo>
                  <a:lnTo>
                    <a:pt x="71" y="38"/>
                  </a:lnTo>
                  <a:lnTo>
                    <a:pt x="71" y="38"/>
                  </a:lnTo>
                  <a:lnTo>
                    <a:pt x="71" y="38"/>
                  </a:lnTo>
                  <a:lnTo>
                    <a:pt x="72" y="39"/>
                  </a:lnTo>
                  <a:lnTo>
                    <a:pt x="72" y="38"/>
                  </a:lnTo>
                  <a:lnTo>
                    <a:pt x="72" y="38"/>
                  </a:lnTo>
                  <a:lnTo>
                    <a:pt x="72" y="39"/>
                  </a:lnTo>
                  <a:lnTo>
                    <a:pt x="73" y="39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4" y="38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5" y="37"/>
                  </a:lnTo>
                  <a:lnTo>
                    <a:pt x="75" y="37"/>
                  </a:lnTo>
                  <a:lnTo>
                    <a:pt x="76" y="37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7" y="38"/>
                  </a:lnTo>
                  <a:lnTo>
                    <a:pt x="77" y="39"/>
                  </a:lnTo>
                  <a:lnTo>
                    <a:pt x="77" y="39"/>
                  </a:lnTo>
                  <a:lnTo>
                    <a:pt x="77" y="39"/>
                  </a:lnTo>
                  <a:lnTo>
                    <a:pt x="78" y="39"/>
                  </a:lnTo>
                  <a:lnTo>
                    <a:pt x="78" y="39"/>
                  </a:lnTo>
                  <a:lnTo>
                    <a:pt x="79" y="39"/>
                  </a:lnTo>
                  <a:lnTo>
                    <a:pt x="79" y="40"/>
                  </a:lnTo>
                  <a:lnTo>
                    <a:pt x="79" y="40"/>
                  </a:lnTo>
                  <a:lnTo>
                    <a:pt x="79" y="40"/>
                  </a:lnTo>
                  <a:lnTo>
                    <a:pt x="79" y="41"/>
                  </a:lnTo>
                  <a:lnTo>
                    <a:pt x="79" y="41"/>
                  </a:lnTo>
                  <a:lnTo>
                    <a:pt x="80" y="41"/>
                  </a:lnTo>
                  <a:lnTo>
                    <a:pt x="80" y="41"/>
                  </a:lnTo>
                  <a:lnTo>
                    <a:pt x="81" y="40"/>
                  </a:lnTo>
                  <a:lnTo>
                    <a:pt x="81" y="40"/>
                  </a:lnTo>
                  <a:lnTo>
                    <a:pt x="81" y="40"/>
                  </a:lnTo>
                  <a:lnTo>
                    <a:pt x="81" y="40"/>
                  </a:lnTo>
                  <a:lnTo>
                    <a:pt x="81" y="41"/>
                  </a:lnTo>
                  <a:lnTo>
                    <a:pt x="81" y="41"/>
                  </a:lnTo>
                  <a:lnTo>
                    <a:pt x="81" y="41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2" y="43"/>
                  </a:lnTo>
                  <a:lnTo>
                    <a:pt x="83" y="43"/>
                  </a:lnTo>
                  <a:lnTo>
                    <a:pt x="83" y="43"/>
                  </a:lnTo>
                  <a:lnTo>
                    <a:pt x="83" y="44"/>
                  </a:lnTo>
                  <a:lnTo>
                    <a:pt x="83" y="44"/>
                  </a:lnTo>
                  <a:lnTo>
                    <a:pt x="83" y="44"/>
                  </a:lnTo>
                  <a:lnTo>
                    <a:pt x="83" y="44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6" y="41"/>
                  </a:lnTo>
                  <a:lnTo>
                    <a:pt x="86" y="42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8" y="42"/>
                  </a:lnTo>
                  <a:lnTo>
                    <a:pt x="88" y="42"/>
                  </a:lnTo>
                  <a:lnTo>
                    <a:pt x="88" y="42"/>
                  </a:lnTo>
                  <a:lnTo>
                    <a:pt x="88" y="42"/>
                  </a:lnTo>
                  <a:lnTo>
                    <a:pt x="89" y="42"/>
                  </a:lnTo>
                  <a:lnTo>
                    <a:pt x="89" y="42"/>
                  </a:lnTo>
                  <a:lnTo>
                    <a:pt x="89" y="42"/>
                  </a:lnTo>
                  <a:lnTo>
                    <a:pt x="90" y="42"/>
                  </a:lnTo>
                  <a:lnTo>
                    <a:pt x="90" y="42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89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39"/>
                  </a:lnTo>
                  <a:lnTo>
                    <a:pt x="91" y="40"/>
                  </a:lnTo>
                  <a:lnTo>
                    <a:pt x="91" y="40"/>
                  </a:lnTo>
                  <a:lnTo>
                    <a:pt x="92" y="40"/>
                  </a:lnTo>
                  <a:lnTo>
                    <a:pt x="92" y="41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92" y="37"/>
                  </a:lnTo>
                  <a:lnTo>
                    <a:pt x="93" y="37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95" y="36"/>
                  </a:lnTo>
                  <a:lnTo>
                    <a:pt x="95" y="37"/>
                  </a:lnTo>
                  <a:lnTo>
                    <a:pt x="95" y="37"/>
                  </a:lnTo>
                  <a:lnTo>
                    <a:pt x="95" y="38"/>
                  </a:lnTo>
                  <a:lnTo>
                    <a:pt x="95" y="38"/>
                  </a:lnTo>
                  <a:lnTo>
                    <a:pt x="96" y="38"/>
                  </a:lnTo>
                  <a:lnTo>
                    <a:pt x="96" y="38"/>
                  </a:lnTo>
                  <a:lnTo>
                    <a:pt x="97" y="38"/>
                  </a:lnTo>
                  <a:lnTo>
                    <a:pt x="97" y="38"/>
                  </a:lnTo>
                  <a:lnTo>
                    <a:pt x="98" y="38"/>
                  </a:lnTo>
                  <a:lnTo>
                    <a:pt x="98" y="37"/>
                  </a:lnTo>
                  <a:lnTo>
                    <a:pt x="98" y="37"/>
                  </a:lnTo>
                  <a:lnTo>
                    <a:pt x="99" y="37"/>
                  </a:lnTo>
                  <a:lnTo>
                    <a:pt x="99" y="37"/>
                  </a:lnTo>
                  <a:lnTo>
                    <a:pt x="99" y="37"/>
                  </a:lnTo>
                  <a:lnTo>
                    <a:pt x="99" y="37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99" y="35"/>
                  </a:lnTo>
                  <a:lnTo>
                    <a:pt x="99" y="35"/>
                  </a:lnTo>
                  <a:lnTo>
                    <a:pt x="99" y="34"/>
                  </a:lnTo>
                  <a:lnTo>
                    <a:pt x="99" y="34"/>
                  </a:lnTo>
                  <a:lnTo>
                    <a:pt x="99" y="35"/>
                  </a:lnTo>
                  <a:lnTo>
                    <a:pt x="100" y="35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99" y="34"/>
                  </a:lnTo>
                  <a:lnTo>
                    <a:pt x="99" y="34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101" y="34"/>
                  </a:lnTo>
                  <a:lnTo>
                    <a:pt x="101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4"/>
                  </a:lnTo>
                  <a:lnTo>
                    <a:pt x="102" y="35"/>
                  </a:lnTo>
                  <a:lnTo>
                    <a:pt x="102" y="35"/>
                  </a:lnTo>
                  <a:lnTo>
                    <a:pt x="102" y="35"/>
                  </a:lnTo>
                  <a:lnTo>
                    <a:pt x="103" y="35"/>
                  </a:lnTo>
                  <a:lnTo>
                    <a:pt x="103" y="34"/>
                  </a:lnTo>
                  <a:lnTo>
                    <a:pt x="103" y="34"/>
                  </a:lnTo>
                  <a:lnTo>
                    <a:pt x="103" y="34"/>
                  </a:lnTo>
                  <a:lnTo>
                    <a:pt x="104" y="34"/>
                  </a:lnTo>
                  <a:lnTo>
                    <a:pt x="104" y="33"/>
                  </a:lnTo>
                  <a:lnTo>
                    <a:pt x="104" y="33"/>
                  </a:lnTo>
                  <a:lnTo>
                    <a:pt x="104" y="33"/>
                  </a:lnTo>
                  <a:lnTo>
                    <a:pt x="104" y="33"/>
                  </a:lnTo>
                  <a:lnTo>
                    <a:pt x="105" y="33"/>
                  </a:lnTo>
                  <a:lnTo>
                    <a:pt x="105" y="32"/>
                  </a:lnTo>
                  <a:lnTo>
                    <a:pt x="105" y="32"/>
                  </a:lnTo>
                  <a:lnTo>
                    <a:pt x="105" y="32"/>
                  </a:lnTo>
                  <a:lnTo>
                    <a:pt x="106" y="31"/>
                  </a:lnTo>
                  <a:lnTo>
                    <a:pt x="106" y="31"/>
                  </a:lnTo>
                  <a:lnTo>
                    <a:pt x="106" y="31"/>
                  </a:lnTo>
                  <a:lnTo>
                    <a:pt x="106" y="31"/>
                  </a:lnTo>
                  <a:lnTo>
                    <a:pt x="106" y="31"/>
                  </a:lnTo>
                  <a:lnTo>
                    <a:pt x="106" y="32"/>
                  </a:lnTo>
                  <a:lnTo>
                    <a:pt x="107" y="32"/>
                  </a:lnTo>
                  <a:lnTo>
                    <a:pt x="107" y="32"/>
                  </a:lnTo>
                  <a:lnTo>
                    <a:pt x="108" y="31"/>
                  </a:lnTo>
                  <a:lnTo>
                    <a:pt x="108" y="31"/>
                  </a:lnTo>
                  <a:lnTo>
                    <a:pt x="108" y="31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9" y="30"/>
                  </a:lnTo>
                  <a:lnTo>
                    <a:pt x="109" y="30"/>
                  </a:lnTo>
                  <a:lnTo>
                    <a:pt x="109" y="30"/>
                  </a:lnTo>
                  <a:lnTo>
                    <a:pt x="109" y="29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7" y="28"/>
                  </a:lnTo>
                  <a:lnTo>
                    <a:pt x="107" y="27"/>
                  </a:lnTo>
                  <a:lnTo>
                    <a:pt x="108" y="27"/>
                  </a:lnTo>
                  <a:lnTo>
                    <a:pt x="108" y="27"/>
                  </a:lnTo>
                  <a:lnTo>
                    <a:pt x="108" y="27"/>
                  </a:lnTo>
                  <a:lnTo>
                    <a:pt x="108" y="27"/>
                  </a:lnTo>
                  <a:lnTo>
                    <a:pt x="108" y="26"/>
                  </a:lnTo>
                  <a:lnTo>
                    <a:pt x="108" y="26"/>
                  </a:lnTo>
                  <a:lnTo>
                    <a:pt x="108" y="26"/>
                  </a:lnTo>
                  <a:lnTo>
                    <a:pt x="108" y="25"/>
                  </a:lnTo>
                  <a:lnTo>
                    <a:pt x="108" y="25"/>
                  </a:lnTo>
                  <a:lnTo>
                    <a:pt x="109" y="25"/>
                  </a:lnTo>
                  <a:lnTo>
                    <a:pt x="109" y="25"/>
                  </a:lnTo>
                  <a:lnTo>
                    <a:pt x="109" y="25"/>
                  </a:lnTo>
                  <a:lnTo>
                    <a:pt x="109" y="25"/>
                  </a:lnTo>
                  <a:lnTo>
                    <a:pt x="109" y="26"/>
                  </a:lnTo>
                  <a:lnTo>
                    <a:pt x="109" y="26"/>
                  </a:lnTo>
                  <a:lnTo>
                    <a:pt x="110" y="26"/>
                  </a:lnTo>
                  <a:lnTo>
                    <a:pt x="110" y="25"/>
                  </a:lnTo>
                  <a:lnTo>
                    <a:pt x="110" y="25"/>
                  </a:lnTo>
                  <a:lnTo>
                    <a:pt x="110" y="25"/>
                  </a:lnTo>
                  <a:lnTo>
                    <a:pt x="110" y="25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11" y="24"/>
                  </a:lnTo>
                  <a:lnTo>
                    <a:pt x="111" y="24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12" y="23"/>
                  </a:lnTo>
                  <a:lnTo>
                    <a:pt x="112" y="23"/>
                  </a:lnTo>
                  <a:lnTo>
                    <a:pt x="112" y="22"/>
                  </a:lnTo>
                  <a:lnTo>
                    <a:pt x="113" y="22"/>
                  </a:lnTo>
                  <a:lnTo>
                    <a:pt x="113" y="21"/>
                  </a:lnTo>
                  <a:lnTo>
                    <a:pt x="113" y="21"/>
                  </a:lnTo>
                  <a:lnTo>
                    <a:pt x="113" y="21"/>
                  </a:lnTo>
                  <a:lnTo>
                    <a:pt x="113" y="21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114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2"/>
                  </a:lnTo>
                  <a:lnTo>
                    <a:pt x="115" y="23"/>
                  </a:lnTo>
                  <a:lnTo>
                    <a:pt x="115" y="23"/>
                  </a:lnTo>
                  <a:lnTo>
                    <a:pt x="115" y="23"/>
                  </a:lnTo>
                  <a:lnTo>
                    <a:pt x="115" y="23"/>
                  </a:lnTo>
                  <a:lnTo>
                    <a:pt x="115" y="23"/>
                  </a:lnTo>
                  <a:lnTo>
                    <a:pt x="115" y="23"/>
                  </a:lnTo>
                  <a:lnTo>
                    <a:pt x="115" y="22"/>
                  </a:lnTo>
                  <a:lnTo>
                    <a:pt x="116" y="22"/>
                  </a:lnTo>
                  <a:lnTo>
                    <a:pt x="116" y="22"/>
                  </a:lnTo>
                  <a:lnTo>
                    <a:pt x="116" y="22"/>
                  </a:lnTo>
                  <a:lnTo>
                    <a:pt x="116" y="21"/>
                  </a:lnTo>
                  <a:lnTo>
                    <a:pt x="116" y="21"/>
                  </a:lnTo>
                  <a:lnTo>
                    <a:pt x="116" y="21"/>
                  </a:lnTo>
                  <a:lnTo>
                    <a:pt x="117" y="21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17" y="21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7"/>
                  </a:lnTo>
                  <a:lnTo>
                    <a:pt x="122" y="17"/>
                  </a:lnTo>
                  <a:lnTo>
                    <a:pt x="123" y="17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6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6" y="15"/>
                  </a:lnTo>
                  <a:lnTo>
                    <a:pt x="126" y="14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9" y="13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8" y="13"/>
                  </a:lnTo>
                  <a:lnTo>
                    <a:pt x="128" y="12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30" y="12"/>
                  </a:lnTo>
                  <a:lnTo>
                    <a:pt x="129" y="12"/>
                  </a:lnTo>
                  <a:lnTo>
                    <a:pt x="130" y="12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1" y="11"/>
                  </a:lnTo>
                  <a:lnTo>
                    <a:pt x="131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0"/>
                  </a:lnTo>
                  <a:lnTo>
                    <a:pt x="133" y="10"/>
                  </a:lnTo>
                  <a:lnTo>
                    <a:pt x="133" y="10"/>
                  </a:lnTo>
                  <a:lnTo>
                    <a:pt x="133" y="10"/>
                  </a:lnTo>
                  <a:lnTo>
                    <a:pt x="133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9"/>
                  </a:lnTo>
                  <a:lnTo>
                    <a:pt x="134" y="9"/>
                  </a:lnTo>
                  <a:lnTo>
                    <a:pt x="134" y="8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7"/>
                  </a:lnTo>
                  <a:lnTo>
                    <a:pt x="133" y="6"/>
                  </a:lnTo>
                  <a:lnTo>
                    <a:pt x="133" y="6"/>
                  </a:lnTo>
                  <a:lnTo>
                    <a:pt x="133" y="6"/>
                  </a:lnTo>
                  <a:lnTo>
                    <a:pt x="132" y="6"/>
                  </a:lnTo>
                  <a:lnTo>
                    <a:pt x="132" y="5"/>
                  </a:lnTo>
                  <a:lnTo>
                    <a:pt x="132" y="5"/>
                  </a:lnTo>
                  <a:lnTo>
                    <a:pt x="131" y="5"/>
                  </a:lnTo>
                  <a:lnTo>
                    <a:pt x="131" y="5"/>
                  </a:lnTo>
                  <a:lnTo>
                    <a:pt x="131" y="4"/>
                  </a:lnTo>
                  <a:lnTo>
                    <a:pt x="131" y="4"/>
                  </a:lnTo>
                  <a:lnTo>
                    <a:pt x="131" y="4"/>
                  </a:lnTo>
                  <a:lnTo>
                    <a:pt x="131" y="3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2" y="2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0" y="1"/>
                  </a:lnTo>
                  <a:lnTo>
                    <a:pt x="130" y="1"/>
                  </a:lnTo>
                  <a:lnTo>
                    <a:pt x="130" y="1"/>
                  </a:lnTo>
                  <a:lnTo>
                    <a:pt x="130" y="0"/>
                  </a:lnTo>
                  <a:lnTo>
                    <a:pt x="13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19" name="Freeform 126"/>
            <p:cNvSpPr>
              <a:spLocks/>
            </p:cNvSpPr>
            <p:nvPr>
              <p:custDataLst>
                <p:tags r:id="rId274"/>
              </p:custDataLst>
            </p:nvPr>
          </p:nvSpPr>
          <p:spPr bwMode="auto">
            <a:xfrm>
              <a:off x="5854638" y="3886819"/>
              <a:ext cx="295363" cy="201471"/>
            </a:xfrm>
            <a:custGeom>
              <a:avLst/>
              <a:gdLst/>
              <a:ahLst/>
              <a:cxnLst>
                <a:cxn ang="0">
                  <a:pos x="3" y="99"/>
                </a:cxn>
                <a:cxn ang="0">
                  <a:pos x="4" y="95"/>
                </a:cxn>
                <a:cxn ang="0">
                  <a:pos x="7" y="94"/>
                </a:cxn>
                <a:cxn ang="0">
                  <a:pos x="9" y="92"/>
                </a:cxn>
                <a:cxn ang="0">
                  <a:pos x="7" y="88"/>
                </a:cxn>
                <a:cxn ang="0">
                  <a:pos x="7" y="85"/>
                </a:cxn>
                <a:cxn ang="0">
                  <a:pos x="11" y="86"/>
                </a:cxn>
                <a:cxn ang="0">
                  <a:pos x="15" y="87"/>
                </a:cxn>
                <a:cxn ang="0">
                  <a:pos x="14" y="83"/>
                </a:cxn>
                <a:cxn ang="0">
                  <a:pos x="13" y="79"/>
                </a:cxn>
                <a:cxn ang="0">
                  <a:pos x="15" y="75"/>
                </a:cxn>
                <a:cxn ang="0">
                  <a:pos x="17" y="71"/>
                </a:cxn>
                <a:cxn ang="0">
                  <a:pos x="20" y="68"/>
                </a:cxn>
                <a:cxn ang="0">
                  <a:pos x="23" y="65"/>
                </a:cxn>
                <a:cxn ang="0">
                  <a:pos x="26" y="62"/>
                </a:cxn>
                <a:cxn ang="0">
                  <a:pos x="28" y="60"/>
                </a:cxn>
                <a:cxn ang="0">
                  <a:pos x="31" y="59"/>
                </a:cxn>
                <a:cxn ang="0">
                  <a:pos x="35" y="58"/>
                </a:cxn>
                <a:cxn ang="0">
                  <a:pos x="39" y="55"/>
                </a:cxn>
                <a:cxn ang="0">
                  <a:pos x="41" y="51"/>
                </a:cxn>
                <a:cxn ang="0">
                  <a:pos x="41" y="48"/>
                </a:cxn>
                <a:cxn ang="0">
                  <a:pos x="40" y="43"/>
                </a:cxn>
                <a:cxn ang="0">
                  <a:pos x="44" y="41"/>
                </a:cxn>
                <a:cxn ang="0">
                  <a:pos x="46" y="38"/>
                </a:cxn>
                <a:cxn ang="0">
                  <a:pos x="48" y="35"/>
                </a:cxn>
                <a:cxn ang="0">
                  <a:pos x="51" y="32"/>
                </a:cxn>
                <a:cxn ang="0">
                  <a:pos x="53" y="29"/>
                </a:cxn>
                <a:cxn ang="0">
                  <a:pos x="55" y="25"/>
                </a:cxn>
                <a:cxn ang="0">
                  <a:pos x="58" y="24"/>
                </a:cxn>
                <a:cxn ang="0">
                  <a:pos x="63" y="23"/>
                </a:cxn>
                <a:cxn ang="0">
                  <a:pos x="68" y="22"/>
                </a:cxn>
                <a:cxn ang="0">
                  <a:pos x="74" y="21"/>
                </a:cxn>
                <a:cxn ang="0">
                  <a:pos x="76" y="19"/>
                </a:cxn>
                <a:cxn ang="0">
                  <a:pos x="78" y="17"/>
                </a:cxn>
                <a:cxn ang="0">
                  <a:pos x="82" y="19"/>
                </a:cxn>
                <a:cxn ang="0">
                  <a:pos x="86" y="19"/>
                </a:cxn>
                <a:cxn ang="0">
                  <a:pos x="89" y="18"/>
                </a:cxn>
                <a:cxn ang="0">
                  <a:pos x="92" y="20"/>
                </a:cxn>
                <a:cxn ang="0">
                  <a:pos x="96" y="20"/>
                </a:cxn>
                <a:cxn ang="0">
                  <a:pos x="98" y="18"/>
                </a:cxn>
                <a:cxn ang="0">
                  <a:pos x="102" y="16"/>
                </a:cxn>
                <a:cxn ang="0">
                  <a:pos x="105" y="17"/>
                </a:cxn>
                <a:cxn ang="0">
                  <a:pos x="105" y="15"/>
                </a:cxn>
                <a:cxn ang="0">
                  <a:pos x="109" y="13"/>
                </a:cxn>
                <a:cxn ang="0">
                  <a:pos x="113" y="13"/>
                </a:cxn>
                <a:cxn ang="0">
                  <a:pos x="114" y="9"/>
                </a:cxn>
                <a:cxn ang="0">
                  <a:pos x="118" y="10"/>
                </a:cxn>
                <a:cxn ang="0">
                  <a:pos x="119" y="15"/>
                </a:cxn>
                <a:cxn ang="0">
                  <a:pos x="122" y="18"/>
                </a:cxn>
                <a:cxn ang="0">
                  <a:pos x="125" y="21"/>
                </a:cxn>
                <a:cxn ang="0">
                  <a:pos x="128" y="17"/>
                </a:cxn>
                <a:cxn ang="0">
                  <a:pos x="131" y="14"/>
                </a:cxn>
                <a:cxn ang="0">
                  <a:pos x="133" y="12"/>
                </a:cxn>
                <a:cxn ang="0">
                  <a:pos x="136" y="10"/>
                </a:cxn>
                <a:cxn ang="0">
                  <a:pos x="139" y="6"/>
                </a:cxn>
                <a:cxn ang="0">
                  <a:pos x="139" y="3"/>
                </a:cxn>
                <a:cxn ang="0">
                  <a:pos x="142" y="3"/>
                </a:cxn>
                <a:cxn ang="0">
                  <a:pos x="144" y="1"/>
                </a:cxn>
                <a:cxn ang="0">
                  <a:pos x="148" y="2"/>
                </a:cxn>
              </a:cxnLst>
              <a:rect l="0" t="0" r="r" b="b"/>
              <a:pathLst>
                <a:path w="151" h="103">
                  <a:moveTo>
                    <a:pt x="0" y="103"/>
                  </a:move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3" y="99"/>
                  </a:lnTo>
                  <a:lnTo>
                    <a:pt x="3" y="99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3" y="97"/>
                  </a:lnTo>
                  <a:lnTo>
                    <a:pt x="3" y="97"/>
                  </a:lnTo>
                  <a:lnTo>
                    <a:pt x="3" y="97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6" y="94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9" y="94"/>
                  </a:lnTo>
                  <a:lnTo>
                    <a:pt x="9" y="93"/>
                  </a:lnTo>
                  <a:lnTo>
                    <a:pt x="9" y="93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8" y="91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6" y="88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6" y="85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8" y="85"/>
                  </a:lnTo>
                  <a:lnTo>
                    <a:pt x="8" y="85"/>
                  </a:lnTo>
                  <a:lnTo>
                    <a:pt x="9" y="85"/>
                  </a:lnTo>
                  <a:lnTo>
                    <a:pt x="9" y="85"/>
                  </a:lnTo>
                  <a:lnTo>
                    <a:pt x="10" y="85"/>
                  </a:lnTo>
                  <a:lnTo>
                    <a:pt x="10" y="85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1" y="86"/>
                  </a:lnTo>
                  <a:lnTo>
                    <a:pt x="11" y="86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3" y="86"/>
                  </a:lnTo>
                  <a:lnTo>
                    <a:pt x="13" y="86"/>
                  </a:lnTo>
                  <a:lnTo>
                    <a:pt x="14" y="87"/>
                  </a:lnTo>
                  <a:lnTo>
                    <a:pt x="14" y="87"/>
                  </a:lnTo>
                  <a:lnTo>
                    <a:pt x="14" y="87"/>
                  </a:lnTo>
                  <a:lnTo>
                    <a:pt x="15" y="87"/>
                  </a:lnTo>
                  <a:lnTo>
                    <a:pt x="15" y="87"/>
                  </a:lnTo>
                  <a:lnTo>
                    <a:pt x="16" y="87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7" y="85"/>
                  </a:lnTo>
                  <a:lnTo>
                    <a:pt x="16" y="84"/>
                  </a:lnTo>
                  <a:lnTo>
                    <a:pt x="15" y="84"/>
                  </a:lnTo>
                  <a:lnTo>
                    <a:pt x="15" y="83"/>
                  </a:lnTo>
                  <a:lnTo>
                    <a:pt x="14" y="83"/>
                  </a:lnTo>
                  <a:lnTo>
                    <a:pt x="14" y="83"/>
                  </a:lnTo>
                  <a:lnTo>
                    <a:pt x="14" y="83"/>
                  </a:lnTo>
                  <a:lnTo>
                    <a:pt x="14" y="82"/>
                  </a:lnTo>
                  <a:lnTo>
                    <a:pt x="13" y="82"/>
                  </a:lnTo>
                  <a:lnTo>
                    <a:pt x="13" y="82"/>
                  </a:lnTo>
                  <a:lnTo>
                    <a:pt x="12" y="81"/>
                  </a:lnTo>
                  <a:lnTo>
                    <a:pt x="12" y="81"/>
                  </a:lnTo>
                  <a:lnTo>
                    <a:pt x="12" y="81"/>
                  </a:lnTo>
                  <a:lnTo>
                    <a:pt x="12" y="80"/>
                  </a:lnTo>
                  <a:lnTo>
                    <a:pt x="13" y="80"/>
                  </a:lnTo>
                  <a:lnTo>
                    <a:pt x="13" y="79"/>
                  </a:lnTo>
                  <a:lnTo>
                    <a:pt x="13" y="79"/>
                  </a:lnTo>
                  <a:lnTo>
                    <a:pt x="14" y="79"/>
                  </a:lnTo>
                  <a:lnTo>
                    <a:pt x="14" y="78"/>
                  </a:lnTo>
                  <a:lnTo>
                    <a:pt x="14" y="78"/>
                  </a:lnTo>
                  <a:lnTo>
                    <a:pt x="14" y="77"/>
                  </a:lnTo>
                  <a:lnTo>
                    <a:pt x="14" y="77"/>
                  </a:lnTo>
                  <a:lnTo>
                    <a:pt x="14" y="77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16" y="73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7" y="71"/>
                  </a:lnTo>
                  <a:lnTo>
                    <a:pt x="17" y="71"/>
                  </a:lnTo>
                  <a:lnTo>
                    <a:pt x="17" y="71"/>
                  </a:lnTo>
                  <a:lnTo>
                    <a:pt x="17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19" y="68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21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3" y="66"/>
                  </a:lnTo>
                  <a:lnTo>
                    <a:pt x="23" y="65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4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7" y="62"/>
                  </a:lnTo>
                  <a:lnTo>
                    <a:pt x="27" y="62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30" y="59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4" y="59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9" y="53"/>
                  </a:lnTo>
                  <a:lnTo>
                    <a:pt x="40" y="53"/>
                  </a:lnTo>
                  <a:lnTo>
                    <a:pt x="40" y="52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49"/>
                  </a:lnTo>
                  <a:lnTo>
                    <a:pt x="41" y="49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0" y="45"/>
                  </a:lnTo>
                  <a:lnTo>
                    <a:pt x="40" y="45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3"/>
                  </a:lnTo>
                  <a:lnTo>
                    <a:pt x="40" y="43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42" y="43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3" y="42"/>
                  </a:lnTo>
                  <a:lnTo>
                    <a:pt x="44" y="42"/>
                  </a:lnTo>
                  <a:lnTo>
                    <a:pt x="44" y="41"/>
                  </a:lnTo>
                  <a:lnTo>
                    <a:pt x="44" y="41"/>
                  </a:lnTo>
                  <a:lnTo>
                    <a:pt x="44" y="41"/>
                  </a:lnTo>
                  <a:lnTo>
                    <a:pt x="45" y="41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9" y="35"/>
                  </a:lnTo>
                  <a:lnTo>
                    <a:pt x="49" y="34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7"/>
                  </a:lnTo>
                  <a:lnTo>
                    <a:pt x="54" y="27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5" y="2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5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7" y="24"/>
                  </a:lnTo>
                  <a:lnTo>
                    <a:pt x="57" y="24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3"/>
                  </a:lnTo>
                  <a:lnTo>
                    <a:pt x="60" y="23"/>
                  </a:lnTo>
                  <a:lnTo>
                    <a:pt x="61" y="23"/>
                  </a:lnTo>
                  <a:lnTo>
                    <a:pt x="61" y="23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2" y="23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65" y="23"/>
                  </a:lnTo>
                  <a:lnTo>
                    <a:pt x="65" y="22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7" y="22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71" y="22"/>
                  </a:lnTo>
                  <a:lnTo>
                    <a:pt x="71" y="23"/>
                  </a:lnTo>
                  <a:lnTo>
                    <a:pt x="72" y="23"/>
                  </a:lnTo>
                  <a:lnTo>
                    <a:pt x="73" y="23"/>
                  </a:lnTo>
                  <a:lnTo>
                    <a:pt x="73" y="22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5" y="21"/>
                  </a:lnTo>
                  <a:lnTo>
                    <a:pt x="75" y="21"/>
                  </a:lnTo>
                  <a:lnTo>
                    <a:pt x="75" y="21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6" y="20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9" y="17"/>
                  </a:lnTo>
                  <a:lnTo>
                    <a:pt x="79" y="17"/>
                  </a:lnTo>
                  <a:lnTo>
                    <a:pt x="80" y="17"/>
                  </a:lnTo>
                  <a:lnTo>
                    <a:pt x="80" y="17"/>
                  </a:lnTo>
                  <a:lnTo>
                    <a:pt x="80" y="17"/>
                  </a:lnTo>
                  <a:lnTo>
                    <a:pt x="80" y="18"/>
                  </a:lnTo>
                  <a:lnTo>
                    <a:pt x="81" y="18"/>
                  </a:lnTo>
                  <a:lnTo>
                    <a:pt x="81" y="18"/>
                  </a:lnTo>
                  <a:lnTo>
                    <a:pt x="82" y="18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4" y="19"/>
                  </a:lnTo>
                  <a:lnTo>
                    <a:pt x="84" y="19"/>
                  </a:lnTo>
                  <a:lnTo>
                    <a:pt x="84" y="19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87" y="19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91" y="19"/>
                  </a:lnTo>
                  <a:lnTo>
                    <a:pt x="91" y="19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19"/>
                  </a:lnTo>
                  <a:lnTo>
                    <a:pt x="93" y="19"/>
                  </a:lnTo>
                  <a:lnTo>
                    <a:pt x="93" y="20"/>
                  </a:lnTo>
                  <a:lnTo>
                    <a:pt x="93" y="20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5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19"/>
                  </a:lnTo>
                  <a:lnTo>
                    <a:pt x="96" y="19"/>
                  </a:lnTo>
                  <a:lnTo>
                    <a:pt x="96" y="19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7" y="18"/>
                  </a:lnTo>
                  <a:lnTo>
                    <a:pt x="97" y="18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9" y="18"/>
                  </a:lnTo>
                  <a:lnTo>
                    <a:pt x="99" y="18"/>
                  </a:lnTo>
                  <a:lnTo>
                    <a:pt x="100" y="18"/>
                  </a:lnTo>
                  <a:lnTo>
                    <a:pt x="101" y="17"/>
                  </a:lnTo>
                  <a:lnTo>
                    <a:pt x="101" y="17"/>
                  </a:lnTo>
                  <a:lnTo>
                    <a:pt x="101" y="17"/>
                  </a:lnTo>
                  <a:lnTo>
                    <a:pt x="101" y="17"/>
                  </a:lnTo>
                  <a:lnTo>
                    <a:pt x="102" y="17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4" y="16"/>
                  </a:lnTo>
                  <a:lnTo>
                    <a:pt x="104" y="16"/>
                  </a:lnTo>
                  <a:lnTo>
                    <a:pt x="105" y="17"/>
                  </a:lnTo>
                  <a:lnTo>
                    <a:pt x="105" y="17"/>
                  </a:lnTo>
                  <a:lnTo>
                    <a:pt x="105" y="17"/>
                  </a:lnTo>
                  <a:lnTo>
                    <a:pt x="105" y="17"/>
                  </a:lnTo>
                  <a:lnTo>
                    <a:pt x="106" y="17"/>
                  </a:lnTo>
                  <a:lnTo>
                    <a:pt x="106" y="17"/>
                  </a:lnTo>
                  <a:lnTo>
                    <a:pt x="107" y="17"/>
                  </a:lnTo>
                  <a:lnTo>
                    <a:pt x="107" y="16"/>
                  </a:lnTo>
                  <a:lnTo>
                    <a:pt x="106" y="16"/>
                  </a:lnTo>
                  <a:lnTo>
                    <a:pt x="106" y="16"/>
                  </a:lnTo>
                  <a:lnTo>
                    <a:pt x="106" y="16"/>
                  </a:lnTo>
                  <a:lnTo>
                    <a:pt x="106" y="15"/>
                  </a:lnTo>
                  <a:lnTo>
                    <a:pt x="105" y="15"/>
                  </a:lnTo>
                  <a:lnTo>
                    <a:pt x="105" y="15"/>
                  </a:lnTo>
                  <a:lnTo>
                    <a:pt x="105" y="14"/>
                  </a:lnTo>
                  <a:lnTo>
                    <a:pt x="105" y="14"/>
                  </a:lnTo>
                  <a:lnTo>
                    <a:pt x="106" y="14"/>
                  </a:lnTo>
                  <a:lnTo>
                    <a:pt x="106" y="14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12" y="12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3" y="13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4" y="12"/>
                  </a:lnTo>
                  <a:lnTo>
                    <a:pt x="114" y="11"/>
                  </a:lnTo>
                  <a:lnTo>
                    <a:pt x="114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6" y="8"/>
                  </a:lnTo>
                  <a:lnTo>
                    <a:pt x="116" y="9"/>
                  </a:lnTo>
                  <a:lnTo>
                    <a:pt x="117" y="8"/>
                  </a:lnTo>
                  <a:lnTo>
                    <a:pt x="117" y="9"/>
                  </a:lnTo>
                  <a:lnTo>
                    <a:pt x="118" y="9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8" y="11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8" y="13"/>
                  </a:lnTo>
                  <a:lnTo>
                    <a:pt x="118" y="13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4"/>
                  </a:lnTo>
                  <a:lnTo>
                    <a:pt x="119" y="15"/>
                  </a:lnTo>
                  <a:lnTo>
                    <a:pt x="119" y="15"/>
                  </a:lnTo>
                  <a:lnTo>
                    <a:pt x="119" y="15"/>
                  </a:lnTo>
                  <a:lnTo>
                    <a:pt x="120" y="15"/>
                  </a:lnTo>
                  <a:lnTo>
                    <a:pt x="120" y="16"/>
                  </a:lnTo>
                  <a:lnTo>
                    <a:pt x="121" y="16"/>
                  </a:lnTo>
                  <a:lnTo>
                    <a:pt x="121" y="17"/>
                  </a:lnTo>
                  <a:lnTo>
                    <a:pt x="121" y="17"/>
                  </a:lnTo>
                  <a:lnTo>
                    <a:pt x="121" y="17"/>
                  </a:lnTo>
                  <a:lnTo>
                    <a:pt x="122" y="17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3" y="19"/>
                  </a:lnTo>
                  <a:lnTo>
                    <a:pt x="123" y="19"/>
                  </a:lnTo>
                  <a:lnTo>
                    <a:pt x="123" y="19"/>
                  </a:lnTo>
                  <a:lnTo>
                    <a:pt x="123" y="20"/>
                  </a:lnTo>
                  <a:lnTo>
                    <a:pt x="123" y="20"/>
                  </a:lnTo>
                  <a:lnTo>
                    <a:pt x="124" y="20"/>
                  </a:lnTo>
                  <a:lnTo>
                    <a:pt x="124" y="21"/>
                  </a:lnTo>
                  <a:lnTo>
                    <a:pt x="124" y="21"/>
                  </a:lnTo>
                  <a:lnTo>
                    <a:pt x="125" y="21"/>
                  </a:lnTo>
                  <a:lnTo>
                    <a:pt x="126" y="21"/>
                  </a:lnTo>
                  <a:lnTo>
                    <a:pt x="126" y="20"/>
                  </a:lnTo>
                  <a:lnTo>
                    <a:pt x="126" y="20"/>
                  </a:lnTo>
                  <a:lnTo>
                    <a:pt x="127" y="19"/>
                  </a:lnTo>
                  <a:lnTo>
                    <a:pt x="127" y="19"/>
                  </a:lnTo>
                  <a:lnTo>
                    <a:pt x="127" y="18"/>
                  </a:lnTo>
                  <a:lnTo>
                    <a:pt x="128" y="18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29" y="17"/>
                  </a:lnTo>
                  <a:lnTo>
                    <a:pt x="129" y="17"/>
                  </a:lnTo>
                  <a:lnTo>
                    <a:pt x="129" y="16"/>
                  </a:lnTo>
                  <a:lnTo>
                    <a:pt x="129" y="16"/>
                  </a:lnTo>
                  <a:lnTo>
                    <a:pt x="129" y="15"/>
                  </a:lnTo>
                  <a:lnTo>
                    <a:pt x="130" y="15"/>
                  </a:lnTo>
                  <a:lnTo>
                    <a:pt x="130" y="15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2" y="14"/>
                  </a:lnTo>
                  <a:lnTo>
                    <a:pt x="132" y="15"/>
                  </a:lnTo>
                  <a:lnTo>
                    <a:pt x="132" y="14"/>
                  </a:lnTo>
                  <a:lnTo>
                    <a:pt x="133" y="14"/>
                  </a:lnTo>
                  <a:lnTo>
                    <a:pt x="133" y="13"/>
                  </a:lnTo>
                  <a:lnTo>
                    <a:pt x="133" y="13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4" y="12"/>
                  </a:lnTo>
                  <a:lnTo>
                    <a:pt x="134" y="12"/>
                  </a:lnTo>
                  <a:lnTo>
                    <a:pt x="134" y="11"/>
                  </a:lnTo>
                  <a:lnTo>
                    <a:pt x="135" y="11"/>
                  </a:lnTo>
                  <a:lnTo>
                    <a:pt x="135" y="11"/>
                  </a:lnTo>
                  <a:lnTo>
                    <a:pt x="135" y="11"/>
                  </a:lnTo>
                  <a:lnTo>
                    <a:pt x="136" y="11"/>
                  </a:lnTo>
                  <a:lnTo>
                    <a:pt x="136" y="11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8" y="7"/>
                  </a:lnTo>
                  <a:lnTo>
                    <a:pt x="138" y="7"/>
                  </a:lnTo>
                  <a:lnTo>
                    <a:pt x="139" y="6"/>
                  </a:lnTo>
                  <a:lnTo>
                    <a:pt x="139" y="6"/>
                  </a:lnTo>
                  <a:lnTo>
                    <a:pt x="139" y="6"/>
                  </a:lnTo>
                  <a:lnTo>
                    <a:pt x="140" y="6"/>
                  </a:lnTo>
                  <a:lnTo>
                    <a:pt x="140" y="6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39" y="4"/>
                  </a:lnTo>
                  <a:lnTo>
                    <a:pt x="139" y="3"/>
                  </a:lnTo>
                  <a:lnTo>
                    <a:pt x="139" y="3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40" y="2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3"/>
                  </a:lnTo>
                  <a:lnTo>
                    <a:pt x="141" y="3"/>
                  </a:lnTo>
                  <a:lnTo>
                    <a:pt x="141" y="3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3" y="3"/>
                  </a:lnTo>
                  <a:lnTo>
                    <a:pt x="143" y="2"/>
                  </a:lnTo>
                  <a:lnTo>
                    <a:pt x="143" y="2"/>
                  </a:lnTo>
                  <a:lnTo>
                    <a:pt x="143" y="2"/>
                  </a:lnTo>
                  <a:lnTo>
                    <a:pt x="143" y="1"/>
                  </a:lnTo>
                  <a:lnTo>
                    <a:pt x="144" y="1"/>
                  </a:lnTo>
                  <a:lnTo>
                    <a:pt x="144" y="1"/>
                  </a:lnTo>
                  <a:lnTo>
                    <a:pt x="144" y="1"/>
                  </a:lnTo>
                  <a:lnTo>
                    <a:pt x="144" y="1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6" y="0"/>
                  </a:lnTo>
                  <a:lnTo>
                    <a:pt x="146" y="0"/>
                  </a:lnTo>
                  <a:lnTo>
                    <a:pt x="146" y="1"/>
                  </a:lnTo>
                  <a:lnTo>
                    <a:pt x="146" y="1"/>
                  </a:lnTo>
                  <a:lnTo>
                    <a:pt x="147" y="1"/>
                  </a:lnTo>
                  <a:lnTo>
                    <a:pt x="147" y="1"/>
                  </a:lnTo>
                  <a:lnTo>
                    <a:pt x="148" y="1"/>
                  </a:lnTo>
                  <a:lnTo>
                    <a:pt x="148" y="2"/>
                  </a:lnTo>
                  <a:lnTo>
                    <a:pt x="148" y="2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50" y="2"/>
                  </a:lnTo>
                  <a:lnTo>
                    <a:pt x="150" y="2"/>
                  </a:lnTo>
                  <a:lnTo>
                    <a:pt x="150" y="2"/>
                  </a:lnTo>
                  <a:lnTo>
                    <a:pt x="151" y="1"/>
                  </a:lnTo>
                  <a:lnTo>
                    <a:pt x="151" y="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20" name="Freeform 127"/>
            <p:cNvSpPr>
              <a:spLocks/>
            </p:cNvSpPr>
            <p:nvPr>
              <p:custDataLst>
                <p:tags r:id="rId275"/>
              </p:custDataLst>
            </p:nvPr>
          </p:nvSpPr>
          <p:spPr bwMode="auto">
            <a:xfrm>
              <a:off x="5852682" y="4088290"/>
              <a:ext cx="318835" cy="113450"/>
            </a:xfrm>
            <a:custGeom>
              <a:avLst/>
              <a:gdLst/>
              <a:ahLst/>
              <a:cxnLst>
                <a:cxn ang="0">
                  <a:pos x="160" y="56"/>
                </a:cxn>
                <a:cxn ang="0">
                  <a:pos x="158" y="52"/>
                </a:cxn>
                <a:cxn ang="0">
                  <a:pos x="158" y="47"/>
                </a:cxn>
                <a:cxn ang="0">
                  <a:pos x="158" y="43"/>
                </a:cxn>
                <a:cxn ang="0">
                  <a:pos x="158" y="39"/>
                </a:cxn>
                <a:cxn ang="0">
                  <a:pos x="156" y="36"/>
                </a:cxn>
                <a:cxn ang="0">
                  <a:pos x="151" y="35"/>
                </a:cxn>
                <a:cxn ang="0">
                  <a:pos x="149" y="39"/>
                </a:cxn>
                <a:cxn ang="0">
                  <a:pos x="147" y="44"/>
                </a:cxn>
                <a:cxn ang="0">
                  <a:pos x="144" y="46"/>
                </a:cxn>
                <a:cxn ang="0">
                  <a:pos x="142" y="47"/>
                </a:cxn>
                <a:cxn ang="0">
                  <a:pos x="138" y="47"/>
                </a:cxn>
                <a:cxn ang="0">
                  <a:pos x="136" y="43"/>
                </a:cxn>
                <a:cxn ang="0">
                  <a:pos x="134" y="38"/>
                </a:cxn>
                <a:cxn ang="0">
                  <a:pos x="133" y="34"/>
                </a:cxn>
                <a:cxn ang="0">
                  <a:pos x="133" y="27"/>
                </a:cxn>
                <a:cxn ang="0">
                  <a:pos x="134" y="24"/>
                </a:cxn>
                <a:cxn ang="0">
                  <a:pos x="137" y="23"/>
                </a:cxn>
                <a:cxn ang="0">
                  <a:pos x="135" y="20"/>
                </a:cxn>
                <a:cxn ang="0">
                  <a:pos x="131" y="21"/>
                </a:cxn>
                <a:cxn ang="0">
                  <a:pos x="127" y="22"/>
                </a:cxn>
                <a:cxn ang="0">
                  <a:pos x="122" y="21"/>
                </a:cxn>
                <a:cxn ang="0">
                  <a:pos x="118" y="19"/>
                </a:cxn>
                <a:cxn ang="0">
                  <a:pos x="115" y="16"/>
                </a:cxn>
                <a:cxn ang="0">
                  <a:pos x="111" y="16"/>
                </a:cxn>
                <a:cxn ang="0">
                  <a:pos x="105" y="18"/>
                </a:cxn>
                <a:cxn ang="0">
                  <a:pos x="100" y="17"/>
                </a:cxn>
                <a:cxn ang="0">
                  <a:pos x="96" y="18"/>
                </a:cxn>
                <a:cxn ang="0">
                  <a:pos x="90" y="19"/>
                </a:cxn>
                <a:cxn ang="0">
                  <a:pos x="86" y="18"/>
                </a:cxn>
                <a:cxn ang="0">
                  <a:pos x="81" y="17"/>
                </a:cxn>
                <a:cxn ang="0">
                  <a:pos x="77" y="17"/>
                </a:cxn>
                <a:cxn ang="0">
                  <a:pos x="72" y="14"/>
                </a:cxn>
                <a:cxn ang="0">
                  <a:pos x="68" y="14"/>
                </a:cxn>
                <a:cxn ang="0">
                  <a:pos x="64" y="13"/>
                </a:cxn>
                <a:cxn ang="0">
                  <a:pos x="61" y="13"/>
                </a:cxn>
                <a:cxn ang="0">
                  <a:pos x="57" y="13"/>
                </a:cxn>
                <a:cxn ang="0">
                  <a:pos x="53" y="12"/>
                </a:cxn>
                <a:cxn ang="0">
                  <a:pos x="50" y="9"/>
                </a:cxn>
                <a:cxn ang="0">
                  <a:pos x="46" y="7"/>
                </a:cxn>
                <a:cxn ang="0">
                  <a:pos x="43" y="7"/>
                </a:cxn>
                <a:cxn ang="0">
                  <a:pos x="38" y="8"/>
                </a:cxn>
                <a:cxn ang="0">
                  <a:pos x="36" y="9"/>
                </a:cxn>
                <a:cxn ang="0">
                  <a:pos x="32" y="13"/>
                </a:cxn>
                <a:cxn ang="0">
                  <a:pos x="30" y="16"/>
                </a:cxn>
                <a:cxn ang="0">
                  <a:pos x="25" y="17"/>
                </a:cxn>
                <a:cxn ang="0">
                  <a:pos x="21" y="18"/>
                </a:cxn>
                <a:cxn ang="0">
                  <a:pos x="18" y="20"/>
                </a:cxn>
                <a:cxn ang="0">
                  <a:pos x="13" y="22"/>
                </a:cxn>
                <a:cxn ang="0">
                  <a:pos x="9" y="24"/>
                </a:cxn>
                <a:cxn ang="0">
                  <a:pos x="6" y="26"/>
                </a:cxn>
                <a:cxn ang="0">
                  <a:pos x="4" y="30"/>
                </a:cxn>
                <a:cxn ang="0">
                  <a:pos x="3" y="26"/>
                </a:cxn>
                <a:cxn ang="0">
                  <a:pos x="2" y="21"/>
                </a:cxn>
                <a:cxn ang="0">
                  <a:pos x="4" y="18"/>
                </a:cxn>
                <a:cxn ang="0">
                  <a:pos x="3" y="14"/>
                </a:cxn>
                <a:cxn ang="0">
                  <a:pos x="2" y="10"/>
                </a:cxn>
                <a:cxn ang="0">
                  <a:pos x="1" y="7"/>
                </a:cxn>
                <a:cxn ang="0">
                  <a:pos x="1" y="3"/>
                </a:cxn>
              </a:cxnLst>
              <a:rect l="0" t="0" r="r" b="b"/>
              <a:pathLst>
                <a:path w="163" h="58">
                  <a:moveTo>
                    <a:pt x="163" y="58"/>
                  </a:moveTo>
                  <a:lnTo>
                    <a:pt x="163" y="57"/>
                  </a:lnTo>
                  <a:lnTo>
                    <a:pt x="163" y="57"/>
                  </a:lnTo>
                  <a:lnTo>
                    <a:pt x="162" y="56"/>
                  </a:lnTo>
                  <a:lnTo>
                    <a:pt x="162" y="56"/>
                  </a:lnTo>
                  <a:lnTo>
                    <a:pt x="161" y="56"/>
                  </a:lnTo>
                  <a:lnTo>
                    <a:pt x="161" y="56"/>
                  </a:lnTo>
                  <a:lnTo>
                    <a:pt x="161" y="56"/>
                  </a:lnTo>
                  <a:lnTo>
                    <a:pt x="161" y="56"/>
                  </a:lnTo>
                  <a:lnTo>
                    <a:pt x="160" y="56"/>
                  </a:lnTo>
                  <a:lnTo>
                    <a:pt x="160" y="55"/>
                  </a:lnTo>
                  <a:lnTo>
                    <a:pt x="159" y="55"/>
                  </a:lnTo>
                  <a:lnTo>
                    <a:pt x="159" y="55"/>
                  </a:lnTo>
                  <a:lnTo>
                    <a:pt x="158" y="55"/>
                  </a:lnTo>
                  <a:lnTo>
                    <a:pt x="158" y="54"/>
                  </a:lnTo>
                  <a:lnTo>
                    <a:pt x="158" y="54"/>
                  </a:lnTo>
                  <a:lnTo>
                    <a:pt x="158" y="54"/>
                  </a:lnTo>
                  <a:lnTo>
                    <a:pt x="158" y="53"/>
                  </a:lnTo>
                  <a:lnTo>
                    <a:pt x="158" y="53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58" y="51"/>
                  </a:lnTo>
                  <a:lnTo>
                    <a:pt x="158" y="51"/>
                  </a:lnTo>
                  <a:lnTo>
                    <a:pt x="158" y="51"/>
                  </a:lnTo>
                  <a:lnTo>
                    <a:pt x="158" y="50"/>
                  </a:lnTo>
                  <a:lnTo>
                    <a:pt x="158" y="50"/>
                  </a:lnTo>
                  <a:lnTo>
                    <a:pt x="158" y="49"/>
                  </a:lnTo>
                  <a:lnTo>
                    <a:pt x="158" y="49"/>
                  </a:lnTo>
                  <a:lnTo>
                    <a:pt x="158" y="49"/>
                  </a:lnTo>
                  <a:lnTo>
                    <a:pt x="158" y="47"/>
                  </a:lnTo>
                  <a:lnTo>
                    <a:pt x="158" y="47"/>
                  </a:lnTo>
                  <a:lnTo>
                    <a:pt x="158" y="46"/>
                  </a:lnTo>
                  <a:lnTo>
                    <a:pt x="158" y="46"/>
                  </a:lnTo>
                  <a:lnTo>
                    <a:pt x="158" y="45"/>
                  </a:lnTo>
                  <a:lnTo>
                    <a:pt x="158" y="45"/>
                  </a:lnTo>
                  <a:lnTo>
                    <a:pt x="158" y="45"/>
                  </a:lnTo>
                  <a:lnTo>
                    <a:pt x="158" y="44"/>
                  </a:lnTo>
                  <a:lnTo>
                    <a:pt x="159" y="44"/>
                  </a:lnTo>
                  <a:lnTo>
                    <a:pt x="159" y="43"/>
                  </a:lnTo>
                  <a:lnTo>
                    <a:pt x="158" y="43"/>
                  </a:lnTo>
                  <a:lnTo>
                    <a:pt x="158" y="43"/>
                  </a:lnTo>
                  <a:lnTo>
                    <a:pt x="158" y="42"/>
                  </a:lnTo>
                  <a:lnTo>
                    <a:pt x="158" y="42"/>
                  </a:lnTo>
                  <a:lnTo>
                    <a:pt x="158" y="42"/>
                  </a:lnTo>
                  <a:lnTo>
                    <a:pt x="158" y="41"/>
                  </a:lnTo>
                  <a:lnTo>
                    <a:pt x="158" y="41"/>
                  </a:lnTo>
                  <a:lnTo>
                    <a:pt x="158" y="41"/>
                  </a:lnTo>
                  <a:lnTo>
                    <a:pt x="158" y="40"/>
                  </a:lnTo>
                  <a:lnTo>
                    <a:pt x="158" y="40"/>
                  </a:lnTo>
                  <a:lnTo>
                    <a:pt x="158" y="39"/>
                  </a:lnTo>
                  <a:lnTo>
                    <a:pt x="158" y="39"/>
                  </a:lnTo>
                  <a:lnTo>
                    <a:pt x="158" y="38"/>
                  </a:lnTo>
                  <a:lnTo>
                    <a:pt x="158" y="38"/>
                  </a:lnTo>
                  <a:lnTo>
                    <a:pt x="157" y="38"/>
                  </a:lnTo>
                  <a:lnTo>
                    <a:pt x="157" y="37"/>
                  </a:lnTo>
                  <a:lnTo>
                    <a:pt x="157" y="37"/>
                  </a:lnTo>
                  <a:lnTo>
                    <a:pt x="157" y="37"/>
                  </a:lnTo>
                  <a:lnTo>
                    <a:pt x="157" y="36"/>
                  </a:lnTo>
                  <a:lnTo>
                    <a:pt x="156" y="36"/>
                  </a:lnTo>
                  <a:lnTo>
                    <a:pt x="156" y="36"/>
                  </a:lnTo>
                  <a:lnTo>
                    <a:pt x="156" y="36"/>
                  </a:lnTo>
                  <a:lnTo>
                    <a:pt x="155" y="36"/>
                  </a:lnTo>
                  <a:lnTo>
                    <a:pt x="155" y="35"/>
                  </a:lnTo>
                  <a:lnTo>
                    <a:pt x="155" y="35"/>
                  </a:lnTo>
                  <a:lnTo>
                    <a:pt x="154" y="35"/>
                  </a:lnTo>
                  <a:lnTo>
                    <a:pt x="154" y="35"/>
                  </a:lnTo>
                  <a:lnTo>
                    <a:pt x="152" y="35"/>
                  </a:lnTo>
                  <a:lnTo>
                    <a:pt x="152" y="35"/>
                  </a:lnTo>
                  <a:lnTo>
                    <a:pt x="152" y="35"/>
                  </a:lnTo>
                  <a:lnTo>
                    <a:pt x="151" y="35"/>
                  </a:lnTo>
                  <a:lnTo>
                    <a:pt x="151" y="35"/>
                  </a:lnTo>
                  <a:lnTo>
                    <a:pt x="150" y="36"/>
                  </a:lnTo>
                  <a:lnTo>
                    <a:pt x="150" y="36"/>
                  </a:lnTo>
                  <a:lnTo>
                    <a:pt x="150" y="37"/>
                  </a:lnTo>
                  <a:lnTo>
                    <a:pt x="150" y="37"/>
                  </a:lnTo>
                  <a:lnTo>
                    <a:pt x="150" y="38"/>
                  </a:lnTo>
                  <a:lnTo>
                    <a:pt x="149" y="38"/>
                  </a:lnTo>
                  <a:lnTo>
                    <a:pt x="149" y="38"/>
                  </a:lnTo>
                  <a:lnTo>
                    <a:pt x="149" y="39"/>
                  </a:lnTo>
                  <a:lnTo>
                    <a:pt x="149" y="39"/>
                  </a:lnTo>
                  <a:lnTo>
                    <a:pt x="149" y="40"/>
                  </a:lnTo>
                  <a:lnTo>
                    <a:pt x="149" y="40"/>
                  </a:lnTo>
                  <a:lnTo>
                    <a:pt x="149" y="40"/>
                  </a:lnTo>
                  <a:lnTo>
                    <a:pt x="149" y="41"/>
                  </a:lnTo>
                  <a:lnTo>
                    <a:pt x="148" y="41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47" y="42"/>
                  </a:lnTo>
                  <a:lnTo>
                    <a:pt x="147" y="43"/>
                  </a:lnTo>
                  <a:lnTo>
                    <a:pt x="147" y="44"/>
                  </a:lnTo>
                  <a:lnTo>
                    <a:pt x="147" y="44"/>
                  </a:lnTo>
                  <a:lnTo>
                    <a:pt x="146" y="45"/>
                  </a:lnTo>
                  <a:lnTo>
                    <a:pt x="146" y="45"/>
                  </a:lnTo>
                  <a:lnTo>
                    <a:pt x="146" y="45"/>
                  </a:lnTo>
                  <a:lnTo>
                    <a:pt x="146" y="45"/>
                  </a:lnTo>
                  <a:lnTo>
                    <a:pt x="145" y="45"/>
                  </a:lnTo>
                  <a:lnTo>
                    <a:pt x="145" y="46"/>
                  </a:lnTo>
                  <a:lnTo>
                    <a:pt x="145" y="46"/>
                  </a:lnTo>
                  <a:lnTo>
                    <a:pt x="145" y="46"/>
                  </a:lnTo>
                  <a:lnTo>
                    <a:pt x="144" y="46"/>
                  </a:lnTo>
                  <a:lnTo>
                    <a:pt x="144" y="46"/>
                  </a:lnTo>
                  <a:lnTo>
                    <a:pt x="144" y="47"/>
                  </a:lnTo>
                  <a:lnTo>
                    <a:pt x="143" y="47"/>
                  </a:lnTo>
                  <a:lnTo>
                    <a:pt x="143" y="47"/>
                  </a:lnTo>
                  <a:lnTo>
                    <a:pt x="143" y="47"/>
                  </a:lnTo>
                  <a:lnTo>
                    <a:pt x="142" y="47"/>
                  </a:lnTo>
                  <a:lnTo>
                    <a:pt x="142" y="47"/>
                  </a:lnTo>
                  <a:lnTo>
                    <a:pt x="142" y="48"/>
                  </a:lnTo>
                  <a:lnTo>
                    <a:pt x="142" y="48"/>
                  </a:lnTo>
                  <a:lnTo>
                    <a:pt x="142" y="47"/>
                  </a:lnTo>
                  <a:lnTo>
                    <a:pt x="141" y="47"/>
                  </a:lnTo>
                  <a:lnTo>
                    <a:pt x="141" y="47"/>
                  </a:lnTo>
                  <a:lnTo>
                    <a:pt x="141" y="47"/>
                  </a:lnTo>
                  <a:lnTo>
                    <a:pt x="140" y="47"/>
                  </a:lnTo>
                  <a:lnTo>
                    <a:pt x="140" y="47"/>
                  </a:lnTo>
                  <a:lnTo>
                    <a:pt x="140" y="47"/>
                  </a:lnTo>
                  <a:lnTo>
                    <a:pt x="139" y="47"/>
                  </a:lnTo>
                  <a:lnTo>
                    <a:pt x="139" y="47"/>
                  </a:lnTo>
                  <a:lnTo>
                    <a:pt x="138" y="47"/>
                  </a:lnTo>
                  <a:lnTo>
                    <a:pt x="138" y="47"/>
                  </a:lnTo>
                  <a:lnTo>
                    <a:pt x="138" y="46"/>
                  </a:lnTo>
                  <a:lnTo>
                    <a:pt x="138" y="46"/>
                  </a:lnTo>
                  <a:lnTo>
                    <a:pt x="138" y="45"/>
                  </a:lnTo>
                  <a:lnTo>
                    <a:pt x="137" y="45"/>
                  </a:lnTo>
                  <a:lnTo>
                    <a:pt x="137" y="45"/>
                  </a:lnTo>
                  <a:lnTo>
                    <a:pt x="137" y="45"/>
                  </a:lnTo>
                  <a:lnTo>
                    <a:pt x="137" y="44"/>
                  </a:lnTo>
                  <a:lnTo>
                    <a:pt x="136" y="44"/>
                  </a:lnTo>
                  <a:lnTo>
                    <a:pt x="136" y="43"/>
                  </a:lnTo>
                  <a:lnTo>
                    <a:pt x="136" y="43"/>
                  </a:lnTo>
                  <a:lnTo>
                    <a:pt x="136" y="42"/>
                  </a:lnTo>
                  <a:lnTo>
                    <a:pt x="136" y="42"/>
                  </a:lnTo>
                  <a:lnTo>
                    <a:pt x="136" y="41"/>
                  </a:lnTo>
                  <a:lnTo>
                    <a:pt x="135" y="40"/>
                  </a:lnTo>
                  <a:lnTo>
                    <a:pt x="135" y="40"/>
                  </a:lnTo>
                  <a:lnTo>
                    <a:pt x="135" y="39"/>
                  </a:lnTo>
                  <a:lnTo>
                    <a:pt x="134" y="39"/>
                  </a:lnTo>
                  <a:lnTo>
                    <a:pt x="134" y="38"/>
                  </a:lnTo>
                  <a:lnTo>
                    <a:pt x="134" y="38"/>
                  </a:lnTo>
                  <a:lnTo>
                    <a:pt x="134" y="38"/>
                  </a:lnTo>
                  <a:lnTo>
                    <a:pt x="133" y="37"/>
                  </a:lnTo>
                  <a:lnTo>
                    <a:pt x="133" y="37"/>
                  </a:lnTo>
                  <a:lnTo>
                    <a:pt x="133" y="36"/>
                  </a:lnTo>
                  <a:lnTo>
                    <a:pt x="133" y="36"/>
                  </a:lnTo>
                  <a:lnTo>
                    <a:pt x="133" y="36"/>
                  </a:lnTo>
                  <a:lnTo>
                    <a:pt x="133" y="35"/>
                  </a:lnTo>
                  <a:lnTo>
                    <a:pt x="133" y="34"/>
                  </a:lnTo>
                  <a:lnTo>
                    <a:pt x="133" y="34"/>
                  </a:lnTo>
                  <a:lnTo>
                    <a:pt x="133" y="34"/>
                  </a:lnTo>
                  <a:lnTo>
                    <a:pt x="133" y="34"/>
                  </a:lnTo>
                  <a:lnTo>
                    <a:pt x="133" y="33"/>
                  </a:lnTo>
                  <a:lnTo>
                    <a:pt x="133" y="32"/>
                  </a:lnTo>
                  <a:lnTo>
                    <a:pt x="132" y="31"/>
                  </a:lnTo>
                  <a:lnTo>
                    <a:pt x="132" y="31"/>
                  </a:lnTo>
                  <a:lnTo>
                    <a:pt x="132" y="29"/>
                  </a:lnTo>
                  <a:lnTo>
                    <a:pt x="132" y="29"/>
                  </a:lnTo>
                  <a:lnTo>
                    <a:pt x="132" y="28"/>
                  </a:lnTo>
                  <a:lnTo>
                    <a:pt x="132" y="28"/>
                  </a:lnTo>
                  <a:lnTo>
                    <a:pt x="133" y="28"/>
                  </a:lnTo>
                  <a:lnTo>
                    <a:pt x="133" y="27"/>
                  </a:lnTo>
                  <a:lnTo>
                    <a:pt x="133" y="27"/>
                  </a:lnTo>
                  <a:lnTo>
                    <a:pt x="133" y="27"/>
                  </a:lnTo>
                  <a:lnTo>
                    <a:pt x="133" y="26"/>
                  </a:lnTo>
                  <a:lnTo>
                    <a:pt x="133" y="26"/>
                  </a:lnTo>
                  <a:lnTo>
                    <a:pt x="133" y="25"/>
                  </a:lnTo>
                  <a:lnTo>
                    <a:pt x="133" y="25"/>
                  </a:lnTo>
                  <a:lnTo>
                    <a:pt x="133" y="25"/>
                  </a:lnTo>
                  <a:lnTo>
                    <a:pt x="133" y="25"/>
                  </a:lnTo>
                  <a:lnTo>
                    <a:pt x="133" y="24"/>
                  </a:lnTo>
                  <a:lnTo>
                    <a:pt x="134" y="24"/>
                  </a:lnTo>
                  <a:lnTo>
                    <a:pt x="134" y="23"/>
                  </a:lnTo>
                  <a:lnTo>
                    <a:pt x="135" y="23"/>
                  </a:lnTo>
                  <a:lnTo>
                    <a:pt x="135" y="23"/>
                  </a:lnTo>
                  <a:lnTo>
                    <a:pt x="136" y="23"/>
                  </a:lnTo>
                  <a:lnTo>
                    <a:pt x="136" y="24"/>
                  </a:lnTo>
                  <a:lnTo>
                    <a:pt x="136" y="24"/>
                  </a:lnTo>
                  <a:lnTo>
                    <a:pt x="136" y="24"/>
                  </a:lnTo>
                  <a:lnTo>
                    <a:pt x="136" y="23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7" y="21"/>
                  </a:lnTo>
                  <a:lnTo>
                    <a:pt x="137" y="2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5" y="20"/>
                  </a:lnTo>
                  <a:lnTo>
                    <a:pt x="135" y="20"/>
                  </a:lnTo>
                  <a:lnTo>
                    <a:pt x="134" y="20"/>
                  </a:lnTo>
                  <a:lnTo>
                    <a:pt x="134" y="20"/>
                  </a:lnTo>
                  <a:lnTo>
                    <a:pt x="133" y="20"/>
                  </a:lnTo>
                  <a:lnTo>
                    <a:pt x="133" y="20"/>
                  </a:lnTo>
                  <a:lnTo>
                    <a:pt x="133" y="20"/>
                  </a:lnTo>
                  <a:lnTo>
                    <a:pt x="132" y="20"/>
                  </a:lnTo>
                  <a:lnTo>
                    <a:pt x="132" y="20"/>
                  </a:lnTo>
                  <a:lnTo>
                    <a:pt x="132" y="21"/>
                  </a:lnTo>
                  <a:lnTo>
                    <a:pt x="131" y="21"/>
                  </a:lnTo>
                  <a:lnTo>
                    <a:pt x="131" y="21"/>
                  </a:lnTo>
                  <a:lnTo>
                    <a:pt x="131" y="21"/>
                  </a:lnTo>
                  <a:lnTo>
                    <a:pt x="131" y="2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29" y="22"/>
                  </a:lnTo>
                  <a:lnTo>
                    <a:pt x="129" y="22"/>
                  </a:lnTo>
                  <a:lnTo>
                    <a:pt x="129" y="22"/>
                  </a:lnTo>
                  <a:lnTo>
                    <a:pt x="128" y="22"/>
                  </a:lnTo>
                  <a:lnTo>
                    <a:pt x="127" y="22"/>
                  </a:lnTo>
                  <a:lnTo>
                    <a:pt x="127" y="22"/>
                  </a:lnTo>
                  <a:lnTo>
                    <a:pt x="126" y="22"/>
                  </a:lnTo>
                  <a:lnTo>
                    <a:pt x="126" y="22"/>
                  </a:lnTo>
                  <a:lnTo>
                    <a:pt x="125" y="22"/>
                  </a:lnTo>
                  <a:lnTo>
                    <a:pt x="124" y="22"/>
                  </a:lnTo>
                  <a:lnTo>
                    <a:pt x="124" y="22"/>
                  </a:lnTo>
                  <a:lnTo>
                    <a:pt x="123" y="22"/>
                  </a:lnTo>
                  <a:lnTo>
                    <a:pt x="123" y="22"/>
                  </a:lnTo>
                  <a:lnTo>
                    <a:pt x="122" y="22"/>
                  </a:lnTo>
                  <a:lnTo>
                    <a:pt x="122" y="22"/>
                  </a:lnTo>
                  <a:lnTo>
                    <a:pt x="122" y="21"/>
                  </a:lnTo>
                  <a:lnTo>
                    <a:pt x="121" y="21"/>
                  </a:lnTo>
                  <a:lnTo>
                    <a:pt x="121" y="21"/>
                  </a:lnTo>
                  <a:lnTo>
                    <a:pt x="120" y="21"/>
                  </a:lnTo>
                  <a:lnTo>
                    <a:pt x="120" y="20"/>
                  </a:lnTo>
                  <a:lnTo>
                    <a:pt x="120" y="20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19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8"/>
                  </a:lnTo>
                  <a:lnTo>
                    <a:pt x="118" y="18"/>
                  </a:lnTo>
                  <a:lnTo>
                    <a:pt x="118" y="18"/>
                  </a:lnTo>
                  <a:lnTo>
                    <a:pt x="118" y="17"/>
                  </a:lnTo>
                  <a:lnTo>
                    <a:pt x="117" y="17"/>
                  </a:lnTo>
                  <a:lnTo>
                    <a:pt x="117" y="16"/>
                  </a:lnTo>
                  <a:lnTo>
                    <a:pt x="117" y="16"/>
                  </a:lnTo>
                  <a:lnTo>
                    <a:pt x="116" y="16"/>
                  </a:lnTo>
                  <a:lnTo>
                    <a:pt x="116" y="16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3" y="16"/>
                  </a:lnTo>
                  <a:lnTo>
                    <a:pt x="113" y="16"/>
                  </a:lnTo>
                  <a:lnTo>
                    <a:pt x="113" y="16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10" y="16"/>
                  </a:lnTo>
                  <a:lnTo>
                    <a:pt x="110" y="17"/>
                  </a:lnTo>
                  <a:lnTo>
                    <a:pt x="109" y="17"/>
                  </a:lnTo>
                  <a:lnTo>
                    <a:pt x="108" y="17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106" y="18"/>
                  </a:lnTo>
                  <a:lnTo>
                    <a:pt x="105" y="18"/>
                  </a:lnTo>
                  <a:lnTo>
                    <a:pt x="105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2" y="18"/>
                  </a:lnTo>
                  <a:lnTo>
                    <a:pt x="102" y="18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0" y="18"/>
                  </a:lnTo>
                  <a:lnTo>
                    <a:pt x="100" y="17"/>
                  </a:lnTo>
                  <a:lnTo>
                    <a:pt x="100" y="17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8" y="17"/>
                  </a:lnTo>
                  <a:lnTo>
                    <a:pt x="97" y="17"/>
                  </a:lnTo>
                  <a:lnTo>
                    <a:pt x="97" y="17"/>
                  </a:lnTo>
                  <a:lnTo>
                    <a:pt x="96" y="17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1" y="19"/>
                  </a:lnTo>
                  <a:lnTo>
                    <a:pt x="91" y="19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88" y="19"/>
                  </a:lnTo>
                  <a:lnTo>
                    <a:pt x="88" y="19"/>
                  </a:lnTo>
                  <a:lnTo>
                    <a:pt x="87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5" y="18"/>
                  </a:lnTo>
                  <a:lnTo>
                    <a:pt x="85" y="18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1" y="17"/>
                  </a:lnTo>
                  <a:lnTo>
                    <a:pt x="80" y="17"/>
                  </a:lnTo>
                  <a:lnTo>
                    <a:pt x="80" y="17"/>
                  </a:lnTo>
                  <a:lnTo>
                    <a:pt x="79" y="17"/>
                  </a:lnTo>
                  <a:lnTo>
                    <a:pt x="79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4" y="15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2" y="14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0" y="13"/>
                  </a:lnTo>
                  <a:lnTo>
                    <a:pt x="70" y="14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7" y="14"/>
                  </a:lnTo>
                  <a:lnTo>
                    <a:pt x="67" y="14"/>
                  </a:lnTo>
                  <a:lnTo>
                    <a:pt x="67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4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2" y="13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1" y="14"/>
                  </a:lnTo>
                  <a:lnTo>
                    <a:pt x="61" y="14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60" y="13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5" y="13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3" y="13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0" y="10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6" y="7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29" y="16"/>
                  </a:lnTo>
                  <a:lnTo>
                    <a:pt x="28" y="16"/>
                  </a:lnTo>
                  <a:lnTo>
                    <a:pt x="28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6" y="21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26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21" name="Freeform 128"/>
            <p:cNvSpPr>
              <a:spLocks/>
            </p:cNvSpPr>
            <p:nvPr>
              <p:custDataLst>
                <p:tags r:id="rId276"/>
              </p:custDataLst>
            </p:nvPr>
          </p:nvSpPr>
          <p:spPr bwMode="auto">
            <a:xfrm>
              <a:off x="6171515" y="4193919"/>
              <a:ext cx="5868" cy="782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0" y="4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3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22" name="Freeform 130"/>
            <p:cNvSpPr>
              <a:spLocks/>
            </p:cNvSpPr>
            <p:nvPr>
              <p:custDataLst>
                <p:tags r:id="rId277"/>
              </p:custDataLst>
            </p:nvPr>
          </p:nvSpPr>
          <p:spPr bwMode="auto">
            <a:xfrm>
              <a:off x="6916770" y="3773372"/>
              <a:ext cx="1956" cy="19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23" name="Freeform 131"/>
            <p:cNvSpPr>
              <a:spLocks/>
            </p:cNvSpPr>
            <p:nvPr>
              <p:custDataLst>
                <p:tags r:id="rId278"/>
              </p:custDataLst>
            </p:nvPr>
          </p:nvSpPr>
          <p:spPr bwMode="auto">
            <a:xfrm>
              <a:off x="7290374" y="3444758"/>
              <a:ext cx="1956" cy="195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24" name="Freeform 132"/>
            <p:cNvSpPr>
              <a:spLocks/>
            </p:cNvSpPr>
            <p:nvPr>
              <p:custDataLst>
                <p:tags r:id="rId279"/>
              </p:custDataLst>
            </p:nvPr>
          </p:nvSpPr>
          <p:spPr bwMode="auto">
            <a:xfrm>
              <a:off x="4995936" y="3700995"/>
              <a:ext cx="250373" cy="74328"/>
            </a:xfrm>
            <a:custGeom>
              <a:avLst/>
              <a:gdLst/>
              <a:ahLst/>
              <a:cxnLst>
                <a:cxn ang="0">
                  <a:pos x="2" y="18"/>
                </a:cxn>
                <a:cxn ang="0">
                  <a:pos x="4" y="16"/>
                </a:cxn>
                <a:cxn ang="0">
                  <a:pos x="5" y="13"/>
                </a:cxn>
                <a:cxn ang="0">
                  <a:pos x="8" y="12"/>
                </a:cxn>
                <a:cxn ang="0">
                  <a:pos x="10" y="12"/>
                </a:cxn>
                <a:cxn ang="0">
                  <a:pos x="13" y="13"/>
                </a:cxn>
                <a:cxn ang="0">
                  <a:pos x="15" y="13"/>
                </a:cxn>
                <a:cxn ang="0">
                  <a:pos x="18" y="13"/>
                </a:cxn>
                <a:cxn ang="0">
                  <a:pos x="20" y="12"/>
                </a:cxn>
                <a:cxn ang="0">
                  <a:pos x="23" y="12"/>
                </a:cxn>
                <a:cxn ang="0">
                  <a:pos x="24" y="10"/>
                </a:cxn>
                <a:cxn ang="0">
                  <a:pos x="26" y="11"/>
                </a:cxn>
                <a:cxn ang="0">
                  <a:pos x="29" y="13"/>
                </a:cxn>
                <a:cxn ang="0">
                  <a:pos x="31" y="12"/>
                </a:cxn>
                <a:cxn ang="0">
                  <a:pos x="34" y="10"/>
                </a:cxn>
                <a:cxn ang="0">
                  <a:pos x="36" y="9"/>
                </a:cxn>
                <a:cxn ang="0">
                  <a:pos x="38" y="10"/>
                </a:cxn>
                <a:cxn ang="0">
                  <a:pos x="41" y="8"/>
                </a:cxn>
                <a:cxn ang="0">
                  <a:pos x="42" y="6"/>
                </a:cxn>
                <a:cxn ang="0">
                  <a:pos x="43" y="5"/>
                </a:cxn>
                <a:cxn ang="0">
                  <a:pos x="46" y="5"/>
                </a:cxn>
                <a:cxn ang="0">
                  <a:pos x="47" y="4"/>
                </a:cxn>
                <a:cxn ang="0">
                  <a:pos x="49" y="2"/>
                </a:cxn>
                <a:cxn ang="0">
                  <a:pos x="51" y="2"/>
                </a:cxn>
                <a:cxn ang="0">
                  <a:pos x="53" y="1"/>
                </a:cxn>
                <a:cxn ang="0">
                  <a:pos x="56" y="1"/>
                </a:cxn>
                <a:cxn ang="0">
                  <a:pos x="58" y="1"/>
                </a:cxn>
                <a:cxn ang="0">
                  <a:pos x="60" y="1"/>
                </a:cxn>
                <a:cxn ang="0">
                  <a:pos x="62" y="3"/>
                </a:cxn>
                <a:cxn ang="0">
                  <a:pos x="61" y="5"/>
                </a:cxn>
                <a:cxn ang="0">
                  <a:pos x="63" y="6"/>
                </a:cxn>
                <a:cxn ang="0">
                  <a:pos x="64" y="6"/>
                </a:cxn>
                <a:cxn ang="0">
                  <a:pos x="66" y="8"/>
                </a:cxn>
                <a:cxn ang="0">
                  <a:pos x="69" y="8"/>
                </a:cxn>
                <a:cxn ang="0">
                  <a:pos x="70" y="9"/>
                </a:cxn>
                <a:cxn ang="0">
                  <a:pos x="72" y="8"/>
                </a:cxn>
                <a:cxn ang="0">
                  <a:pos x="75" y="11"/>
                </a:cxn>
                <a:cxn ang="0">
                  <a:pos x="76" y="11"/>
                </a:cxn>
                <a:cxn ang="0">
                  <a:pos x="78" y="12"/>
                </a:cxn>
                <a:cxn ang="0">
                  <a:pos x="81" y="13"/>
                </a:cxn>
                <a:cxn ang="0">
                  <a:pos x="84" y="14"/>
                </a:cxn>
                <a:cxn ang="0">
                  <a:pos x="86" y="14"/>
                </a:cxn>
                <a:cxn ang="0">
                  <a:pos x="89" y="14"/>
                </a:cxn>
                <a:cxn ang="0">
                  <a:pos x="92" y="16"/>
                </a:cxn>
                <a:cxn ang="0">
                  <a:pos x="94" y="17"/>
                </a:cxn>
                <a:cxn ang="0">
                  <a:pos x="94" y="20"/>
                </a:cxn>
                <a:cxn ang="0">
                  <a:pos x="95" y="21"/>
                </a:cxn>
                <a:cxn ang="0">
                  <a:pos x="97" y="23"/>
                </a:cxn>
                <a:cxn ang="0">
                  <a:pos x="100" y="25"/>
                </a:cxn>
                <a:cxn ang="0">
                  <a:pos x="104" y="25"/>
                </a:cxn>
                <a:cxn ang="0">
                  <a:pos x="106" y="27"/>
                </a:cxn>
                <a:cxn ang="0">
                  <a:pos x="110" y="28"/>
                </a:cxn>
                <a:cxn ang="0">
                  <a:pos x="112" y="30"/>
                </a:cxn>
                <a:cxn ang="0">
                  <a:pos x="115" y="30"/>
                </a:cxn>
                <a:cxn ang="0">
                  <a:pos x="117" y="31"/>
                </a:cxn>
                <a:cxn ang="0">
                  <a:pos x="119" y="32"/>
                </a:cxn>
                <a:cxn ang="0">
                  <a:pos x="121" y="34"/>
                </a:cxn>
                <a:cxn ang="0">
                  <a:pos x="124" y="35"/>
                </a:cxn>
                <a:cxn ang="0">
                  <a:pos x="125" y="37"/>
                </a:cxn>
              </a:cxnLst>
              <a:rect l="0" t="0" r="r" b="b"/>
              <a:pathLst>
                <a:path w="128" h="38">
                  <a:moveTo>
                    <a:pt x="0" y="19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10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4" y="5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7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9" y="1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3"/>
                  </a:lnTo>
                  <a:lnTo>
                    <a:pt x="62" y="3"/>
                  </a:lnTo>
                  <a:lnTo>
                    <a:pt x="62" y="3"/>
                  </a:lnTo>
                  <a:lnTo>
                    <a:pt x="62" y="3"/>
                  </a:lnTo>
                  <a:lnTo>
                    <a:pt x="62" y="3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1" y="5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4" y="7"/>
                  </a:lnTo>
                  <a:lnTo>
                    <a:pt x="64" y="6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7" y="8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8" y="9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71" y="8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1" y="10"/>
                  </a:lnTo>
                  <a:lnTo>
                    <a:pt x="72" y="10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4" y="9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6" y="10"/>
                  </a:lnTo>
                  <a:lnTo>
                    <a:pt x="75" y="10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0" y="12"/>
                  </a:lnTo>
                  <a:lnTo>
                    <a:pt x="81" y="12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2" y="14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5" y="15"/>
                  </a:lnTo>
                  <a:lnTo>
                    <a:pt x="85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90" y="15"/>
                  </a:lnTo>
                  <a:lnTo>
                    <a:pt x="90" y="14"/>
                  </a:lnTo>
                  <a:lnTo>
                    <a:pt x="91" y="15"/>
                  </a:lnTo>
                  <a:lnTo>
                    <a:pt x="91" y="15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5"/>
                  </a:lnTo>
                  <a:lnTo>
                    <a:pt x="92" y="15"/>
                  </a:lnTo>
                  <a:lnTo>
                    <a:pt x="92" y="16"/>
                  </a:lnTo>
                  <a:lnTo>
                    <a:pt x="93" y="16"/>
                  </a:lnTo>
                  <a:lnTo>
                    <a:pt x="93" y="16"/>
                  </a:lnTo>
                  <a:lnTo>
                    <a:pt x="93" y="16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94" y="19"/>
                  </a:lnTo>
                  <a:lnTo>
                    <a:pt x="94" y="19"/>
                  </a:lnTo>
                  <a:lnTo>
                    <a:pt x="94" y="19"/>
                  </a:lnTo>
                  <a:lnTo>
                    <a:pt x="94" y="19"/>
                  </a:lnTo>
                  <a:lnTo>
                    <a:pt x="94" y="19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5" y="20"/>
                  </a:lnTo>
                  <a:lnTo>
                    <a:pt x="95" y="20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6" y="21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7" y="22"/>
                  </a:lnTo>
                  <a:lnTo>
                    <a:pt x="97" y="22"/>
                  </a:lnTo>
                  <a:lnTo>
                    <a:pt x="96" y="22"/>
                  </a:lnTo>
                  <a:lnTo>
                    <a:pt x="96" y="23"/>
                  </a:lnTo>
                  <a:lnTo>
                    <a:pt x="97" y="23"/>
                  </a:lnTo>
                  <a:lnTo>
                    <a:pt x="97" y="23"/>
                  </a:lnTo>
                  <a:lnTo>
                    <a:pt x="97" y="23"/>
                  </a:lnTo>
                  <a:lnTo>
                    <a:pt x="97" y="23"/>
                  </a:lnTo>
                  <a:lnTo>
                    <a:pt x="97" y="23"/>
                  </a:lnTo>
                  <a:lnTo>
                    <a:pt x="98" y="24"/>
                  </a:lnTo>
                  <a:lnTo>
                    <a:pt x="98" y="24"/>
                  </a:lnTo>
                  <a:lnTo>
                    <a:pt x="99" y="24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2" y="25"/>
                  </a:lnTo>
                  <a:lnTo>
                    <a:pt x="102" y="25"/>
                  </a:lnTo>
                  <a:lnTo>
                    <a:pt x="102" y="25"/>
                  </a:lnTo>
                  <a:lnTo>
                    <a:pt x="102" y="25"/>
                  </a:lnTo>
                  <a:lnTo>
                    <a:pt x="103" y="25"/>
                  </a:lnTo>
                  <a:lnTo>
                    <a:pt x="103" y="25"/>
                  </a:lnTo>
                  <a:lnTo>
                    <a:pt x="103" y="25"/>
                  </a:lnTo>
                  <a:lnTo>
                    <a:pt x="104" y="25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4" y="27"/>
                  </a:lnTo>
                  <a:lnTo>
                    <a:pt x="104" y="27"/>
                  </a:lnTo>
                  <a:lnTo>
                    <a:pt x="105" y="27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6" y="27"/>
                  </a:lnTo>
                  <a:lnTo>
                    <a:pt x="106" y="27"/>
                  </a:lnTo>
                  <a:lnTo>
                    <a:pt x="107" y="27"/>
                  </a:lnTo>
                  <a:lnTo>
                    <a:pt x="107" y="28"/>
                  </a:lnTo>
                  <a:lnTo>
                    <a:pt x="107" y="27"/>
                  </a:lnTo>
                  <a:lnTo>
                    <a:pt x="107" y="28"/>
                  </a:lnTo>
                  <a:lnTo>
                    <a:pt x="108" y="27"/>
                  </a:lnTo>
                  <a:lnTo>
                    <a:pt x="108" y="28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10" y="28"/>
                  </a:lnTo>
                  <a:lnTo>
                    <a:pt x="110" y="28"/>
                  </a:lnTo>
                  <a:lnTo>
                    <a:pt x="110" y="28"/>
                  </a:lnTo>
                  <a:lnTo>
                    <a:pt x="111" y="28"/>
                  </a:lnTo>
                  <a:lnTo>
                    <a:pt x="111" y="28"/>
                  </a:lnTo>
                  <a:lnTo>
                    <a:pt x="111" y="28"/>
                  </a:lnTo>
                  <a:lnTo>
                    <a:pt x="111" y="28"/>
                  </a:lnTo>
                  <a:lnTo>
                    <a:pt x="111" y="29"/>
                  </a:lnTo>
                  <a:lnTo>
                    <a:pt x="111" y="29"/>
                  </a:lnTo>
                  <a:lnTo>
                    <a:pt x="112" y="30"/>
                  </a:lnTo>
                  <a:lnTo>
                    <a:pt x="112" y="30"/>
                  </a:lnTo>
                  <a:lnTo>
                    <a:pt x="112" y="30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5" y="30"/>
                  </a:lnTo>
                  <a:lnTo>
                    <a:pt x="115" y="30"/>
                  </a:lnTo>
                  <a:lnTo>
                    <a:pt x="115" y="30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7" y="31"/>
                  </a:lnTo>
                  <a:lnTo>
                    <a:pt x="117" y="31"/>
                  </a:lnTo>
                  <a:lnTo>
                    <a:pt x="117" y="31"/>
                  </a:lnTo>
                  <a:lnTo>
                    <a:pt x="118" y="31"/>
                  </a:lnTo>
                  <a:lnTo>
                    <a:pt x="118" y="31"/>
                  </a:lnTo>
                  <a:lnTo>
                    <a:pt x="118" y="31"/>
                  </a:lnTo>
                  <a:lnTo>
                    <a:pt x="118" y="31"/>
                  </a:lnTo>
                  <a:lnTo>
                    <a:pt x="118" y="31"/>
                  </a:lnTo>
                  <a:lnTo>
                    <a:pt x="118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3"/>
                  </a:lnTo>
                  <a:lnTo>
                    <a:pt x="120" y="33"/>
                  </a:lnTo>
                  <a:lnTo>
                    <a:pt x="119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2" y="34"/>
                  </a:lnTo>
                  <a:lnTo>
                    <a:pt x="122" y="35"/>
                  </a:lnTo>
                  <a:lnTo>
                    <a:pt x="122" y="35"/>
                  </a:lnTo>
                  <a:lnTo>
                    <a:pt x="121" y="35"/>
                  </a:lnTo>
                  <a:lnTo>
                    <a:pt x="122" y="35"/>
                  </a:lnTo>
                  <a:lnTo>
                    <a:pt x="122" y="35"/>
                  </a:lnTo>
                  <a:lnTo>
                    <a:pt x="122" y="35"/>
                  </a:lnTo>
                  <a:lnTo>
                    <a:pt x="123" y="35"/>
                  </a:lnTo>
                  <a:lnTo>
                    <a:pt x="123" y="35"/>
                  </a:lnTo>
                  <a:lnTo>
                    <a:pt x="124" y="35"/>
                  </a:lnTo>
                  <a:lnTo>
                    <a:pt x="124" y="36"/>
                  </a:lnTo>
                  <a:lnTo>
                    <a:pt x="124" y="36"/>
                  </a:lnTo>
                  <a:lnTo>
                    <a:pt x="124" y="36"/>
                  </a:lnTo>
                  <a:lnTo>
                    <a:pt x="124" y="36"/>
                  </a:lnTo>
                  <a:lnTo>
                    <a:pt x="125" y="36"/>
                  </a:lnTo>
                  <a:lnTo>
                    <a:pt x="125" y="36"/>
                  </a:lnTo>
                  <a:lnTo>
                    <a:pt x="125" y="36"/>
                  </a:lnTo>
                  <a:lnTo>
                    <a:pt x="125" y="37"/>
                  </a:lnTo>
                  <a:lnTo>
                    <a:pt x="125" y="37"/>
                  </a:lnTo>
                  <a:lnTo>
                    <a:pt x="125" y="37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7" y="37"/>
                  </a:lnTo>
                  <a:lnTo>
                    <a:pt x="128" y="37"/>
                  </a:lnTo>
                  <a:lnTo>
                    <a:pt x="127" y="37"/>
                  </a:lnTo>
                  <a:lnTo>
                    <a:pt x="128" y="37"/>
                  </a:lnTo>
                  <a:lnTo>
                    <a:pt x="128" y="38"/>
                  </a:lnTo>
                  <a:lnTo>
                    <a:pt x="128" y="38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25" name="Freeform 133"/>
            <p:cNvSpPr>
              <a:spLocks/>
            </p:cNvSpPr>
            <p:nvPr>
              <p:custDataLst>
                <p:tags r:id="rId280"/>
              </p:custDataLst>
            </p:nvPr>
          </p:nvSpPr>
          <p:spPr bwMode="auto">
            <a:xfrm>
              <a:off x="4851187" y="3738164"/>
              <a:ext cx="144747" cy="133011"/>
            </a:xfrm>
            <a:custGeom>
              <a:avLst/>
              <a:gdLst/>
              <a:ahLst/>
              <a:cxnLst>
                <a:cxn ang="0">
                  <a:pos x="18" y="65"/>
                </a:cxn>
                <a:cxn ang="0">
                  <a:pos x="22" y="65"/>
                </a:cxn>
                <a:cxn ang="0">
                  <a:pos x="26" y="64"/>
                </a:cxn>
                <a:cxn ang="0">
                  <a:pos x="24" y="62"/>
                </a:cxn>
                <a:cxn ang="0">
                  <a:pos x="22" y="61"/>
                </a:cxn>
                <a:cxn ang="0">
                  <a:pos x="19" y="58"/>
                </a:cxn>
                <a:cxn ang="0">
                  <a:pos x="17" y="55"/>
                </a:cxn>
                <a:cxn ang="0">
                  <a:pos x="15" y="51"/>
                </a:cxn>
                <a:cxn ang="0">
                  <a:pos x="14" y="48"/>
                </a:cxn>
                <a:cxn ang="0">
                  <a:pos x="12" y="44"/>
                </a:cxn>
                <a:cxn ang="0">
                  <a:pos x="10" y="40"/>
                </a:cxn>
                <a:cxn ang="0">
                  <a:pos x="8" y="37"/>
                </a:cxn>
                <a:cxn ang="0">
                  <a:pos x="6" y="33"/>
                </a:cxn>
                <a:cxn ang="0">
                  <a:pos x="9" y="33"/>
                </a:cxn>
                <a:cxn ang="0">
                  <a:pos x="7" y="29"/>
                </a:cxn>
                <a:cxn ang="0">
                  <a:pos x="6" y="26"/>
                </a:cxn>
                <a:cxn ang="0">
                  <a:pos x="5" y="24"/>
                </a:cxn>
                <a:cxn ang="0">
                  <a:pos x="4" y="21"/>
                </a:cxn>
                <a:cxn ang="0">
                  <a:pos x="1" y="19"/>
                </a:cxn>
                <a:cxn ang="0">
                  <a:pos x="2" y="16"/>
                </a:cxn>
                <a:cxn ang="0">
                  <a:pos x="1" y="14"/>
                </a:cxn>
                <a:cxn ang="0">
                  <a:pos x="1" y="12"/>
                </a:cxn>
                <a:cxn ang="0">
                  <a:pos x="3" y="12"/>
                </a:cxn>
                <a:cxn ang="0">
                  <a:pos x="6" y="10"/>
                </a:cxn>
                <a:cxn ang="0">
                  <a:pos x="7" y="13"/>
                </a:cxn>
                <a:cxn ang="0">
                  <a:pos x="8" y="15"/>
                </a:cxn>
                <a:cxn ang="0">
                  <a:pos x="9" y="19"/>
                </a:cxn>
                <a:cxn ang="0">
                  <a:pos x="9" y="22"/>
                </a:cxn>
                <a:cxn ang="0">
                  <a:pos x="10" y="25"/>
                </a:cxn>
                <a:cxn ang="0">
                  <a:pos x="13" y="24"/>
                </a:cxn>
                <a:cxn ang="0">
                  <a:pos x="14" y="28"/>
                </a:cxn>
                <a:cxn ang="0">
                  <a:pos x="15" y="31"/>
                </a:cxn>
                <a:cxn ang="0">
                  <a:pos x="17" y="32"/>
                </a:cxn>
                <a:cxn ang="0">
                  <a:pos x="19" y="33"/>
                </a:cxn>
                <a:cxn ang="0">
                  <a:pos x="21" y="35"/>
                </a:cxn>
                <a:cxn ang="0">
                  <a:pos x="24" y="36"/>
                </a:cxn>
                <a:cxn ang="0">
                  <a:pos x="27" y="38"/>
                </a:cxn>
                <a:cxn ang="0">
                  <a:pos x="28" y="35"/>
                </a:cxn>
                <a:cxn ang="0">
                  <a:pos x="32" y="34"/>
                </a:cxn>
                <a:cxn ang="0">
                  <a:pos x="34" y="33"/>
                </a:cxn>
                <a:cxn ang="0">
                  <a:pos x="37" y="31"/>
                </a:cxn>
                <a:cxn ang="0">
                  <a:pos x="39" y="32"/>
                </a:cxn>
                <a:cxn ang="0">
                  <a:pos x="42" y="31"/>
                </a:cxn>
                <a:cxn ang="0">
                  <a:pos x="42" y="31"/>
                </a:cxn>
                <a:cxn ang="0">
                  <a:pos x="46" y="30"/>
                </a:cxn>
                <a:cxn ang="0">
                  <a:pos x="49" y="28"/>
                </a:cxn>
                <a:cxn ang="0">
                  <a:pos x="53" y="29"/>
                </a:cxn>
                <a:cxn ang="0">
                  <a:pos x="56" y="26"/>
                </a:cxn>
                <a:cxn ang="0">
                  <a:pos x="58" y="23"/>
                </a:cxn>
                <a:cxn ang="0">
                  <a:pos x="60" y="20"/>
                </a:cxn>
                <a:cxn ang="0">
                  <a:pos x="62" y="17"/>
                </a:cxn>
                <a:cxn ang="0">
                  <a:pos x="62" y="16"/>
                </a:cxn>
                <a:cxn ang="0">
                  <a:pos x="63" y="13"/>
                </a:cxn>
                <a:cxn ang="0">
                  <a:pos x="65" y="11"/>
                </a:cxn>
                <a:cxn ang="0">
                  <a:pos x="68" y="10"/>
                </a:cxn>
                <a:cxn ang="0">
                  <a:pos x="71" y="8"/>
                </a:cxn>
                <a:cxn ang="0">
                  <a:pos x="72" y="6"/>
                </a:cxn>
                <a:cxn ang="0">
                  <a:pos x="74" y="4"/>
                </a:cxn>
                <a:cxn ang="0">
                  <a:pos x="74" y="2"/>
                </a:cxn>
              </a:cxnLst>
              <a:rect l="0" t="0" r="r" b="b"/>
              <a:pathLst>
                <a:path w="74" h="68">
                  <a:moveTo>
                    <a:pt x="17" y="68"/>
                  </a:moveTo>
                  <a:lnTo>
                    <a:pt x="17" y="68"/>
                  </a:lnTo>
                  <a:lnTo>
                    <a:pt x="17" y="67"/>
                  </a:lnTo>
                  <a:lnTo>
                    <a:pt x="18" y="67"/>
                  </a:lnTo>
                  <a:lnTo>
                    <a:pt x="18" y="67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8" y="65"/>
                  </a:lnTo>
                  <a:lnTo>
                    <a:pt x="18" y="65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22" y="65"/>
                  </a:lnTo>
                  <a:lnTo>
                    <a:pt x="22" y="65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5" y="64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4" y="63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1"/>
                  </a:lnTo>
                  <a:lnTo>
                    <a:pt x="21" y="61"/>
                  </a:lnTo>
                  <a:lnTo>
                    <a:pt x="21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8" y="58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7" y="57"/>
                  </a:lnTo>
                  <a:lnTo>
                    <a:pt x="17" y="57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7"/>
                  </a:lnTo>
                  <a:lnTo>
                    <a:pt x="13" y="47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7" y="34"/>
                  </a:lnTo>
                  <a:lnTo>
                    <a:pt x="6" y="34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6" y="25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9" y="32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1" y="35"/>
                  </a:lnTo>
                  <a:lnTo>
                    <a:pt x="21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7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5" y="38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6" y="38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0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7" y="32"/>
                  </a:lnTo>
                  <a:lnTo>
                    <a:pt x="37" y="32"/>
                  </a:lnTo>
                  <a:lnTo>
                    <a:pt x="37" y="31"/>
                  </a:lnTo>
                  <a:lnTo>
                    <a:pt x="38" y="31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8" y="31"/>
                  </a:lnTo>
                  <a:lnTo>
                    <a:pt x="39" y="32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1" y="31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1"/>
                  </a:lnTo>
                  <a:lnTo>
                    <a:pt x="42" y="30"/>
                  </a:lnTo>
                  <a:lnTo>
                    <a:pt x="43" y="30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7" y="29"/>
                  </a:lnTo>
                  <a:lnTo>
                    <a:pt x="47" y="29"/>
                  </a:lnTo>
                  <a:lnTo>
                    <a:pt x="47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54" y="27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8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9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2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3" y="15"/>
                  </a:lnTo>
                  <a:lnTo>
                    <a:pt x="63" y="16"/>
                  </a:lnTo>
                  <a:lnTo>
                    <a:pt x="63" y="16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5" y="13"/>
                  </a:lnTo>
                  <a:lnTo>
                    <a:pt x="65" y="12"/>
                  </a:lnTo>
                  <a:lnTo>
                    <a:pt x="65" y="12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26" name="Freeform 134"/>
            <p:cNvSpPr>
              <a:spLocks/>
            </p:cNvSpPr>
            <p:nvPr>
              <p:custDataLst>
                <p:tags r:id="rId281"/>
              </p:custDataLst>
            </p:nvPr>
          </p:nvSpPr>
          <p:spPr bwMode="auto">
            <a:xfrm>
              <a:off x="4796420" y="3871171"/>
              <a:ext cx="88022" cy="338394"/>
            </a:xfrm>
            <a:custGeom>
              <a:avLst/>
              <a:gdLst/>
              <a:ahLst/>
              <a:cxnLst>
                <a:cxn ang="0">
                  <a:pos x="13" y="170"/>
                </a:cxn>
                <a:cxn ang="0">
                  <a:pos x="11" y="166"/>
                </a:cxn>
                <a:cxn ang="0">
                  <a:pos x="9" y="165"/>
                </a:cxn>
                <a:cxn ang="0">
                  <a:pos x="6" y="162"/>
                </a:cxn>
                <a:cxn ang="0">
                  <a:pos x="5" y="159"/>
                </a:cxn>
                <a:cxn ang="0">
                  <a:pos x="6" y="155"/>
                </a:cxn>
                <a:cxn ang="0">
                  <a:pos x="3" y="154"/>
                </a:cxn>
                <a:cxn ang="0">
                  <a:pos x="1" y="155"/>
                </a:cxn>
                <a:cxn ang="0">
                  <a:pos x="0" y="151"/>
                </a:cxn>
                <a:cxn ang="0">
                  <a:pos x="3" y="150"/>
                </a:cxn>
                <a:cxn ang="0">
                  <a:pos x="1" y="148"/>
                </a:cxn>
                <a:cxn ang="0">
                  <a:pos x="2" y="146"/>
                </a:cxn>
                <a:cxn ang="0">
                  <a:pos x="4" y="144"/>
                </a:cxn>
                <a:cxn ang="0">
                  <a:pos x="7" y="142"/>
                </a:cxn>
                <a:cxn ang="0">
                  <a:pos x="10" y="140"/>
                </a:cxn>
                <a:cxn ang="0">
                  <a:pos x="13" y="138"/>
                </a:cxn>
                <a:cxn ang="0">
                  <a:pos x="16" y="136"/>
                </a:cxn>
                <a:cxn ang="0">
                  <a:pos x="19" y="136"/>
                </a:cxn>
                <a:cxn ang="0">
                  <a:pos x="21" y="135"/>
                </a:cxn>
                <a:cxn ang="0">
                  <a:pos x="23" y="131"/>
                </a:cxn>
                <a:cxn ang="0">
                  <a:pos x="20" y="129"/>
                </a:cxn>
                <a:cxn ang="0">
                  <a:pos x="17" y="126"/>
                </a:cxn>
                <a:cxn ang="0">
                  <a:pos x="13" y="124"/>
                </a:cxn>
                <a:cxn ang="0">
                  <a:pos x="11" y="122"/>
                </a:cxn>
                <a:cxn ang="0">
                  <a:pos x="7" y="119"/>
                </a:cxn>
                <a:cxn ang="0">
                  <a:pos x="4" y="117"/>
                </a:cxn>
                <a:cxn ang="0">
                  <a:pos x="4" y="114"/>
                </a:cxn>
                <a:cxn ang="0">
                  <a:pos x="5" y="109"/>
                </a:cxn>
                <a:cxn ang="0">
                  <a:pos x="7" y="106"/>
                </a:cxn>
                <a:cxn ang="0">
                  <a:pos x="9" y="102"/>
                </a:cxn>
                <a:cxn ang="0">
                  <a:pos x="11" y="98"/>
                </a:cxn>
                <a:cxn ang="0">
                  <a:pos x="13" y="94"/>
                </a:cxn>
                <a:cxn ang="0">
                  <a:pos x="14" y="91"/>
                </a:cxn>
                <a:cxn ang="0">
                  <a:pos x="16" y="87"/>
                </a:cxn>
                <a:cxn ang="0">
                  <a:pos x="18" y="83"/>
                </a:cxn>
                <a:cxn ang="0">
                  <a:pos x="20" y="80"/>
                </a:cxn>
                <a:cxn ang="0">
                  <a:pos x="21" y="76"/>
                </a:cxn>
                <a:cxn ang="0">
                  <a:pos x="22" y="73"/>
                </a:cxn>
                <a:cxn ang="0">
                  <a:pos x="25" y="69"/>
                </a:cxn>
                <a:cxn ang="0">
                  <a:pos x="26" y="65"/>
                </a:cxn>
                <a:cxn ang="0">
                  <a:pos x="28" y="62"/>
                </a:cxn>
                <a:cxn ang="0">
                  <a:pos x="30" y="59"/>
                </a:cxn>
                <a:cxn ang="0">
                  <a:pos x="34" y="59"/>
                </a:cxn>
                <a:cxn ang="0">
                  <a:pos x="36" y="56"/>
                </a:cxn>
                <a:cxn ang="0">
                  <a:pos x="34" y="53"/>
                </a:cxn>
                <a:cxn ang="0">
                  <a:pos x="34" y="49"/>
                </a:cxn>
                <a:cxn ang="0">
                  <a:pos x="31" y="48"/>
                </a:cxn>
                <a:cxn ang="0">
                  <a:pos x="32" y="44"/>
                </a:cxn>
                <a:cxn ang="0">
                  <a:pos x="33" y="40"/>
                </a:cxn>
                <a:cxn ang="0">
                  <a:pos x="34" y="36"/>
                </a:cxn>
                <a:cxn ang="0">
                  <a:pos x="35" y="34"/>
                </a:cxn>
                <a:cxn ang="0">
                  <a:pos x="36" y="29"/>
                </a:cxn>
                <a:cxn ang="0">
                  <a:pos x="38" y="26"/>
                </a:cxn>
                <a:cxn ang="0">
                  <a:pos x="38" y="22"/>
                </a:cxn>
                <a:cxn ang="0">
                  <a:pos x="40" y="18"/>
                </a:cxn>
                <a:cxn ang="0">
                  <a:pos x="41" y="14"/>
                </a:cxn>
                <a:cxn ang="0">
                  <a:pos x="42" y="10"/>
                </a:cxn>
                <a:cxn ang="0">
                  <a:pos x="43" y="6"/>
                </a:cxn>
                <a:cxn ang="0">
                  <a:pos x="44" y="3"/>
                </a:cxn>
              </a:cxnLst>
              <a:rect l="0" t="0" r="r" b="b"/>
              <a:pathLst>
                <a:path w="45" h="173">
                  <a:moveTo>
                    <a:pt x="11" y="173"/>
                  </a:moveTo>
                  <a:lnTo>
                    <a:pt x="11" y="173"/>
                  </a:lnTo>
                  <a:lnTo>
                    <a:pt x="11" y="173"/>
                  </a:lnTo>
                  <a:lnTo>
                    <a:pt x="11" y="172"/>
                  </a:lnTo>
                  <a:lnTo>
                    <a:pt x="12" y="172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3" y="171"/>
                  </a:lnTo>
                  <a:lnTo>
                    <a:pt x="13" y="170"/>
                  </a:lnTo>
                  <a:lnTo>
                    <a:pt x="13" y="170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13" y="168"/>
                  </a:lnTo>
                  <a:lnTo>
                    <a:pt x="13" y="168"/>
                  </a:lnTo>
                  <a:lnTo>
                    <a:pt x="13" y="167"/>
                  </a:lnTo>
                  <a:lnTo>
                    <a:pt x="12" y="167"/>
                  </a:lnTo>
                  <a:lnTo>
                    <a:pt x="12" y="167"/>
                  </a:lnTo>
                  <a:lnTo>
                    <a:pt x="11" y="166"/>
                  </a:lnTo>
                  <a:lnTo>
                    <a:pt x="11" y="166"/>
                  </a:lnTo>
                  <a:lnTo>
                    <a:pt x="11" y="166"/>
                  </a:lnTo>
                  <a:lnTo>
                    <a:pt x="11" y="165"/>
                  </a:lnTo>
                  <a:lnTo>
                    <a:pt x="11" y="165"/>
                  </a:lnTo>
                  <a:lnTo>
                    <a:pt x="10" y="165"/>
                  </a:lnTo>
                  <a:lnTo>
                    <a:pt x="10" y="165"/>
                  </a:lnTo>
                  <a:lnTo>
                    <a:pt x="9" y="165"/>
                  </a:lnTo>
                  <a:lnTo>
                    <a:pt x="9" y="165"/>
                  </a:lnTo>
                  <a:lnTo>
                    <a:pt x="9" y="165"/>
                  </a:lnTo>
                  <a:lnTo>
                    <a:pt x="9" y="165"/>
                  </a:lnTo>
                  <a:lnTo>
                    <a:pt x="8" y="165"/>
                  </a:lnTo>
                  <a:lnTo>
                    <a:pt x="8" y="165"/>
                  </a:lnTo>
                  <a:lnTo>
                    <a:pt x="7" y="165"/>
                  </a:lnTo>
                  <a:lnTo>
                    <a:pt x="7" y="164"/>
                  </a:lnTo>
                  <a:lnTo>
                    <a:pt x="7" y="164"/>
                  </a:lnTo>
                  <a:lnTo>
                    <a:pt x="7" y="164"/>
                  </a:lnTo>
                  <a:lnTo>
                    <a:pt x="7" y="163"/>
                  </a:lnTo>
                  <a:lnTo>
                    <a:pt x="6" y="163"/>
                  </a:lnTo>
                  <a:lnTo>
                    <a:pt x="6" y="162"/>
                  </a:lnTo>
                  <a:lnTo>
                    <a:pt x="6" y="162"/>
                  </a:lnTo>
                  <a:lnTo>
                    <a:pt x="6" y="162"/>
                  </a:lnTo>
                  <a:lnTo>
                    <a:pt x="6" y="161"/>
                  </a:lnTo>
                  <a:lnTo>
                    <a:pt x="6" y="161"/>
                  </a:lnTo>
                  <a:lnTo>
                    <a:pt x="5" y="160"/>
                  </a:lnTo>
                  <a:lnTo>
                    <a:pt x="5" y="160"/>
                  </a:lnTo>
                  <a:lnTo>
                    <a:pt x="5" y="160"/>
                  </a:lnTo>
                  <a:lnTo>
                    <a:pt x="5" y="160"/>
                  </a:lnTo>
                  <a:lnTo>
                    <a:pt x="5" y="159"/>
                  </a:lnTo>
                  <a:lnTo>
                    <a:pt x="5" y="159"/>
                  </a:lnTo>
                  <a:lnTo>
                    <a:pt x="5" y="159"/>
                  </a:lnTo>
                  <a:lnTo>
                    <a:pt x="5" y="158"/>
                  </a:lnTo>
                  <a:lnTo>
                    <a:pt x="6" y="158"/>
                  </a:lnTo>
                  <a:lnTo>
                    <a:pt x="6" y="158"/>
                  </a:lnTo>
                  <a:lnTo>
                    <a:pt x="6" y="157"/>
                  </a:lnTo>
                  <a:lnTo>
                    <a:pt x="6" y="157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6" y="155"/>
                  </a:lnTo>
                  <a:lnTo>
                    <a:pt x="6" y="155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5" y="154"/>
                  </a:lnTo>
                  <a:lnTo>
                    <a:pt x="5" y="154"/>
                  </a:lnTo>
                  <a:lnTo>
                    <a:pt x="5" y="153"/>
                  </a:lnTo>
                  <a:lnTo>
                    <a:pt x="4" y="153"/>
                  </a:lnTo>
                  <a:lnTo>
                    <a:pt x="4" y="153"/>
                  </a:lnTo>
                  <a:lnTo>
                    <a:pt x="4" y="153"/>
                  </a:lnTo>
                  <a:lnTo>
                    <a:pt x="3" y="154"/>
                  </a:lnTo>
                  <a:lnTo>
                    <a:pt x="3" y="154"/>
                  </a:lnTo>
                  <a:lnTo>
                    <a:pt x="3" y="154"/>
                  </a:lnTo>
                  <a:lnTo>
                    <a:pt x="2" y="155"/>
                  </a:lnTo>
                  <a:lnTo>
                    <a:pt x="2" y="155"/>
                  </a:lnTo>
                  <a:lnTo>
                    <a:pt x="2" y="155"/>
                  </a:lnTo>
                  <a:lnTo>
                    <a:pt x="2" y="156"/>
                  </a:lnTo>
                  <a:lnTo>
                    <a:pt x="2" y="156"/>
                  </a:lnTo>
                  <a:lnTo>
                    <a:pt x="2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0" y="155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51"/>
                  </a:lnTo>
                  <a:lnTo>
                    <a:pt x="1" y="151"/>
                  </a:lnTo>
                  <a:lnTo>
                    <a:pt x="1" y="151"/>
                  </a:lnTo>
                  <a:lnTo>
                    <a:pt x="2" y="151"/>
                  </a:lnTo>
                  <a:lnTo>
                    <a:pt x="2" y="150"/>
                  </a:lnTo>
                  <a:lnTo>
                    <a:pt x="2" y="151"/>
                  </a:lnTo>
                  <a:lnTo>
                    <a:pt x="2" y="150"/>
                  </a:lnTo>
                  <a:lnTo>
                    <a:pt x="2" y="150"/>
                  </a:lnTo>
                  <a:lnTo>
                    <a:pt x="3" y="150"/>
                  </a:lnTo>
                  <a:lnTo>
                    <a:pt x="3" y="150"/>
                  </a:lnTo>
                  <a:lnTo>
                    <a:pt x="3" y="150"/>
                  </a:lnTo>
                  <a:lnTo>
                    <a:pt x="3" y="149"/>
                  </a:lnTo>
                  <a:lnTo>
                    <a:pt x="3" y="149"/>
                  </a:lnTo>
                  <a:lnTo>
                    <a:pt x="3" y="149"/>
                  </a:lnTo>
                  <a:lnTo>
                    <a:pt x="3" y="149"/>
                  </a:lnTo>
                  <a:lnTo>
                    <a:pt x="3" y="148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1" y="148"/>
                  </a:lnTo>
                  <a:lnTo>
                    <a:pt x="1" y="14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1" y="147"/>
                  </a:lnTo>
                  <a:lnTo>
                    <a:pt x="1" y="146"/>
                  </a:lnTo>
                  <a:lnTo>
                    <a:pt x="1" y="146"/>
                  </a:lnTo>
                  <a:lnTo>
                    <a:pt x="2" y="146"/>
                  </a:lnTo>
                  <a:lnTo>
                    <a:pt x="2" y="146"/>
                  </a:lnTo>
                  <a:lnTo>
                    <a:pt x="2" y="146"/>
                  </a:lnTo>
                  <a:lnTo>
                    <a:pt x="2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6"/>
                  </a:lnTo>
                  <a:lnTo>
                    <a:pt x="4" y="145"/>
                  </a:lnTo>
                  <a:lnTo>
                    <a:pt x="4" y="145"/>
                  </a:lnTo>
                  <a:lnTo>
                    <a:pt x="4" y="145"/>
                  </a:lnTo>
                  <a:lnTo>
                    <a:pt x="4" y="144"/>
                  </a:lnTo>
                  <a:lnTo>
                    <a:pt x="5" y="144"/>
                  </a:lnTo>
                  <a:lnTo>
                    <a:pt x="5" y="144"/>
                  </a:lnTo>
                  <a:lnTo>
                    <a:pt x="5" y="143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2"/>
                  </a:lnTo>
                  <a:lnTo>
                    <a:pt x="6" y="142"/>
                  </a:lnTo>
                  <a:lnTo>
                    <a:pt x="7" y="142"/>
                  </a:lnTo>
                  <a:lnTo>
                    <a:pt x="7" y="142"/>
                  </a:lnTo>
                  <a:lnTo>
                    <a:pt x="7" y="142"/>
                  </a:lnTo>
                  <a:lnTo>
                    <a:pt x="8" y="142"/>
                  </a:lnTo>
                  <a:lnTo>
                    <a:pt x="8" y="142"/>
                  </a:lnTo>
                  <a:lnTo>
                    <a:pt x="9" y="142"/>
                  </a:lnTo>
                  <a:lnTo>
                    <a:pt x="9" y="142"/>
                  </a:lnTo>
                  <a:lnTo>
                    <a:pt x="9" y="142"/>
                  </a:lnTo>
                  <a:lnTo>
                    <a:pt x="9" y="142"/>
                  </a:lnTo>
                  <a:lnTo>
                    <a:pt x="9" y="141"/>
                  </a:lnTo>
                  <a:lnTo>
                    <a:pt x="10" y="141"/>
                  </a:lnTo>
                  <a:lnTo>
                    <a:pt x="10" y="140"/>
                  </a:lnTo>
                  <a:lnTo>
                    <a:pt x="10" y="140"/>
                  </a:lnTo>
                  <a:lnTo>
                    <a:pt x="10" y="140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9"/>
                  </a:lnTo>
                  <a:lnTo>
                    <a:pt x="11" y="139"/>
                  </a:lnTo>
                  <a:lnTo>
                    <a:pt x="11" y="139"/>
                  </a:lnTo>
                  <a:lnTo>
                    <a:pt x="12" y="139"/>
                  </a:lnTo>
                  <a:lnTo>
                    <a:pt x="12" y="139"/>
                  </a:lnTo>
                  <a:lnTo>
                    <a:pt x="13" y="138"/>
                  </a:lnTo>
                  <a:lnTo>
                    <a:pt x="13" y="138"/>
                  </a:lnTo>
                  <a:lnTo>
                    <a:pt x="13" y="138"/>
                  </a:lnTo>
                  <a:lnTo>
                    <a:pt x="13" y="139"/>
                  </a:lnTo>
                  <a:lnTo>
                    <a:pt x="14" y="138"/>
                  </a:lnTo>
                  <a:lnTo>
                    <a:pt x="14" y="138"/>
                  </a:lnTo>
                  <a:lnTo>
                    <a:pt x="15" y="138"/>
                  </a:lnTo>
                  <a:lnTo>
                    <a:pt x="15" y="138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17" y="136"/>
                  </a:lnTo>
                  <a:lnTo>
                    <a:pt x="17" y="136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19" y="136"/>
                  </a:lnTo>
                  <a:lnTo>
                    <a:pt x="19" y="137"/>
                  </a:lnTo>
                  <a:lnTo>
                    <a:pt x="20" y="137"/>
                  </a:lnTo>
                  <a:lnTo>
                    <a:pt x="20" y="138"/>
                  </a:lnTo>
                  <a:lnTo>
                    <a:pt x="20" y="137"/>
                  </a:lnTo>
                  <a:lnTo>
                    <a:pt x="20" y="137"/>
                  </a:lnTo>
                  <a:lnTo>
                    <a:pt x="20" y="137"/>
                  </a:lnTo>
                  <a:lnTo>
                    <a:pt x="21" y="136"/>
                  </a:lnTo>
                  <a:lnTo>
                    <a:pt x="21" y="136"/>
                  </a:lnTo>
                  <a:lnTo>
                    <a:pt x="21" y="136"/>
                  </a:lnTo>
                  <a:lnTo>
                    <a:pt x="21" y="135"/>
                  </a:lnTo>
                  <a:lnTo>
                    <a:pt x="22" y="135"/>
                  </a:lnTo>
                  <a:lnTo>
                    <a:pt x="22" y="135"/>
                  </a:lnTo>
                  <a:lnTo>
                    <a:pt x="22" y="134"/>
                  </a:lnTo>
                  <a:lnTo>
                    <a:pt x="22" y="134"/>
                  </a:lnTo>
                  <a:lnTo>
                    <a:pt x="23" y="133"/>
                  </a:lnTo>
                  <a:lnTo>
                    <a:pt x="23" y="133"/>
                  </a:lnTo>
                  <a:lnTo>
                    <a:pt x="23" y="133"/>
                  </a:lnTo>
                  <a:lnTo>
                    <a:pt x="23" y="132"/>
                  </a:lnTo>
                  <a:lnTo>
                    <a:pt x="23" y="132"/>
                  </a:lnTo>
                  <a:lnTo>
                    <a:pt x="23" y="131"/>
                  </a:lnTo>
                  <a:lnTo>
                    <a:pt x="22" y="131"/>
                  </a:lnTo>
                  <a:lnTo>
                    <a:pt x="22" y="131"/>
                  </a:lnTo>
                  <a:lnTo>
                    <a:pt x="22" y="131"/>
                  </a:lnTo>
                  <a:lnTo>
                    <a:pt x="22" y="130"/>
                  </a:lnTo>
                  <a:lnTo>
                    <a:pt x="21" y="130"/>
                  </a:lnTo>
                  <a:lnTo>
                    <a:pt x="21" y="130"/>
                  </a:lnTo>
                  <a:lnTo>
                    <a:pt x="21" y="130"/>
                  </a:lnTo>
                  <a:lnTo>
                    <a:pt x="21" y="129"/>
                  </a:lnTo>
                  <a:lnTo>
                    <a:pt x="20" y="129"/>
                  </a:lnTo>
                  <a:lnTo>
                    <a:pt x="20" y="129"/>
                  </a:lnTo>
                  <a:lnTo>
                    <a:pt x="20" y="129"/>
                  </a:lnTo>
                  <a:lnTo>
                    <a:pt x="19" y="129"/>
                  </a:lnTo>
                  <a:lnTo>
                    <a:pt x="19" y="128"/>
                  </a:lnTo>
                  <a:lnTo>
                    <a:pt x="18" y="128"/>
                  </a:lnTo>
                  <a:lnTo>
                    <a:pt x="18" y="127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17" y="127"/>
                  </a:lnTo>
                  <a:lnTo>
                    <a:pt x="17" y="127"/>
                  </a:lnTo>
                  <a:lnTo>
                    <a:pt x="17" y="126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6" y="125"/>
                  </a:lnTo>
                  <a:lnTo>
                    <a:pt x="15" y="125"/>
                  </a:lnTo>
                  <a:lnTo>
                    <a:pt x="15" y="125"/>
                  </a:lnTo>
                  <a:lnTo>
                    <a:pt x="14" y="125"/>
                  </a:lnTo>
                  <a:lnTo>
                    <a:pt x="14" y="124"/>
                  </a:lnTo>
                  <a:lnTo>
                    <a:pt x="13" y="124"/>
                  </a:lnTo>
                  <a:lnTo>
                    <a:pt x="13" y="124"/>
                  </a:lnTo>
                  <a:lnTo>
                    <a:pt x="13" y="123"/>
                  </a:lnTo>
                  <a:lnTo>
                    <a:pt x="13" y="123"/>
                  </a:lnTo>
                  <a:lnTo>
                    <a:pt x="13" y="123"/>
                  </a:lnTo>
                  <a:lnTo>
                    <a:pt x="12" y="123"/>
                  </a:lnTo>
                  <a:lnTo>
                    <a:pt x="12" y="123"/>
                  </a:lnTo>
                  <a:lnTo>
                    <a:pt x="12" y="122"/>
                  </a:lnTo>
                  <a:lnTo>
                    <a:pt x="11" y="122"/>
                  </a:lnTo>
                  <a:lnTo>
                    <a:pt x="11" y="122"/>
                  </a:lnTo>
                  <a:lnTo>
                    <a:pt x="11" y="122"/>
                  </a:lnTo>
                  <a:lnTo>
                    <a:pt x="11" y="122"/>
                  </a:lnTo>
                  <a:lnTo>
                    <a:pt x="11" y="122"/>
                  </a:lnTo>
                  <a:lnTo>
                    <a:pt x="11" y="121"/>
                  </a:lnTo>
                  <a:lnTo>
                    <a:pt x="10" y="121"/>
                  </a:lnTo>
                  <a:lnTo>
                    <a:pt x="10" y="121"/>
                  </a:lnTo>
                  <a:lnTo>
                    <a:pt x="9" y="120"/>
                  </a:lnTo>
                  <a:lnTo>
                    <a:pt x="9" y="120"/>
                  </a:lnTo>
                  <a:lnTo>
                    <a:pt x="9" y="120"/>
                  </a:lnTo>
                  <a:lnTo>
                    <a:pt x="8" y="120"/>
                  </a:lnTo>
                  <a:lnTo>
                    <a:pt x="8" y="119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7" y="118"/>
                  </a:lnTo>
                  <a:lnTo>
                    <a:pt x="7" y="118"/>
                  </a:lnTo>
                  <a:lnTo>
                    <a:pt x="6" y="118"/>
                  </a:lnTo>
                  <a:lnTo>
                    <a:pt x="6" y="118"/>
                  </a:lnTo>
                  <a:lnTo>
                    <a:pt x="5" y="118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4" y="117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1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8"/>
                  </a:lnTo>
                  <a:lnTo>
                    <a:pt x="6" y="108"/>
                  </a:lnTo>
                  <a:lnTo>
                    <a:pt x="7" y="108"/>
                  </a:lnTo>
                  <a:lnTo>
                    <a:pt x="7" y="107"/>
                  </a:lnTo>
                  <a:lnTo>
                    <a:pt x="7" y="107"/>
                  </a:lnTo>
                  <a:lnTo>
                    <a:pt x="7" y="107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8" y="105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3"/>
                  </a:lnTo>
                  <a:lnTo>
                    <a:pt x="9" y="103"/>
                  </a:lnTo>
                  <a:lnTo>
                    <a:pt x="9" y="103"/>
                  </a:lnTo>
                  <a:lnTo>
                    <a:pt x="9" y="102"/>
                  </a:lnTo>
                  <a:lnTo>
                    <a:pt x="9" y="102"/>
                  </a:lnTo>
                  <a:lnTo>
                    <a:pt x="9" y="102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0" y="99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8"/>
                  </a:lnTo>
                  <a:lnTo>
                    <a:pt x="11" y="98"/>
                  </a:lnTo>
                  <a:lnTo>
                    <a:pt x="11" y="97"/>
                  </a:lnTo>
                  <a:lnTo>
                    <a:pt x="11" y="97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5"/>
                  </a:lnTo>
                  <a:lnTo>
                    <a:pt x="12" y="95"/>
                  </a:lnTo>
                  <a:lnTo>
                    <a:pt x="13" y="94"/>
                  </a:lnTo>
                  <a:lnTo>
                    <a:pt x="13" y="94"/>
                  </a:lnTo>
                  <a:lnTo>
                    <a:pt x="13" y="94"/>
                  </a:lnTo>
                  <a:lnTo>
                    <a:pt x="13" y="93"/>
                  </a:lnTo>
                  <a:lnTo>
                    <a:pt x="13" y="93"/>
                  </a:lnTo>
                  <a:lnTo>
                    <a:pt x="13" y="92"/>
                  </a:lnTo>
                  <a:lnTo>
                    <a:pt x="14" y="92"/>
                  </a:lnTo>
                  <a:lnTo>
                    <a:pt x="14" y="91"/>
                  </a:lnTo>
                  <a:lnTo>
                    <a:pt x="14" y="91"/>
                  </a:lnTo>
                  <a:lnTo>
                    <a:pt x="14" y="91"/>
                  </a:lnTo>
                  <a:lnTo>
                    <a:pt x="14" y="91"/>
                  </a:lnTo>
                  <a:lnTo>
                    <a:pt x="14" y="90"/>
                  </a:lnTo>
                  <a:lnTo>
                    <a:pt x="15" y="90"/>
                  </a:lnTo>
                  <a:lnTo>
                    <a:pt x="15" y="89"/>
                  </a:lnTo>
                  <a:lnTo>
                    <a:pt x="15" y="89"/>
                  </a:lnTo>
                  <a:lnTo>
                    <a:pt x="16" y="89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6" y="86"/>
                  </a:lnTo>
                  <a:lnTo>
                    <a:pt x="17" y="86"/>
                  </a:lnTo>
                  <a:lnTo>
                    <a:pt x="17" y="85"/>
                  </a:lnTo>
                  <a:lnTo>
                    <a:pt x="17" y="85"/>
                  </a:lnTo>
                  <a:lnTo>
                    <a:pt x="17" y="85"/>
                  </a:lnTo>
                  <a:lnTo>
                    <a:pt x="17" y="84"/>
                  </a:lnTo>
                  <a:lnTo>
                    <a:pt x="18" y="84"/>
                  </a:lnTo>
                  <a:lnTo>
                    <a:pt x="18" y="83"/>
                  </a:lnTo>
                  <a:lnTo>
                    <a:pt x="18" y="83"/>
                  </a:lnTo>
                  <a:lnTo>
                    <a:pt x="18" y="83"/>
                  </a:lnTo>
                  <a:lnTo>
                    <a:pt x="18" y="83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20" y="8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1" y="77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22" y="75"/>
                  </a:lnTo>
                  <a:lnTo>
                    <a:pt x="22" y="75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2" y="73"/>
                  </a:lnTo>
                  <a:lnTo>
                    <a:pt x="22" y="73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4" y="71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4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6" y="67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7" y="65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27" y="62"/>
                  </a:lnTo>
                  <a:lnTo>
                    <a:pt x="28" y="62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0"/>
                  </a:lnTo>
                  <a:lnTo>
                    <a:pt x="29" y="60"/>
                  </a:lnTo>
                  <a:lnTo>
                    <a:pt x="29" y="60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4" y="59"/>
                  </a:lnTo>
                  <a:lnTo>
                    <a:pt x="34" y="59"/>
                  </a:lnTo>
                  <a:lnTo>
                    <a:pt x="34" y="59"/>
                  </a:lnTo>
                  <a:lnTo>
                    <a:pt x="35" y="59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5" y="56"/>
                  </a:lnTo>
                  <a:lnTo>
                    <a:pt x="35" y="55"/>
                  </a:lnTo>
                  <a:lnTo>
                    <a:pt x="35" y="55"/>
                  </a:lnTo>
                  <a:lnTo>
                    <a:pt x="35" y="55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4" y="53"/>
                  </a:lnTo>
                  <a:lnTo>
                    <a:pt x="34" y="53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4" y="49"/>
                  </a:lnTo>
                  <a:lnTo>
                    <a:pt x="34" y="49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3" y="39"/>
                  </a:lnTo>
                  <a:lnTo>
                    <a:pt x="34" y="39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5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7" y="26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0"/>
                  </a:lnTo>
                  <a:lnTo>
                    <a:pt x="43" y="10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27" name="Freeform 135"/>
            <p:cNvSpPr>
              <a:spLocks/>
            </p:cNvSpPr>
            <p:nvPr>
              <p:custDataLst>
                <p:tags r:id="rId282"/>
              </p:custDataLst>
            </p:nvPr>
          </p:nvSpPr>
          <p:spPr bwMode="auto">
            <a:xfrm>
              <a:off x="4817935" y="4209568"/>
              <a:ext cx="64549" cy="252328"/>
            </a:xfrm>
            <a:custGeom>
              <a:avLst/>
              <a:gdLst/>
              <a:ahLst/>
              <a:cxnLst>
                <a:cxn ang="0">
                  <a:pos x="32" y="128"/>
                </a:cxn>
                <a:cxn ang="0">
                  <a:pos x="31" y="125"/>
                </a:cxn>
                <a:cxn ang="0">
                  <a:pos x="27" y="125"/>
                </a:cxn>
                <a:cxn ang="0">
                  <a:pos x="23" y="126"/>
                </a:cxn>
                <a:cxn ang="0">
                  <a:pos x="22" y="127"/>
                </a:cxn>
                <a:cxn ang="0">
                  <a:pos x="17" y="128"/>
                </a:cxn>
                <a:cxn ang="0">
                  <a:pos x="14" y="127"/>
                </a:cxn>
                <a:cxn ang="0">
                  <a:pos x="10" y="127"/>
                </a:cxn>
                <a:cxn ang="0">
                  <a:pos x="8" y="125"/>
                </a:cxn>
                <a:cxn ang="0">
                  <a:pos x="5" y="123"/>
                </a:cxn>
                <a:cxn ang="0">
                  <a:pos x="3" y="122"/>
                </a:cxn>
                <a:cxn ang="0">
                  <a:pos x="2" y="119"/>
                </a:cxn>
                <a:cxn ang="0">
                  <a:pos x="5" y="115"/>
                </a:cxn>
                <a:cxn ang="0">
                  <a:pos x="7" y="110"/>
                </a:cxn>
                <a:cxn ang="0">
                  <a:pos x="7" y="107"/>
                </a:cxn>
                <a:cxn ang="0">
                  <a:pos x="6" y="104"/>
                </a:cxn>
                <a:cxn ang="0">
                  <a:pos x="8" y="102"/>
                </a:cxn>
                <a:cxn ang="0">
                  <a:pos x="8" y="99"/>
                </a:cxn>
                <a:cxn ang="0">
                  <a:pos x="6" y="96"/>
                </a:cxn>
                <a:cxn ang="0">
                  <a:pos x="10" y="94"/>
                </a:cxn>
                <a:cxn ang="0">
                  <a:pos x="9" y="91"/>
                </a:cxn>
                <a:cxn ang="0">
                  <a:pos x="7" y="89"/>
                </a:cxn>
                <a:cxn ang="0">
                  <a:pos x="8" y="86"/>
                </a:cxn>
                <a:cxn ang="0">
                  <a:pos x="7" y="84"/>
                </a:cxn>
                <a:cxn ang="0">
                  <a:pos x="4" y="81"/>
                </a:cxn>
                <a:cxn ang="0">
                  <a:pos x="5" y="78"/>
                </a:cxn>
                <a:cxn ang="0">
                  <a:pos x="7" y="75"/>
                </a:cxn>
                <a:cxn ang="0">
                  <a:pos x="9" y="71"/>
                </a:cxn>
                <a:cxn ang="0">
                  <a:pos x="11" y="69"/>
                </a:cxn>
                <a:cxn ang="0">
                  <a:pos x="13" y="66"/>
                </a:cxn>
                <a:cxn ang="0">
                  <a:pos x="11" y="63"/>
                </a:cxn>
                <a:cxn ang="0">
                  <a:pos x="8" y="62"/>
                </a:cxn>
                <a:cxn ang="0">
                  <a:pos x="10" y="59"/>
                </a:cxn>
                <a:cxn ang="0">
                  <a:pos x="13" y="57"/>
                </a:cxn>
                <a:cxn ang="0">
                  <a:pos x="13" y="54"/>
                </a:cxn>
                <a:cxn ang="0">
                  <a:pos x="12" y="50"/>
                </a:cxn>
                <a:cxn ang="0">
                  <a:pos x="14" y="47"/>
                </a:cxn>
                <a:cxn ang="0">
                  <a:pos x="12" y="43"/>
                </a:cxn>
                <a:cxn ang="0">
                  <a:pos x="14" y="39"/>
                </a:cxn>
                <a:cxn ang="0">
                  <a:pos x="15" y="36"/>
                </a:cxn>
                <a:cxn ang="0">
                  <a:pos x="14" y="35"/>
                </a:cxn>
                <a:cxn ang="0">
                  <a:pos x="11" y="34"/>
                </a:cxn>
                <a:cxn ang="0">
                  <a:pos x="9" y="31"/>
                </a:cxn>
                <a:cxn ang="0">
                  <a:pos x="8" y="30"/>
                </a:cxn>
                <a:cxn ang="0">
                  <a:pos x="11" y="28"/>
                </a:cxn>
                <a:cxn ang="0">
                  <a:pos x="12" y="25"/>
                </a:cxn>
                <a:cxn ang="0">
                  <a:pos x="10" y="23"/>
                </a:cxn>
                <a:cxn ang="0">
                  <a:pos x="8" y="23"/>
                </a:cxn>
                <a:cxn ang="0">
                  <a:pos x="5" y="23"/>
                </a:cxn>
                <a:cxn ang="0">
                  <a:pos x="6" y="20"/>
                </a:cxn>
                <a:cxn ang="0">
                  <a:pos x="10" y="19"/>
                </a:cxn>
                <a:cxn ang="0">
                  <a:pos x="11" y="17"/>
                </a:cxn>
                <a:cxn ang="0">
                  <a:pos x="9" y="15"/>
                </a:cxn>
                <a:cxn ang="0">
                  <a:pos x="6" y="14"/>
                </a:cxn>
                <a:cxn ang="0">
                  <a:pos x="3" y="16"/>
                </a:cxn>
                <a:cxn ang="0">
                  <a:pos x="3" y="13"/>
                </a:cxn>
                <a:cxn ang="0">
                  <a:pos x="3" y="11"/>
                </a:cxn>
                <a:cxn ang="0">
                  <a:pos x="1" y="7"/>
                </a:cxn>
                <a:cxn ang="0">
                  <a:pos x="1" y="3"/>
                </a:cxn>
              </a:cxnLst>
              <a:rect l="0" t="0" r="r" b="b"/>
              <a:pathLst>
                <a:path w="33" h="129">
                  <a:moveTo>
                    <a:pt x="33" y="129"/>
                  </a:moveTo>
                  <a:lnTo>
                    <a:pt x="33" y="129"/>
                  </a:lnTo>
                  <a:lnTo>
                    <a:pt x="33" y="129"/>
                  </a:lnTo>
                  <a:lnTo>
                    <a:pt x="33" y="128"/>
                  </a:lnTo>
                  <a:lnTo>
                    <a:pt x="33" y="128"/>
                  </a:lnTo>
                  <a:lnTo>
                    <a:pt x="33" y="128"/>
                  </a:lnTo>
                  <a:lnTo>
                    <a:pt x="33" y="128"/>
                  </a:lnTo>
                  <a:lnTo>
                    <a:pt x="32" y="128"/>
                  </a:lnTo>
                  <a:lnTo>
                    <a:pt x="33" y="128"/>
                  </a:lnTo>
                  <a:lnTo>
                    <a:pt x="32" y="128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1" y="127"/>
                  </a:lnTo>
                  <a:lnTo>
                    <a:pt x="32" y="126"/>
                  </a:lnTo>
                  <a:lnTo>
                    <a:pt x="31" y="126"/>
                  </a:lnTo>
                  <a:lnTo>
                    <a:pt x="31" y="125"/>
                  </a:lnTo>
                  <a:lnTo>
                    <a:pt x="31" y="125"/>
                  </a:lnTo>
                  <a:lnTo>
                    <a:pt x="32" y="125"/>
                  </a:lnTo>
                  <a:lnTo>
                    <a:pt x="31" y="125"/>
                  </a:lnTo>
                  <a:lnTo>
                    <a:pt x="31" y="125"/>
                  </a:lnTo>
                  <a:lnTo>
                    <a:pt x="30" y="125"/>
                  </a:lnTo>
                  <a:lnTo>
                    <a:pt x="30" y="125"/>
                  </a:lnTo>
                  <a:lnTo>
                    <a:pt x="30" y="125"/>
                  </a:lnTo>
                  <a:lnTo>
                    <a:pt x="29" y="125"/>
                  </a:lnTo>
                  <a:lnTo>
                    <a:pt x="29" y="125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7" y="125"/>
                  </a:lnTo>
                  <a:lnTo>
                    <a:pt x="27" y="125"/>
                  </a:lnTo>
                  <a:lnTo>
                    <a:pt x="27" y="125"/>
                  </a:lnTo>
                  <a:lnTo>
                    <a:pt x="26" y="125"/>
                  </a:lnTo>
                  <a:lnTo>
                    <a:pt x="26" y="125"/>
                  </a:lnTo>
                  <a:lnTo>
                    <a:pt x="25" y="124"/>
                  </a:lnTo>
                  <a:lnTo>
                    <a:pt x="25" y="124"/>
                  </a:lnTo>
                  <a:lnTo>
                    <a:pt x="25" y="124"/>
                  </a:lnTo>
                  <a:lnTo>
                    <a:pt x="24" y="124"/>
                  </a:lnTo>
                  <a:lnTo>
                    <a:pt x="24" y="125"/>
                  </a:lnTo>
                  <a:lnTo>
                    <a:pt x="23" y="125"/>
                  </a:lnTo>
                  <a:lnTo>
                    <a:pt x="23" y="126"/>
                  </a:lnTo>
                  <a:lnTo>
                    <a:pt x="23" y="126"/>
                  </a:lnTo>
                  <a:lnTo>
                    <a:pt x="23" y="125"/>
                  </a:lnTo>
                  <a:lnTo>
                    <a:pt x="23" y="125"/>
                  </a:lnTo>
                  <a:lnTo>
                    <a:pt x="22" y="125"/>
                  </a:lnTo>
                  <a:lnTo>
                    <a:pt x="22" y="125"/>
                  </a:lnTo>
                  <a:lnTo>
                    <a:pt x="21" y="125"/>
                  </a:lnTo>
                  <a:lnTo>
                    <a:pt x="21" y="126"/>
                  </a:lnTo>
                  <a:lnTo>
                    <a:pt x="21" y="126"/>
                  </a:lnTo>
                  <a:lnTo>
                    <a:pt x="22" y="127"/>
                  </a:lnTo>
                  <a:lnTo>
                    <a:pt x="22" y="127"/>
                  </a:lnTo>
                  <a:lnTo>
                    <a:pt x="22" y="127"/>
                  </a:lnTo>
                  <a:lnTo>
                    <a:pt x="21" y="127"/>
                  </a:lnTo>
                  <a:lnTo>
                    <a:pt x="21" y="128"/>
                  </a:lnTo>
                  <a:lnTo>
                    <a:pt x="21" y="127"/>
                  </a:lnTo>
                  <a:lnTo>
                    <a:pt x="20" y="127"/>
                  </a:lnTo>
                  <a:lnTo>
                    <a:pt x="19" y="127"/>
                  </a:lnTo>
                  <a:lnTo>
                    <a:pt x="18" y="127"/>
                  </a:lnTo>
                  <a:lnTo>
                    <a:pt x="18" y="127"/>
                  </a:lnTo>
                  <a:lnTo>
                    <a:pt x="18" y="127"/>
                  </a:lnTo>
                  <a:lnTo>
                    <a:pt x="18" y="128"/>
                  </a:lnTo>
                  <a:lnTo>
                    <a:pt x="17" y="128"/>
                  </a:lnTo>
                  <a:lnTo>
                    <a:pt x="17" y="129"/>
                  </a:lnTo>
                  <a:lnTo>
                    <a:pt x="17" y="129"/>
                  </a:lnTo>
                  <a:lnTo>
                    <a:pt x="16" y="128"/>
                  </a:lnTo>
                  <a:lnTo>
                    <a:pt x="16" y="128"/>
                  </a:lnTo>
                  <a:lnTo>
                    <a:pt x="16" y="127"/>
                  </a:lnTo>
                  <a:lnTo>
                    <a:pt x="15" y="127"/>
                  </a:lnTo>
                  <a:lnTo>
                    <a:pt x="15" y="127"/>
                  </a:lnTo>
                  <a:lnTo>
                    <a:pt x="15" y="127"/>
                  </a:lnTo>
                  <a:lnTo>
                    <a:pt x="14" y="126"/>
                  </a:lnTo>
                  <a:lnTo>
                    <a:pt x="14" y="127"/>
                  </a:lnTo>
                  <a:lnTo>
                    <a:pt x="14" y="127"/>
                  </a:lnTo>
                  <a:lnTo>
                    <a:pt x="13" y="127"/>
                  </a:lnTo>
                  <a:lnTo>
                    <a:pt x="13" y="127"/>
                  </a:lnTo>
                  <a:lnTo>
                    <a:pt x="12" y="127"/>
                  </a:lnTo>
                  <a:lnTo>
                    <a:pt x="12" y="127"/>
                  </a:lnTo>
                  <a:lnTo>
                    <a:pt x="11" y="127"/>
                  </a:lnTo>
                  <a:lnTo>
                    <a:pt x="11" y="127"/>
                  </a:lnTo>
                  <a:lnTo>
                    <a:pt x="11" y="127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9" y="127"/>
                  </a:lnTo>
                  <a:lnTo>
                    <a:pt x="9" y="127"/>
                  </a:lnTo>
                  <a:lnTo>
                    <a:pt x="8" y="127"/>
                  </a:lnTo>
                  <a:lnTo>
                    <a:pt x="8" y="127"/>
                  </a:lnTo>
                  <a:lnTo>
                    <a:pt x="7" y="127"/>
                  </a:lnTo>
                  <a:lnTo>
                    <a:pt x="7" y="126"/>
                  </a:lnTo>
                  <a:lnTo>
                    <a:pt x="7" y="126"/>
                  </a:lnTo>
                  <a:lnTo>
                    <a:pt x="7" y="125"/>
                  </a:lnTo>
                  <a:lnTo>
                    <a:pt x="8" y="125"/>
                  </a:lnTo>
                  <a:lnTo>
                    <a:pt x="7" y="125"/>
                  </a:lnTo>
                  <a:lnTo>
                    <a:pt x="7" y="125"/>
                  </a:lnTo>
                  <a:lnTo>
                    <a:pt x="7" y="125"/>
                  </a:lnTo>
                  <a:lnTo>
                    <a:pt x="7" y="124"/>
                  </a:lnTo>
                  <a:lnTo>
                    <a:pt x="7" y="124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5" y="124"/>
                  </a:lnTo>
                  <a:lnTo>
                    <a:pt x="5" y="123"/>
                  </a:lnTo>
                  <a:lnTo>
                    <a:pt x="5" y="123"/>
                  </a:lnTo>
                  <a:lnTo>
                    <a:pt x="5" y="124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3" y="124"/>
                  </a:lnTo>
                  <a:lnTo>
                    <a:pt x="3" y="124"/>
                  </a:lnTo>
                  <a:lnTo>
                    <a:pt x="3" y="124"/>
                  </a:lnTo>
                  <a:lnTo>
                    <a:pt x="2" y="124"/>
                  </a:lnTo>
                  <a:lnTo>
                    <a:pt x="2" y="123"/>
                  </a:lnTo>
                  <a:lnTo>
                    <a:pt x="3" y="122"/>
                  </a:lnTo>
                  <a:lnTo>
                    <a:pt x="3" y="122"/>
                  </a:lnTo>
                  <a:lnTo>
                    <a:pt x="3" y="122"/>
                  </a:lnTo>
                  <a:lnTo>
                    <a:pt x="2" y="121"/>
                  </a:lnTo>
                  <a:lnTo>
                    <a:pt x="2" y="121"/>
                  </a:lnTo>
                  <a:lnTo>
                    <a:pt x="2" y="121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3" y="118"/>
                  </a:lnTo>
                  <a:lnTo>
                    <a:pt x="3" y="118"/>
                  </a:lnTo>
                  <a:lnTo>
                    <a:pt x="4" y="118"/>
                  </a:lnTo>
                  <a:lnTo>
                    <a:pt x="4" y="118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4"/>
                  </a:lnTo>
                  <a:lnTo>
                    <a:pt x="6" y="114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2"/>
                  </a:lnTo>
                  <a:lnTo>
                    <a:pt x="6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6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7" y="107"/>
                  </a:lnTo>
                  <a:lnTo>
                    <a:pt x="7" y="107"/>
                  </a:lnTo>
                  <a:lnTo>
                    <a:pt x="6" y="106"/>
                  </a:lnTo>
                  <a:lnTo>
                    <a:pt x="6" y="106"/>
                  </a:lnTo>
                  <a:lnTo>
                    <a:pt x="5" y="106"/>
                  </a:lnTo>
                  <a:lnTo>
                    <a:pt x="5" y="105"/>
                  </a:lnTo>
                  <a:lnTo>
                    <a:pt x="5" y="105"/>
                  </a:lnTo>
                  <a:lnTo>
                    <a:pt x="4" y="105"/>
                  </a:lnTo>
                  <a:lnTo>
                    <a:pt x="4" y="105"/>
                  </a:lnTo>
                  <a:lnTo>
                    <a:pt x="5" y="105"/>
                  </a:lnTo>
                  <a:lnTo>
                    <a:pt x="6" y="104"/>
                  </a:lnTo>
                  <a:lnTo>
                    <a:pt x="6" y="104"/>
                  </a:lnTo>
                  <a:lnTo>
                    <a:pt x="6" y="104"/>
                  </a:lnTo>
                  <a:lnTo>
                    <a:pt x="7" y="104"/>
                  </a:lnTo>
                  <a:lnTo>
                    <a:pt x="7" y="103"/>
                  </a:lnTo>
                  <a:lnTo>
                    <a:pt x="7" y="103"/>
                  </a:lnTo>
                  <a:lnTo>
                    <a:pt x="7" y="103"/>
                  </a:lnTo>
                  <a:lnTo>
                    <a:pt x="7" y="102"/>
                  </a:lnTo>
                  <a:lnTo>
                    <a:pt x="7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8" y="101"/>
                  </a:lnTo>
                  <a:lnTo>
                    <a:pt x="8" y="101"/>
                  </a:lnTo>
                  <a:lnTo>
                    <a:pt x="8" y="100"/>
                  </a:lnTo>
                  <a:lnTo>
                    <a:pt x="9" y="100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8" y="99"/>
                  </a:lnTo>
                  <a:lnTo>
                    <a:pt x="8" y="99"/>
                  </a:lnTo>
                  <a:lnTo>
                    <a:pt x="7" y="99"/>
                  </a:lnTo>
                  <a:lnTo>
                    <a:pt x="7" y="98"/>
                  </a:lnTo>
                  <a:lnTo>
                    <a:pt x="7" y="98"/>
                  </a:lnTo>
                  <a:lnTo>
                    <a:pt x="7" y="98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6"/>
                  </a:lnTo>
                  <a:lnTo>
                    <a:pt x="7" y="96"/>
                  </a:lnTo>
                  <a:lnTo>
                    <a:pt x="7" y="96"/>
                  </a:lnTo>
                  <a:lnTo>
                    <a:pt x="7" y="96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9" y="95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10" y="94"/>
                  </a:lnTo>
                  <a:lnTo>
                    <a:pt x="10" y="94"/>
                  </a:lnTo>
                  <a:lnTo>
                    <a:pt x="10" y="94"/>
                  </a:lnTo>
                  <a:lnTo>
                    <a:pt x="10" y="93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0" y="92"/>
                  </a:lnTo>
                  <a:lnTo>
                    <a:pt x="10" y="92"/>
                  </a:lnTo>
                  <a:lnTo>
                    <a:pt x="10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8" y="91"/>
                  </a:lnTo>
                  <a:lnTo>
                    <a:pt x="8" y="91"/>
                  </a:lnTo>
                  <a:lnTo>
                    <a:pt x="7" y="91"/>
                  </a:lnTo>
                  <a:lnTo>
                    <a:pt x="7" y="90"/>
                  </a:lnTo>
                  <a:lnTo>
                    <a:pt x="7" y="90"/>
                  </a:lnTo>
                  <a:lnTo>
                    <a:pt x="7" y="90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6" y="89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7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5"/>
                  </a:lnTo>
                  <a:lnTo>
                    <a:pt x="8" y="85"/>
                  </a:lnTo>
                  <a:lnTo>
                    <a:pt x="8" y="85"/>
                  </a:lnTo>
                  <a:lnTo>
                    <a:pt x="8" y="85"/>
                  </a:lnTo>
                  <a:lnTo>
                    <a:pt x="8" y="84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5" y="83"/>
                  </a:lnTo>
                  <a:lnTo>
                    <a:pt x="5" y="82"/>
                  </a:lnTo>
                  <a:lnTo>
                    <a:pt x="5" y="82"/>
                  </a:lnTo>
                  <a:lnTo>
                    <a:pt x="5" y="82"/>
                  </a:lnTo>
                  <a:lnTo>
                    <a:pt x="5" y="81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5" y="80"/>
                  </a:lnTo>
                  <a:lnTo>
                    <a:pt x="5" y="80"/>
                  </a:lnTo>
                  <a:lnTo>
                    <a:pt x="5" y="79"/>
                  </a:lnTo>
                  <a:lnTo>
                    <a:pt x="5" y="79"/>
                  </a:lnTo>
                  <a:lnTo>
                    <a:pt x="5" y="79"/>
                  </a:lnTo>
                  <a:lnTo>
                    <a:pt x="5" y="78"/>
                  </a:lnTo>
                  <a:lnTo>
                    <a:pt x="5" y="78"/>
                  </a:lnTo>
                  <a:lnTo>
                    <a:pt x="5" y="78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77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7" y="75"/>
                  </a:lnTo>
                  <a:lnTo>
                    <a:pt x="7" y="75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8" y="74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2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9" y="69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6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3" y="64"/>
                  </a:lnTo>
                  <a:lnTo>
                    <a:pt x="13" y="64"/>
                  </a:lnTo>
                  <a:lnTo>
                    <a:pt x="13" y="64"/>
                  </a:lnTo>
                  <a:lnTo>
                    <a:pt x="12" y="64"/>
                  </a:lnTo>
                  <a:lnTo>
                    <a:pt x="12" y="63"/>
                  </a:lnTo>
                  <a:lnTo>
                    <a:pt x="11" y="63"/>
                  </a:lnTo>
                  <a:lnTo>
                    <a:pt x="11" y="63"/>
                  </a:lnTo>
                  <a:lnTo>
                    <a:pt x="11" y="63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59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1" y="59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3" y="54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1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3" y="49"/>
                  </a:lnTo>
                  <a:lnTo>
                    <a:pt x="13" y="48"/>
                  </a:lnTo>
                  <a:lnTo>
                    <a:pt x="13" y="48"/>
                  </a:lnTo>
                  <a:lnTo>
                    <a:pt x="13" y="48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6" y="38"/>
                  </a:lnTo>
                  <a:lnTo>
                    <a:pt x="16" y="37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6" y="35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4" y="35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1" y="35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28" name="Freeform 136"/>
            <p:cNvSpPr>
              <a:spLocks/>
            </p:cNvSpPr>
            <p:nvPr>
              <p:custDataLst>
                <p:tags r:id="rId283"/>
              </p:custDataLst>
            </p:nvPr>
          </p:nvSpPr>
          <p:spPr bwMode="auto">
            <a:xfrm>
              <a:off x="4882486" y="4450158"/>
              <a:ext cx="281671" cy="76285"/>
            </a:xfrm>
            <a:custGeom>
              <a:avLst/>
              <a:gdLst/>
              <a:ahLst/>
              <a:cxnLst>
                <a:cxn ang="0">
                  <a:pos x="142" y="37"/>
                </a:cxn>
                <a:cxn ang="0">
                  <a:pos x="140" y="34"/>
                </a:cxn>
                <a:cxn ang="0">
                  <a:pos x="140" y="30"/>
                </a:cxn>
                <a:cxn ang="0">
                  <a:pos x="141" y="28"/>
                </a:cxn>
                <a:cxn ang="0">
                  <a:pos x="139" y="24"/>
                </a:cxn>
                <a:cxn ang="0">
                  <a:pos x="136" y="23"/>
                </a:cxn>
                <a:cxn ang="0">
                  <a:pos x="134" y="21"/>
                </a:cxn>
                <a:cxn ang="0">
                  <a:pos x="133" y="17"/>
                </a:cxn>
                <a:cxn ang="0">
                  <a:pos x="128" y="16"/>
                </a:cxn>
                <a:cxn ang="0">
                  <a:pos x="124" y="17"/>
                </a:cxn>
                <a:cxn ang="0">
                  <a:pos x="120" y="16"/>
                </a:cxn>
                <a:cxn ang="0">
                  <a:pos x="118" y="16"/>
                </a:cxn>
                <a:cxn ang="0">
                  <a:pos x="115" y="16"/>
                </a:cxn>
                <a:cxn ang="0">
                  <a:pos x="111" y="15"/>
                </a:cxn>
                <a:cxn ang="0">
                  <a:pos x="108" y="16"/>
                </a:cxn>
                <a:cxn ang="0">
                  <a:pos x="105" y="16"/>
                </a:cxn>
                <a:cxn ang="0">
                  <a:pos x="103" y="13"/>
                </a:cxn>
                <a:cxn ang="0">
                  <a:pos x="101" y="13"/>
                </a:cxn>
                <a:cxn ang="0">
                  <a:pos x="98" y="11"/>
                </a:cxn>
                <a:cxn ang="0">
                  <a:pos x="95" y="9"/>
                </a:cxn>
                <a:cxn ang="0">
                  <a:pos x="93" y="6"/>
                </a:cxn>
                <a:cxn ang="0">
                  <a:pos x="92" y="2"/>
                </a:cxn>
                <a:cxn ang="0">
                  <a:pos x="91" y="0"/>
                </a:cxn>
                <a:cxn ang="0">
                  <a:pos x="88" y="0"/>
                </a:cxn>
                <a:cxn ang="0">
                  <a:pos x="85" y="0"/>
                </a:cxn>
                <a:cxn ang="0">
                  <a:pos x="81" y="3"/>
                </a:cxn>
                <a:cxn ang="0">
                  <a:pos x="80" y="6"/>
                </a:cxn>
                <a:cxn ang="0">
                  <a:pos x="78" y="8"/>
                </a:cxn>
                <a:cxn ang="0">
                  <a:pos x="76" y="10"/>
                </a:cxn>
                <a:cxn ang="0">
                  <a:pos x="74" y="12"/>
                </a:cxn>
                <a:cxn ang="0">
                  <a:pos x="72" y="14"/>
                </a:cxn>
                <a:cxn ang="0">
                  <a:pos x="70" y="13"/>
                </a:cxn>
                <a:cxn ang="0">
                  <a:pos x="69" y="11"/>
                </a:cxn>
                <a:cxn ang="0">
                  <a:pos x="67" y="12"/>
                </a:cxn>
                <a:cxn ang="0">
                  <a:pos x="65" y="14"/>
                </a:cxn>
                <a:cxn ang="0">
                  <a:pos x="63" y="13"/>
                </a:cxn>
                <a:cxn ang="0">
                  <a:pos x="61" y="14"/>
                </a:cxn>
                <a:cxn ang="0">
                  <a:pos x="59" y="15"/>
                </a:cxn>
                <a:cxn ang="0">
                  <a:pos x="57" y="17"/>
                </a:cxn>
                <a:cxn ang="0">
                  <a:pos x="54" y="15"/>
                </a:cxn>
                <a:cxn ang="0">
                  <a:pos x="53" y="13"/>
                </a:cxn>
                <a:cxn ang="0">
                  <a:pos x="50" y="14"/>
                </a:cxn>
                <a:cxn ang="0">
                  <a:pos x="48" y="13"/>
                </a:cxn>
                <a:cxn ang="0">
                  <a:pos x="45" y="12"/>
                </a:cxn>
                <a:cxn ang="0">
                  <a:pos x="43" y="13"/>
                </a:cxn>
                <a:cxn ang="0">
                  <a:pos x="40" y="12"/>
                </a:cxn>
                <a:cxn ang="0">
                  <a:pos x="38" y="13"/>
                </a:cxn>
                <a:cxn ang="0">
                  <a:pos x="36" y="12"/>
                </a:cxn>
                <a:cxn ang="0">
                  <a:pos x="33" y="12"/>
                </a:cxn>
                <a:cxn ang="0">
                  <a:pos x="30" y="10"/>
                </a:cxn>
                <a:cxn ang="0">
                  <a:pos x="26" y="13"/>
                </a:cxn>
                <a:cxn ang="0">
                  <a:pos x="23" y="11"/>
                </a:cxn>
                <a:cxn ang="0">
                  <a:pos x="19" y="12"/>
                </a:cxn>
                <a:cxn ang="0">
                  <a:pos x="16" y="12"/>
                </a:cxn>
                <a:cxn ang="0">
                  <a:pos x="14" y="10"/>
                </a:cxn>
                <a:cxn ang="0">
                  <a:pos x="12" y="9"/>
                </a:cxn>
                <a:cxn ang="0">
                  <a:pos x="9" y="9"/>
                </a:cxn>
                <a:cxn ang="0">
                  <a:pos x="6" y="8"/>
                </a:cxn>
                <a:cxn ang="0">
                  <a:pos x="3" y="8"/>
                </a:cxn>
              </a:cxnLst>
              <a:rect l="0" t="0" r="r" b="b"/>
              <a:pathLst>
                <a:path w="144" h="39">
                  <a:moveTo>
                    <a:pt x="144" y="39"/>
                  </a:moveTo>
                  <a:lnTo>
                    <a:pt x="144" y="39"/>
                  </a:lnTo>
                  <a:lnTo>
                    <a:pt x="144" y="39"/>
                  </a:lnTo>
                  <a:lnTo>
                    <a:pt x="144" y="38"/>
                  </a:lnTo>
                  <a:lnTo>
                    <a:pt x="144" y="38"/>
                  </a:lnTo>
                  <a:lnTo>
                    <a:pt x="143" y="38"/>
                  </a:lnTo>
                  <a:lnTo>
                    <a:pt x="143" y="37"/>
                  </a:lnTo>
                  <a:lnTo>
                    <a:pt x="143" y="37"/>
                  </a:lnTo>
                  <a:lnTo>
                    <a:pt x="142" y="37"/>
                  </a:lnTo>
                  <a:lnTo>
                    <a:pt x="142" y="37"/>
                  </a:lnTo>
                  <a:lnTo>
                    <a:pt x="142" y="37"/>
                  </a:lnTo>
                  <a:lnTo>
                    <a:pt x="142" y="37"/>
                  </a:lnTo>
                  <a:lnTo>
                    <a:pt x="142" y="37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1" y="35"/>
                  </a:lnTo>
                  <a:lnTo>
                    <a:pt x="141" y="35"/>
                  </a:lnTo>
                  <a:lnTo>
                    <a:pt x="140" y="35"/>
                  </a:lnTo>
                  <a:lnTo>
                    <a:pt x="140" y="34"/>
                  </a:lnTo>
                  <a:lnTo>
                    <a:pt x="140" y="34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39" y="33"/>
                  </a:lnTo>
                  <a:lnTo>
                    <a:pt x="139" y="33"/>
                  </a:lnTo>
                  <a:lnTo>
                    <a:pt x="139" y="32"/>
                  </a:lnTo>
                  <a:lnTo>
                    <a:pt x="139" y="32"/>
                  </a:lnTo>
                  <a:lnTo>
                    <a:pt x="139" y="31"/>
                  </a:lnTo>
                  <a:lnTo>
                    <a:pt x="139" y="31"/>
                  </a:lnTo>
                  <a:lnTo>
                    <a:pt x="140" y="30"/>
                  </a:lnTo>
                  <a:lnTo>
                    <a:pt x="140" y="30"/>
                  </a:lnTo>
                  <a:lnTo>
                    <a:pt x="140" y="30"/>
                  </a:lnTo>
                  <a:lnTo>
                    <a:pt x="140" y="30"/>
                  </a:lnTo>
                  <a:lnTo>
                    <a:pt x="141" y="30"/>
                  </a:lnTo>
                  <a:lnTo>
                    <a:pt x="140" y="30"/>
                  </a:lnTo>
                  <a:lnTo>
                    <a:pt x="140" y="29"/>
                  </a:lnTo>
                  <a:lnTo>
                    <a:pt x="140" y="29"/>
                  </a:lnTo>
                  <a:lnTo>
                    <a:pt x="141" y="28"/>
                  </a:lnTo>
                  <a:lnTo>
                    <a:pt x="141" y="28"/>
                  </a:lnTo>
                  <a:lnTo>
                    <a:pt x="141" y="28"/>
                  </a:lnTo>
                  <a:lnTo>
                    <a:pt x="140" y="27"/>
                  </a:lnTo>
                  <a:lnTo>
                    <a:pt x="140" y="27"/>
                  </a:lnTo>
                  <a:lnTo>
                    <a:pt x="140" y="26"/>
                  </a:lnTo>
                  <a:lnTo>
                    <a:pt x="140" y="26"/>
                  </a:lnTo>
                  <a:lnTo>
                    <a:pt x="140" y="26"/>
                  </a:lnTo>
                  <a:lnTo>
                    <a:pt x="140" y="26"/>
                  </a:lnTo>
                  <a:lnTo>
                    <a:pt x="140" y="25"/>
                  </a:lnTo>
                  <a:lnTo>
                    <a:pt x="140" y="25"/>
                  </a:lnTo>
                  <a:lnTo>
                    <a:pt x="140" y="24"/>
                  </a:lnTo>
                  <a:lnTo>
                    <a:pt x="139" y="24"/>
                  </a:lnTo>
                  <a:lnTo>
                    <a:pt x="139" y="24"/>
                  </a:lnTo>
                  <a:lnTo>
                    <a:pt x="139" y="24"/>
                  </a:lnTo>
                  <a:lnTo>
                    <a:pt x="138" y="24"/>
                  </a:lnTo>
                  <a:lnTo>
                    <a:pt x="138" y="24"/>
                  </a:lnTo>
                  <a:lnTo>
                    <a:pt x="137" y="24"/>
                  </a:lnTo>
                  <a:lnTo>
                    <a:pt x="137" y="24"/>
                  </a:lnTo>
                  <a:lnTo>
                    <a:pt x="137" y="24"/>
                  </a:lnTo>
                  <a:lnTo>
                    <a:pt x="136" y="24"/>
                  </a:lnTo>
                  <a:lnTo>
                    <a:pt x="136" y="24"/>
                  </a:lnTo>
                  <a:lnTo>
                    <a:pt x="136" y="23"/>
                  </a:lnTo>
                  <a:lnTo>
                    <a:pt x="135" y="23"/>
                  </a:lnTo>
                  <a:lnTo>
                    <a:pt x="135" y="23"/>
                  </a:lnTo>
                  <a:lnTo>
                    <a:pt x="136" y="23"/>
                  </a:lnTo>
                  <a:lnTo>
                    <a:pt x="136" y="22"/>
                  </a:lnTo>
                  <a:lnTo>
                    <a:pt x="136" y="22"/>
                  </a:lnTo>
                  <a:lnTo>
                    <a:pt x="135" y="21"/>
                  </a:lnTo>
                  <a:lnTo>
                    <a:pt x="135" y="21"/>
                  </a:lnTo>
                  <a:lnTo>
                    <a:pt x="135" y="21"/>
                  </a:lnTo>
                  <a:lnTo>
                    <a:pt x="135" y="21"/>
                  </a:lnTo>
                  <a:lnTo>
                    <a:pt x="134" y="21"/>
                  </a:lnTo>
                  <a:lnTo>
                    <a:pt x="134" y="21"/>
                  </a:lnTo>
                  <a:lnTo>
                    <a:pt x="134" y="20"/>
                  </a:lnTo>
                  <a:lnTo>
                    <a:pt x="134" y="20"/>
                  </a:lnTo>
                  <a:lnTo>
                    <a:pt x="133" y="19"/>
                  </a:lnTo>
                  <a:lnTo>
                    <a:pt x="133" y="19"/>
                  </a:lnTo>
                  <a:lnTo>
                    <a:pt x="133" y="19"/>
                  </a:lnTo>
                  <a:lnTo>
                    <a:pt x="133" y="18"/>
                  </a:lnTo>
                  <a:lnTo>
                    <a:pt x="133" y="18"/>
                  </a:lnTo>
                  <a:lnTo>
                    <a:pt x="133" y="17"/>
                  </a:lnTo>
                  <a:lnTo>
                    <a:pt x="133" y="17"/>
                  </a:lnTo>
                  <a:lnTo>
                    <a:pt x="133" y="16"/>
                  </a:lnTo>
                  <a:lnTo>
                    <a:pt x="132" y="16"/>
                  </a:lnTo>
                  <a:lnTo>
                    <a:pt x="132" y="16"/>
                  </a:lnTo>
                  <a:lnTo>
                    <a:pt x="131" y="16"/>
                  </a:lnTo>
                  <a:lnTo>
                    <a:pt x="130" y="16"/>
                  </a:lnTo>
                  <a:lnTo>
                    <a:pt x="130" y="16"/>
                  </a:lnTo>
                  <a:lnTo>
                    <a:pt x="129" y="16"/>
                  </a:lnTo>
                  <a:lnTo>
                    <a:pt x="129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7" y="16"/>
                  </a:lnTo>
                  <a:lnTo>
                    <a:pt x="127" y="15"/>
                  </a:lnTo>
                  <a:lnTo>
                    <a:pt x="127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5" y="16"/>
                  </a:lnTo>
                  <a:lnTo>
                    <a:pt x="125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0" y="16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19" y="17"/>
                  </a:lnTo>
                  <a:lnTo>
                    <a:pt x="119" y="16"/>
                  </a:lnTo>
                  <a:lnTo>
                    <a:pt x="119" y="16"/>
                  </a:lnTo>
                  <a:lnTo>
                    <a:pt x="119" y="16"/>
                  </a:lnTo>
                  <a:lnTo>
                    <a:pt x="118" y="16"/>
                  </a:lnTo>
                  <a:lnTo>
                    <a:pt x="118" y="16"/>
                  </a:lnTo>
                  <a:lnTo>
                    <a:pt x="118" y="16"/>
                  </a:lnTo>
                  <a:lnTo>
                    <a:pt x="117" y="16"/>
                  </a:lnTo>
                  <a:lnTo>
                    <a:pt x="117" y="16"/>
                  </a:lnTo>
                  <a:lnTo>
                    <a:pt x="117" y="16"/>
                  </a:lnTo>
                  <a:lnTo>
                    <a:pt x="116" y="16"/>
                  </a:lnTo>
                  <a:lnTo>
                    <a:pt x="116" y="15"/>
                  </a:lnTo>
                  <a:lnTo>
                    <a:pt x="116" y="15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3" y="16"/>
                  </a:lnTo>
                  <a:lnTo>
                    <a:pt x="113" y="16"/>
                  </a:lnTo>
                  <a:lnTo>
                    <a:pt x="112" y="15"/>
                  </a:lnTo>
                  <a:lnTo>
                    <a:pt x="112" y="15"/>
                  </a:lnTo>
                  <a:lnTo>
                    <a:pt x="112" y="15"/>
                  </a:lnTo>
                  <a:lnTo>
                    <a:pt x="112" y="15"/>
                  </a:lnTo>
                  <a:lnTo>
                    <a:pt x="111" y="15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10" y="16"/>
                  </a:lnTo>
                  <a:lnTo>
                    <a:pt x="110" y="16"/>
                  </a:lnTo>
                  <a:lnTo>
                    <a:pt x="110" y="16"/>
                  </a:lnTo>
                  <a:lnTo>
                    <a:pt x="109" y="16"/>
                  </a:lnTo>
                  <a:lnTo>
                    <a:pt x="109" y="16"/>
                  </a:lnTo>
                  <a:lnTo>
                    <a:pt x="108" y="16"/>
                  </a:lnTo>
                  <a:lnTo>
                    <a:pt x="108" y="17"/>
                  </a:lnTo>
                  <a:lnTo>
                    <a:pt x="108" y="16"/>
                  </a:lnTo>
                  <a:lnTo>
                    <a:pt x="108" y="16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6" y="16"/>
                  </a:lnTo>
                  <a:lnTo>
                    <a:pt x="106" y="15"/>
                  </a:lnTo>
                  <a:lnTo>
                    <a:pt x="106" y="15"/>
                  </a:lnTo>
                  <a:lnTo>
                    <a:pt x="105" y="15"/>
                  </a:lnTo>
                  <a:lnTo>
                    <a:pt x="105" y="15"/>
                  </a:lnTo>
                  <a:lnTo>
                    <a:pt x="105" y="15"/>
                  </a:lnTo>
                  <a:lnTo>
                    <a:pt x="105" y="16"/>
                  </a:lnTo>
                  <a:lnTo>
                    <a:pt x="105" y="15"/>
                  </a:lnTo>
                  <a:lnTo>
                    <a:pt x="104" y="15"/>
                  </a:lnTo>
                  <a:lnTo>
                    <a:pt x="104" y="15"/>
                  </a:lnTo>
                  <a:lnTo>
                    <a:pt x="104" y="15"/>
                  </a:lnTo>
                  <a:lnTo>
                    <a:pt x="104" y="15"/>
                  </a:lnTo>
                  <a:lnTo>
                    <a:pt x="103" y="15"/>
                  </a:lnTo>
                  <a:lnTo>
                    <a:pt x="103" y="14"/>
                  </a:lnTo>
                  <a:lnTo>
                    <a:pt x="103" y="14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2" y="13"/>
                  </a:lnTo>
                  <a:lnTo>
                    <a:pt x="102" y="12"/>
                  </a:lnTo>
                  <a:lnTo>
                    <a:pt x="102" y="13"/>
                  </a:lnTo>
                  <a:lnTo>
                    <a:pt x="102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0" y="13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99" y="12"/>
                  </a:lnTo>
                  <a:lnTo>
                    <a:pt x="99" y="12"/>
                  </a:lnTo>
                  <a:lnTo>
                    <a:pt x="99" y="12"/>
                  </a:lnTo>
                  <a:lnTo>
                    <a:pt x="99" y="11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6" y="11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5" y="10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3" y="8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3" y="6"/>
                  </a:lnTo>
                  <a:lnTo>
                    <a:pt x="92" y="6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3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9" y="0"/>
                  </a:lnTo>
                  <a:lnTo>
                    <a:pt x="89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1"/>
                  </a:lnTo>
                  <a:lnTo>
                    <a:pt x="87" y="1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4" y="2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8" y="7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11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4" y="11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1" y="15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0" y="14"/>
                  </a:lnTo>
                  <a:lnTo>
                    <a:pt x="70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69" y="11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3"/>
                  </a:lnTo>
                  <a:lnTo>
                    <a:pt x="67" y="13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5" y="14"/>
                  </a:lnTo>
                  <a:lnTo>
                    <a:pt x="65" y="14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2" y="13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1" y="14"/>
                  </a:lnTo>
                  <a:lnTo>
                    <a:pt x="61" y="14"/>
                  </a:lnTo>
                  <a:lnTo>
                    <a:pt x="61" y="14"/>
                  </a:lnTo>
                  <a:lnTo>
                    <a:pt x="61" y="13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60" y="13"/>
                  </a:lnTo>
                  <a:lnTo>
                    <a:pt x="60" y="13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60" y="15"/>
                  </a:lnTo>
                  <a:lnTo>
                    <a:pt x="59" y="15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59" y="16"/>
                  </a:lnTo>
                  <a:lnTo>
                    <a:pt x="59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6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1" y="15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3" y="12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9" y="10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4" y="13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2"/>
                  </a:lnTo>
                  <a:lnTo>
                    <a:pt x="21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29" name="Freeform 137"/>
            <p:cNvSpPr>
              <a:spLocks/>
            </p:cNvSpPr>
            <p:nvPr>
              <p:custDataLst>
                <p:tags r:id="rId284"/>
              </p:custDataLst>
            </p:nvPr>
          </p:nvSpPr>
          <p:spPr bwMode="auto">
            <a:xfrm>
              <a:off x="5152419" y="4497102"/>
              <a:ext cx="39122" cy="168219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3" y="11"/>
                </a:cxn>
                <a:cxn ang="0">
                  <a:pos x="1" y="7"/>
                </a:cxn>
                <a:cxn ang="0">
                  <a:pos x="3" y="4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4"/>
                </a:cxn>
                <a:cxn ang="0">
                  <a:pos x="1" y="7"/>
                </a:cxn>
                <a:cxn ang="0">
                  <a:pos x="3" y="11"/>
                </a:cxn>
                <a:cxn ang="0">
                  <a:pos x="5" y="13"/>
                </a:cxn>
                <a:cxn ang="0">
                  <a:pos x="7" y="16"/>
                </a:cxn>
                <a:cxn ang="0">
                  <a:pos x="11" y="18"/>
                </a:cxn>
                <a:cxn ang="0">
                  <a:pos x="12" y="21"/>
                </a:cxn>
                <a:cxn ang="0">
                  <a:pos x="12" y="24"/>
                </a:cxn>
                <a:cxn ang="0">
                  <a:pos x="11" y="29"/>
                </a:cxn>
                <a:cxn ang="0">
                  <a:pos x="10" y="31"/>
                </a:cxn>
                <a:cxn ang="0">
                  <a:pos x="9" y="33"/>
                </a:cxn>
                <a:cxn ang="0">
                  <a:pos x="8" y="37"/>
                </a:cxn>
                <a:cxn ang="0">
                  <a:pos x="9" y="40"/>
                </a:cxn>
                <a:cxn ang="0">
                  <a:pos x="10" y="43"/>
                </a:cxn>
                <a:cxn ang="0">
                  <a:pos x="11" y="47"/>
                </a:cxn>
                <a:cxn ang="0">
                  <a:pos x="10" y="50"/>
                </a:cxn>
                <a:cxn ang="0">
                  <a:pos x="12" y="53"/>
                </a:cxn>
                <a:cxn ang="0">
                  <a:pos x="13" y="56"/>
                </a:cxn>
                <a:cxn ang="0">
                  <a:pos x="13" y="58"/>
                </a:cxn>
                <a:cxn ang="0">
                  <a:pos x="15" y="59"/>
                </a:cxn>
                <a:cxn ang="0">
                  <a:pos x="17" y="61"/>
                </a:cxn>
                <a:cxn ang="0">
                  <a:pos x="18" y="64"/>
                </a:cxn>
                <a:cxn ang="0">
                  <a:pos x="17" y="66"/>
                </a:cxn>
                <a:cxn ang="0">
                  <a:pos x="17" y="69"/>
                </a:cxn>
                <a:cxn ang="0">
                  <a:pos x="16" y="72"/>
                </a:cxn>
                <a:cxn ang="0">
                  <a:pos x="19" y="75"/>
                </a:cxn>
                <a:cxn ang="0">
                  <a:pos x="20" y="78"/>
                </a:cxn>
                <a:cxn ang="0">
                  <a:pos x="18" y="82"/>
                </a:cxn>
                <a:cxn ang="0">
                  <a:pos x="17" y="85"/>
                </a:cxn>
                <a:cxn ang="0">
                  <a:pos x="17" y="84"/>
                </a:cxn>
                <a:cxn ang="0">
                  <a:pos x="19" y="80"/>
                </a:cxn>
                <a:cxn ang="0">
                  <a:pos x="20" y="77"/>
                </a:cxn>
                <a:cxn ang="0">
                  <a:pos x="17" y="74"/>
                </a:cxn>
                <a:cxn ang="0">
                  <a:pos x="16" y="71"/>
                </a:cxn>
                <a:cxn ang="0">
                  <a:pos x="19" y="68"/>
                </a:cxn>
                <a:cxn ang="0">
                  <a:pos x="17" y="65"/>
                </a:cxn>
                <a:cxn ang="0">
                  <a:pos x="18" y="63"/>
                </a:cxn>
                <a:cxn ang="0">
                  <a:pos x="17" y="60"/>
                </a:cxn>
                <a:cxn ang="0">
                  <a:pos x="13" y="60"/>
                </a:cxn>
                <a:cxn ang="0">
                  <a:pos x="13" y="57"/>
                </a:cxn>
                <a:cxn ang="0">
                  <a:pos x="12" y="55"/>
                </a:cxn>
                <a:cxn ang="0">
                  <a:pos x="12" y="51"/>
                </a:cxn>
                <a:cxn ang="0">
                  <a:pos x="11" y="49"/>
                </a:cxn>
                <a:cxn ang="0">
                  <a:pos x="10" y="45"/>
                </a:cxn>
                <a:cxn ang="0">
                  <a:pos x="9" y="42"/>
                </a:cxn>
                <a:cxn ang="0">
                  <a:pos x="9" y="39"/>
                </a:cxn>
                <a:cxn ang="0">
                  <a:pos x="8" y="35"/>
                </a:cxn>
                <a:cxn ang="0">
                  <a:pos x="9" y="32"/>
                </a:cxn>
                <a:cxn ang="0">
                  <a:pos x="11" y="30"/>
                </a:cxn>
                <a:cxn ang="0">
                  <a:pos x="12" y="27"/>
                </a:cxn>
                <a:cxn ang="0">
                  <a:pos x="12" y="23"/>
                </a:cxn>
                <a:cxn ang="0">
                  <a:pos x="11" y="20"/>
                </a:cxn>
                <a:cxn ang="0">
                  <a:pos x="9" y="17"/>
                </a:cxn>
              </a:cxnLst>
              <a:rect l="0" t="0" r="r" b="b"/>
              <a:pathLst>
                <a:path w="20" h="86">
                  <a:moveTo>
                    <a:pt x="7" y="16"/>
                  </a:moveTo>
                  <a:lnTo>
                    <a:pt x="6" y="16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8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2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9"/>
                  </a:lnTo>
                  <a:lnTo>
                    <a:pt x="9" y="39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1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1" y="50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5" y="60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9" y="63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8" y="65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8" y="67"/>
                  </a:lnTo>
                  <a:lnTo>
                    <a:pt x="19" y="68"/>
                  </a:lnTo>
                  <a:lnTo>
                    <a:pt x="18" y="68"/>
                  </a:lnTo>
                  <a:lnTo>
                    <a:pt x="18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7" y="71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3"/>
                  </a:lnTo>
                  <a:lnTo>
                    <a:pt x="16" y="73"/>
                  </a:lnTo>
                  <a:lnTo>
                    <a:pt x="17" y="73"/>
                  </a:lnTo>
                  <a:lnTo>
                    <a:pt x="17" y="73"/>
                  </a:lnTo>
                  <a:lnTo>
                    <a:pt x="17" y="7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9" y="75"/>
                  </a:lnTo>
                  <a:lnTo>
                    <a:pt x="19" y="75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9" y="81"/>
                  </a:lnTo>
                  <a:lnTo>
                    <a:pt x="18" y="81"/>
                  </a:lnTo>
                  <a:lnTo>
                    <a:pt x="18" y="81"/>
                  </a:lnTo>
                  <a:lnTo>
                    <a:pt x="18" y="82"/>
                  </a:lnTo>
                  <a:lnTo>
                    <a:pt x="17" y="82"/>
                  </a:lnTo>
                  <a:lnTo>
                    <a:pt x="17" y="82"/>
                  </a:lnTo>
                  <a:lnTo>
                    <a:pt x="17" y="83"/>
                  </a:lnTo>
                  <a:lnTo>
                    <a:pt x="17" y="83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5"/>
                  </a:lnTo>
                  <a:lnTo>
                    <a:pt x="16" y="85"/>
                  </a:lnTo>
                  <a:lnTo>
                    <a:pt x="16" y="85"/>
                  </a:lnTo>
                  <a:lnTo>
                    <a:pt x="16" y="86"/>
                  </a:lnTo>
                  <a:lnTo>
                    <a:pt x="16" y="85"/>
                  </a:lnTo>
                  <a:lnTo>
                    <a:pt x="16" y="85"/>
                  </a:lnTo>
                  <a:lnTo>
                    <a:pt x="17" y="85"/>
                  </a:lnTo>
                  <a:lnTo>
                    <a:pt x="17" y="85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83"/>
                  </a:lnTo>
                  <a:lnTo>
                    <a:pt x="17" y="83"/>
                  </a:lnTo>
                  <a:lnTo>
                    <a:pt x="17" y="82"/>
                  </a:lnTo>
                  <a:lnTo>
                    <a:pt x="17" y="82"/>
                  </a:lnTo>
                  <a:lnTo>
                    <a:pt x="18" y="82"/>
                  </a:lnTo>
                  <a:lnTo>
                    <a:pt x="18" y="81"/>
                  </a:lnTo>
                  <a:lnTo>
                    <a:pt x="18" y="81"/>
                  </a:lnTo>
                  <a:lnTo>
                    <a:pt x="19" y="81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9" y="75"/>
                  </a:lnTo>
                  <a:lnTo>
                    <a:pt x="19" y="75"/>
                  </a:lnTo>
                  <a:lnTo>
                    <a:pt x="18" y="75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7" y="74"/>
                  </a:lnTo>
                  <a:lnTo>
                    <a:pt x="17" y="73"/>
                  </a:lnTo>
                  <a:lnTo>
                    <a:pt x="17" y="73"/>
                  </a:lnTo>
                  <a:lnTo>
                    <a:pt x="16" y="73"/>
                  </a:lnTo>
                  <a:lnTo>
                    <a:pt x="16" y="73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7" y="72"/>
                  </a:lnTo>
                  <a:lnTo>
                    <a:pt x="17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7" y="70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8" y="69"/>
                  </a:lnTo>
                  <a:lnTo>
                    <a:pt x="18" y="68"/>
                  </a:lnTo>
                  <a:lnTo>
                    <a:pt x="19" y="68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8" y="65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19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5" y="60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11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1" y="49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10" y="43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39"/>
                  </a:lnTo>
                  <a:lnTo>
                    <a:pt x="8" y="39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30" name="Freeform 138"/>
            <p:cNvSpPr>
              <a:spLocks/>
            </p:cNvSpPr>
            <p:nvPr>
              <p:custDataLst>
                <p:tags r:id="rId285"/>
              </p:custDataLst>
            </p:nvPr>
          </p:nvSpPr>
          <p:spPr bwMode="auto">
            <a:xfrm>
              <a:off x="5166110" y="4528401"/>
              <a:ext cx="162351" cy="215164"/>
            </a:xfrm>
            <a:custGeom>
              <a:avLst/>
              <a:gdLst/>
              <a:ahLst/>
              <a:cxnLst>
                <a:cxn ang="0">
                  <a:pos x="81" y="97"/>
                </a:cxn>
                <a:cxn ang="0">
                  <a:pos x="77" y="96"/>
                </a:cxn>
                <a:cxn ang="0">
                  <a:pos x="75" y="97"/>
                </a:cxn>
                <a:cxn ang="0">
                  <a:pos x="73" y="99"/>
                </a:cxn>
                <a:cxn ang="0">
                  <a:pos x="69" y="99"/>
                </a:cxn>
                <a:cxn ang="0">
                  <a:pos x="66" y="100"/>
                </a:cxn>
                <a:cxn ang="0">
                  <a:pos x="63" y="101"/>
                </a:cxn>
                <a:cxn ang="0">
                  <a:pos x="61" y="103"/>
                </a:cxn>
                <a:cxn ang="0">
                  <a:pos x="59" y="103"/>
                </a:cxn>
                <a:cxn ang="0">
                  <a:pos x="57" y="105"/>
                </a:cxn>
                <a:cxn ang="0">
                  <a:pos x="56" y="107"/>
                </a:cxn>
                <a:cxn ang="0">
                  <a:pos x="53" y="106"/>
                </a:cxn>
                <a:cxn ang="0">
                  <a:pos x="50" y="107"/>
                </a:cxn>
                <a:cxn ang="0">
                  <a:pos x="47" y="109"/>
                </a:cxn>
                <a:cxn ang="0">
                  <a:pos x="44" y="108"/>
                </a:cxn>
                <a:cxn ang="0">
                  <a:pos x="41" y="109"/>
                </a:cxn>
                <a:cxn ang="0">
                  <a:pos x="38" y="109"/>
                </a:cxn>
                <a:cxn ang="0">
                  <a:pos x="34" y="110"/>
                </a:cxn>
                <a:cxn ang="0">
                  <a:pos x="31" y="109"/>
                </a:cxn>
                <a:cxn ang="0">
                  <a:pos x="28" y="107"/>
                </a:cxn>
                <a:cxn ang="0">
                  <a:pos x="26" y="110"/>
                </a:cxn>
                <a:cxn ang="0">
                  <a:pos x="23" y="108"/>
                </a:cxn>
                <a:cxn ang="0">
                  <a:pos x="20" y="107"/>
                </a:cxn>
                <a:cxn ang="0">
                  <a:pos x="19" y="104"/>
                </a:cxn>
                <a:cxn ang="0">
                  <a:pos x="18" y="102"/>
                </a:cxn>
                <a:cxn ang="0">
                  <a:pos x="18" y="98"/>
                </a:cxn>
                <a:cxn ang="0">
                  <a:pos x="18" y="94"/>
                </a:cxn>
                <a:cxn ang="0">
                  <a:pos x="18" y="91"/>
                </a:cxn>
                <a:cxn ang="0">
                  <a:pos x="18" y="88"/>
                </a:cxn>
                <a:cxn ang="0">
                  <a:pos x="16" y="86"/>
                </a:cxn>
                <a:cxn ang="0">
                  <a:pos x="15" y="83"/>
                </a:cxn>
                <a:cxn ang="0">
                  <a:pos x="13" y="81"/>
                </a:cxn>
                <a:cxn ang="0">
                  <a:pos x="11" y="79"/>
                </a:cxn>
                <a:cxn ang="0">
                  <a:pos x="11" y="75"/>
                </a:cxn>
                <a:cxn ang="0">
                  <a:pos x="10" y="72"/>
                </a:cxn>
                <a:cxn ang="0">
                  <a:pos x="10" y="68"/>
                </a:cxn>
                <a:cxn ang="0">
                  <a:pos x="11" y="65"/>
                </a:cxn>
                <a:cxn ang="0">
                  <a:pos x="13" y="61"/>
                </a:cxn>
                <a:cxn ang="0">
                  <a:pos x="11" y="58"/>
                </a:cxn>
                <a:cxn ang="0">
                  <a:pos x="10" y="55"/>
                </a:cxn>
                <a:cxn ang="0">
                  <a:pos x="11" y="53"/>
                </a:cxn>
                <a:cxn ang="0">
                  <a:pos x="10" y="50"/>
                </a:cxn>
                <a:cxn ang="0">
                  <a:pos x="12" y="48"/>
                </a:cxn>
                <a:cxn ang="0">
                  <a:pos x="10" y="44"/>
                </a:cxn>
                <a:cxn ang="0">
                  <a:pos x="7" y="44"/>
                </a:cxn>
                <a:cxn ang="0">
                  <a:pos x="6" y="42"/>
                </a:cxn>
                <a:cxn ang="0">
                  <a:pos x="5" y="39"/>
                </a:cxn>
                <a:cxn ang="0">
                  <a:pos x="5" y="36"/>
                </a:cxn>
                <a:cxn ang="0">
                  <a:pos x="3" y="33"/>
                </a:cxn>
                <a:cxn ang="0">
                  <a:pos x="4" y="30"/>
                </a:cxn>
                <a:cxn ang="0">
                  <a:pos x="2" y="27"/>
                </a:cxn>
                <a:cxn ang="0">
                  <a:pos x="2" y="24"/>
                </a:cxn>
                <a:cxn ang="0">
                  <a:pos x="1" y="20"/>
                </a:cxn>
                <a:cxn ang="0">
                  <a:pos x="2" y="17"/>
                </a:cxn>
                <a:cxn ang="0">
                  <a:pos x="4" y="14"/>
                </a:cxn>
                <a:cxn ang="0">
                  <a:pos x="5" y="12"/>
                </a:cxn>
                <a:cxn ang="0">
                  <a:pos x="5" y="8"/>
                </a:cxn>
                <a:cxn ang="0">
                  <a:pos x="4" y="4"/>
                </a:cxn>
                <a:cxn ang="0">
                  <a:pos x="3" y="2"/>
                </a:cxn>
              </a:cxnLst>
              <a:rect l="0" t="0" r="r" b="b"/>
              <a:pathLst>
                <a:path w="83" h="110">
                  <a:moveTo>
                    <a:pt x="83" y="98"/>
                  </a:moveTo>
                  <a:lnTo>
                    <a:pt x="83" y="98"/>
                  </a:lnTo>
                  <a:lnTo>
                    <a:pt x="83" y="98"/>
                  </a:lnTo>
                  <a:lnTo>
                    <a:pt x="83" y="97"/>
                  </a:lnTo>
                  <a:lnTo>
                    <a:pt x="83" y="97"/>
                  </a:lnTo>
                  <a:lnTo>
                    <a:pt x="82" y="98"/>
                  </a:lnTo>
                  <a:lnTo>
                    <a:pt x="82" y="98"/>
                  </a:lnTo>
                  <a:lnTo>
                    <a:pt x="81" y="98"/>
                  </a:lnTo>
                  <a:lnTo>
                    <a:pt x="81" y="98"/>
                  </a:lnTo>
                  <a:lnTo>
                    <a:pt x="81" y="97"/>
                  </a:lnTo>
                  <a:lnTo>
                    <a:pt x="80" y="97"/>
                  </a:lnTo>
                  <a:lnTo>
                    <a:pt x="80" y="97"/>
                  </a:lnTo>
                  <a:lnTo>
                    <a:pt x="79" y="97"/>
                  </a:lnTo>
                  <a:lnTo>
                    <a:pt x="79" y="97"/>
                  </a:lnTo>
                  <a:lnTo>
                    <a:pt x="78" y="97"/>
                  </a:lnTo>
                  <a:lnTo>
                    <a:pt x="78" y="97"/>
                  </a:lnTo>
                  <a:lnTo>
                    <a:pt x="78" y="97"/>
                  </a:lnTo>
                  <a:lnTo>
                    <a:pt x="78" y="96"/>
                  </a:lnTo>
                  <a:lnTo>
                    <a:pt x="78" y="96"/>
                  </a:lnTo>
                  <a:lnTo>
                    <a:pt x="77" y="96"/>
                  </a:lnTo>
                  <a:lnTo>
                    <a:pt x="77" y="96"/>
                  </a:lnTo>
                  <a:lnTo>
                    <a:pt x="76" y="96"/>
                  </a:lnTo>
                  <a:lnTo>
                    <a:pt x="76" y="95"/>
                  </a:lnTo>
                  <a:lnTo>
                    <a:pt x="76" y="96"/>
                  </a:lnTo>
                  <a:lnTo>
                    <a:pt x="76" y="96"/>
                  </a:lnTo>
                  <a:lnTo>
                    <a:pt x="76" y="96"/>
                  </a:lnTo>
                  <a:lnTo>
                    <a:pt x="76" y="96"/>
                  </a:lnTo>
                  <a:lnTo>
                    <a:pt x="76" y="97"/>
                  </a:lnTo>
                  <a:lnTo>
                    <a:pt x="75" y="97"/>
                  </a:lnTo>
                  <a:lnTo>
                    <a:pt x="75" y="97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4" y="98"/>
                  </a:lnTo>
                  <a:lnTo>
                    <a:pt x="74" y="98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3" y="99"/>
                  </a:lnTo>
                  <a:lnTo>
                    <a:pt x="73" y="99"/>
                  </a:lnTo>
                  <a:lnTo>
                    <a:pt x="73" y="99"/>
                  </a:lnTo>
                  <a:lnTo>
                    <a:pt x="72" y="99"/>
                  </a:lnTo>
                  <a:lnTo>
                    <a:pt x="72" y="99"/>
                  </a:lnTo>
                  <a:lnTo>
                    <a:pt x="72" y="99"/>
                  </a:lnTo>
                  <a:lnTo>
                    <a:pt x="71" y="99"/>
                  </a:lnTo>
                  <a:lnTo>
                    <a:pt x="71" y="99"/>
                  </a:lnTo>
                  <a:lnTo>
                    <a:pt x="70" y="99"/>
                  </a:lnTo>
                  <a:lnTo>
                    <a:pt x="70" y="99"/>
                  </a:lnTo>
                  <a:lnTo>
                    <a:pt x="69" y="99"/>
                  </a:lnTo>
                  <a:lnTo>
                    <a:pt x="69" y="99"/>
                  </a:lnTo>
                  <a:lnTo>
                    <a:pt x="69" y="99"/>
                  </a:lnTo>
                  <a:lnTo>
                    <a:pt x="69" y="99"/>
                  </a:lnTo>
                  <a:lnTo>
                    <a:pt x="69" y="99"/>
                  </a:lnTo>
                  <a:lnTo>
                    <a:pt x="68" y="99"/>
                  </a:lnTo>
                  <a:lnTo>
                    <a:pt x="68" y="100"/>
                  </a:lnTo>
                  <a:lnTo>
                    <a:pt x="68" y="99"/>
                  </a:lnTo>
                  <a:lnTo>
                    <a:pt x="67" y="99"/>
                  </a:lnTo>
                  <a:lnTo>
                    <a:pt x="67" y="100"/>
                  </a:lnTo>
                  <a:lnTo>
                    <a:pt x="67" y="100"/>
                  </a:lnTo>
                  <a:lnTo>
                    <a:pt x="67" y="100"/>
                  </a:lnTo>
                  <a:lnTo>
                    <a:pt x="66" y="100"/>
                  </a:lnTo>
                  <a:lnTo>
                    <a:pt x="66" y="101"/>
                  </a:lnTo>
                  <a:lnTo>
                    <a:pt x="66" y="101"/>
                  </a:lnTo>
                  <a:lnTo>
                    <a:pt x="66" y="101"/>
                  </a:lnTo>
                  <a:lnTo>
                    <a:pt x="65" y="101"/>
                  </a:lnTo>
                  <a:lnTo>
                    <a:pt x="65" y="101"/>
                  </a:lnTo>
                  <a:lnTo>
                    <a:pt x="65" y="101"/>
                  </a:lnTo>
                  <a:lnTo>
                    <a:pt x="64" y="101"/>
                  </a:lnTo>
                  <a:lnTo>
                    <a:pt x="64" y="101"/>
                  </a:lnTo>
                  <a:lnTo>
                    <a:pt x="64" y="101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3" y="102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1" y="103"/>
                  </a:lnTo>
                  <a:lnTo>
                    <a:pt x="61" y="103"/>
                  </a:lnTo>
                  <a:lnTo>
                    <a:pt x="61" y="102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59" y="103"/>
                  </a:lnTo>
                  <a:lnTo>
                    <a:pt x="59" y="103"/>
                  </a:lnTo>
                  <a:lnTo>
                    <a:pt x="58" y="103"/>
                  </a:lnTo>
                  <a:lnTo>
                    <a:pt x="58" y="103"/>
                  </a:lnTo>
                  <a:lnTo>
                    <a:pt x="58" y="103"/>
                  </a:lnTo>
                  <a:lnTo>
                    <a:pt x="58" y="103"/>
                  </a:lnTo>
                  <a:lnTo>
                    <a:pt x="58" y="104"/>
                  </a:lnTo>
                  <a:lnTo>
                    <a:pt x="58" y="104"/>
                  </a:lnTo>
                  <a:lnTo>
                    <a:pt x="57" y="104"/>
                  </a:lnTo>
                  <a:lnTo>
                    <a:pt x="57" y="104"/>
                  </a:lnTo>
                  <a:lnTo>
                    <a:pt x="57" y="105"/>
                  </a:lnTo>
                  <a:lnTo>
                    <a:pt x="57" y="105"/>
                  </a:lnTo>
                  <a:lnTo>
                    <a:pt x="57" y="105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6" y="107"/>
                  </a:lnTo>
                  <a:lnTo>
                    <a:pt x="56" y="107"/>
                  </a:lnTo>
                  <a:lnTo>
                    <a:pt x="56" y="107"/>
                  </a:lnTo>
                  <a:lnTo>
                    <a:pt x="56" y="107"/>
                  </a:lnTo>
                  <a:lnTo>
                    <a:pt x="55" y="107"/>
                  </a:lnTo>
                  <a:lnTo>
                    <a:pt x="55" y="107"/>
                  </a:lnTo>
                  <a:lnTo>
                    <a:pt x="55" y="107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3" y="107"/>
                  </a:lnTo>
                  <a:lnTo>
                    <a:pt x="53" y="106"/>
                  </a:lnTo>
                  <a:lnTo>
                    <a:pt x="53" y="106"/>
                  </a:lnTo>
                  <a:lnTo>
                    <a:pt x="53" y="107"/>
                  </a:lnTo>
                  <a:lnTo>
                    <a:pt x="53" y="107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1" y="106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0" y="107"/>
                  </a:lnTo>
                  <a:lnTo>
                    <a:pt x="50" y="108"/>
                  </a:lnTo>
                  <a:lnTo>
                    <a:pt x="50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8" y="108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6" y="109"/>
                  </a:lnTo>
                  <a:lnTo>
                    <a:pt x="46" y="109"/>
                  </a:lnTo>
                  <a:lnTo>
                    <a:pt x="46" y="109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2" y="108"/>
                  </a:lnTo>
                  <a:lnTo>
                    <a:pt x="42" y="108"/>
                  </a:lnTo>
                  <a:lnTo>
                    <a:pt x="42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0" y="109"/>
                  </a:lnTo>
                  <a:lnTo>
                    <a:pt x="40" y="109"/>
                  </a:lnTo>
                  <a:lnTo>
                    <a:pt x="40" y="109"/>
                  </a:lnTo>
                  <a:lnTo>
                    <a:pt x="39" y="109"/>
                  </a:lnTo>
                  <a:lnTo>
                    <a:pt x="39" y="109"/>
                  </a:lnTo>
                  <a:lnTo>
                    <a:pt x="39" y="109"/>
                  </a:lnTo>
                  <a:lnTo>
                    <a:pt x="39" y="109"/>
                  </a:lnTo>
                  <a:lnTo>
                    <a:pt x="38" y="109"/>
                  </a:lnTo>
                  <a:lnTo>
                    <a:pt x="38" y="109"/>
                  </a:lnTo>
                  <a:lnTo>
                    <a:pt x="38" y="109"/>
                  </a:lnTo>
                  <a:lnTo>
                    <a:pt x="37" y="109"/>
                  </a:lnTo>
                  <a:lnTo>
                    <a:pt x="36" y="109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4" y="110"/>
                  </a:lnTo>
                  <a:lnTo>
                    <a:pt x="34" y="110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1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29" y="108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8" y="107"/>
                  </a:lnTo>
                  <a:lnTo>
                    <a:pt x="28" y="107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7" y="108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5" y="110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3" y="108"/>
                  </a:lnTo>
                  <a:lnTo>
                    <a:pt x="23" y="108"/>
                  </a:lnTo>
                  <a:lnTo>
                    <a:pt x="23" y="108"/>
                  </a:lnTo>
                  <a:lnTo>
                    <a:pt x="23" y="108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0" y="107"/>
                  </a:lnTo>
                  <a:lnTo>
                    <a:pt x="20" y="107"/>
                  </a:lnTo>
                  <a:lnTo>
                    <a:pt x="19" y="107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19" y="106"/>
                  </a:lnTo>
                  <a:lnTo>
                    <a:pt x="19" y="105"/>
                  </a:lnTo>
                  <a:lnTo>
                    <a:pt x="19" y="105"/>
                  </a:lnTo>
                  <a:lnTo>
                    <a:pt x="19" y="105"/>
                  </a:lnTo>
                  <a:lnTo>
                    <a:pt x="19" y="104"/>
                  </a:lnTo>
                  <a:lnTo>
                    <a:pt x="19" y="104"/>
                  </a:lnTo>
                  <a:lnTo>
                    <a:pt x="19" y="104"/>
                  </a:lnTo>
                  <a:lnTo>
                    <a:pt x="18" y="104"/>
                  </a:lnTo>
                  <a:lnTo>
                    <a:pt x="18" y="103"/>
                  </a:lnTo>
                  <a:lnTo>
                    <a:pt x="18" y="103"/>
                  </a:lnTo>
                  <a:lnTo>
                    <a:pt x="18" y="103"/>
                  </a:lnTo>
                  <a:lnTo>
                    <a:pt x="18" y="103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1"/>
                  </a:lnTo>
                  <a:lnTo>
                    <a:pt x="18" y="101"/>
                  </a:lnTo>
                  <a:lnTo>
                    <a:pt x="18" y="101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8" y="99"/>
                  </a:lnTo>
                  <a:lnTo>
                    <a:pt x="18" y="99"/>
                  </a:lnTo>
                  <a:lnTo>
                    <a:pt x="18" y="99"/>
                  </a:lnTo>
                  <a:lnTo>
                    <a:pt x="18" y="98"/>
                  </a:lnTo>
                  <a:lnTo>
                    <a:pt x="18" y="98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18" y="96"/>
                  </a:lnTo>
                  <a:lnTo>
                    <a:pt x="17" y="96"/>
                  </a:lnTo>
                  <a:lnTo>
                    <a:pt x="17" y="96"/>
                  </a:lnTo>
                  <a:lnTo>
                    <a:pt x="18" y="95"/>
                  </a:lnTo>
                  <a:lnTo>
                    <a:pt x="18" y="95"/>
                  </a:lnTo>
                  <a:lnTo>
                    <a:pt x="18" y="95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9" y="94"/>
                  </a:lnTo>
                  <a:lnTo>
                    <a:pt x="19" y="93"/>
                  </a:lnTo>
                  <a:lnTo>
                    <a:pt x="19" y="93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91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17" y="88"/>
                  </a:lnTo>
                  <a:lnTo>
                    <a:pt x="17" y="88"/>
                  </a:lnTo>
                  <a:lnTo>
                    <a:pt x="17" y="88"/>
                  </a:lnTo>
                  <a:lnTo>
                    <a:pt x="17" y="88"/>
                  </a:lnTo>
                  <a:lnTo>
                    <a:pt x="17" y="88"/>
                  </a:lnTo>
                  <a:lnTo>
                    <a:pt x="16" y="88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6" y="86"/>
                  </a:lnTo>
                  <a:lnTo>
                    <a:pt x="17" y="86"/>
                  </a:lnTo>
                  <a:lnTo>
                    <a:pt x="16" y="85"/>
                  </a:lnTo>
                  <a:lnTo>
                    <a:pt x="16" y="85"/>
                  </a:lnTo>
                  <a:lnTo>
                    <a:pt x="16" y="85"/>
                  </a:lnTo>
                  <a:lnTo>
                    <a:pt x="15" y="85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15" y="83"/>
                  </a:lnTo>
                  <a:lnTo>
                    <a:pt x="15" y="83"/>
                  </a:lnTo>
                  <a:lnTo>
                    <a:pt x="15" y="83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2" y="81"/>
                  </a:lnTo>
                  <a:lnTo>
                    <a:pt x="12" y="81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80"/>
                  </a:lnTo>
                  <a:lnTo>
                    <a:pt x="11" y="80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6"/>
                  </a:lnTo>
                  <a:lnTo>
                    <a:pt x="12" y="76"/>
                  </a:lnTo>
                  <a:lnTo>
                    <a:pt x="11" y="76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1" y="74"/>
                  </a:lnTo>
                  <a:lnTo>
                    <a:pt x="11" y="74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0" y="71"/>
                  </a:lnTo>
                  <a:lnTo>
                    <a:pt x="10" y="71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9" y="70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0" y="67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11" y="66"/>
                  </a:lnTo>
                  <a:lnTo>
                    <a:pt x="11" y="65"/>
                  </a:lnTo>
                  <a:lnTo>
                    <a:pt x="11" y="65"/>
                  </a:lnTo>
                  <a:lnTo>
                    <a:pt x="12" y="65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3" y="63"/>
                  </a:lnTo>
                  <a:lnTo>
                    <a:pt x="13" y="63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1" y="59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0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9" y="55"/>
                  </a:lnTo>
                  <a:lnTo>
                    <a:pt x="9" y="55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10" y="54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1" y="53"/>
                  </a:lnTo>
                  <a:lnTo>
                    <a:pt x="11" y="52"/>
                  </a:lnTo>
                  <a:lnTo>
                    <a:pt x="12" y="52"/>
                  </a:lnTo>
                  <a:lnTo>
                    <a:pt x="11" y="51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1" y="49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5" y="37"/>
                  </a:lnTo>
                  <a:lnTo>
                    <a:pt x="5" y="37"/>
                  </a:lnTo>
                  <a:lnTo>
                    <a:pt x="5" y="37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31" name="Freeform 139"/>
            <p:cNvSpPr>
              <a:spLocks/>
            </p:cNvSpPr>
            <p:nvPr>
              <p:custDataLst>
                <p:tags r:id="rId286"/>
              </p:custDataLst>
            </p:nvPr>
          </p:nvSpPr>
          <p:spPr bwMode="auto">
            <a:xfrm>
              <a:off x="5328462" y="4590993"/>
              <a:ext cx="142791" cy="162351"/>
            </a:xfrm>
            <a:custGeom>
              <a:avLst/>
              <a:gdLst/>
              <a:ahLst/>
              <a:cxnLst>
                <a:cxn ang="0">
                  <a:pos x="62" y="28"/>
                </a:cxn>
                <a:cxn ang="0">
                  <a:pos x="59" y="30"/>
                </a:cxn>
                <a:cxn ang="0">
                  <a:pos x="55" y="32"/>
                </a:cxn>
                <a:cxn ang="0">
                  <a:pos x="52" y="34"/>
                </a:cxn>
                <a:cxn ang="0">
                  <a:pos x="48" y="35"/>
                </a:cxn>
                <a:cxn ang="0">
                  <a:pos x="45" y="36"/>
                </a:cxn>
                <a:cxn ang="0">
                  <a:pos x="44" y="40"/>
                </a:cxn>
                <a:cxn ang="0">
                  <a:pos x="43" y="44"/>
                </a:cxn>
                <a:cxn ang="0">
                  <a:pos x="42" y="48"/>
                </a:cxn>
                <a:cxn ang="0">
                  <a:pos x="41" y="54"/>
                </a:cxn>
                <a:cxn ang="0">
                  <a:pos x="42" y="48"/>
                </a:cxn>
                <a:cxn ang="0">
                  <a:pos x="43" y="44"/>
                </a:cxn>
                <a:cxn ang="0">
                  <a:pos x="44" y="40"/>
                </a:cxn>
                <a:cxn ang="0">
                  <a:pos x="45" y="36"/>
                </a:cxn>
                <a:cxn ang="0">
                  <a:pos x="48" y="35"/>
                </a:cxn>
                <a:cxn ang="0">
                  <a:pos x="52" y="34"/>
                </a:cxn>
                <a:cxn ang="0">
                  <a:pos x="55" y="32"/>
                </a:cxn>
                <a:cxn ang="0">
                  <a:pos x="59" y="30"/>
                </a:cxn>
                <a:cxn ang="0">
                  <a:pos x="62" y="28"/>
                </a:cxn>
                <a:cxn ang="0">
                  <a:pos x="65" y="24"/>
                </a:cxn>
                <a:cxn ang="0">
                  <a:pos x="67" y="20"/>
                </a:cxn>
                <a:cxn ang="0">
                  <a:pos x="68" y="16"/>
                </a:cxn>
                <a:cxn ang="0">
                  <a:pos x="70" y="13"/>
                </a:cxn>
                <a:cxn ang="0">
                  <a:pos x="72" y="9"/>
                </a:cxn>
                <a:cxn ang="0">
                  <a:pos x="72" y="5"/>
                </a:cxn>
                <a:cxn ang="0">
                  <a:pos x="73" y="1"/>
                </a:cxn>
                <a:cxn ang="0">
                  <a:pos x="72" y="4"/>
                </a:cxn>
                <a:cxn ang="0">
                  <a:pos x="72" y="8"/>
                </a:cxn>
                <a:cxn ang="0">
                  <a:pos x="70" y="12"/>
                </a:cxn>
                <a:cxn ang="0">
                  <a:pos x="68" y="15"/>
                </a:cxn>
                <a:cxn ang="0">
                  <a:pos x="67" y="18"/>
                </a:cxn>
                <a:cxn ang="0">
                  <a:pos x="66" y="23"/>
                </a:cxn>
                <a:cxn ang="0">
                  <a:pos x="63" y="27"/>
                </a:cxn>
                <a:cxn ang="0">
                  <a:pos x="60" y="29"/>
                </a:cxn>
                <a:cxn ang="0">
                  <a:pos x="57" y="31"/>
                </a:cxn>
                <a:cxn ang="0">
                  <a:pos x="53" y="33"/>
                </a:cxn>
                <a:cxn ang="0">
                  <a:pos x="50" y="35"/>
                </a:cxn>
                <a:cxn ang="0">
                  <a:pos x="46" y="36"/>
                </a:cxn>
                <a:cxn ang="0">
                  <a:pos x="45" y="38"/>
                </a:cxn>
                <a:cxn ang="0">
                  <a:pos x="44" y="43"/>
                </a:cxn>
                <a:cxn ang="0">
                  <a:pos x="43" y="47"/>
                </a:cxn>
                <a:cxn ang="0">
                  <a:pos x="41" y="51"/>
                </a:cxn>
                <a:cxn ang="0">
                  <a:pos x="41" y="56"/>
                </a:cxn>
                <a:cxn ang="0">
                  <a:pos x="39" y="59"/>
                </a:cxn>
                <a:cxn ang="0">
                  <a:pos x="38" y="63"/>
                </a:cxn>
                <a:cxn ang="0">
                  <a:pos x="38" y="67"/>
                </a:cxn>
                <a:cxn ang="0">
                  <a:pos x="38" y="71"/>
                </a:cxn>
                <a:cxn ang="0">
                  <a:pos x="36" y="75"/>
                </a:cxn>
                <a:cxn ang="0">
                  <a:pos x="32" y="78"/>
                </a:cxn>
                <a:cxn ang="0">
                  <a:pos x="29" y="80"/>
                </a:cxn>
                <a:cxn ang="0">
                  <a:pos x="25" y="82"/>
                </a:cxn>
                <a:cxn ang="0">
                  <a:pos x="21" y="82"/>
                </a:cxn>
                <a:cxn ang="0">
                  <a:pos x="19" y="78"/>
                </a:cxn>
                <a:cxn ang="0">
                  <a:pos x="16" y="77"/>
                </a:cxn>
                <a:cxn ang="0">
                  <a:pos x="13" y="75"/>
                </a:cxn>
                <a:cxn ang="0">
                  <a:pos x="11" y="71"/>
                </a:cxn>
                <a:cxn ang="0">
                  <a:pos x="8" y="70"/>
                </a:cxn>
                <a:cxn ang="0">
                  <a:pos x="5" y="69"/>
                </a:cxn>
                <a:cxn ang="0">
                  <a:pos x="2" y="68"/>
                </a:cxn>
              </a:cxnLst>
              <a:rect l="0" t="0" r="r" b="b"/>
              <a:pathLst>
                <a:path w="73" h="83">
                  <a:moveTo>
                    <a:pt x="65" y="25"/>
                  </a:moveTo>
                  <a:lnTo>
                    <a:pt x="65" y="25"/>
                  </a:lnTo>
                  <a:lnTo>
                    <a:pt x="65" y="25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2" y="28"/>
                  </a:lnTo>
                  <a:lnTo>
                    <a:pt x="62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7" y="30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6" y="31"/>
                  </a:lnTo>
                  <a:lnTo>
                    <a:pt x="56" y="32"/>
                  </a:lnTo>
                  <a:lnTo>
                    <a:pt x="55" y="32"/>
                  </a:lnTo>
                  <a:lnTo>
                    <a:pt x="55" y="32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8" y="34"/>
                  </a:lnTo>
                  <a:lnTo>
                    <a:pt x="47" y="34"/>
                  </a:lnTo>
                  <a:lnTo>
                    <a:pt x="47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1"/>
                  </a:lnTo>
                  <a:lnTo>
                    <a:pt x="44" y="41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3" y="43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2" y="47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42" y="49"/>
                  </a:lnTo>
                  <a:lnTo>
                    <a:pt x="42" y="49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2" y="51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1" y="54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42" y="51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2" y="49"/>
                  </a:lnTo>
                  <a:lnTo>
                    <a:pt x="42" y="49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42" y="47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3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4" y="41"/>
                  </a:lnTo>
                  <a:lnTo>
                    <a:pt x="44" y="41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8" y="34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50" y="35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4" y="33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5" y="32"/>
                  </a:lnTo>
                  <a:lnTo>
                    <a:pt x="55" y="32"/>
                  </a:lnTo>
                  <a:lnTo>
                    <a:pt x="56" y="32"/>
                  </a:lnTo>
                  <a:lnTo>
                    <a:pt x="56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9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2" y="29"/>
                  </a:lnTo>
                  <a:lnTo>
                    <a:pt x="62" y="28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5" y="25"/>
                  </a:lnTo>
                  <a:lnTo>
                    <a:pt x="65" y="25"/>
                  </a:lnTo>
                  <a:lnTo>
                    <a:pt x="65" y="25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6" y="24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21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8" y="17"/>
                  </a:lnTo>
                  <a:lnTo>
                    <a:pt x="68" y="17"/>
                  </a:lnTo>
                  <a:lnTo>
                    <a:pt x="68" y="17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5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1" y="11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2" y="5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73" y="4"/>
                  </a:lnTo>
                  <a:lnTo>
                    <a:pt x="72" y="4"/>
                  </a:lnTo>
                  <a:lnTo>
                    <a:pt x="72" y="3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2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3" y="4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72" y="5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0" y="11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69" y="15"/>
                  </a:lnTo>
                  <a:lnTo>
                    <a:pt x="68" y="15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7"/>
                  </a:lnTo>
                  <a:lnTo>
                    <a:pt x="68" y="17"/>
                  </a:lnTo>
                  <a:lnTo>
                    <a:pt x="68" y="17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6" y="21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6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5"/>
                  </a:lnTo>
                  <a:lnTo>
                    <a:pt x="65" y="25"/>
                  </a:lnTo>
                  <a:lnTo>
                    <a:pt x="65" y="25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2" y="28"/>
                  </a:lnTo>
                  <a:lnTo>
                    <a:pt x="62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7" y="30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6" y="31"/>
                  </a:lnTo>
                  <a:lnTo>
                    <a:pt x="56" y="32"/>
                  </a:lnTo>
                  <a:lnTo>
                    <a:pt x="55" y="32"/>
                  </a:lnTo>
                  <a:lnTo>
                    <a:pt x="55" y="32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8" y="34"/>
                  </a:lnTo>
                  <a:lnTo>
                    <a:pt x="47" y="34"/>
                  </a:lnTo>
                  <a:lnTo>
                    <a:pt x="47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1"/>
                  </a:lnTo>
                  <a:lnTo>
                    <a:pt x="44" y="41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3" y="43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2" y="47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42" y="49"/>
                  </a:lnTo>
                  <a:lnTo>
                    <a:pt x="42" y="49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2" y="51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0" y="56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0" y="58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1"/>
                  </a:lnTo>
                  <a:lnTo>
                    <a:pt x="38" y="61"/>
                  </a:lnTo>
                  <a:lnTo>
                    <a:pt x="38" y="62"/>
                  </a:lnTo>
                  <a:lnTo>
                    <a:pt x="38" y="62"/>
                  </a:lnTo>
                  <a:lnTo>
                    <a:pt x="38" y="63"/>
                  </a:lnTo>
                  <a:lnTo>
                    <a:pt x="38" y="63"/>
                  </a:lnTo>
                  <a:lnTo>
                    <a:pt x="38" y="63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38" y="67"/>
                  </a:lnTo>
                  <a:lnTo>
                    <a:pt x="38" y="67"/>
                  </a:lnTo>
                  <a:lnTo>
                    <a:pt x="38" y="67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8" y="69"/>
                  </a:lnTo>
                  <a:lnTo>
                    <a:pt x="38" y="69"/>
                  </a:lnTo>
                  <a:lnTo>
                    <a:pt x="38" y="69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38" y="71"/>
                  </a:lnTo>
                  <a:lnTo>
                    <a:pt x="38" y="71"/>
                  </a:lnTo>
                  <a:lnTo>
                    <a:pt x="38" y="71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37" y="73"/>
                  </a:lnTo>
                  <a:lnTo>
                    <a:pt x="37" y="73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6" y="74"/>
                  </a:lnTo>
                  <a:lnTo>
                    <a:pt x="36" y="75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4" y="76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3" y="77"/>
                  </a:lnTo>
                  <a:lnTo>
                    <a:pt x="33" y="77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0" y="78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29" y="79"/>
                  </a:lnTo>
                  <a:lnTo>
                    <a:pt x="29" y="80"/>
                  </a:lnTo>
                  <a:lnTo>
                    <a:pt x="29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7" y="81"/>
                  </a:lnTo>
                  <a:lnTo>
                    <a:pt x="27" y="81"/>
                  </a:lnTo>
                  <a:lnTo>
                    <a:pt x="27" y="81"/>
                  </a:lnTo>
                  <a:lnTo>
                    <a:pt x="27" y="82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5" y="82"/>
                  </a:lnTo>
                  <a:lnTo>
                    <a:pt x="25" y="82"/>
                  </a:lnTo>
                  <a:lnTo>
                    <a:pt x="25" y="82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2" y="82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1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6" y="77"/>
                  </a:lnTo>
                  <a:lnTo>
                    <a:pt x="16" y="77"/>
                  </a:lnTo>
                  <a:lnTo>
                    <a:pt x="16" y="77"/>
                  </a:lnTo>
                  <a:lnTo>
                    <a:pt x="15" y="77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4" y="76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2" y="74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2" y="72"/>
                  </a:lnTo>
                  <a:lnTo>
                    <a:pt x="12" y="71"/>
                  </a:lnTo>
                  <a:lnTo>
                    <a:pt x="11" y="71"/>
                  </a:lnTo>
                  <a:lnTo>
                    <a:pt x="11" y="71"/>
                  </a:lnTo>
                  <a:lnTo>
                    <a:pt x="11" y="71"/>
                  </a:lnTo>
                  <a:lnTo>
                    <a:pt x="11" y="71"/>
                  </a:lnTo>
                  <a:lnTo>
                    <a:pt x="11" y="70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7" y="68"/>
                  </a:lnTo>
                  <a:lnTo>
                    <a:pt x="6" y="68"/>
                  </a:lnTo>
                  <a:lnTo>
                    <a:pt x="6" y="69"/>
                  </a:lnTo>
                  <a:lnTo>
                    <a:pt x="6" y="69"/>
                  </a:lnTo>
                  <a:lnTo>
                    <a:pt x="5" y="69"/>
                  </a:lnTo>
                  <a:lnTo>
                    <a:pt x="5" y="69"/>
                  </a:lnTo>
                  <a:lnTo>
                    <a:pt x="5" y="69"/>
                  </a:lnTo>
                  <a:lnTo>
                    <a:pt x="5" y="69"/>
                  </a:lnTo>
                  <a:lnTo>
                    <a:pt x="5" y="69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3" y="68"/>
                  </a:lnTo>
                  <a:lnTo>
                    <a:pt x="3" y="68"/>
                  </a:lnTo>
                  <a:lnTo>
                    <a:pt x="3" y="68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7"/>
                  </a:lnTo>
                  <a:lnTo>
                    <a:pt x="1" y="67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0" y="66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32" name="Freeform 140"/>
            <p:cNvSpPr>
              <a:spLocks/>
            </p:cNvSpPr>
            <p:nvPr>
              <p:custDataLst>
                <p:tags r:id="rId287"/>
              </p:custDataLst>
            </p:nvPr>
          </p:nvSpPr>
          <p:spPr bwMode="auto">
            <a:xfrm>
              <a:off x="5455605" y="4305413"/>
              <a:ext cx="283625" cy="334482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141" y="4"/>
                </a:cxn>
                <a:cxn ang="0">
                  <a:pos x="141" y="8"/>
                </a:cxn>
                <a:cxn ang="0">
                  <a:pos x="142" y="13"/>
                </a:cxn>
                <a:cxn ang="0">
                  <a:pos x="140" y="18"/>
                </a:cxn>
                <a:cxn ang="0">
                  <a:pos x="137" y="22"/>
                </a:cxn>
                <a:cxn ang="0">
                  <a:pos x="137" y="25"/>
                </a:cxn>
                <a:cxn ang="0">
                  <a:pos x="135" y="28"/>
                </a:cxn>
                <a:cxn ang="0">
                  <a:pos x="130" y="30"/>
                </a:cxn>
                <a:cxn ang="0">
                  <a:pos x="127" y="29"/>
                </a:cxn>
                <a:cxn ang="0">
                  <a:pos x="125" y="31"/>
                </a:cxn>
                <a:cxn ang="0">
                  <a:pos x="124" y="35"/>
                </a:cxn>
                <a:cxn ang="0">
                  <a:pos x="126" y="38"/>
                </a:cxn>
                <a:cxn ang="0">
                  <a:pos x="128" y="42"/>
                </a:cxn>
                <a:cxn ang="0">
                  <a:pos x="126" y="45"/>
                </a:cxn>
                <a:cxn ang="0">
                  <a:pos x="123" y="48"/>
                </a:cxn>
                <a:cxn ang="0">
                  <a:pos x="120" y="49"/>
                </a:cxn>
                <a:cxn ang="0">
                  <a:pos x="117" y="53"/>
                </a:cxn>
                <a:cxn ang="0">
                  <a:pos x="116" y="57"/>
                </a:cxn>
                <a:cxn ang="0">
                  <a:pos x="113" y="60"/>
                </a:cxn>
                <a:cxn ang="0">
                  <a:pos x="110" y="62"/>
                </a:cxn>
                <a:cxn ang="0">
                  <a:pos x="107" y="65"/>
                </a:cxn>
                <a:cxn ang="0">
                  <a:pos x="106" y="69"/>
                </a:cxn>
                <a:cxn ang="0">
                  <a:pos x="105" y="72"/>
                </a:cxn>
                <a:cxn ang="0">
                  <a:pos x="103" y="76"/>
                </a:cxn>
                <a:cxn ang="0">
                  <a:pos x="100" y="79"/>
                </a:cxn>
                <a:cxn ang="0">
                  <a:pos x="98" y="81"/>
                </a:cxn>
                <a:cxn ang="0">
                  <a:pos x="95" y="84"/>
                </a:cxn>
                <a:cxn ang="0">
                  <a:pos x="92" y="86"/>
                </a:cxn>
                <a:cxn ang="0">
                  <a:pos x="89" y="87"/>
                </a:cxn>
                <a:cxn ang="0">
                  <a:pos x="85" y="89"/>
                </a:cxn>
                <a:cxn ang="0">
                  <a:pos x="82" y="91"/>
                </a:cxn>
                <a:cxn ang="0">
                  <a:pos x="78" y="93"/>
                </a:cxn>
                <a:cxn ang="0">
                  <a:pos x="75" y="95"/>
                </a:cxn>
                <a:cxn ang="0">
                  <a:pos x="71" y="97"/>
                </a:cxn>
                <a:cxn ang="0">
                  <a:pos x="67" y="100"/>
                </a:cxn>
                <a:cxn ang="0">
                  <a:pos x="64" y="103"/>
                </a:cxn>
                <a:cxn ang="0">
                  <a:pos x="58" y="105"/>
                </a:cxn>
                <a:cxn ang="0">
                  <a:pos x="55" y="108"/>
                </a:cxn>
                <a:cxn ang="0">
                  <a:pos x="51" y="110"/>
                </a:cxn>
                <a:cxn ang="0">
                  <a:pos x="48" y="112"/>
                </a:cxn>
                <a:cxn ang="0">
                  <a:pos x="47" y="116"/>
                </a:cxn>
                <a:cxn ang="0">
                  <a:pos x="44" y="120"/>
                </a:cxn>
                <a:cxn ang="0">
                  <a:pos x="42" y="123"/>
                </a:cxn>
                <a:cxn ang="0">
                  <a:pos x="37" y="125"/>
                </a:cxn>
                <a:cxn ang="0">
                  <a:pos x="34" y="127"/>
                </a:cxn>
                <a:cxn ang="0">
                  <a:pos x="29" y="129"/>
                </a:cxn>
                <a:cxn ang="0">
                  <a:pos x="26" y="131"/>
                </a:cxn>
                <a:cxn ang="0">
                  <a:pos x="22" y="133"/>
                </a:cxn>
                <a:cxn ang="0">
                  <a:pos x="19" y="135"/>
                </a:cxn>
                <a:cxn ang="0">
                  <a:pos x="15" y="138"/>
                </a:cxn>
                <a:cxn ang="0">
                  <a:pos x="12" y="140"/>
                </a:cxn>
                <a:cxn ang="0">
                  <a:pos x="9" y="144"/>
                </a:cxn>
                <a:cxn ang="0">
                  <a:pos x="8" y="148"/>
                </a:cxn>
                <a:cxn ang="0">
                  <a:pos x="7" y="152"/>
                </a:cxn>
                <a:cxn ang="0">
                  <a:pos x="6" y="156"/>
                </a:cxn>
                <a:cxn ang="0">
                  <a:pos x="5" y="160"/>
                </a:cxn>
                <a:cxn ang="0">
                  <a:pos x="3" y="163"/>
                </a:cxn>
                <a:cxn ang="0">
                  <a:pos x="2" y="167"/>
                </a:cxn>
              </a:cxnLst>
              <a:rect l="0" t="0" r="r" b="b"/>
              <a:pathLst>
                <a:path w="145" h="171">
                  <a:moveTo>
                    <a:pt x="145" y="0"/>
                  </a:moveTo>
                  <a:lnTo>
                    <a:pt x="145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42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0" y="1"/>
                  </a:lnTo>
                  <a:lnTo>
                    <a:pt x="140" y="1"/>
                  </a:lnTo>
                  <a:lnTo>
                    <a:pt x="140" y="2"/>
                  </a:lnTo>
                  <a:lnTo>
                    <a:pt x="141" y="2"/>
                  </a:lnTo>
                  <a:lnTo>
                    <a:pt x="141" y="3"/>
                  </a:lnTo>
                  <a:lnTo>
                    <a:pt x="141" y="3"/>
                  </a:lnTo>
                  <a:lnTo>
                    <a:pt x="141" y="4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1" y="6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8"/>
                  </a:lnTo>
                  <a:lnTo>
                    <a:pt x="141" y="8"/>
                  </a:lnTo>
                  <a:lnTo>
                    <a:pt x="141" y="9"/>
                  </a:lnTo>
                  <a:lnTo>
                    <a:pt x="142" y="9"/>
                  </a:lnTo>
                  <a:lnTo>
                    <a:pt x="142" y="9"/>
                  </a:lnTo>
                  <a:lnTo>
                    <a:pt x="142" y="9"/>
                  </a:lnTo>
                  <a:lnTo>
                    <a:pt x="142" y="10"/>
                  </a:lnTo>
                  <a:lnTo>
                    <a:pt x="142" y="10"/>
                  </a:lnTo>
                  <a:lnTo>
                    <a:pt x="142" y="11"/>
                  </a:lnTo>
                  <a:lnTo>
                    <a:pt x="142" y="11"/>
                  </a:lnTo>
                  <a:lnTo>
                    <a:pt x="142" y="13"/>
                  </a:lnTo>
                  <a:lnTo>
                    <a:pt x="142" y="13"/>
                  </a:lnTo>
                  <a:lnTo>
                    <a:pt x="142" y="13"/>
                  </a:lnTo>
                  <a:lnTo>
                    <a:pt x="142" y="14"/>
                  </a:lnTo>
                  <a:lnTo>
                    <a:pt x="142" y="14"/>
                  </a:lnTo>
                  <a:lnTo>
                    <a:pt x="142" y="15"/>
                  </a:lnTo>
                  <a:lnTo>
                    <a:pt x="141" y="15"/>
                  </a:lnTo>
                  <a:lnTo>
                    <a:pt x="142" y="16"/>
                  </a:lnTo>
                  <a:lnTo>
                    <a:pt x="141" y="17"/>
                  </a:lnTo>
                  <a:lnTo>
                    <a:pt x="141" y="18"/>
                  </a:lnTo>
                  <a:lnTo>
                    <a:pt x="141" y="18"/>
                  </a:lnTo>
                  <a:lnTo>
                    <a:pt x="140" y="18"/>
                  </a:lnTo>
                  <a:lnTo>
                    <a:pt x="140" y="18"/>
                  </a:lnTo>
                  <a:lnTo>
                    <a:pt x="139" y="19"/>
                  </a:lnTo>
                  <a:lnTo>
                    <a:pt x="139" y="19"/>
                  </a:lnTo>
                  <a:lnTo>
                    <a:pt x="139" y="20"/>
                  </a:lnTo>
                  <a:lnTo>
                    <a:pt x="139" y="20"/>
                  </a:lnTo>
                  <a:lnTo>
                    <a:pt x="138" y="20"/>
                  </a:lnTo>
                  <a:lnTo>
                    <a:pt x="138" y="20"/>
                  </a:lnTo>
                  <a:lnTo>
                    <a:pt x="138" y="21"/>
                  </a:lnTo>
                  <a:lnTo>
                    <a:pt x="138" y="21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7" y="23"/>
                  </a:lnTo>
                  <a:lnTo>
                    <a:pt x="137" y="23"/>
                  </a:lnTo>
                  <a:lnTo>
                    <a:pt x="137" y="24"/>
                  </a:lnTo>
                  <a:lnTo>
                    <a:pt x="137" y="24"/>
                  </a:lnTo>
                  <a:lnTo>
                    <a:pt x="137" y="24"/>
                  </a:lnTo>
                  <a:lnTo>
                    <a:pt x="137" y="25"/>
                  </a:lnTo>
                  <a:lnTo>
                    <a:pt x="137" y="25"/>
                  </a:lnTo>
                  <a:lnTo>
                    <a:pt x="137" y="25"/>
                  </a:lnTo>
                  <a:lnTo>
                    <a:pt x="137" y="26"/>
                  </a:lnTo>
                  <a:lnTo>
                    <a:pt x="136" y="26"/>
                  </a:lnTo>
                  <a:lnTo>
                    <a:pt x="136" y="26"/>
                  </a:lnTo>
                  <a:lnTo>
                    <a:pt x="136" y="26"/>
                  </a:lnTo>
                  <a:lnTo>
                    <a:pt x="135" y="26"/>
                  </a:lnTo>
                  <a:lnTo>
                    <a:pt x="135" y="27"/>
                  </a:lnTo>
                  <a:lnTo>
                    <a:pt x="135" y="27"/>
                  </a:lnTo>
                  <a:lnTo>
                    <a:pt x="135" y="27"/>
                  </a:lnTo>
                  <a:lnTo>
                    <a:pt x="135" y="27"/>
                  </a:lnTo>
                  <a:lnTo>
                    <a:pt x="135" y="28"/>
                  </a:lnTo>
                  <a:lnTo>
                    <a:pt x="134" y="28"/>
                  </a:lnTo>
                  <a:lnTo>
                    <a:pt x="134" y="29"/>
                  </a:lnTo>
                  <a:lnTo>
                    <a:pt x="133" y="29"/>
                  </a:lnTo>
                  <a:lnTo>
                    <a:pt x="133" y="29"/>
                  </a:lnTo>
                  <a:lnTo>
                    <a:pt x="132" y="30"/>
                  </a:lnTo>
                  <a:lnTo>
                    <a:pt x="132" y="30"/>
                  </a:lnTo>
                  <a:lnTo>
                    <a:pt x="132" y="30"/>
                  </a:lnTo>
                  <a:lnTo>
                    <a:pt x="131" y="30"/>
                  </a:lnTo>
                  <a:lnTo>
                    <a:pt x="131" y="30"/>
                  </a:lnTo>
                  <a:lnTo>
                    <a:pt x="130" y="30"/>
                  </a:lnTo>
                  <a:lnTo>
                    <a:pt x="130" y="30"/>
                  </a:lnTo>
                  <a:lnTo>
                    <a:pt x="130" y="30"/>
                  </a:lnTo>
                  <a:lnTo>
                    <a:pt x="130" y="30"/>
                  </a:lnTo>
                  <a:lnTo>
                    <a:pt x="129" y="30"/>
                  </a:lnTo>
                  <a:lnTo>
                    <a:pt x="129" y="30"/>
                  </a:lnTo>
                  <a:lnTo>
                    <a:pt x="128" y="30"/>
                  </a:lnTo>
                  <a:lnTo>
                    <a:pt x="128" y="30"/>
                  </a:lnTo>
                  <a:lnTo>
                    <a:pt x="128" y="29"/>
                  </a:lnTo>
                  <a:lnTo>
                    <a:pt x="128" y="29"/>
                  </a:lnTo>
                  <a:lnTo>
                    <a:pt x="127" y="29"/>
                  </a:lnTo>
                  <a:lnTo>
                    <a:pt x="127" y="29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5" y="30"/>
                  </a:lnTo>
                  <a:lnTo>
                    <a:pt x="125" y="30"/>
                  </a:lnTo>
                  <a:lnTo>
                    <a:pt x="125" y="30"/>
                  </a:lnTo>
                  <a:lnTo>
                    <a:pt x="125" y="31"/>
                  </a:lnTo>
                  <a:lnTo>
                    <a:pt x="125" y="31"/>
                  </a:lnTo>
                  <a:lnTo>
                    <a:pt x="125" y="31"/>
                  </a:lnTo>
                  <a:lnTo>
                    <a:pt x="125" y="31"/>
                  </a:lnTo>
                  <a:lnTo>
                    <a:pt x="124" y="32"/>
                  </a:lnTo>
                  <a:lnTo>
                    <a:pt x="124" y="32"/>
                  </a:lnTo>
                  <a:lnTo>
                    <a:pt x="124" y="33"/>
                  </a:lnTo>
                  <a:lnTo>
                    <a:pt x="123" y="33"/>
                  </a:lnTo>
                  <a:lnTo>
                    <a:pt x="123" y="33"/>
                  </a:lnTo>
                  <a:lnTo>
                    <a:pt x="123" y="34"/>
                  </a:lnTo>
                  <a:lnTo>
                    <a:pt x="123" y="34"/>
                  </a:lnTo>
                  <a:lnTo>
                    <a:pt x="123" y="35"/>
                  </a:lnTo>
                  <a:lnTo>
                    <a:pt x="124" y="35"/>
                  </a:lnTo>
                  <a:lnTo>
                    <a:pt x="124" y="35"/>
                  </a:lnTo>
                  <a:lnTo>
                    <a:pt x="124" y="36"/>
                  </a:lnTo>
                  <a:lnTo>
                    <a:pt x="125" y="36"/>
                  </a:lnTo>
                  <a:lnTo>
                    <a:pt x="125" y="36"/>
                  </a:lnTo>
                  <a:lnTo>
                    <a:pt x="125" y="36"/>
                  </a:lnTo>
                  <a:lnTo>
                    <a:pt x="125" y="36"/>
                  </a:lnTo>
                  <a:lnTo>
                    <a:pt x="126" y="36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6" y="38"/>
                  </a:lnTo>
                  <a:lnTo>
                    <a:pt x="126" y="38"/>
                  </a:lnTo>
                  <a:lnTo>
                    <a:pt x="126" y="38"/>
                  </a:lnTo>
                  <a:lnTo>
                    <a:pt x="127" y="39"/>
                  </a:lnTo>
                  <a:lnTo>
                    <a:pt x="127" y="39"/>
                  </a:lnTo>
                  <a:lnTo>
                    <a:pt x="127" y="39"/>
                  </a:lnTo>
                  <a:lnTo>
                    <a:pt x="127" y="40"/>
                  </a:lnTo>
                  <a:lnTo>
                    <a:pt x="127" y="40"/>
                  </a:lnTo>
                  <a:lnTo>
                    <a:pt x="128" y="40"/>
                  </a:lnTo>
                  <a:lnTo>
                    <a:pt x="128" y="41"/>
                  </a:lnTo>
                  <a:lnTo>
                    <a:pt x="128" y="41"/>
                  </a:lnTo>
                  <a:lnTo>
                    <a:pt x="128" y="42"/>
                  </a:lnTo>
                  <a:lnTo>
                    <a:pt x="127" y="42"/>
                  </a:lnTo>
                  <a:lnTo>
                    <a:pt x="127" y="42"/>
                  </a:lnTo>
                  <a:lnTo>
                    <a:pt x="127" y="43"/>
                  </a:lnTo>
                  <a:lnTo>
                    <a:pt x="127" y="43"/>
                  </a:lnTo>
                  <a:lnTo>
                    <a:pt x="127" y="43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26" y="45"/>
                  </a:lnTo>
                  <a:lnTo>
                    <a:pt x="126" y="45"/>
                  </a:lnTo>
                  <a:lnTo>
                    <a:pt x="125" y="45"/>
                  </a:lnTo>
                  <a:lnTo>
                    <a:pt x="125" y="46"/>
                  </a:lnTo>
                  <a:lnTo>
                    <a:pt x="125" y="46"/>
                  </a:lnTo>
                  <a:lnTo>
                    <a:pt x="125" y="46"/>
                  </a:lnTo>
                  <a:lnTo>
                    <a:pt x="125" y="47"/>
                  </a:lnTo>
                  <a:lnTo>
                    <a:pt x="124" y="47"/>
                  </a:lnTo>
                  <a:lnTo>
                    <a:pt x="124" y="47"/>
                  </a:lnTo>
                  <a:lnTo>
                    <a:pt x="124" y="47"/>
                  </a:lnTo>
                  <a:lnTo>
                    <a:pt x="123" y="48"/>
                  </a:lnTo>
                  <a:lnTo>
                    <a:pt x="123" y="48"/>
                  </a:lnTo>
                  <a:lnTo>
                    <a:pt x="123" y="48"/>
                  </a:lnTo>
                  <a:lnTo>
                    <a:pt x="123" y="49"/>
                  </a:lnTo>
                  <a:lnTo>
                    <a:pt x="122" y="49"/>
                  </a:lnTo>
                  <a:lnTo>
                    <a:pt x="122" y="49"/>
                  </a:lnTo>
                  <a:lnTo>
                    <a:pt x="121" y="49"/>
                  </a:lnTo>
                  <a:lnTo>
                    <a:pt x="121" y="49"/>
                  </a:lnTo>
                  <a:lnTo>
                    <a:pt x="121" y="49"/>
                  </a:lnTo>
                  <a:lnTo>
                    <a:pt x="121" y="49"/>
                  </a:lnTo>
                  <a:lnTo>
                    <a:pt x="120" y="49"/>
                  </a:lnTo>
                  <a:lnTo>
                    <a:pt x="120" y="49"/>
                  </a:lnTo>
                  <a:lnTo>
                    <a:pt x="119" y="50"/>
                  </a:lnTo>
                  <a:lnTo>
                    <a:pt x="119" y="51"/>
                  </a:lnTo>
                  <a:lnTo>
                    <a:pt x="119" y="51"/>
                  </a:lnTo>
                  <a:lnTo>
                    <a:pt x="118" y="51"/>
                  </a:lnTo>
                  <a:lnTo>
                    <a:pt x="118" y="51"/>
                  </a:lnTo>
                  <a:lnTo>
                    <a:pt x="118" y="52"/>
                  </a:lnTo>
                  <a:lnTo>
                    <a:pt x="118" y="52"/>
                  </a:lnTo>
                  <a:lnTo>
                    <a:pt x="118" y="53"/>
                  </a:lnTo>
                  <a:lnTo>
                    <a:pt x="117" y="53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7" y="55"/>
                  </a:lnTo>
                  <a:lnTo>
                    <a:pt x="117" y="55"/>
                  </a:lnTo>
                  <a:lnTo>
                    <a:pt x="117" y="56"/>
                  </a:lnTo>
                  <a:lnTo>
                    <a:pt x="117" y="56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57"/>
                  </a:lnTo>
                  <a:lnTo>
                    <a:pt x="116" y="57"/>
                  </a:lnTo>
                  <a:lnTo>
                    <a:pt x="115" y="58"/>
                  </a:lnTo>
                  <a:lnTo>
                    <a:pt x="115" y="58"/>
                  </a:lnTo>
                  <a:lnTo>
                    <a:pt x="115" y="58"/>
                  </a:lnTo>
                  <a:lnTo>
                    <a:pt x="114" y="58"/>
                  </a:lnTo>
                  <a:lnTo>
                    <a:pt x="114" y="58"/>
                  </a:lnTo>
                  <a:lnTo>
                    <a:pt x="114" y="59"/>
                  </a:lnTo>
                  <a:lnTo>
                    <a:pt x="113" y="59"/>
                  </a:lnTo>
                  <a:lnTo>
                    <a:pt x="113" y="60"/>
                  </a:lnTo>
                  <a:lnTo>
                    <a:pt x="113" y="60"/>
                  </a:lnTo>
                  <a:lnTo>
                    <a:pt x="113" y="60"/>
                  </a:lnTo>
                  <a:lnTo>
                    <a:pt x="112" y="60"/>
                  </a:lnTo>
                  <a:lnTo>
                    <a:pt x="112" y="60"/>
                  </a:lnTo>
                  <a:lnTo>
                    <a:pt x="112" y="61"/>
                  </a:lnTo>
                  <a:lnTo>
                    <a:pt x="111" y="61"/>
                  </a:lnTo>
                  <a:lnTo>
                    <a:pt x="111" y="61"/>
                  </a:lnTo>
                  <a:lnTo>
                    <a:pt x="110" y="61"/>
                  </a:lnTo>
                  <a:lnTo>
                    <a:pt x="110" y="62"/>
                  </a:lnTo>
                  <a:lnTo>
                    <a:pt x="110" y="62"/>
                  </a:lnTo>
                  <a:lnTo>
                    <a:pt x="110" y="62"/>
                  </a:lnTo>
                  <a:lnTo>
                    <a:pt x="110" y="62"/>
                  </a:lnTo>
                  <a:lnTo>
                    <a:pt x="109" y="62"/>
                  </a:lnTo>
                  <a:lnTo>
                    <a:pt x="109" y="63"/>
                  </a:lnTo>
                  <a:lnTo>
                    <a:pt x="109" y="63"/>
                  </a:lnTo>
                  <a:lnTo>
                    <a:pt x="108" y="63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5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7" y="66"/>
                  </a:lnTo>
                  <a:lnTo>
                    <a:pt x="107" y="67"/>
                  </a:lnTo>
                  <a:lnTo>
                    <a:pt x="107" y="67"/>
                  </a:lnTo>
                  <a:lnTo>
                    <a:pt x="107" y="67"/>
                  </a:lnTo>
                  <a:lnTo>
                    <a:pt x="106" y="68"/>
                  </a:lnTo>
                  <a:lnTo>
                    <a:pt x="106" y="68"/>
                  </a:lnTo>
                  <a:lnTo>
                    <a:pt x="106" y="69"/>
                  </a:lnTo>
                  <a:lnTo>
                    <a:pt x="106" y="69"/>
                  </a:lnTo>
                  <a:lnTo>
                    <a:pt x="106" y="69"/>
                  </a:lnTo>
                  <a:lnTo>
                    <a:pt x="106" y="70"/>
                  </a:lnTo>
                  <a:lnTo>
                    <a:pt x="106" y="70"/>
                  </a:lnTo>
                  <a:lnTo>
                    <a:pt x="106" y="71"/>
                  </a:lnTo>
                  <a:lnTo>
                    <a:pt x="106" y="71"/>
                  </a:lnTo>
                  <a:lnTo>
                    <a:pt x="105" y="71"/>
                  </a:lnTo>
                  <a:lnTo>
                    <a:pt x="105" y="71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105" y="73"/>
                  </a:lnTo>
                  <a:lnTo>
                    <a:pt x="105" y="73"/>
                  </a:lnTo>
                  <a:lnTo>
                    <a:pt x="105" y="73"/>
                  </a:lnTo>
                  <a:lnTo>
                    <a:pt x="105" y="73"/>
                  </a:lnTo>
                  <a:lnTo>
                    <a:pt x="104" y="74"/>
                  </a:lnTo>
                  <a:lnTo>
                    <a:pt x="104" y="74"/>
                  </a:lnTo>
                  <a:lnTo>
                    <a:pt x="104" y="74"/>
                  </a:lnTo>
                  <a:lnTo>
                    <a:pt x="104" y="75"/>
                  </a:lnTo>
                  <a:lnTo>
                    <a:pt x="103" y="75"/>
                  </a:lnTo>
                  <a:lnTo>
                    <a:pt x="103" y="76"/>
                  </a:lnTo>
                  <a:lnTo>
                    <a:pt x="103" y="76"/>
                  </a:lnTo>
                  <a:lnTo>
                    <a:pt x="103" y="76"/>
                  </a:lnTo>
                  <a:lnTo>
                    <a:pt x="103" y="76"/>
                  </a:lnTo>
                  <a:lnTo>
                    <a:pt x="102" y="76"/>
                  </a:lnTo>
                  <a:lnTo>
                    <a:pt x="102" y="77"/>
                  </a:lnTo>
                  <a:lnTo>
                    <a:pt x="101" y="77"/>
                  </a:lnTo>
                  <a:lnTo>
                    <a:pt x="101" y="78"/>
                  </a:lnTo>
                  <a:lnTo>
                    <a:pt x="100" y="78"/>
                  </a:lnTo>
                  <a:lnTo>
                    <a:pt x="100" y="78"/>
                  </a:lnTo>
                  <a:lnTo>
                    <a:pt x="100" y="79"/>
                  </a:lnTo>
                  <a:lnTo>
                    <a:pt x="100" y="79"/>
                  </a:lnTo>
                  <a:lnTo>
                    <a:pt x="100" y="79"/>
                  </a:lnTo>
                  <a:lnTo>
                    <a:pt x="100" y="79"/>
                  </a:lnTo>
                  <a:lnTo>
                    <a:pt x="100" y="80"/>
                  </a:lnTo>
                  <a:lnTo>
                    <a:pt x="99" y="80"/>
                  </a:lnTo>
                  <a:lnTo>
                    <a:pt x="99" y="80"/>
                  </a:lnTo>
                  <a:lnTo>
                    <a:pt x="98" y="80"/>
                  </a:lnTo>
                  <a:lnTo>
                    <a:pt x="98" y="81"/>
                  </a:lnTo>
                  <a:lnTo>
                    <a:pt x="98" y="81"/>
                  </a:lnTo>
                  <a:lnTo>
                    <a:pt x="98" y="81"/>
                  </a:lnTo>
                  <a:lnTo>
                    <a:pt x="98" y="81"/>
                  </a:lnTo>
                  <a:lnTo>
                    <a:pt x="97" y="82"/>
                  </a:lnTo>
                  <a:lnTo>
                    <a:pt x="97" y="82"/>
                  </a:lnTo>
                  <a:lnTo>
                    <a:pt x="97" y="82"/>
                  </a:lnTo>
                  <a:lnTo>
                    <a:pt x="96" y="83"/>
                  </a:lnTo>
                  <a:lnTo>
                    <a:pt x="96" y="83"/>
                  </a:lnTo>
                  <a:lnTo>
                    <a:pt x="96" y="83"/>
                  </a:lnTo>
                  <a:lnTo>
                    <a:pt x="95" y="83"/>
                  </a:lnTo>
                  <a:lnTo>
                    <a:pt x="95" y="84"/>
                  </a:lnTo>
                  <a:lnTo>
                    <a:pt x="95" y="84"/>
                  </a:lnTo>
                  <a:lnTo>
                    <a:pt x="95" y="84"/>
                  </a:lnTo>
                  <a:lnTo>
                    <a:pt x="94" y="84"/>
                  </a:lnTo>
                  <a:lnTo>
                    <a:pt x="94" y="85"/>
                  </a:lnTo>
                  <a:lnTo>
                    <a:pt x="94" y="85"/>
                  </a:lnTo>
                  <a:lnTo>
                    <a:pt x="94" y="85"/>
                  </a:lnTo>
                  <a:lnTo>
                    <a:pt x="94" y="85"/>
                  </a:lnTo>
                  <a:lnTo>
                    <a:pt x="93" y="85"/>
                  </a:lnTo>
                  <a:lnTo>
                    <a:pt x="93" y="86"/>
                  </a:lnTo>
                  <a:lnTo>
                    <a:pt x="93" y="86"/>
                  </a:lnTo>
                  <a:lnTo>
                    <a:pt x="92" y="86"/>
                  </a:lnTo>
                  <a:lnTo>
                    <a:pt x="92" y="86"/>
                  </a:lnTo>
                  <a:lnTo>
                    <a:pt x="91" y="86"/>
                  </a:lnTo>
                  <a:lnTo>
                    <a:pt x="91" y="86"/>
                  </a:lnTo>
                  <a:lnTo>
                    <a:pt x="91" y="86"/>
                  </a:lnTo>
                  <a:lnTo>
                    <a:pt x="91" y="87"/>
                  </a:lnTo>
                  <a:lnTo>
                    <a:pt x="90" y="87"/>
                  </a:lnTo>
                  <a:lnTo>
                    <a:pt x="90" y="87"/>
                  </a:lnTo>
                  <a:lnTo>
                    <a:pt x="89" y="87"/>
                  </a:lnTo>
                  <a:lnTo>
                    <a:pt x="89" y="87"/>
                  </a:lnTo>
                  <a:lnTo>
                    <a:pt x="89" y="87"/>
                  </a:lnTo>
                  <a:lnTo>
                    <a:pt x="89" y="87"/>
                  </a:lnTo>
                  <a:lnTo>
                    <a:pt x="88" y="87"/>
                  </a:lnTo>
                  <a:lnTo>
                    <a:pt x="88" y="87"/>
                  </a:lnTo>
                  <a:lnTo>
                    <a:pt x="87" y="88"/>
                  </a:lnTo>
                  <a:lnTo>
                    <a:pt x="87" y="88"/>
                  </a:lnTo>
                  <a:lnTo>
                    <a:pt x="87" y="88"/>
                  </a:lnTo>
                  <a:lnTo>
                    <a:pt x="86" y="88"/>
                  </a:lnTo>
                  <a:lnTo>
                    <a:pt x="86" y="89"/>
                  </a:lnTo>
                  <a:lnTo>
                    <a:pt x="86" y="89"/>
                  </a:lnTo>
                  <a:lnTo>
                    <a:pt x="85" y="89"/>
                  </a:lnTo>
                  <a:lnTo>
                    <a:pt x="85" y="89"/>
                  </a:lnTo>
                  <a:lnTo>
                    <a:pt x="85" y="89"/>
                  </a:lnTo>
                  <a:lnTo>
                    <a:pt x="84" y="90"/>
                  </a:lnTo>
                  <a:lnTo>
                    <a:pt x="84" y="90"/>
                  </a:lnTo>
                  <a:lnTo>
                    <a:pt x="83" y="90"/>
                  </a:lnTo>
                  <a:lnTo>
                    <a:pt x="83" y="90"/>
                  </a:lnTo>
                  <a:lnTo>
                    <a:pt x="83" y="90"/>
                  </a:lnTo>
                  <a:lnTo>
                    <a:pt x="83" y="91"/>
                  </a:lnTo>
                  <a:lnTo>
                    <a:pt x="82" y="91"/>
                  </a:lnTo>
                  <a:lnTo>
                    <a:pt x="82" y="91"/>
                  </a:lnTo>
                  <a:lnTo>
                    <a:pt x="82" y="91"/>
                  </a:lnTo>
                  <a:lnTo>
                    <a:pt x="81" y="92"/>
                  </a:lnTo>
                  <a:lnTo>
                    <a:pt x="81" y="92"/>
                  </a:lnTo>
                  <a:lnTo>
                    <a:pt x="80" y="92"/>
                  </a:lnTo>
                  <a:lnTo>
                    <a:pt x="80" y="92"/>
                  </a:lnTo>
                  <a:lnTo>
                    <a:pt x="80" y="92"/>
                  </a:lnTo>
                  <a:lnTo>
                    <a:pt x="79" y="92"/>
                  </a:lnTo>
                  <a:lnTo>
                    <a:pt x="79" y="92"/>
                  </a:lnTo>
                  <a:lnTo>
                    <a:pt x="78" y="93"/>
                  </a:lnTo>
                  <a:lnTo>
                    <a:pt x="78" y="93"/>
                  </a:lnTo>
                  <a:lnTo>
                    <a:pt x="78" y="93"/>
                  </a:lnTo>
                  <a:lnTo>
                    <a:pt x="77" y="93"/>
                  </a:lnTo>
                  <a:lnTo>
                    <a:pt x="77" y="93"/>
                  </a:lnTo>
                  <a:lnTo>
                    <a:pt x="77" y="94"/>
                  </a:lnTo>
                  <a:lnTo>
                    <a:pt x="76" y="94"/>
                  </a:lnTo>
                  <a:lnTo>
                    <a:pt x="76" y="94"/>
                  </a:lnTo>
                  <a:lnTo>
                    <a:pt x="76" y="94"/>
                  </a:lnTo>
                  <a:lnTo>
                    <a:pt x="76" y="94"/>
                  </a:lnTo>
                  <a:lnTo>
                    <a:pt x="75" y="95"/>
                  </a:lnTo>
                  <a:lnTo>
                    <a:pt x="75" y="95"/>
                  </a:lnTo>
                  <a:lnTo>
                    <a:pt x="74" y="95"/>
                  </a:lnTo>
                  <a:lnTo>
                    <a:pt x="74" y="95"/>
                  </a:lnTo>
                  <a:lnTo>
                    <a:pt x="74" y="95"/>
                  </a:lnTo>
                  <a:lnTo>
                    <a:pt x="73" y="95"/>
                  </a:lnTo>
                  <a:lnTo>
                    <a:pt x="73" y="96"/>
                  </a:lnTo>
                  <a:lnTo>
                    <a:pt x="73" y="96"/>
                  </a:lnTo>
                  <a:lnTo>
                    <a:pt x="72" y="96"/>
                  </a:lnTo>
                  <a:lnTo>
                    <a:pt x="72" y="97"/>
                  </a:lnTo>
                  <a:lnTo>
                    <a:pt x="71" y="97"/>
                  </a:lnTo>
                  <a:lnTo>
                    <a:pt x="71" y="97"/>
                  </a:lnTo>
                  <a:lnTo>
                    <a:pt x="71" y="98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69" y="99"/>
                  </a:lnTo>
                  <a:lnTo>
                    <a:pt x="69" y="99"/>
                  </a:lnTo>
                  <a:lnTo>
                    <a:pt x="69" y="99"/>
                  </a:lnTo>
                  <a:lnTo>
                    <a:pt x="69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7" y="100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4" y="103"/>
                  </a:lnTo>
                  <a:lnTo>
                    <a:pt x="64" y="103"/>
                  </a:lnTo>
                  <a:lnTo>
                    <a:pt x="64" y="103"/>
                  </a:lnTo>
                  <a:lnTo>
                    <a:pt x="64" y="104"/>
                  </a:lnTo>
                  <a:lnTo>
                    <a:pt x="63" y="104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1" y="104"/>
                  </a:lnTo>
                  <a:lnTo>
                    <a:pt x="61" y="104"/>
                  </a:lnTo>
                  <a:lnTo>
                    <a:pt x="59" y="105"/>
                  </a:lnTo>
                  <a:lnTo>
                    <a:pt x="58" y="105"/>
                  </a:lnTo>
                  <a:lnTo>
                    <a:pt x="58" y="105"/>
                  </a:lnTo>
                  <a:lnTo>
                    <a:pt x="57" y="105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6" y="106"/>
                  </a:lnTo>
                  <a:lnTo>
                    <a:pt x="56" y="106"/>
                  </a:lnTo>
                  <a:lnTo>
                    <a:pt x="55" y="107"/>
                  </a:lnTo>
                  <a:lnTo>
                    <a:pt x="55" y="107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3" y="109"/>
                  </a:lnTo>
                  <a:lnTo>
                    <a:pt x="53" y="109"/>
                  </a:lnTo>
                  <a:lnTo>
                    <a:pt x="53" y="109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1" y="109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0" y="110"/>
                  </a:lnTo>
                  <a:lnTo>
                    <a:pt x="50" y="111"/>
                  </a:lnTo>
                  <a:lnTo>
                    <a:pt x="50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7"/>
                  </a:lnTo>
                  <a:lnTo>
                    <a:pt x="46" y="117"/>
                  </a:lnTo>
                  <a:lnTo>
                    <a:pt x="46" y="118"/>
                  </a:lnTo>
                  <a:lnTo>
                    <a:pt x="46" y="118"/>
                  </a:lnTo>
                  <a:lnTo>
                    <a:pt x="46" y="118"/>
                  </a:lnTo>
                  <a:lnTo>
                    <a:pt x="46" y="119"/>
                  </a:lnTo>
                  <a:lnTo>
                    <a:pt x="45" y="119"/>
                  </a:lnTo>
                  <a:lnTo>
                    <a:pt x="45" y="120"/>
                  </a:lnTo>
                  <a:lnTo>
                    <a:pt x="45" y="120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4" y="121"/>
                  </a:lnTo>
                  <a:lnTo>
                    <a:pt x="44" y="121"/>
                  </a:lnTo>
                  <a:lnTo>
                    <a:pt x="44" y="121"/>
                  </a:lnTo>
                  <a:lnTo>
                    <a:pt x="44" y="122"/>
                  </a:lnTo>
                  <a:lnTo>
                    <a:pt x="43" y="122"/>
                  </a:lnTo>
                  <a:lnTo>
                    <a:pt x="43" y="122"/>
                  </a:lnTo>
                  <a:lnTo>
                    <a:pt x="42" y="122"/>
                  </a:lnTo>
                  <a:lnTo>
                    <a:pt x="42" y="123"/>
                  </a:lnTo>
                  <a:lnTo>
                    <a:pt x="42" y="123"/>
                  </a:lnTo>
                  <a:lnTo>
                    <a:pt x="42" y="124"/>
                  </a:lnTo>
                  <a:lnTo>
                    <a:pt x="41" y="124"/>
                  </a:lnTo>
                  <a:lnTo>
                    <a:pt x="41" y="124"/>
                  </a:lnTo>
                  <a:lnTo>
                    <a:pt x="41" y="124"/>
                  </a:lnTo>
                  <a:lnTo>
                    <a:pt x="40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9" y="125"/>
                  </a:lnTo>
                  <a:lnTo>
                    <a:pt x="38" y="125"/>
                  </a:lnTo>
                  <a:lnTo>
                    <a:pt x="37" y="125"/>
                  </a:lnTo>
                  <a:lnTo>
                    <a:pt x="37" y="125"/>
                  </a:lnTo>
                  <a:lnTo>
                    <a:pt x="37" y="125"/>
                  </a:lnTo>
                  <a:lnTo>
                    <a:pt x="36" y="125"/>
                  </a:lnTo>
                  <a:lnTo>
                    <a:pt x="36" y="126"/>
                  </a:lnTo>
                  <a:lnTo>
                    <a:pt x="35" y="126"/>
                  </a:lnTo>
                  <a:lnTo>
                    <a:pt x="35" y="126"/>
                  </a:lnTo>
                  <a:lnTo>
                    <a:pt x="35" y="126"/>
                  </a:lnTo>
                  <a:lnTo>
                    <a:pt x="34" y="126"/>
                  </a:lnTo>
                  <a:lnTo>
                    <a:pt x="34" y="126"/>
                  </a:lnTo>
                  <a:lnTo>
                    <a:pt x="34" y="127"/>
                  </a:lnTo>
                  <a:lnTo>
                    <a:pt x="33" y="127"/>
                  </a:lnTo>
                  <a:lnTo>
                    <a:pt x="33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29" y="128"/>
                  </a:lnTo>
                  <a:lnTo>
                    <a:pt x="29" y="128"/>
                  </a:lnTo>
                  <a:lnTo>
                    <a:pt x="29" y="129"/>
                  </a:lnTo>
                  <a:lnTo>
                    <a:pt x="28" y="129"/>
                  </a:lnTo>
                  <a:lnTo>
                    <a:pt x="28" y="129"/>
                  </a:lnTo>
                  <a:lnTo>
                    <a:pt x="28" y="129"/>
                  </a:lnTo>
                  <a:lnTo>
                    <a:pt x="28" y="129"/>
                  </a:lnTo>
                  <a:lnTo>
                    <a:pt x="28" y="129"/>
                  </a:lnTo>
                  <a:lnTo>
                    <a:pt x="27" y="130"/>
                  </a:lnTo>
                  <a:lnTo>
                    <a:pt x="27" y="130"/>
                  </a:lnTo>
                  <a:lnTo>
                    <a:pt x="27" y="130"/>
                  </a:lnTo>
                  <a:lnTo>
                    <a:pt x="27" y="131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5" y="131"/>
                  </a:lnTo>
                  <a:lnTo>
                    <a:pt x="25" y="131"/>
                  </a:lnTo>
                  <a:lnTo>
                    <a:pt x="24" y="131"/>
                  </a:lnTo>
                  <a:lnTo>
                    <a:pt x="24" y="131"/>
                  </a:lnTo>
                  <a:lnTo>
                    <a:pt x="24" y="131"/>
                  </a:lnTo>
                  <a:lnTo>
                    <a:pt x="24" y="132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2" y="133"/>
                  </a:lnTo>
                  <a:lnTo>
                    <a:pt x="22" y="133"/>
                  </a:lnTo>
                  <a:lnTo>
                    <a:pt x="21" y="134"/>
                  </a:lnTo>
                  <a:lnTo>
                    <a:pt x="21" y="134"/>
                  </a:lnTo>
                  <a:lnTo>
                    <a:pt x="21" y="134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20" y="135"/>
                  </a:lnTo>
                  <a:lnTo>
                    <a:pt x="19" y="135"/>
                  </a:lnTo>
                  <a:lnTo>
                    <a:pt x="19" y="135"/>
                  </a:lnTo>
                  <a:lnTo>
                    <a:pt x="19" y="135"/>
                  </a:lnTo>
                  <a:lnTo>
                    <a:pt x="18" y="135"/>
                  </a:lnTo>
                  <a:lnTo>
                    <a:pt x="18" y="135"/>
                  </a:lnTo>
                  <a:lnTo>
                    <a:pt x="17" y="136"/>
                  </a:lnTo>
                  <a:lnTo>
                    <a:pt x="17" y="136"/>
                  </a:lnTo>
                  <a:lnTo>
                    <a:pt x="17" y="136"/>
                  </a:lnTo>
                  <a:lnTo>
                    <a:pt x="16" y="136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5" y="137"/>
                  </a:lnTo>
                  <a:lnTo>
                    <a:pt x="15" y="138"/>
                  </a:lnTo>
                  <a:lnTo>
                    <a:pt x="14" y="138"/>
                  </a:lnTo>
                  <a:lnTo>
                    <a:pt x="14" y="138"/>
                  </a:lnTo>
                  <a:lnTo>
                    <a:pt x="14" y="139"/>
                  </a:lnTo>
                  <a:lnTo>
                    <a:pt x="14" y="139"/>
                  </a:lnTo>
                  <a:lnTo>
                    <a:pt x="13" y="139"/>
                  </a:lnTo>
                  <a:lnTo>
                    <a:pt x="13" y="139"/>
                  </a:lnTo>
                  <a:lnTo>
                    <a:pt x="13" y="140"/>
                  </a:lnTo>
                  <a:lnTo>
                    <a:pt x="12" y="140"/>
                  </a:lnTo>
                  <a:lnTo>
                    <a:pt x="12" y="140"/>
                  </a:lnTo>
                  <a:lnTo>
                    <a:pt x="12" y="140"/>
                  </a:lnTo>
                  <a:lnTo>
                    <a:pt x="12" y="141"/>
                  </a:lnTo>
                  <a:lnTo>
                    <a:pt x="12" y="141"/>
                  </a:lnTo>
                  <a:lnTo>
                    <a:pt x="11" y="142"/>
                  </a:lnTo>
                  <a:lnTo>
                    <a:pt x="11" y="142"/>
                  </a:lnTo>
                  <a:lnTo>
                    <a:pt x="11" y="142"/>
                  </a:lnTo>
                  <a:lnTo>
                    <a:pt x="10" y="142"/>
                  </a:lnTo>
                  <a:lnTo>
                    <a:pt x="10" y="142"/>
                  </a:lnTo>
                  <a:lnTo>
                    <a:pt x="10" y="142"/>
                  </a:lnTo>
                  <a:lnTo>
                    <a:pt x="9" y="143"/>
                  </a:lnTo>
                  <a:lnTo>
                    <a:pt x="9" y="144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8" y="145"/>
                  </a:lnTo>
                  <a:lnTo>
                    <a:pt x="8" y="145"/>
                  </a:lnTo>
                  <a:lnTo>
                    <a:pt x="8" y="146"/>
                  </a:lnTo>
                  <a:lnTo>
                    <a:pt x="7" y="146"/>
                  </a:lnTo>
                  <a:lnTo>
                    <a:pt x="8" y="147"/>
                  </a:lnTo>
                  <a:lnTo>
                    <a:pt x="8" y="147"/>
                  </a:lnTo>
                  <a:lnTo>
                    <a:pt x="8" y="148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8" y="149"/>
                  </a:lnTo>
                  <a:lnTo>
                    <a:pt x="7" y="149"/>
                  </a:lnTo>
                  <a:lnTo>
                    <a:pt x="7" y="150"/>
                  </a:lnTo>
                  <a:lnTo>
                    <a:pt x="8" y="150"/>
                  </a:lnTo>
                  <a:lnTo>
                    <a:pt x="8" y="151"/>
                  </a:lnTo>
                  <a:lnTo>
                    <a:pt x="8" y="151"/>
                  </a:lnTo>
                  <a:lnTo>
                    <a:pt x="7" y="151"/>
                  </a:lnTo>
                  <a:lnTo>
                    <a:pt x="7" y="152"/>
                  </a:lnTo>
                  <a:lnTo>
                    <a:pt x="7" y="152"/>
                  </a:lnTo>
                  <a:lnTo>
                    <a:pt x="7" y="153"/>
                  </a:lnTo>
                  <a:lnTo>
                    <a:pt x="7" y="153"/>
                  </a:lnTo>
                  <a:lnTo>
                    <a:pt x="7" y="153"/>
                  </a:lnTo>
                  <a:lnTo>
                    <a:pt x="7" y="154"/>
                  </a:lnTo>
                  <a:lnTo>
                    <a:pt x="7" y="154"/>
                  </a:lnTo>
                  <a:lnTo>
                    <a:pt x="7" y="155"/>
                  </a:lnTo>
                  <a:lnTo>
                    <a:pt x="7" y="155"/>
                  </a:lnTo>
                  <a:lnTo>
                    <a:pt x="7" y="155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6" y="157"/>
                  </a:lnTo>
                  <a:lnTo>
                    <a:pt x="5" y="157"/>
                  </a:lnTo>
                  <a:lnTo>
                    <a:pt x="5" y="158"/>
                  </a:lnTo>
                  <a:lnTo>
                    <a:pt x="5" y="158"/>
                  </a:lnTo>
                  <a:lnTo>
                    <a:pt x="5" y="158"/>
                  </a:lnTo>
                  <a:lnTo>
                    <a:pt x="5" y="159"/>
                  </a:lnTo>
                  <a:lnTo>
                    <a:pt x="5" y="159"/>
                  </a:lnTo>
                  <a:lnTo>
                    <a:pt x="5" y="159"/>
                  </a:lnTo>
                  <a:lnTo>
                    <a:pt x="5" y="160"/>
                  </a:lnTo>
                  <a:lnTo>
                    <a:pt x="5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1"/>
                  </a:lnTo>
                  <a:lnTo>
                    <a:pt x="3" y="161"/>
                  </a:lnTo>
                  <a:lnTo>
                    <a:pt x="3" y="162"/>
                  </a:lnTo>
                  <a:lnTo>
                    <a:pt x="3" y="162"/>
                  </a:lnTo>
                  <a:lnTo>
                    <a:pt x="3" y="162"/>
                  </a:lnTo>
                  <a:lnTo>
                    <a:pt x="3" y="162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3" y="163"/>
                  </a:lnTo>
                  <a:lnTo>
                    <a:pt x="3" y="164"/>
                  </a:lnTo>
                  <a:lnTo>
                    <a:pt x="2" y="164"/>
                  </a:lnTo>
                  <a:lnTo>
                    <a:pt x="2" y="164"/>
                  </a:lnTo>
                  <a:lnTo>
                    <a:pt x="2" y="165"/>
                  </a:lnTo>
                  <a:lnTo>
                    <a:pt x="2" y="165"/>
                  </a:lnTo>
                  <a:lnTo>
                    <a:pt x="2" y="166"/>
                  </a:lnTo>
                  <a:lnTo>
                    <a:pt x="2" y="166"/>
                  </a:lnTo>
                  <a:lnTo>
                    <a:pt x="2" y="166"/>
                  </a:lnTo>
                  <a:lnTo>
                    <a:pt x="2" y="167"/>
                  </a:lnTo>
                  <a:lnTo>
                    <a:pt x="1" y="167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" y="169"/>
                  </a:lnTo>
                  <a:lnTo>
                    <a:pt x="1" y="169"/>
                  </a:lnTo>
                  <a:lnTo>
                    <a:pt x="1" y="170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33" name="Freeform 141"/>
            <p:cNvSpPr>
              <a:spLocks/>
            </p:cNvSpPr>
            <p:nvPr>
              <p:custDataLst>
                <p:tags r:id="rId288"/>
              </p:custDataLst>
            </p:nvPr>
          </p:nvSpPr>
          <p:spPr bwMode="auto">
            <a:xfrm>
              <a:off x="5739232" y="4000272"/>
              <a:ext cx="133011" cy="305142"/>
            </a:xfrm>
            <a:custGeom>
              <a:avLst/>
              <a:gdLst/>
              <a:ahLst/>
              <a:cxnLst>
                <a:cxn ang="0">
                  <a:pos x="21" y="1"/>
                </a:cxn>
                <a:cxn ang="0">
                  <a:pos x="24" y="3"/>
                </a:cxn>
                <a:cxn ang="0">
                  <a:pos x="27" y="3"/>
                </a:cxn>
                <a:cxn ang="0">
                  <a:pos x="30" y="3"/>
                </a:cxn>
                <a:cxn ang="0">
                  <a:pos x="31" y="5"/>
                </a:cxn>
                <a:cxn ang="0">
                  <a:pos x="34" y="6"/>
                </a:cxn>
                <a:cxn ang="0">
                  <a:pos x="36" y="7"/>
                </a:cxn>
                <a:cxn ang="0">
                  <a:pos x="39" y="9"/>
                </a:cxn>
                <a:cxn ang="0">
                  <a:pos x="41" y="10"/>
                </a:cxn>
                <a:cxn ang="0">
                  <a:pos x="44" y="11"/>
                </a:cxn>
                <a:cxn ang="0">
                  <a:pos x="46" y="11"/>
                </a:cxn>
                <a:cxn ang="0">
                  <a:pos x="49" y="12"/>
                </a:cxn>
                <a:cxn ang="0">
                  <a:pos x="52" y="13"/>
                </a:cxn>
                <a:cxn ang="0">
                  <a:pos x="55" y="14"/>
                </a:cxn>
                <a:cxn ang="0">
                  <a:pos x="58" y="16"/>
                </a:cxn>
                <a:cxn ang="0">
                  <a:pos x="59" y="18"/>
                </a:cxn>
                <a:cxn ang="0">
                  <a:pos x="60" y="20"/>
                </a:cxn>
                <a:cxn ang="0">
                  <a:pos x="62" y="21"/>
                </a:cxn>
                <a:cxn ang="0">
                  <a:pos x="63" y="24"/>
                </a:cxn>
                <a:cxn ang="0">
                  <a:pos x="67" y="25"/>
                </a:cxn>
                <a:cxn ang="0">
                  <a:pos x="65" y="28"/>
                </a:cxn>
                <a:cxn ang="0">
                  <a:pos x="67" y="32"/>
                </a:cxn>
                <a:cxn ang="0">
                  <a:pos x="67" y="36"/>
                </a:cxn>
                <a:cxn ang="0">
                  <a:pos x="64" y="36"/>
                </a:cxn>
                <a:cxn ang="0">
                  <a:pos x="62" y="39"/>
                </a:cxn>
                <a:cxn ang="0">
                  <a:pos x="60" y="43"/>
                </a:cxn>
                <a:cxn ang="0">
                  <a:pos x="59" y="48"/>
                </a:cxn>
                <a:cxn ang="0">
                  <a:pos x="59" y="51"/>
                </a:cxn>
                <a:cxn ang="0">
                  <a:pos x="60" y="54"/>
                </a:cxn>
                <a:cxn ang="0">
                  <a:pos x="60" y="58"/>
                </a:cxn>
                <a:cxn ang="0">
                  <a:pos x="62" y="61"/>
                </a:cxn>
                <a:cxn ang="0">
                  <a:pos x="60" y="65"/>
                </a:cxn>
                <a:cxn ang="0">
                  <a:pos x="62" y="70"/>
                </a:cxn>
                <a:cxn ang="0">
                  <a:pos x="61" y="74"/>
                </a:cxn>
                <a:cxn ang="0">
                  <a:pos x="61" y="78"/>
                </a:cxn>
                <a:cxn ang="0">
                  <a:pos x="60" y="81"/>
                </a:cxn>
                <a:cxn ang="0">
                  <a:pos x="58" y="85"/>
                </a:cxn>
                <a:cxn ang="0">
                  <a:pos x="56" y="88"/>
                </a:cxn>
                <a:cxn ang="0">
                  <a:pos x="52" y="91"/>
                </a:cxn>
                <a:cxn ang="0">
                  <a:pos x="48" y="92"/>
                </a:cxn>
                <a:cxn ang="0">
                  <a:pos x="43" y="93"/>
                </a:cxn>
                <a:cxn ang="0">
                  <a:pos x="39" y="94"/>
                </a:cxn>
                <a:cxn ang="0">
                  <a:pos x="35" y="98"/>
                </a:cxn>
                <a:cxn ang="0">
                  <a:pos x="33" y="101"/>
                </a:cxn>
                <a:cxn ang="0">
                  <a:pos x="30" y="105"/>
                </a:cxn>
                <a:cxn ang="0">
                  <a:pos x="27" y="107"/>
                </a:cxn>
                <a:cxn ang="0">
                  <a:pos x="24" y="112"/>
                </a:cxn>
                <a:cxn ang="0">
                  <a:pos x="21" y="115"/>
                </a:cxn>
                <a:cxn ang="0">
                  <a:pos x="17" y="118"/>
                </a:cxn>
                <a:cxn ang="0">
                  <a:pos x="16" y="121"/>
                </a:cxn>
                <a:cxn ang="0">
                  <a:pos x="14" y="126"/>
                </a:cxn>
                <a:cxn ang="0">
                  <a:pos x="14" y="129"/>
                </a:cxn>
                <a:cxn ang="0">
                  <a:pos x="14" y="134"/>
                </a:cxn>
                <a:cxn ang="0">
                  <a:pos x="15" y="138"/>
                </a:cxn>
                <a:cxn ang="0">
                  <a:pos x="14" y="142"/>
                </a:cxn>
                <a:cxn ang="0">
                  <a:pos x="11" y="144"/>
                </a:cxn>
                <a:cxn ang="0">
                  <a:pos x="7" y="144"/>
                </a:cxn>
                <a:cxn ang="0">
                  <a:pos x="4" y="148"/>
                </a:cxn>
                <a:cxn ang="0">
                  <a:pos x="3" y="153"/>
                </a:cxn>
              </a:cxnLst>
              <a:rect l="0" t="0" r="r" b="b"/>
              <a:pathLst>
                <a:path w="68" h="156">
                  <a:moveTo>
                    <a:pt x="18" y="0"/>
                  </a:move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8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8" y="7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1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9" y="12"/>
                  </a:lnTo>
                  <a:lnTo>
                    <a:pt x="49" y="1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3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2" y="14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5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7" y="15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18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1" y="20"/>
                  </a:lnTo>
                  <a:lnTo>
                    <a:pt x="60" y="20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2" y="21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3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5" y="24"/>
                  </a:lnTo>
                  <a:lnTo>
                    <a:pt x="65" y="25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7" y="25"/>
                  </a:lnTo>
                  <a:lnTo>
                    <a:pt x="67" y="26"/>
                  </a:lnTo>
                  <a:lnTo>
                    <a:pt x="67" y="26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5" y="27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5" y="30"/>
                  </a:lnTo>
                  <a:lnTo>
                    <a:pt x="66" y="30"/>
                  </a:lnTo>
                  <a:lnTo>
                    <a:pt x="66" y="30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7" y="32"/>
                  </a:lnTo>
                  <a:lnTo>
                    <a:pt x="67" y="32"/>
                  </a:lnTo>
                  <a:lnTo>
                    <a:pt x="67" y="32"/>
                  </a:lnTo>
                  <a:lnTo>
                    <a:pt x="67" y="33"/>
                  </a:lnTo>
                  <a:lnTo>
                    <a:pt x="68" y="33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68" y="35"/>
                  </a:lnTo>
                  <a:lnTo>
                    <a:pt x="68" y="35"/>
                  </a:lnTo>
                  <a:lnTo>
                    <a:pt x="68" y="36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7"/>
                  </a:lnTo>
                  <a:lnTo>
                    <a:pt x="63" y="38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2" y="39"/>
                  </a:lnTo>
                  <a:lnTo>
                    <a:pt x="62" y="39"/>
                  </a:lnTo>
                  <a:lnTo>
                    <a:pt x="62" y="39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2" y="41"/>
                  </a:lnTo>
                  <a:lnTo>
                    <a:pt x="62" y="41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61" y="43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60" y="44"/>
                  </a:lnTo>
                  <a:lnTo>
                    <a:pt x="60" y="45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8" y="48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60" y="49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59" y="51"/>
                  </a:lnTo>
                  <a:lnTo>
                    <a:pt x="59" y="51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3"/>
                  </a:lnTo>
                  <a:lnTo>
                    <a:pt x="60" y="53"/>
                  </a:lnTo>
                  <a:lnTo>
                    <a:pt x="60" y="53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7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61" y="59"/>
                  </a:lnTo>
                  <a:lnTo>
                    <a:pt x="61" y="59"/>
                  </a:lnTo>
                  <a:lnTo>
                    <a:pt x="61" y="59"/>
                  </a:lnTo>
                  <a:lnTo>
                    <a:pt x="61" y="60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2" y="61"/>
                  </a:lnTo>
                  <a:lnTo>
                    <a:pt x="62" y="61"/>
                  </a:lnTo>
                  <a:lnTo>
                    <a:pt x="62" y="61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1" y="63"/>
                  </a:lnTo>
                  <a:lnTo>
                    <a:pt x="61" y="63"/>
                  </a:lnTo>
                  <a:lnTo>
                    <a:pt x="61" y="64"/>
                  </a:lnTo>
                  <a:lnTo>
                    <a:pt x="61" y="64"/>
                  </a:lnTo>
                  <a:lnTo>
                    <a:pt x="61" y="65"/>
                  </a:lnTo>
                  <a:lnTo>
                    <a:pt x="60" y="65"/>
                  </a:lnTo>
                  <a:lnTo>
                    <a:pt x="60" y="6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1" y="66"/>
                  </a:lnTo>
                  <a:lnTo>
                    <a:pt x="61" y="67"/>
                  </a:lnTo>
                  <a:lnTo>
                    <a:pt x="61" y="67"/>
                  </a:lnTo>
                  <a:lnTo>
                    <a:pt x="62" y="67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1" y="71"/>
                  </a:lnTo>
                  <a:lnTo>
                    <a:pt x="61" y="71"/>
                  </a:lnTo>
                  <a:lnTo>
                    <a:pt x="61" y="71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3"/>
                  </a:lnTo>
                  <a:lnTo>
                    <a:pt x="61" y="73"/>
                  </a:lnTo>
                  <a:lnTo>
                    <a:pt x="61" y="74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1" y="76"/>
                  </a:lnTo>
                  <a:lnTo>
                    <a:pt x="61" y="77"/>
                  </a:lnTo>
                  <a:lnTo>
                    <a:pt x="61" y="77"/>
                  </a:lnTo>
                  <a:lnTo>
                    <a:pt x="61" y="78"/>
                  </a:lnTo>
                  <a:lnTo>
                    <a:pt x="61" y="78"/>
                  </a:lnTo>
                  <a:lnTo>
                    <a:pt x="60" y="78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1"/>
                  </a:lnTo>
                  <a:lnTo>
                    <a:pt x="60" y="81"/>
                  </a:lnTo>
                  <a:lnTo>
                    <a:pt x="59" y="81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3"/>
                  </a:lnTo>
                  <a:lnTo>
                    <a:pt x="59" y="83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4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8" y="86"/>
                  </a:lnTo>
                  <a:lnTo>
                    <a:pt x="58" y="86"/>
                  </a:lnTo>
                  <a:lnTo>
                    <a:pt x="58" y="86"/>
                  </a:lnTo>
                  <a:lnTo>
                    <a:pt x="58" y="87"/>
                  </a:lnTo>
                  <a:lnTo>
                    <a:pt x="57" y="87"/>
                  </a:lnTo>
                  <a:lnTo>
                    <a:pt x="57" y="87"/>
                  </a:lnTo>
                  <a:lnTo>
                    <a:pt x="57" y="87"/>
                  </a:lnTo>
                  <a:lnTo>
                    <a:pt x="56" y="88"/>
                  </a:lnTo>
                  <a:lnTo>
                    <a:pt x="56" y="88"/>
                  </a:lnTo>
                  <a:lnTo>
                    <a:pt x="55" y="89"/>
                  </a:lnTo>
                  <a:lnTo>
                    <a:pt x="54" y="90"/>
                  </a:lnTo>
                  <a:lnTo>
                    <a:pt x="54" y="90"/>
                  </a:lnTo>
                  <a:lnTo>
                    <a:pt x="53" y="90"/>
                  </a:lnTo>
                  <a:lnTo>
                    <a:pt x="53" y="90"/>
                  </a:lnTo>
                  <a:lnTo>
                    <a:pt x="53" y="91"/>
                  </a:lnTo>
                  <a:lnTo>
                    <a:pt x="53" y="91"/>
                  </a:lnTo>
                  <a:lnTo>
                    <a:pt x="52" y="91"/>
                  </a:lnTo>
                  <a:lnTo>
                    <a:pt x="52" y="91"/>
                  </a:lnTo>
                  <a:lnTo>
                    <a:pt x="51" y="92"/>
                  </a:lnTo>
                  <a:lnTo>
                    <a:pt x="51" y="92"/>
                  </a:lnTo>
                  <a:lnTo>
                    <a:pt x="51" y="92"/>
                  </a:lnTo>
                  <a:lnTo>
                    <a:pt x="50" y="92"/>
                  </a:lnTo>
                  <a:lnTo>
                    <a:pt x="50" y="92"/>
                  </a:lnTo>
                  <a:lnTo>
                    <a:pt x="50" y="92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7" y="92"/>
                  </a:lnTo>
                  <a:lnTo>
                    <a:pt x="47" y="92"/>
                  </a:lnTo>
                  <a:lnTo>
                    <a:pt x="46" y="92"/>
                  </a:lnTo>
                  <a:lnTo>
                    <a:pt x="46" y="93"/>
                  </a:lnTo>
                  <a:lnTo>
                    <a:pt x="45" y="93"/>
                  </a:lnTo>
                  <a:lnTo>
                    <a:pt x="44" y="93"/>
                  </a:lnTo>
                  <a:lnTo>
                    <a:pt x="44" y="93"/>
                  </a:lnTo>
                  <a:lnTo>
                    <a:pt x="44" y="93"/>
                  </a:lnTo>
                  <a:lnTo>
                    <a:pt x="43" y="93"/>
                  </a:lnTo>
                  <a:lnTo>
                    <a:pt x="43" y="93"/>
                  </a:lnTo>
                  <a:lnTo>
                    <a:pt x="42" y="93"/>
                  </a:lnTo>
                  <a:lnTo>
                    <a:pt x="42" y="93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41" y="94"/>
                  </a:lnTo>
                  <a:lnTo>
                    <a:pt x="40" y="94"/>
                  </a:lnTo>
                  <a:lnTo>
                    <a:pt x="40" y="94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38" y="94"/>
                  </a:lnTo>
                  <a:lnTo>
                    <a:pt x="38" y="94"/>
                  </a:lnTo>
                  <a:lnTo>
                    <a:pt x="37" y="95"/>
                  </a:lnTo>
                  <a:lnTo>
                    <a:pt x="37" y="95"/>
                  </a:lnTo>
                  <a:lnTo>
                    <a:pt x="36" y="96"/>
                  </a:lnTo>
                  <a:lnTo>
                    <a:pt x="35" y="96"/>
                  </a:lnTo>
                  <a:lnTo>
                    <a:pt x="35" y="97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8"/>
                  </a:lnTo>
                  <a:lnTo>
                    <a:pt x="34" y="99"/>
                  </a:lnTo>
                  <a:lnTo>
                    <a:pt x="34" y="99"/>
                  </a:lnTo>
                  <a:lnTo>
                    <a:pt x="34" y="99"/>
                  </a:lnTo>
                  <a:lnTo>
                    <a:pt x="33" y="99"/>
                  </a:lnTo>
                  <a:lnTo>
                    <a:pt x="33" y="99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2" y="102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2" y="103"/>
                  </a:lnTo>
                  <a:lnTo>
                    <a:pt x="32" y="103"/>
                  </a:lnTo>
                  <a:lnTo>
                    <a:pt x="31" y="103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9" y="105"/>
                  </a:lnTo>
                  <a:lnTo>
                    <a:pt x="29" y="105"/>
                  </a:lnTo>
                  <a:lnTo>
                    <a:pt x="29" y="105"/>
                  </a:lnTo>
                  <a:lnTo>
                    <a:pt x="28" y="105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5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3" y="113"/>
                  </a:lnTo>
                  <a:lnTo>
                    <a:pt x="23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7"/>
                  </a:lnTo>
                  <a:lnTo>
                    <a:pt x="18" y="117"/>
                  </a:lnTo>
                  <a:lnTo>
                    <a:pt x="18" y="117"/>
                  </a:lnTo>
                  <a:lnTo>
                    <a:pt x="17" y="118"/>
                  </a:lnTo>
                  <a:lnTo>
                    <a:pt x="17" y="118"/>
                  </a:lnTo>
                  <a:lnTo>
                    <a:pt x="17" y="118"/>
                  </a:lnTo>
                  <a:lnTo>
                    <a:pt x="17" y="118"/>
                  </a:lnTo>
                  <a:lnTo>
                    <a:pt x="17" y="119"/>
                  </a:lnTo>
                  <a:lnTo>
                    <a:pt x="17" y="119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16" y="121"/>
                  </a:lnTo>
                  <a:lnTo>
                    <a:pt x="16" y="121"/>
                  </a:lnTo>
                  <a:lnTo>
                    <a:pt x="16" y="121"/>
                  </a:lnTo>
                  <a:lnTo>
                    <a:pt x="16" y="122"/>
                  </a:lnTo>
                  <a:lnTo>
                    <a:pt x="15" y="122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4" y="124"/>
                  </a:lnTo>
                  <a:lnTo>
                    <a:pt x="14" y="124"/>
                  </a:lnTo>
                  <a:lnTo>
                    <a:pt x="14" y="125"/>
                  </a:lnTo>
                  <a:lnTo>
                    <a:pt x="14" y="125"/>
                  </a:lnTo>
                  <a:lnTo>
                    <a:pt x="14" y="125"/>
                  </a:lnTo>
                  <a:lnTo>
                    <a:pt x="14" y="126"/>
                  </a:lnTo>
                  <a:lnTo>
                    <a:pt x="14" y="126"/>
                  </a:lnTo>
                  <a:lnTo>
                    <a:pt x="14" y="127"/>
                  </a:lnTo>
                  <a:lnTo>
                    <a:pt x="14" y="127"/>
                  </a:lnTo>
                  <a:lnTo>
                    <a:pt x="14" y="127"/>
                  </a:lnTo>
                  <a:lnTo>
                    <a:pt x="14" y="128"/>
                  </a:lnTo>
                  <a:lnTo>
                    <a:pt x="14" y="128"/>
                  </a:lnTo>
                  <a:lnTo>
                    <a:pt x="14" y="128"/>
                  </a:lnTo>
                  <a:lnTo>
                    <a:pt x="15" y="128"/>
                  </a:lnTo>
                  <a:lnTo>
                    <a:pt x="15" y="129"/>
                  </a:lnTo>
                  <a:lnTo>
                    <a:pt x="14" y="129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4" y="131"/>
                  </a:lnTo>
                  <a:lnTo>
                    <a:pt x="14" y="131"/>
                  </a:lnTo>
                  <a:lnTo>
                    <a:pt x="14" y="132"/>
                  </a:lnTo>
                  <a:lnTo>
                    <a:pt x="14" y="132"/>
                  </a:lnTo>
                  <a:lnTo>
                    <a:pt x="14" y="133"/>
                  </a:lnTo>
                  <a:lnTo>
                    <a:pt x="14" y="133"/>
                  </a:lnTo>
                  <a:lnTo>
                    <a:pt x="14" y="134"/>
                  </a:lnTo>
                  <a:lnTo>
                    <a:pt x="14" y="134"/>
                  </a:lnTo>
                  <a:lnTo>
                    <a:pt x="14" y="134"/>
                  </a:lnTo>
                  <a:lnTo>
                    <a:pt x="14" y="135"/>
                  </a:lnTo>
                  <a:lnTo>
                    <a:pt x="14" y="136"/>
                  </a:lnTo>
                  <a:lnTo>
                    <a:pt x="14" y="136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5" y="138"/>
                  </a:lnTo>
                  <a:lnTo>
                    <a:pt x="15" y="138"/>
                  </a:lnTo>
                  <a:lnTo>
                    <a:pt x="15" y="138"/>
                  </a:lnTo>
                  <a:lnTo>
                    <a:pt x="15" y="139"/>
                  </a:lnTo>
                  <a:lnTo>
                    <a:pt x="15" y="139"/>
                  </a:lnTo>
                  <a:lnTo>
                    <a:pt x="15" y="140"/>
                  </a:lnTo>
                  <a:lnTo>
                    <a:pt x="15" y="140"/>
                  </a:lnTo>
                  <a:lnTo>
                    <a:pt x="15" y="141"/>
                  </a:lnTo>
                  <a:lnTo>
                    <a:pt x="15" y="141"/>
                  </a:lnTo>
                  <a:lnTo>
                    <a:pt x="15" y="141"/>
                  </a:lnTo>
                  <a:lnTo>
                    <a:pt x="15" y="141"/>
                  </a:lnTo>
                  <a:lnTo>
                    <a:pt x="14" y="142"/>
                  </a:lnTo>
                  <a:lnTo>
                    <a:pt x="14" y="142"/>
                  </a:lnTo>
                  <a:lnTo>
                    <a:pt x="14" y="142"/>
                  </a:lnTo>
                  <a:lnTo>
                    <a:pt x="14" y="143"/>
                  </a:lnTo>
                  <a:lnTo>
                    <a:pt x="13" y="143"/>
                  </a:lnTo>
                  <a:lnTo>
                    <a:pt x="13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4"/>
                  </a:lnTo>
                  <a:lnTo>
                    <a:pt x="12" y="144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9" y="144"/>
                  </a:lnTo>
                  <a:lnTo>
                    <a:pt x="9" y="144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7" y="144"/>
                  </a:lnTo>
                  <a:lnTo>
                    <a:pt x="7" y="145"/>
                  </a:lnTo>
                  <a:lnTo>
                    <a:pt x="7" y="145"/>
                  </a:lnTo>
                  <a:lnTo>
                    <a:pt x="6" y="145"/>
                  </a:lnTo>
                  <a:lnTo>
                    <a:pt x="6" y="146"/>
                  </a:lnTo>
                  <a:lnTo>
                    <a:pt x="6" y="146"/>
                  </a:lnTo>
                  <a:lnTo>
                    <a:pt x="5" y="146"/>
                  </a:lnTo>
                  <a:lnTo>
                    <a:pt x="5" y="147"/>
                  </a:lnTo>
                  <a:lnTo>
                    <a:pt x="5" y="147"/>
                  </a:lnTo>
                  <a:lnTo>
                    <a:pt x="5" y="147"/>
                  </a:lnTo>
                  <a:lnTo>
                    <a:pt x="4" y="148"/>
                  </a:lnTo>
                  <a:lnTo>
                    <a:pt x="4" y="148"/>
                  </a:lnTo>
                  <a:lnTo>
                    <a:pt x="4" y="149"/>
                  </a:lnTo>
                  <a:lnTo>
                    <a:pt x="4" y="149"/>
                  </a:lnTo>
                  <a:lnTo>
                    <a:pt x="3" y="150"/>
                  </a:lnTo>
                  <a:lnTo>
                    <a:pt x="3" y="150"/>
                  </a:lnTo>
                  <a:lnTo>
                    <a:pt x="3" y="151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3" y="153"/>
                  </a:lnTo>
                  <a:lnTo>
                    <a:pt x="3" y="153"/>
                  </a:lnTo>
                  <a:lnTo>
                    <a:pt x="2" y="154"/>
                  </a:lnTo>
                  <a:lnTo>
                    <a:pt x="2" y="154"/>
                  </a:lnTo>
                  <a:lnTo>
                    <a:pt x="2" y="154"/>
                  </a:lnTo>
                  <a:lnTo>
                    <a:pt x="1" y="154"/>
                  </a:lnTo>
                  <a:lnTo>
                    <a:pt x="1" y="154"/>
                  </a:lnTo>
                  <a:lnTo>
                    <a:pt x="1" y="155"/>
                  </a:lnTo>
                  <a:lnTo>
                    <a:pt x="0" y="155"/>
                  </a:lnTo>
                  <a:lnTo>
                    <a:pt x="0" y="156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34" name="Freeform 142"/>
            <p:cNvSpPr>
              <a:spLocks/>
            </p:cNvSpPr>
            <p:nvPr>
              <p:custDataLst>
                <p:tags r:id="rId289"/>
              </p:custDataLst>
            </p:nvPr>
          </p:nvSpPr>
          <p:spPr bwMode="auto">
            <a:xfrm>
              <a:off x="5516242" y="3828138"/>
              <a:ext cx="258198" cy="1740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9" y="2"/>
                </a:cxn>
                <a:cxn ang="0">
                  <a:pos x="12" y="3"/>
                </a:cxn>
                <a:cxn ang="0">
                  <a:pos x="16" y="3"/>
                </a:cxn>
                <a:cxn ang="0">
                  <a:pos x="17" y="5"/>
                </a:cxn>
                <a:cxn ang="0">
                  <a:pos x="13" y="7"/>
                </a:cxn>
                <a:cxn ang="0">
                  <a:pos x="14" y="11"/>
                </a:cxn>
                <a:cxn ang="0">
                  <a:pos x="15" y="14"/>
                </a:cxn>
                <a:cxn ang="0">
                  <a:pos x="16" y="19"/>
                </a:cxn>
                <a:cxn ang="0">
                  <a:pos x="17" y="24"/>
                </a:cxn>
                <a:cxn ang="0">
                  <a:pos x="19" y="27"/>
                </a:cxn>
                <a:cxn ang="0">
                  <a:pos x="22" y="27"/>
                </a:cxn>
                <a:cxn ang="0">
                  <a:pos x="26" y="24"/>
                </a:cxn>
                <a:cxn ang="0">
                  <a:pos x="30" y="23"/>
                </a:cxn>
                <a:cxn ang="0">
                  <a:pos x="33" y="25"/>
                </a:cxn>
                <a:cxn ang="0">
                  <a:pos x="37" y="25"/>
                </a:cxn>
                <a:cxn ang="0">
                  <a:pos x="42" y="26"/>
                </a:cxn>
                <a:cxn ang="0">
                  <a:pos x="42" y="29"/>
                </a:cxn>
                <a:cxn ang="0">
                  <a:pos x="40" y="33"/>
                </a:cxn>
                <a:cxn ang="0">
                  <a:pos x="35" y="33"/>
                </a:cxn>
                <a:cxn ang="0">
                  <a:pos x="33" y="37"/>
                </a:cxn>
                <a:cxn ang="0">
                  <a:pos x="31" y="40"/>
                </a:cxn>
                <a:cxn ang="0">
                  <a:pos x="27" y="42"/>
                </a:cxn>
                <a:cxn ang="0">
                  <a:pos x="28" y="45"/>
                </a:cxn>
                <a:cxn ang="0">
                  <a:pos x="29" y="48"/>
                </a:cxn>
                <a:cxn ang="0">
                  <a:pos x="33" y="51"/>
                </a:cxn>
                <a:cxn ang="0">
                  <a:pos x="37" y="53"/>
                </a:cxn>
                <a:cxn ang="0">
                  <a:pos x="41" y="54"/>
                </a:cxn>
                <a:cxn ang="0">
                  <a:pos x="44" y="54"/>
                </a:cxn>
                <a:cxn ang="0">
                  <a:pos x="47" y="54"/>
                </a:cxn>
                <a:cxn ang="0">
                  <a:pos x="51" y="54"/>
                </a:cxn>
                <a:cxn ang="0">
                  <a:pos x="55" y="54"/>
                </a:cxn>
                <a:cxn ang="0">
                  <a:pos x="58" y="52"/>
                </a:cxn>
                <a:cxn ang="0">
                  <a:pos x="61" y="52"/>
                </a:cxn>
                <a:cxn ang="0">
                  <a:pos x="65" y="54"/>
                </a:cxn>
                <a:cxn ang="0">
                  <a:pos x="67" y="57"/>
                </a:cxn>
                <a:cxn ang="0">
                  <a:pos x="70" y="59"/>
                </a:cxn>
                <a:cxn ang="0">
                  <a:pos x="73" y="62"/>
                </a:cxn>
                <a:cxn ang="0">
                  <a:pos x="75" y="65"/>
                </a:cxn>
                <a:cxn ang="0">
                  <a:pos x="78" y="65"/>
                </a:cxn>
                <a:cxn ang="0">
                  <a:pos x="82" y="66"/>
                </a:cxn>
                <a:cxn ang="0">
                  <a:pos x="86" y="66"/>
                </a:cxn>
                <a:cxn ang="0">
                  <a:pos x="88" y="69"/>
                </a:cxn>
                <a:cxn ang="0">
                  <a:pos x="92" y="71"/>
                </a:cxn>
                <a:cxn ang="0">
                  <a:pos x="93" y="74"/>
                </a:cxn>
                <a:cxn ang="0">
                  <a:pos x="95" y="74"/>
                </a:cxn>
                <a:cxn ang="0">
                  <a:pos x="99" y="76"/>
                </a:cxn>
                <a:cxn ang="0">
                  <a:pos x="100" y="76"/>
                </a:cxn>
                <a:cxn ang="0">
                  <a:pos x="103" y="76"/>
                </a:cxn>
                <a:cxn ang="0">
                  <a:pos x="104" y="76"/>
                </a:cxn>
                <a:cxn ang="0">
                  <a:pos x="106" y="77"/>
                </a:cxn>
                <a:cxn ang="0">
                  <a:pos x="109" y="80"/>
                </a:cxn>
                <a:cxn ang="0">
                  <a:pos x="113" y="82"/>
                </a:cxn>
                <a:cxn ang="0">
                  <a:pos x="115" y="83"/>
                </a:cxn>
                <a:cxn ang="0">
                  <a:pos x="119" y="85"/>
                </a:cxn>
                <a:cxn ang="0">
                  <a:pos x="120" y="86"/>
                </a:cxn>
                <a:cxn ang="0">
                  <a:pos x="122" y="87"/>
                </a:cxn>
                <a:cxn ang="0">
                  <a:pos x="126" y="89"/>
                </a:cxn>
                <a:cxn ang="0">
                  <a:pos x="129" y="89"/>
                </a:cxn>
              </a:cxnLst>
              <a:rect l="0" t="0" r="r" b="b"/>
              <a:pathLst>
                <a:path w="132" h="89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7" y="21"/>
                  </a:lnTo>
                  <a:lnTo>
                    <a:pt x="16" y="22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5" y="25"/>
                  </a:lnTo>
                  <a:lnTo>
                    <a:pt x="35" y="25"/>
                  </a:lnTo>
                  <a:lnTo>
                    <a:pt x="35" y="25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2" y="26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30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7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2" y="37"/>
                  </a:lnTo>
                  <a:lnTo>
                    <a:pt x="32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1"/>
                  </a:lnTo>
                  <a:lnTo>
                    <a:pt x="28" y="41"/>
                  </a:lnTo>
                  <a:lnTo>
                    <a:pt x="28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7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5"/>
                  </a:lnTo>
                  <a:lnTo>
                    <a:pt x="28" y="46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2" y="51"/>
                  </a:lnTo>
                  <a:lnTo>
                    <a:pt x="32" y="51"/>
                  </a:lnTo>
                  <a:lnTo>
                    <a:pt x="33" y="51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35" y="51"/>
                  </a:lnTo>
                  <a:lnTo>
                    <a:pt x="35" y="51"/>
                  </a:lnTo>
                  <a:lnTo>
                    <a:pt x="35" y="51"/>
                  </a:lnTo>
                  <a:lnTo>
                    <a:pt x="35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7" y="52"/>
                  </a:lnTo>
                  <a:lnTo>
                    <a:pt x="37" y="53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8" y="52"/>
                  </a:lnTo>
                  <a:lnTo>
                    <a:pt x="39" y="52"/>
                  </a:lnTo>
                  <a:lnTo>
                    <a:pt x="39" y="53"/>
                  </a:lnTo>
                  <a:lnTo>
                    <a:pt x="39" y="53"/>
                  </a:lnTo>
                  <a:lnTo>
                    <a:pt x="40" y="53"/>
                  </a:lnTo>
                  <a:lnTo>
                    <a:pt x="40" y="53"/>
                  </a:lnTo>
                  <a:lnTo>
                    <a:pt x="40" y="54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2" y="53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7" y="54"/>
                  </a:lnTo>
                  <a:lnTo>
                    <a:pt x="47" y="54"/>
                  </a:lnTo>
                  <a:lnTo>
                    <a:pt x="47" y="54"/>
                  </a:lnTo>
                  <a:lnTo>
                    <a:pt x="47" y="54"/>
                  </a:lnTo>
                  <a:lnTo>
                    <a:pt x="48" y="54"/>
                  </a:lnTo>
                  <a:lnTo>
                    <a:pt x="48" y="53"/>
                  </a:lnTo>
                  <a:lnTo>
                    <a:pt x="48" y="53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4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51" y="54"/>
                  </a:lnTo>
                  <a:lnTo>
                    <a:pt x="51" y="54"/>
                  </a:lnTo>
                  <a:lnTo>
                    <a:pt x="51" y="54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53" y="54"/>
                  </a:lnTo>
                  <a:lnTo>
                    <a:pt x="53" y="54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6" y="54"/>
                  </a:lnTo>
                  <a:lnTo>
                    <a:pt x="56" y="53"/>
                  </a:lnTo>
                  <a:lnTo>
                    <a:pt x="56" y="53"/>
                  </a:lnTo>
                  <a:lnTo>
                    <a:pt x="56" y="53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9" y="51"/>
                  </a:lnTo>
                  <a:lnTo>
                    <a:pt x="59" y="51"/>
                  </a:lnTo>
                  <a:lnTo>
                    <a:pt x="60" y="51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3" y="53"/>
                  </a:lnTo>
                  <a:lnTo>
                    <a:pt x="63" y="53"/>
                  </a:lnTo>
                  <a:lnTo>
                    <a:pt x="64" y="54"/>
                  </a:lnTo>
                  <a:lnTo>
                    <a:pt x="64" y="54"/>
                  </a:lnTo>
                  <a:lnTo>
                    <a:pt x="64" y="54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6" y="55"/>
                  </a:lnTo>
                  <a:lnTo>
                    <a:pt x="67" y="55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68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70" y="59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71" y="60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1" y="62"/>
                  </a:lnTo>
                  <a:lnTo>
                    <a:pt x="72" y="62"/>
                  </a:lnTo>
                  <a:lnTo>
                    <a:pt x="72" y="62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3" y="62"/>
                  </a:lnTo>
                  <a:lnTo>
                    <a:pt x="74" y="63"/>
                  </a:lnTo>
                  <a:lnTo>
                    <a:pt x="74" y="63"/>
                  </a:lnTo>
                  <a:lnTo>
                    <a:pt x="73" y="63"/>
                  </a:lnTo>
                  <a:lnTo>
                    <a:pt x="73" y="64"/>
                  </a:lnTo>
                  <a:lnTo>
                    <a:pt x="74" y="64"/>
                  </a:lnTo>
                  <a:lnTo>
                    <a:pt x="74" y="64"/>
                  </a:lnTo>
                  <a:lnTo>
                    <a:pt x="74" y="64"/>
                  </a:lnTo>
                  <a:lnTo>
                    <a:pt x="74" y="65"/>
                  </a:lnTo>
                  <a:lnTo>
                    <a:pt x="75" y="65"/>
                  </a:lnTo>
                  <a:lnTo>
                    <a:pt x="75" y="65"/>
                  </a:lnTo>
                  <a:lnTo>
                    <a:pt x="75" y="65"/>
                  </a:lnTo>
                  <a:lnTo>
                    <a:pt x="76" y="65"/>
                  </a:lnTo>
                  <a:lnTo>
                    <a:pt x="76" y="65"/>
                  </a:lnTo>
                  <a:lnTo>
                    <a:pt x="76" y="65"/>
                  </a:lnTo>
                  <a:lnTo>
                    <a:pt x="76" y="66"/>
                  </a:lnTo>
                  <a:lnTo>
                    <a:pt x="77" y="66"/>
                  </a:lnTo>
                  <a:lnTo>
                    <a:pt x="77" y="66"/>
                  </a:lnTo>
                  <a:lnTo>
                    <a:pt x="78" y="65"/>
                  </a:lnTo>
                  <a:lnTo>
                    <a:pt x="78" y="65"/>
                  </a:lnTo>
                  <a:lnTo>
                    <a:pt x="78" y="65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80" y="65"/>
                  </a:lnTo>
                  <a:lnTo>
                    <a:pt x="80" y="65"/>
                  </a:lnTo>
                  <a:lnTo>
                    <a:pt x="81" y="66"/>
                  </a:lnTo>
                  <a:lnTo>
                    <a:pt x="81" y="66"/>
                  </a:lnTo>
                  <a:lnTo>
                    <a:pt x="82" y="66"/>
                  </a:lnTo>
                  <a:lnTo>
                    <a:pt x="82" y="66"/>
                  </a:lnTo>
                  <a:lnTo>
                    <a:pt x="83" y="66"/>
                  </a:lnTo>
                  <a:lnTo>
                    <a:pt x="83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7"/>
                  </a:lnTo>
                  <a:lnTo>
                    <a:pt x="85" y="67"/>
                  </a:lnTo>
                  <a:lnTo>
                    <a:pt x="85" y="67"/>
                  </a:lnTo>
                  <a:lnTo>
                    <a:pt x="85" y="67"/>
                  </a:lnTo>
                  <a:lnTo>
                    <a:pt x="85" y="66"/>
                  </a:lnTo>
                  <a:lnTo>
                    <a:pt x="86" y="66"/>
                  </a:lnTo>
                  <a:lnTo>
                    <a:pt x="86" y="67"/>
                  </a:lnTo>
                  <a:lnTo>
                    <a:pt x="87" y="67"/>
                  </a:lnTo>
                  <a:lnTo>
                    <a:pt x="87" y="67"/>
                  </a:lnTo>
                  <a:lnTo>
                    <a:pt x="87" y="67"/>
                  </a:lnTo>
                  <a:lnTo>
                    <a:pt x="88" y="68"/>
                  </a:lnTo>
                  <a:lnTo>
                    <a:pt x="88" y="68"/>
                  </a:lnTo>
                  <a:lnTo>
                    <a:pt x="88" y="69"/>
                  </a:lnTo>
                  <a:lnTo>
                    <a:pt x="88" y="69"/>
                  </a:lnTo>
                  <a:lnTo>
                    <a:pt x="88" y="69"/>
                  </a:lnTo>
                  <a:lnTo>
                    <a:pt x="88" y="69"/>
                  </a:lnTo>
                  <a:lnTo>
                    <a:pt x="88" y="69"/>
                  </a:lnTo>
                  <a:lnTo>
                    <a:pt x="89" y="70"/>
                  </a:lnTo>
                  <a:lnTo>
                    <a:pt x="89" y="70"/>
                  </a:lnTo>
                  <a:lnTo>
                    <a:pt x="90" y="70"/>
                  </a:lnTo>
                  <a:lnTo>
                    <a:pt x="90" y="70"/>
                  </a:lnTo>
                  <a:lnTo>
                    <a:pt x="90" y="70"/>
                  </a:lnTo>
                  <a:lnTo>
                    <a:pt x="91" y="70"/>
                  </a:lnTo>
                  <a:lnTo>
                    <a:pt x="91" y="70"/>
                  </a:lnTo>
                  <a:lnTo>
                    <a:pt x="92" y="70"/>
                  </a:lnTo>
                  <a:lnTo>
                    <a:pt x="92" y="71"/>
                  </a:lnTo>
                  <a:lnTo>
                    <a:pt x="92" y="71"/>
                  </a:lnTo>
                  <a:lnTo>
                    <a:pt x="92" y="71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3"/>
                  </a:lnTo>
                  <a:lnTo>
                    <a:pt x="92" y="73"/>
                  </a:lnTo>
                  <a:lnTo>
                    <a:pt x="93" y="73"/>
                  </a:lnTo>
                  <a:lnTo>
                    <a:pt x="93" y="73"/>
                  </a:lnTo>
                  <a:lnTo>
                    <a:pt x="93" y="73"/>
                  </a:lnTo>
                  <a:lnTo>
                    <a:pt x="93" y="74"/>
                  </a:lnTo>
                  <a:lnTo>
                    <a:pt x="93" y="74"/>
                  </a:lnTo>
                  <a:lnTo>
                    <a:pt x="93" y="73"/>
                  </a:lnTo>
                  <a:lnTo>
                    <a:pt x="93" y="74"/>
                  </a:lnTo>
                  <a:lnTo>
                    <a:pt x="94" y="74"/>
                  </a:lnTo>
                  <a:lnTo>
                    <a:pt x="94" y="74"/>
                  </a:lnTo>
                  <a:lnTo>
                    <a:pt x="94" y="74"/>
                  </a:lnTo>
                  <a:lnTo>
                    <a:pt x="94" y="74"/>
                  </a:lnTo>
                  <a:lnTo>
                    <a:pt x="95" y="74"/>
                  </a:lnTo>
                  <a:lnTo>
                    <a:pt x="95" y="75"/>
                  </a:lnTo>
                  <a:lnTo>
                    <a:pt x="95" y="74"/>
                  </a:lnTo>
                  <a:lnTo>
                    <a:pt x="96" y="74"/>
                  </a:lnTo>
                  <a:lnTo>
                    <a:pt x="96" y="74"/>
                  </a:lnTo>
                  <a:lnTo>
                    <a:pt x="96" y="74"/>
                  </a:lnTo>
                  <a:lnTo>
                    <a:pt x="96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8" y="75"/>
                  </a:lnTo>
                  <a:lnTo>
                    <a:pt x="99" y="76"/>
                  </a:lnTo>
                  <a:lnTo>
                    <a:pt x="99" y="76"/>
                  </a:lnTo>
                  <a:lnTo>
                    <a:pt x="99" y="76"/>
                  </a:lnTo>
                  <a:lnTo>
                    <a:pt x="99" y="77"/>
                  </a:lnTo>
                  <a:lnTo>
                    <a:pt x="99" y="77"/>
                  </a:lnTo>
                  <a:lnTo>
                    <a:pt x="99" y="76"/>
                  </a:lnTo>
                  <a:lnTo>
                    <a:pt x="99" y="76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101" y="76"/>
                  </a:lnTo>
                  <a:lnTo>
                    <a:pt x="101" y="76"/>
                  </a:lnTo>
                  <a:lnTo>
                    <a:pt x="101" y="76"/>
                  </a:lnTo>
                  <a:lnTo>
                    <a:pt x="101" y="76"/>
                  </a:lnTo>
                  <a:lnTo>
                    <a:pt x="101" y="76"/>
                  </a:lnTo>
                  <a:lnTo>
                    <a:pt x="101" y="76"/>
                  </a:lnTo>
                  <a:lnTo>
                    <a:pt x="102" y="76"/>
                  </a:lnTo>
                  <a:lnTo>
                    <a:pt x="102" y="77"/>
                  </a:lnTo>
                  <a:lnTo>
                    <a:pt x="102" y="76"/>
                  </a:lnTo>
                  <a:lnTo>
                    <a:pt x="103" y="76"/>
                  </a:lnTo>
                  <a:lnTo>
                    <a:pt x="102" y="76"/>
                  </a:lnTo>
                  <a:lnTo>
                    <a:pt x="103" y="76"/>
                  </a:lnTo>
                  <a:lnTo>
                    <a:pt x="103" y="76"/>
                  </a:lnTo>
                  <a:lnTo>
                    <a:pt x="103" y="76"/>
                  </a:lnTo>
                  <a:lnTo>
                    <a:pt x="104" y="76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5" y="76"/>
                  </a:lnTo>
                  <a:lnTo>
                    <a:pt x="105" y="76"/>
                  </a:lnTo>
                  <a:lnTo>
                    <a:pt x="105" y="76"/>
                  </a:lnTo>
                  <a:lnTo>
                    <a:pt x="106" y="76"/>
                  </a:lnTo>
                  <a:lnTo>
                    <a:pt x="106" y="76"/>
                  </a:lnTo>
                  <a:lnTo>
                    <a:pt x="106" y="77"/>
                  </a:lnTo>
                  <a:lnTo>
                    <a:pt x="106" y="77"/>
                  </a:lnTo>
                  <a:lnTo>
                    <a:pt x="106" y="77"/>
                  </a:lnTo>
                  <a:lnTo>
                    <a:pt x="106" y="77"/>
                  </a:lnTo>
                  <a:lnTo>
                    <a:pt x="107" y="77"/>
                  </a:lnTo>
                  <a:lnTo>
                    <a:pt x="107" y="78"/>
                  </a:lnTo>
                  <a:lnTo>
                    <a:pt x="107" y="78"/>
                  </a:lnTo>
                  <a:lnTo>
                    <a:pt x="108" y="78"/>
                  </a:lnTo>
                  <a:lnTo>
                    <a:pt x="108" y="78"/>
                  </a:lnTo>
                  <a:lnTo>
                    <a:pt x="108" y="78"/>
                  </a:lnTo>
                  <a:lnTo>
                    <a:pt x="108" y="79"/>
                  </a:lnTo>
                  <a:lnTo>
                    <a:pt x="108" y="79"/>
                  </a:lnTo>
                  <a:lnTo>
                    <a:pt x="109" y="80"/>
                  </a:lnTo>
                  <a:lnTo>
                    <a:pt x="109" y="80"/>
                  </a:lnTo>
                  <a:lnTo>
                    <a:pt x="110" y="80"/>
                  </a:lnTo>
                  <a:lnTo>
                    <a:pt x="110" y="81"/>
                  </a:lnTo>
                  <a:lnTo>
                    <a:pt x="110" y="82"/>
                  </a:lnTo>
                  <a:lnTo>
                    <a:pt x="111" y="82"/>
                  </a:lnTo>
                  <a:lnTo>
                    <a:pt x="111" y="82"/>
                  </a:lnTo>
                  <a:lnTo>
                    <a:pt x="112" y="82"/>
                  </a:lnTo>
                  <a:lnTo>
                    <a:pt x="111" y="82"/>
                  </a:lnTo>
                  <a:lnTo>
                    <a:pt x="112" y="82"/>
                  </a:lnTo>
                  <a:lnTo>
                    <a:pt x="112" y="82"/>
                  </a:lnTo>
                  <a:lnTo>
                    <a:pt x="113" y="82"/>
                  </a:lnTo>
                  <a:lnTo>
                    <a:pt x="112" y="82"/>
                  </a:lnTo>
                  <a:lnTo>
                    <a:pt x="112" y="82"/>
                  </a:lnTo>
                  <a:lnTo>
                    <a:pt x="113" y="82"/>
                  </a:lnTo>
                  <a:lnTo>
                    <a:pt x="113" y="82"/>
                  </a:lnTo>
                  <a:lnTo>
                    <a:pt x="113" y="82"/>
                  </a:lnTo>
                  <a:lnTo>
                    <a:pt x="114" y="82"/>
                  </a:lnTo>
                  <a:lnTo>
                    <a:pt x="114" y="82"/>
                  </a:lnTo>
                  <a:lnTo>
                    <a:pt x="115" y="83"/>
                  </a:lnTo>
                  <a:lnTo>
                    <a:pt x="115" y="83"/>
                  </a:lnTo>
                  <a:lnTo>
                    <a:pt x="115" y="83"/>
                  </a:lnTo>
                  <a:lnTo>
                    <a:pt x="116" y="83"/>
                  </a:lnTo>
                  <a:lnTo>
                    <a:pt x="116" y="84"/>
                  </a:lnTo>
                  <a:lnTo>
                    <a:pt x="116" y="85"/>
                  </a:lnTo>
                  <a:lnTo>
                    <a:pt x="117" y="85"/>
                  </a:lnTo>
                  <a:lnTo>
                    <a:pt x="117" y="85"/>
                  </a:lnTo>
                  <a:lnTo>
                    <a:pt x="117" y="84"/>
                  </a:lnTo>
                  <a:lnTo>
                    <a:pt x="117" y="85"/>
                  </a:lnTo>
                  <a:lnTo>
                    <a:pt x="118" y="85"/>
                  </a:lnTo>
                  <a:lnTo>
                    <a:pt x="118" y="85"/>
                  </a:lnTo>
                  <a:lnTo>
                    <a:pt x="119" y="85"/>
                  </a:lnTo>
                  <a:lnTo>
                    <a:pt x="119" y="85"/>
                  </a:lnTo>
                  <a:lnTo>
                    <a:pt x="119" y="85"/>
                  </a:lnTo>
                  <a:lnTo>
                    <a:pt x="120" y="85"/>
                  </a:lnTo>
                  <a:lnTo>
                    <a:pt x="120" y="85"/>
                  </a:lnTo>
                  <a:lnTo>
                    <a:pt x="119" y="85"/>
                  </a:lnTo>
                  <a:lnTo>
                    <a:pt x="119" y="86"/>
                  </a:lnTo>
                  <a:lnTo>
                    <a:pt x="120" y="86"/>
                  </a:lnTo>
                  <a:lnTo>
                    <a:pt x="120" y="86"/>
                  </a:lnTo>
                  <a:lnTo>
                    <a:pt x="120" y="86"/>
                  </a:lnTo>
                  <a:lnTo>
                    <a:pt x="120" y="86"/>
                  </a:lnTo>
                  <a:lnTo>
                    <a:pt x="121" y="86"/>
                  </a:lnTo>
                  <a:lnTo>
                    <a:pt x="121" y="87"/>
                  </a:lnTo>
                  <a:lnTo>
                    <a:pt x="121" y="87"/>
                  </a:lnTo>
                  <a:lnTo>
                    <a:pt x="122" y="87"/>
                  </a:lnTo>
                  <a:lnTo>
                    <a:pt x="122" y="86"/>
                  </a:lnTo>
                  <a:lnTo>
                    <a:pt x="122" y="86"/>
                  </a:lnTo>
                  <a:lnTo>
                    <a:pt x="122" y="87"/>
                  </a:lnTo>
                  <a:lnTo>
                    <a:pt x="122" y="87"/>
                  </a:lnTo>
                  <a:lnTo>
                    <a:pt x="122" y="87"/>
                  </a:lnTo>
                  <a:lnTo>
                    <a:pt x="122" y="87"/>
                  </a:lnTo>
                  <a:lnTo>
                    <a:pt x="123" y="87"/>
                  </a:lnTo>
                  <a:lnTo>
                    <a:pt x="123" y="87"/>
                  </a:lnTo>
                  <a:lnTo>
                    <a:pt x="124" y="87"/>
                  </a:lnTo>
                  <a:lnTo>
                    <a:pt x="124" y="88"/>
                  </a:lnTo>
                  <a:lnTo>
                    <a:pt x="124" y="88"/>
                  </a:lnTo>
                  <a:lnTo>
                    <a:pt x="124" y="88"/>
                  </a:lnTo>
                  <a:lnTo>
                    <a:pt x="125" y="88"/>
                  </a:lnTo>
                  <a:lnTo>
                    <a:pt x="125" y="89"/>
                  </a:lnTo>
                  <a:lnTo>
                    <a:pt x="126" y="89"/>
                  </a:lnTo>
                  <a:lnTo>
                    <a:pt x="126" y="89"/>
                  </a:lnTo>
                  <a:lnTo>
                    <a:pt x="126" y="89"/>
                  </a:lnTo>
                  <a:lnTo>
                    <a:pt x="126" y="89"/>
                  </a:lnTo>
                  <a:lnTo>
                    <a:pt x="127" y="89"/>
                  </a:lnTo>
                  <a:lnTo>
                    <a:pt x="127" y="88"/>
                  </a:lnTo>
                  <a:lnTo>
                    <a:pt x="127" y="88"/>
                  </a:lnTo>
                  <a:lnTo>
                    <a:pt x="128" y="88"/>
                  </a:lnTo>
                  <a:lnTo>
                    <a:pt x="128" y="89"/>
                  </a:lnTo>
                  <a:lnTo>
                    <a:pt x="128" y="89"/>
                  </a:lnTo>
                  <a:lnTo>
                    <a:pt x="128" y="89"/>
                  </a:lnTo>
                  <a:lnTo>
                    <a:pt x="129" y="89"/>
                  </a:lnTo>
                  <a:lnTo>
                    <a:pt x="129" y="89"/>
                  </a:lnTo>
                  <a:lnTo>
                    <a:pt x="130" y="89"/>
                  </a:lnTo>
                  <a:lnTo>
                    <a:pt x="130" y="89"/>
                  </a:lnTo>
                  <a:lnTo>
                    <a:pt x="131" y="89"/>
                  </a:lnTo>
                  <a:lnTo>
                    <a:pt x="131" y="89"/>
                  </a:lnTo>
                  <a:lnTo>
                    <a:pt x="131" y="88"/>
                  </a:lnTo>
                  <a:lnTo>
                    <a:pt x="131" y="88"/>
                  </a:lnTo>
                  <a:lnTo>
                    <a:pt x="132" y="88"/>
                  </a:lnTo>
                  <a:lnTo>
                    <a:pt x="132" y="88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35" name="Freeform 143"/>
            <p:cNvSpPr>
              <a:spLocks/>
            </p:cNvSpPr>
            <p:nvPr>
              <p:custDataLst>
                <p:tags r:id="rId290"/>
              </p:custDataLst>
            </p:nvPr>
          </p:nvSpPr>
          <p:spPr bwMode="auto">
            <a:xfrm>
              <a:off x="5318683" y="3710779"/>
              <a:ext cx="197560" cy="123229"/>
            </a:xfrm>
            <a:custGeom>
              <a:avLst/>
              <a:gdLst/>
              <a:ahLst/>
              <a:cxnLst>
                <a:cxn ang="0">
                  <a:pos x="4" y="20"/>
                </a:cxn>
                <a:cxn ang="0">
                  <a:pos x="6" y="20"/>
                </a:cxn>
                <a:cxn ang="0">
                  <a:pos x="10" y="20"/>
                </a:cxn>
                <a:cxn ang="0">
                  <a:pos x="13" y="21"/>
                </a:cxn>
                <a:cxn ang="0">
                  <a:pos x="16" y="24"/>
                </a:cxn>
                <a:cxn ang="0">
                  <a:pos x="19" y="26"/>
                </a:cxn>
                <a:cxn ang="0">
                  <a:pos x="20" y="29"/>
                </a:cxn>
                <a:cxn ang="0">
                  <a:pos x="21" y="32"/>
                </a:cxn>
                <a:cxn ang="0">
                  <a:pos x="24" y="34"/>
                </a:cxn>
                <a:cxn ang="0">
                  <a:pos x="28" y="34"/>
                </a:cxn>
                <a:cxn ang="0">
                  <a:pos x="31" y="31"/>
                </a:cxn>
                <a:cxn ang="0">
                  <a:pos x="35" y="29"/>
                </a:cxn>
                <a:cxn ang="0">
                  <a:pos x="39" y="30"/>
                </a:cxn>
                <a:cxn ang="0">
                  <a:pos x="43" y="30"/>
                </a:cxn>
                <a:cxn ang="0">
                  <a:pos x="45" y="27"/>
                </a:cxn>
                <a:cxn ang="0">
                  <a:pos x="45" y="23"/>
                </a:cxn>
                <a:cxn ang="0">
                  <a:pos x="46" y="20"/>
                </a:cxn>
                <a:cxn ang="0">
                  <a:pos x="50" y="19"/>
                </a:cxn>
                <a:cxn ang="0">
                  <a:pos x="54" y="17"/>
                </a:cxn>
                <a:cxn ang="0">
                  <a:pos x="56" y="14"/>
                </a:cxn>
                <a:cxn ang="0">
                  <a:pos x="59" y="12"/>
                </a:cxn>
                <a:cxn ang="0">
                  <a:pos x="62" y="10"/>
                </a:cxn>
                <a:cxn ang="0">
                  <a:pos x="62" y="7"/>
                </a:cxn>
                <a:cxn ang="0">
                  <a:pos x="65" y="5"/>
                </a:cxn>
                <a:cxn ang="0">
                  <a:pos x="67" y="3"/>
                </a:cxn>
                <a:cxn ang="0">
                  <a:pos x="69" y="0"/>
                </a:cxn>
                <a:cxn ang="0">
                  <a:pos x="73" y="0"/>
                </a:cxn>
                <a:cxn ang="0">
                  <a:pos x="73" y="4"/>
                </a:cxn>
                <a:cxn ang="0">
                  <a:pos x="73" y="8"/>
                </a:cxn>
                <a:cxn ang="0">
                  <a:pos x="73" y="12"/>
                </a:cxn>
                <a:cxn ang="0">
                  <a:pos x="73" y="16"/>
                </a:cxn>
                <a:cxn ang="0">
                  <a:pos x="73" y="20"/>
                </a:cxn>
                <a:cxn ang="0">
                  <a:pos x="73" y="24"/>
                </a:cxn>
                <a:cxn ang="0">
                  <a:pos x="72" y="28"/>
                </a:cxn>
                <a:cxn ang="0">
                  <a:pos x="72" y="32"/>
                </a:cxn>
                <a:cxn ang="0">
                  <a:pos x="70" y="34"/>
                </a:cxn>
                <a:cxn ang="0">
                  <a:pos x="68" y="35"/>
                </a:cxn>
                <a:cxn ang="0">
                  <a:pos x="64" y="35"/>
                </a:cxn>
                <a:cxn ang="0">
                  <a:pos x="61" y="36"/>
                </a:cxn>
                <a:cxn ang="0">
                  <a:pos x="59" y="40"/>
                </a:cxn>
                <a:cxn ang="0">
                  <a:pos x="57" y="43"/>
                </a:cxn>
                <a:cxn ang="0">
                  <a:pos x="55" y="46"/>
                </a:cxn>
                <a:cxn ang="0">
                  <a:pos x="53" y="49"/>
                </a:cxn>
                <a:cxn ang="0">
                  <a:pos x="53" y="52"/>
                </a:cxn>
                <a:cxn ang="0">
                  <a:pos x="55" y="54"/>
                </a:cxn>
                <a:cxn ang="0">
                  <a:pos x="58" y="54"/>
                </a:cxn>
                <a:cxn ang="0">
                  <a:pos x="61" y="55"/>
                </a:cxn>
                <a:cxn ang="0">
                  <a:pos x="63" y="57"/>
                </a:cxn>
                <a:cxn ang="0">
                  <a:pos x="66" y="59"/>
                </a:cxn>
                <a:cxn ang="0">
                  <a:pos x="70" y="60"/>
                </a:cxn>
                <a:cxn ang="0">
                  <a:pos x="73" y="60"/>
                </a:cxn>
                <a:cxn ang="0">
                  <a:pos x="77" y="59"/>
                </a:cxn>
                <a:cxn ang="0">
                  <a:pos x="79" y="59"/>
                </a:cxn>
                <a:cxn ang="0">
                  <a:pos x="82" y="61"/>
                </a:cxn>
                <a:cxn ang="0">
                  <a:pos x="85" y="62"/>
                </a:cxn>
                <a:cxn ang="0">
                  <a:pos x="89" y="63"/>
                </a:cxn>
                <a:cxn ang="0">
                  <a:pos x="91" y="60"/>
                </a:cxn>
                <a:cxn ang="0">
                  <a:pos x="94" y="60"/>
                </a:cxn>
                <a:cxn ang="0">
                  <a:pos x="98" y="61"/>
                </a:cxn>
              </a:cxnLst>
              <a:rect l="0" t="0" r="r" b="b"/>
              <a:pathLst>
                <a:path w="101" h="63">
                  <a:moveTo>
                    <a:pt x="0" y="20"/>
                  </a:moveTo>
                  <a:lnTo>
                    <a:pt x="0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9" y="25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1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3" y="33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4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38" y="29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2" y="30"/>
                  </a:lnTo>
                  <a:lnTo>
                    <a:pt x="43" y="30"/>
                  </a:lnTo>
                  <a:lnTo>
                    <a:pt x="43" y="30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6" y="22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9" y="19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1" y="19"/>
                  </a:lnTo>
                  <a:lnTo>
                    <a:pt x="51" y="19"/>
                  </a:lnTo>
                  <a:lnTo>
                    <a:pt x="51" y="19"/>
                  </a:lnTo>
                  <a:lnTo>
                    <a:pt x="52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7" y="13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2" y="7"/>
                  </a:lnTo>
                  <a:lnTo>
                    <a:pt x="62" y="7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7" y="3"/>
                  </a:lnTo>
                  <a:lnTo>
                    <a:pt x="66" y="3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7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5"/>
                  </a:lnTo>
                  <a:lnTo>
                    <a:pt x="73" y="15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0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3" y="22"/>
                  </a:lnTo>
                  <a:lnTo>
                    <a:pt x="73" y="22"/>
                  </a:lnTo>
                  <a:lnTo>
                    <a:pt x="73" y="23"/>
                  </a:lnTo>
                  <a:lnTo>
                    <a:pt x="73" y="23"/>
                  </a:lnTo>
                  <a:lnTo>
                    <a:pt x="73" y="23"/>
                  </a:lnTo>
                  <a:lnTo>
                    <a:pt x="73" y="24"/>
                  </a:lnTo>
                  <a:lnTo>
                    <a:pt x="73" y="24"/>
                  </a:lnTo>
                  <a:lnTo>
                    <a:pt x="73" y="25"/>
                  </a:lnTo>
                  <a:lnTo>
                    <a:pt x="72" y="25"/>
                  </a:lnTo>
                  <a:lnTo>
                    <a:pt x="72" y="25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29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3"/>
                  </a:lnTo>
                  <a:lnTo>
                    <a:pt x="72" y="33"/>
                  </a:lnTo>
                  <a:lnTo>
                    <a:pt x="72" y="34"/>
                  </a:lnTo>
                  <a:lnTo>
                    <a:pt x="72" y="34"/>
                  </a:lnTo>
                  <a:lnTo>
                    <a:pt x="71" y="34"/>
                  </a:lnTo>
                  <a:lnTo>
                    <a:pt x="71" y="34"/>
                  </a:lnTo>
                  <a:lnTo>
                    <a:pt x="71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69" y="34"/>
                  </a:lnTo>
                  <a:lnTo>
                    <a:pt x="69" y="34"/>
                  </a:lnTo>
                  <a:lnTo>
                    <a:pt x="69" y="34"/>
                  </a:lnTo>
                  <a:lnTo>
                    <a:pt x="68" y="34"/>
                  </a:lnTo>
                  <a:lnTo>
                    <a:pt x="68" y="35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68" y="35"/>
                  </a:lnTo>
                  <a:lnTo>
                    <a:pt x="68" y="35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5" y="35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4" y="35"/>
                  </a:lnTo>
                  <a:lnTo>
                    <a:pt x="64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1" y="36"/>
                  </a:lnTo>
                  <a:lnTo>
                    <a:pt x="61" y="37"/>
                  </a:lnTo>
                  <a:lnTo>
                    <a:pt x="61" y="37"/>
                  </a:lnTo>
                  <a:lnTo>
                    <a:pt x="60" y="37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57" y="41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7" y="43"/>
                  </a:lnTo>
                  <a:lnTo>
                    <a:pt x="57" y="43"/>
                  </a:lnTo>
                  <a:lnTo>
                    <a:pt x="57" y="43"/>
                  </a:lnTo>
                  <a:lnTo>
                    <a:pt x="57" y="44"/>
                  </a:lnTo>
                  <a:lnTo>
                    <a:pt x="57" y="44"/>
                  </a:lnTo>
                  <a:lnTo>
                    <a:pt x="57" y="44"/>
                  </a:lnTo>
                  <a:lnTo>
                    <a:pt x="56" y="44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7"/>
                  </a:lnTo>
                  <a:lnTo>
                    <a:pt x="55" y="47"/>
                  </a:lnTo>
                  <a:lnTo>
                    <a:pt x="54" y="47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54" y="49"/>
                  </a:lnTo>
                  <a:lnTo>
                    <a:pt x="53" y="49"/>
                  </a:lnTo>
                  <a:lnTo>
                    <a:pt x="53" y="49"/>
                  </a:lnTo>
                  <a:lnTo>
                    <a:pt x="53" y="49"/>
                  </a:lnTo>
                  <a:lnTo>
                    <a:pt x="53" y="50"/>
                  </a:lnTo>
                  <a:lnTo>
                    <a:pt x="53" y="50"/>
                  </a:lnTo>
                  <a:lnTo>
                    <a:pt x="53" y="50"/>
                  </a:lnTo>
                  <a:lnTo>
                    <a:pt x="53" y="51"/>
                  </a:lnTo>
                  <a:lnTo>
                    <a:pt x="53" y="51"/>
                  </a:lnTo>
                  <a:lnTo>
                    <a:pt x="53" y="51"/>
                  </a:lnTo>
                  <a:lnTo>
                    <a:pt x="53" y="52"/>
                  </a:lnTo>
                  <a:lnTo>
                    <a:pt x="53" y="52"/>
                  </a:lnTo>
                  <a:lnTo>
                    <a:pt x="53" y="52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4"/>
                  </a:lnTo>
                  <a:lnTo>
                    <a:pt x="53" y="54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62" y="55"/>
                  </a:lnTo>
                  <a:lnTo>
                    <a:pt x="62" y="56"/>
                  </a:lnTo>
                  <a:lnTo>
                    <a:pt x="62" y="56"/>
                  </a:lnTo>
                  <a:lnTo>
                    <a:pt x="62" y="56"/>
                  </a:lnTo>
                  <a:lnTo>
                    <a:pt x="62" y="56"/>
                  </a:lnTo>
                  <a:lnTo>
                    <a:pt x="63" y="56"/>
                  </a:lnTo>
                  <a:lnTo>
                    <a:pt x="63" y="56"/>
                  </a:lnTo>
                  <a:lnTo>
                    <a:pt x="63" y="57"/>
                  </a:lnTo>
                  <a:lnTo>
                    <a:pt x="63" y="57"/>
                  </a:lnTo>
                  <a:lnTo>
                    <a:pt x="63" y="57"/>
                  </a:lnTo>
                  <a:lnTo>
                    <a:pt x="64" y="57"/>
                  </a:lnTo>
                  <a:lnTo>
                    <a:pt x="64" y="58"/>
                  </a:lnTo>
                  <a:lnTo>
                    <a:pt x="64" y="58"/>
                  </a:lnTo>
                  <a:lnTo>
                    <a:pt x="64" y="58"/>
                  </a:lnTo>
                  <a:lnTo>
                    <a:pt x="65" y="58"/>
                  </a:lnTo>
                  <a:lnTo>
                    <a:pt x="65" y="59"/>
                  </a:lnTo>
                  <a:lnTo>
                    <a:pt x="65" y="59"/>
                  </a:lnTo>
                  <a:lnTo>
                    <a:pt x="66" y="59"/>
                  </a:lnTo>
                  <a:lnTo>
                    <a:pt x="66" y="60"/>
                  </a:lnTo>
                  <a:lnTo>
                    <a:pt x="66" y="60"/>
                  </a:lnTo>
                  <a:lnTo>
                    <a:pt x="66" y="60"/>
                  </a:lnTo>
                  <a:lnTo>
                    <a:pt x="67" y="60"/>
                  </a:lnTo>
                  <a:lnTo>
                    <a:pt x="67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9" y="60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2" y="61"/>
                  </a:lnTo>
                  <a:lnTo>
                    <a:pt x="72" y="61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3" y="60"/>
                  </a:lnTo>
                  <a:lnTo>
                    <a:pt x="73" y="60"/>
                  </a:lnTo>
                  <a:lnTo>
                    <a:pt x="73" y="60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5" y="59"/>
                  </a:lnTo>
                  <a:lnTo>
                    <a:pt x="75" y="59"/>
                  </a:lnTo>
                  <a:lnTo>
                    <a:pt x="75" y="58"/>
                  </a:lnTo>
                  <a:lnTo>
                    <a:pt x="75" y="58"/>
                  </a:lnTo>
                  <a:lnTo>
                    <a:pt x="76" y="58"/>
                  </a:lnTo>
                  <a:lnTo>
                    <a:pt x="77" y="59"/>
                  </a:lnTo>
                  <a:lnTo>
                    <a:pt x="77" y="58"/>
                  </a:lnTo>
                  <a:lnTo>
                    <a:pt x="78" y="58"/>
                  </a:lnTo>
                  <a:lnTo>
                    <a:pt x="78" y="59"/>
                  </a:lnTo>
                  <a:lnTo>
                    <a:pt x="78" y="58"/>
                  </a:lnTo>
                  <a:lnTo>
                    <a:pt x="78" y="59"/>
                  </a:lnTo>
                  <a:lnTo>
                    <a:pt x="78" y="58"/>
                  </a:lnTo>
                  <a:lnTo>
                    <a:pt x="79" y="58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80" y="60"/>
                  </a:lnTo>
                  <a:lnTo>
                    <a:pt x="80" y="60"/>
                  </a:lnTo>
                  <a:lnTo>
                    <a:pt x="80" y="61"/>
                  </a:lnTo>
                  <a:lnTo>
                    <a:pt x="81" y="61"/>
                  </a:lnTo>
                  <a:lnTo>
                    <a:pt x="80" y="61"/>
                  </a:lnTo>
                  <a:lnTo>
                    <a:pt x="81" y="61"/>
                  </a:lnTo>
                  <a:lnTo>
                    <a:pt x="81" y="61"/>
                  </a:lnTo>
                  <a:lnTo>
                    <a:pt x="82" y="61"/>
                  </a:lnTo>
                  <a:lnTo>
                    <a:pt x="82" y="61"/>
                  </a:lnTo>
                  <a:lnTo>
                    <a:pt x="82" y="60"/>
                  </a:lnTo>
                  <a:lnTo>
                    <a:pt x="83" y="61"/>
                  </a:lnTo>
                  <a:lnTo>
                    <a:pt x="83" y="61"/>
                  </a:lnTo>
                  <a:lnTo>
                    <a:pt x="83" y="61"/>
                  </a:lnTo>
                  <a:lnTo>
                    <a:pt x="84" y="61"/>
                  </a:lnTo>
                  <a:lnTo>
                    <a:pt x="84" y="62"/>
                  </a:lnTo>
                  <a:lnTo>
                    <a:pt x="84" y="62"/>
                  </a:lnTo>
                  <a:lnTo>
                    <a:pt x="85" y="62"/>
                  </a:lnTo>
                  <a:lnTo>
                    <a:pt x="85" y="62"/>
                  </a:lnTo>
                  <a:lnTo>
                    <a:pt x="85" y="62"/>
                  </a:lnTo>
                  <a:lnTo>
                    <a:pt x="86" y="62"/>
                  </a:lnTo>
                  <a:lnTo>
                    <a:pt x="87" y="63"/>
                  </a:lnTo>
                  <a:lnTo>
                    <a:pt x="87" y="63"/>
                  </a:lnTo>
                  <a:lnTo>
                    <a:pt x="87" y="63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9" y="63"/>
                  </a:lnTo>
                  <a:lnTo>
                    <a:pt x="89" y="63"/>
                  </a:lnTo>
                  <a:lnTo>
                    <a:pt x="89" y="63"/>
                  </a:lnTo>
                  <a:lnTo>
                    <a:pt x="90" y="63"/>
                  </a:lnTo>
                  <a:lnTo>
                    <a:pt x="90" y="63"/>
                  </a:lnTo>
                  <a:lnTo>
                    <a:pt x="90" y="62"/>
                  </a:lnTo>
                  <a:lnTo>
                    <a:pt x="90" y="62"/>
                  </a:lnTo>
                  <a:lnTo>
                    <a:pt x="90" y="62"/>
                  </a:lnTo>
                  <a:lnTo>
                    <a:pt x="91" y="61"/>
                  </a:lnTo>
                  <a:lnTo>
                    <a:pt x="90" y="61"/>
                  </a:lnTo>
                  <a:lnTo>
                    <a:pt x="91" y="61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91" y="60"/>
                  </a:lnTo>
                  <a:lnTo>
                    <a:pt x="92" y="59"/>
                  </a:lnTo>
                  <a:lnTo>
                    <a:pt x="93" y="59"/>
                  </a:lnTo>
                  <a:lnTo>
                    <a:pt x="93" y="59"/>
                  </a:lnTo>
                  <a:lnTo>
                    <a:pt x="93" y="59"/>
                  </a:lnTo>
                  <a:lnTo>
                    <a:pt x="93" y="59"/>
                  </a:lnTo>
                  <a:lnTo>
                    <a:pt x="93" y="60"/>
                  </a:lnTo>
                  <a:lnTo>
                    <a:pt x="94" y="60"/>
                  </a:lnTo>
                  <a:lnTo>
                    <a:pt x="94" y="60"/>
                  </a:lnTo>
                  <a:lnTo>
                    <a:pt x="95" y="60"/>
                  </a:lnTo>
                  <a:lnTo>
                    <a:pt x="95" y="60"/>
                  </a:lnTo>
                  <a:lnTo>
                    <a:pt x="95" y="60"/>
                  </a:lnTo>
                  <a:lnTo>
                    <a:pt x="95" y="60"/>
                  </a:lnTo>
                  <a:lnTo>
                    <a:pt x="96" y="60"/>
                  </a:lnTo>
                  <a:lnTo>
                    <a:pt x="96" y="61"/>
                  </a:lnTo>
                  <a:lnTo>
                    <a:pt x="96" y="61"/>
                  </a:lnTo>
                  <a:lnTo>
                    <a:pt x="97" y="61"/>
                  </a:lnTo>
                  <a:lnTo>
                    <a:pt x="97" y="61"/>
                  </a:lnTo>
                  <a:lnTo>
                    <a:pt x="98" y="61"/>
                  </a:lnTo>
                  <a:lnTo>
                    <a:pt x="98" y="61"/>
                  </a:lnTo>
                  <a:lnTo>
                    <a:pt x="98" y="61"/>
                  </a:lnTo>
                  <a:lnTo>
                    <a:pt x="99" y="61"/>
                  </a:lnTo>
                  <a:lnTo>
                    <a:pt x="99" y="61"/>
                  </a:lnTo>
                  <a:lnTo>
                    <a:pt x="100" y="61"/>
                  </a:lnTo>
                  <a:lnTo>
                    <a:pt x="100" y="60"/>
                  </a:lnTo>
                  <a:lnTo>
                    <a:pt x="100" y="60"/>
                  </a:lnTo>
                  <a:lnTo>
                    <a:pt x="101" y="60"/>
                  </a:lnTo>
                  <a:lnTo>
                    <a:pt x="101" y="6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36" name="Freeform 144"/>
            <p:cNvSpPr>
              <a:spLocks/>
            </p:cNvSpPr>
            <p:nvPr>
              <p:custDataLst>
                <p:tags r:id="rId291"/>
              </p:custDataLst>
            </p:nvPr>
          </p:nvSpPr>
          <p:spPr bwMode="auto">
            <a:xfrm>
              <a:off x="5246310" y="3749898"/>
              <a:ext cx="72374" cy="25428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2" y="12"/>
                </a:cxn>
                <a:cxn ang="0">
                  <a:pos x="3" y="12"/>
                </a:cxn>
                <a:cxn ang="0">
                  <a:pos x="3" y="12"/>
                </a:cxn>
                <a:cxn ang="0">
                  <a:pos x="4" y="12"/>
                </a:cxn>
                <a:cxn ang="0">
                  <a:pos x="5" y="12"/>
                </a:cxn>
                <a:cxn ang="0">
                  <a:pos x="6" y="12"/>
                </a:cxn>
                <a:cxn ang="0">
                  <a:pos x="7" y="12"/>
                </a:cxn>
                <a:cxn ang="0">
                  <a:pos x="7" y="12"/>
                </a:cxn>
                <a:cxn ang="0">
                  <a:pos x="8" y="12"/>
                </a:cxn>
                <a:cxn ang="0">
                  <a:pos x="9" y="12"/>
                </a:cxn>
                <a:cxn ang="0">
                  <a:pos x="10" y="12"/>
                </a:cxn>
                <a:cxn ang="0">
                  <a:pos x="11" y="11"/>
                </a:cxn>
                <a:cxn ang="0">
                  <a:pos x="12" y="11"/>
                </a:cxn>
                <a:cxn ang="0">
                  <a:pos x="13" y="10"/>
                </a:cxn>
                <a:cxn ang="0">
                  <a:pos x="14" y="10"/>
                </a:cxn>
                <a:cxn ang="0">
                  <a:pos x="15" y="10"/>
                </a:cxn>
                <a:cxn ang="0">
                  <a:pos x="16" y="10"/>
                </a:cxn>
                <a:cxn ang="0">
                  <a:pos x="17" y="10"/>
                </a:cxn>
                <a:cxn ang="0">
                  <a:pos x="18" y="10"/>
                </a:cxn>
                <a:cxn ang="0">
                  <a:pos x="19" y="10"/>
                </a:cxn>
                <a:cxn ang="0">
                  <a:pos x="20" y="11"/>
                </a:cxn>
                <a:cxn ang="0">
                  <a:pos x="22" y="11"/>
                </a:cxn>
                <a:cxn ang="0">
                  <a:pos x="22" y="10"/>
                </a:cxn>
                <a:cxn ang="0">
                  <a:pos x="23" y="10"/>
                </a:cxn>
                <a:cxn ang="0">
                  <a:pos x="24" y="10"/>
                </a:cxn>
                <a:cxn ang="0">
                  <a:pos x="24" y="9"/>
                </a:cxn>
                <a:cxn ang="0">
                  <a:pos x="25" y="8"/>
                </a:cxn>
                <a:cxn ang="0">
                  <a:pos x="26" y="8"/>
                </a:cxn>
                <a:cxn ang="0">
                  <a:pos x="26" y="8"/>
                </a:cxn>
                <a:cxn ang="0">
                  <a:pos x="27" y="7"/>
                </a:cxn>
                <a:cxn ang="0">
                  <a:pos x="28" y="7"/>
                </a:cxn>
                <a:cxn ang="0">
                  <a:pos x="29" y="7"/>
                </a:cxn>
                <a:cxn ang="0">
                  <a:pos x="28" y="6"/>
                </a:cxn>
                <a:cxn ang="0">
                  <a:pos x="29" y="5"/>
                </a:cxn>
                <a:cxn ang="0">
                  <a:pos x="29" y="4"/>
                </a:cxn>
                <a:cxn ang="0">
                  <a:pos x="30" y="3"/>
                </a:cxn>
                <a:cxn ang="0">
                  <a:pos x="31" y="3"/>
                </a:cxn>
                <a:cxn ang="0">
                  <a:pos x="32" y="2"/>
                </a:cxn>
                <a:cxn ang="0">
                  <a:pos x="33" y="2"/>
                </a:cxn>
                <a:cxn ang="0">
                  <a:pos x="34" y="2"/>
                </a:cxn>
                <a:cxn ang="0">
                  <a:pos x="35" y="1"/>
                </a:cxn>
                <a:cxn ang="0">
                  <a:pos x="36" y="1"/>
                </a:cxn>
                <a:cxn ang="0">
                  <a:pos x="37" y="0"/>
                </a:cxn>
              </a:cxnLst>
              <a:rect l="0" t="0" r="r" b="b"/>
              <a:pathLst>
                <a:path w="37" h="13">
                  <a:moveTo>
                    <a:pt x="0" y="13"/>
                  </a:moveTo>
                  <a:lnTo>
                    <a:pt x="0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7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37" name="Freeform 145"/>
            <p:cNvSpPr>
              <a:spLocks/>
            </p:cNvSpPr>
            <p:nvPr>
              <p:custDataLst>
                <p:tags r:id="rId292"/>
              </p:custDataLst>
            </p:nvPr>
          </p:nvSpPr>
          <p:spPr bwMode="auto">
            <a:xfrm>
              <a:off x="4960727" y="2484343"/>
              <a:ext cx="445978" cy="60637"/>
            </a:xfrm>
            <a:custGeom>
              <a:avLst/>
              <a:gdLst/>
              <a:ahLst/>
              <a:cxnLst>
                <a:cxn ang="0">
                  <a:pos x="224" y="30"/>
                </a:cxn>
                <a:cxn ang="0">
                  <a:pos x="220" y="30"/>
                </a:cxn>
                <a:cxn ang="0">
                  <a:pos x="216" y="30"/>
                </a:cxn>
                <a:cxn ang="0">
                  <a:pos x="212" y="29"/>
                </a:cxn>
                <a:cxn ang="0">
                  <a:pos x="208" y="29"/>
                </a:cxn>
                <a:cxn ang="0">
                  <a:pos x="204" y="29"/>
                </a:cxn>
                <a:cxn ang="0">
                  <a:pos x="200" y="29"/>
                </a:cxn>
                <a:cxn ang="0">
                  <a:pos x="196" y="28"/>
                </a:cxn>
                <a:cxn ang="0">
                  <a:pos x="192" y="28"/>
                </a:cxn>
                <a:cxn ang="0">
                  <a:pos x="188" y="28"/>
                </a:cxn>
                <a:cxn ang="0">
                  <a:pos x="183" y="27"/>
                </a:cxn>
                <a:cxn ang="0">
                  <a:pos x="179" y="27"/>
                </a:cxn>
                <a:cxn ang="0">
                  <a:pos x="175" y="27"/>
                </a:cxn>
                <a:cxn ang="0">
                  <a:pos x="171" y="27"/>
                </a:cxn>
                <a:cxn ang="0">
                  <a:pos x="167" y="26"/>
                </a:cxn>
                <a:cxn ang="0">
                  <a:pos x="163" y="26"/>
                </a:cxn>
                <a:cxn ang="0">
                  <a:pos x="159" y="25"/>
                </a:cxn>
                <a:cxn ang="0">
                  <a:pos x="155" y="25"/>
                </a:cxn>
                <a:cxn ang="0">
                  <a:pos x="151" y="24"/>
                </a:cxn>
                <a:cxn ang="0">
                  <a:pos x="147" y="24"/>
                </a:cxn>
                <a:cxn ang="0">
                  <a:pos x="143" y="24"/>
                </a:cxn>
                <a:cxn ang="0">
                  <a:pos x="139" y="24"/>
                </a:cxn>
                <a:cxn ang="0">
                  <a:pos x="135" y="23"/>
                </a:cxn>
                <a:cxn ang="0">
                  <a:pos x="131" y="23"/>
                </a:cxn>
                <a:cxn ang="0">
                  <a:pos x="127" y="23"/>
                </a:cxn>
                <a:cxn ang="0">
                  <a:pos x="123" y="22"/>
                </a:cxn>
                <a:cxn ang="0">
                  <a:pos x="119" y="22"/>
                </a:cxn>
                <a:cxn ang="0">
                  <a:pos x="115" y="22"/>
                </a:cxn>
                <a:cxn ang="0">
                  <a:pos x="111" y="21"/>
                </a:cxn>
                <a:cxn ang="0">
                  <a:pos x="107" y="21"/>
                </a:cxn>
                <a:cxn ang="0">
                  <a:pos x="103" y="21"/>
                </a:cxn>
                <a:cxn ang="0">
                  <a:pos x="99" y="20"/>
                </a:cxn>
                <a:cxn ang="0">
                  <a:pos x="93" y="20"/>
                </a:cxn>
                <a:cxn ang="0">
                  <a:pos x="89" y="20"/>
                </a:cxn>
                <a:cxn ang="0">
                  <a:pos x="85" y="19"/>
                </a:cxn>
                <a:cxn ang="0">
                  <a:pos x="81" y="19"/>
                </a:cxn>
                <a:cxn ang="0">
                  <a:pos x="77" y="18"/>
                </a:cxn>
                <a:cxn ang="0">
                  <a:pos x="73" y="18"/>
                </a:cxn>
                <a:cxn ang="0">
                  <a:pos x="69" y="18"/>
                </a:cxn>
                <a:cxn ang="0">
                  <a:pos x="65" y="18"/>
                </a:cxn>
                <a:cxn ang="0">
                  <a:pos x="61" y="17"/>
                </a:cxn>
                <a:cxn ang="0">
                  <a:pos x="56" y="17"/>
                </a:cxn>
                <a:cxn ang="0">
                  <a:pos x="52" y="16"/>
                </a:cxn>
                <a:cxn ang="0">
                  <a:pos x="49" y="16"/>
                </a:cxn>
                <a:cxn ang="0">
                  <a:pos x="45" y="16"/>
                </a:cxn>
                <a:cxn ang="0">
                  <a:pos x="41" y="16"/>
                </a:cxn>
                <a:cxn ang="0">
                  <a:pos x="37" y="15"/>
                </a:cxn>
                <a:cxn ang="0">
                  <a:pos x="33" y="15"/>
                </a:cxn>
                <a:cxn ang="0">
                  <a:pos x="29" y="15"/>
                </a:cxn>
                <a:cxn ang="0">
                  <a:pos x="26" y="16"/>
                </a:cxn>
                <a:cxn ang="0">
                  <a:pos x="22" y="17"/>
                </a:cxn>
                <a:cxn ang="0">
                  <a:pos x="22" y="13"/>
                </a:cxn>
                <a:cxn ang="0">
                  <a:pos x="21" y="10"/>
                </a:cxn>
                <a:cxn ang="0">
                  <a:pos x="20" y="7"/>
                </a:cxn>
                <a:cxn ang="0">
                  <a:pos x="17" y="5"/>
                </a:cxn>
                <a:cxn ang="0">
                  <a:pos x="13" y="5"/>
                </a:cxn>
                <a:cxn ang="0">
                  <a:pos x="10" y="4"/>
                </a:cxn>
                <a:cxn ang="0">
                  <a:pos x="6" y="4"/>
                </a:cxn>
                <a:cxn ang="0">
                  <a:pos x="3" y="3"/>
                </a:cxn>
              </a:cxnLst>
              <a:rect l="0" t="0" r="r" b="b"/>
              <a:pathLst>
                <a:path w="228" h="31">
                  <a:moveTo>
                    <a:pt x="228" y="31"/>
                  </a:moveTo>
                  <a:lnTo>
                    <a:pt x="228" y="31"/>
                  </a:lnTo>
                  <a:lnTo>
                    <a:pt x="227" y="31"/>
                  </a:lnTo>
                  <a:lnTo>
                    <a:pt x="227" y="31"/>
                  </a:lnTo>
                  <a:lnTo>
                    <a:pt x="226" y="31"/>
                  </a:lnTo>
                  <a:lnTo>
                    <a:pt x="226" y="31"/>
                  </a:lnTo>
                  <a:lnTo>
                    <a:pt x="226" y="31"/>
                  </a:lnTo>
                  <a:lnTo>
                    <a:pt x="225" y="31"/>
                  </a:lnTo>
                  <a:lnTo>
                    <a:pt x="225" y="30"/>
                  </a:lnTo>
                  <a:lnTo>
                    <a:pt x="224" y="30"/>
                  </a:lnTo>
                  <a:lnTo>
                    <a:pt x="224" y="30"/>
                  </a:lnTo>
                  <a:lnTo>
                    <a:pt x="223" y="30"/>
                  </a:lnTo>
                  <a:lnTo>
                    <a:pt x="223" y="30"/>
                  </a:lnTo>
                  <a:lnTo>
                    <a:pt x="222" y="30"/>
                  </a:lnTo>
                  <a:lnTo>
                    <a:pt x="222" y="30"/>
                  </a:lnTo>
                  <a:lnTo>
                    <a:pt x="222" y="30"/>
                  </a:lnTo>
                  <a:lnTo>
                    <a:pt x="221" y="30"/>
                  </a:lnTo>
                  <a:lnTo>
                    <a:pt x="221" y="30"/>
                  </a:lnTo>
                  <a:lnTo>
                    <a:pt x="220" y="30"/>
                  </a:lnTo>
                  <a:lnTo>
                    <a:pt x="220" y="30"/>
                  </a:lnTo>
                  <a:lnTo>
                    <a:pt x="220" y="30"/>
                  </a:lnTo>
                  <a:lnTo>
                    <a:pt x="219" y="30"/>
                  </a:lnTo>
                  <a:lnTo>
                    <a:pt x="219" y="30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17" y="30"/>
                  </a:lnTo>
                  <a:lnTo>
                    <a:pt x="217" y="30"/>
                  </a:lnTo>
                  <a:lnTo>
                    <a:pt x="217" y="30"/>
                  </a:lnTo>
                  <a:lnTo>
                    <a:pt x="216" y="30"/>
                  </a:lnTo>
                  <a:lnTo>
                    <a:pt x="216" y="30"/>
                  </a:lnTo>
                  <a:lnTo>
                    <a:pt x="215" y="30"/>
                  </a:lnTo>
                  <a:lnTo>
                    <a:pt x="215" y="30"/>
                  </a:lnTo>
                  <a:lnTo>
                    <a:pt x="215" y="30"/>
                  </a:lnTo>
                  <a:lnTo>
                    <a:pt x="214" y="30"/>
                  </a:lnTo>
                  <a:lnTo>
                    <a:pt x="214" y="29"/>
                  </a:lnTo>
                  <a:lnTo>
                    <a:pt x="213" y="29"/>
                  </a:lnTo>
                  <a:lnTo>
                    <a:pt x="213" y="29"/>
                  </a:lnTo>
                  <a:lnTo>
                    <a:pt x="213" y="29"/>
                  </a:lnTo>
                  <a:lnTo>
                    <a:pt x="212" y="29"/>
                  </a:lnTo>
                  <a:lnTo>
                    <a:pt x="212" y="29"/>
                  </a:lnTo>
                  <a:lnTo>
                    <a:pt x="211" y="29"/>
                  </a:lnTo>
                  <a:lnTo>
                    <a:pt x="211" y="29"/>
                  </a:lnTo>
                  <a:lnTo>
                    <a:pt x="211" y="29"/>
                  </a:lnTo>
                  <a:lnTo>
                    <a:pt x="210" y="29"/>
                  </a:lnTo>
                  <a:lnTo>
                    <a:pt x="210" y="29"/>
                  </a:lnTo>
                  <a:lnTo>
                    <a:pt x="209" y="29"/>
                  </a:lnTo>
                  <a:lnTo>
                    <a:pt x="209" y="29"/>
                  </a:lnTo>
                  <a:lnTo>
                    <a:pt x="208" y="29"/>
                  </a:lnTo>
                  <a:lnTo>
                    <a:pt x="208" y="29"/>
                  </a:lnTo>
                  <a:lnTo>
                    <a:pt x="208" y="29"/>
                  </a:lnTo>
                  <a:lnTo>
                    <a:pt x="208" y="29"/>
                  </a:lnTo>
                  <a:lnTo>
                    <a:pt x="207" y="29"/>
                  </a:lnTo>
                  <a:lnTo>
                    <a:pt x="207" y="29"/>
                  </a:lnTo>
                  <a:lnTo>
                    <a:pt x="206" y="29"/>
                  </a:lnTo>
                  <a:lnTo>
                    <a:pt x="206" y="29"/>
                  </a:lnTo>
                  <a:lnTo>
                    <a:pt x="206" y="29"/>
                  </a:lnTo>
                  <a:lnTo>
                    <a:pt x="205" y="29"/>
                  </a:lnTo>
                  <a:lnTo>
                    <a:pt x="205" y="29"/>
                  </a:lnTo>
                  <a:lnTo>
                    <a:pt x="204" y="29"/>
                  </a:lnTo>
                  <a:lnTo>
                    <a:pt x="204" y="29"/>
                  </a:lnTo>
                  <a:lnTo>
                    <a:pt x="204" y="29"/>
                  </a:lnTo>
                  <a:lnTo>
                    <a:pt x="203" y="29"/>
                  </a:lnTo>
                  <a:lnTo>
                    <a:pt x="203" y="29"/>
                  </a:lnTo>
                  <a:lnTo>
                    <a:pt x="203" y="29"/>
                  </a:lnTo>
                  <a:lnTo>
                    <a:pt x="202" y="29"/>
                  </a:lnTo>
                  <a:lnTo>
                    <a:pt x="202" y="29"/>
                  </a:lnTo>
                  <a:lnTo>
                    <a:pt x="202" y="29"/>
                  </a:lnTo>
                  <a:lnTo>
                    <a:pt x="201" y="29"/>
                  </a:lnTo>
                  <a:lnTo>
                    <a:pt x="201" y="29"/>
                  </a:lnTo>
                  <a:lnTo>
                    <a:pt x="200" y="29"/>
                  </a:lnTo>
                  <a:lnTo>
                    <a:pt x="200" y="29"/>
                  </a:lnTo>
                  <a:lnTo>
                    <a:pt x="199" y="29"/>
                  </a:lnTo>
                  <a:lnTo>
                    <a:pt x="199" y="29"/>
                  </a:lnTo>
                  <a:lnTo>
                    <a:pt x="199" y="29"/>
                  </a:lnTo>
                  <a:lnTo>
                    <a:pt x="198" y="29"/>
                  </a:lnTo>
                  <a:lnTo>
                    <a:pt x="198" y="29"/>
                  </a:lnTo>
                  <a:lnTo>
                    <a:pt x="197" y="29"/>
                  </a:lnTo>
                  <a:lnTo>
                    <a:pt x="197" y="29"/>
                  </a:lnTo>
                  <a:lnTo>
                    <a:pt x="197" y="28"/>
                  </a:lnTo>
                  <a:lnTo>
                    <a:pt x="196" y="28"/>
                  </a:lnTo>
                  <a:lnTo>
                    <a:pt x="196" y="28"/>
                  </a:lnTo>
                  <a:lnTo>
                    <a:pt x="195" y="28"/>
                  </a:lnTo>
                  <a:lnTo>
                    <a:pt x="195" y="28"/>
                  </a:lnTo>
                  <a:lnTo>
                    <a:pt x="195" y="28"/>
                  </a:lnTo>
                  <a:lnTo>
                    <a:pt x="194" y="28"/>
                  </a:lnTo>
                  <a:lnTo>
                    <a:pt x="194" y="28"/>
                  </a:lnTo>
                  <a:lnTo>
                    <a:pt x="193" y="28"/>
                  </a:lnTo>
                  <a:lnTo>
                    <a:pt x="193" y="28"/>
                  </a:lnTo>
                  <a:lnTo>
                    <a:pt x="192" y="28"/>
                  </a:lnTo>
                  <a:lnTo>
                    <a:pt x="192" y="28"/>
                  </a:lnTo>
                  <a:lnTo>
                    <a:pt x="192" y="28"/>
                  </a:lnTo>
                  <a:lnTo>
                    <a:pt x="191" y="28"/>
                  </a:lnTo>
                  <a:lnTo>
                    <a:pt x="191" y="28"/>
                  </a:lnTo>
                  <a:lnTo>
                    <a:pt x="190" y="28"/>
                  </a:lnTo>
                  <a:lnTo>
                    <a:pt x="190" y="28"/>
                  </a:lnTo>
                  <a:lnTo>
                    <a:pt x="190" y="28"/>
                  </a:lnTo>
                  <a:lnTo>
                    <a:pt x="189" y="28"/>
                  </a:lnTo>
                  <a:lnTo>
                    <a:pt x="189" y="28"/>
                  </a:lnTo>
                  <a:lnTo>
                    <a:pt x="188" y="28"/>
                  </a:lnTo>
                  <a:lnTo>
                    <a:pt x="188" y="28"/>
                  </a:lnTo>
                  <a:lnTo>
                    <a:pt x="188" y="28"/>
                  </a:lnTo>
                  <a:lnTo>
                    <a:pt x="187" y="28"/>
                  </a:lnTo>
                  <a:lnTo>
                    <a:pt x="187" y="28"/>
                  </a:lnTo>
                  <a:lnTo>
                    <a:pt x="186" y="28"/>
                  </a:lnTo>
                  <a:lnTo>
                    <a:pt x="186" y="27"/>
                  </a:lnTo>
                  <a:lnTo>
                    <a:pt x="185" y="27"/>
                  </a:lnTo>
                  <a:lnTo>
                    <a:pt x="185" y="27"/>
                  </a:lnTo>
                  <a:lnTo>
                    <a:pt x="184" y="27"/>
                  </a:lnTo>
                  <a:lnTo>
                    <a:pt x="184" y="27"/>
                  </a:lnTo>
                  <a:lnTo>
                    <a:pt x="183" y="27"/>
                  </a:lnTo>
                  <a:lnTo>
                    <a:pt x="183" y="27"/>
                  </a:lnTo>
                  <a:lnTo>
                    <a:pt x="183" y="27"/>
                  </a:lnTo>
                  <a:lnTo>
                    <a:pt x="182" y="27"/>
                  </a:lnTo>
                  <a:lnTo>
                    <a:pt x="182" y="27"/>
                  </a:lnTo>
                  <a:lnTo>
                    <a:pt x="181" y="27"/>
                  </a:lnTo>
                  <a:lnTo>
                    <a:pt x="181" y="27"/>
                  </a:lnTo>
                  <a:lnTo>
                    <a:pt x="181" y="27"/>
                  </a:lnTo>
                  <a:lnTo>
                    <a:pt x="180" y="27"/>
                  </a:lnTo>
                  <a:lnTo>
                    <a:pt x="180" y="27"/>
                  </a:lnTo>
                  <a:lnTo>
                    <a:pt x="179" y="27"/>
                  </a:lnTo>
                  <a:lnTo>
                    <a:pt x="179" y="27"/>
                  </a:lnTo>
                  <a:lnTo>
                    <a:pt x="179" y="27"/>
                  </a:lnTo>
                  <a:lnTo>
                    <a:pt x="178" y="27"/>
                  </a:lnTo>
                  <a:lnTo>
                    <a:pt x="178" y="27"/>
                  </a:lnTo>
                  <a:lnTo>
                    <a:pt x="177" y="27"/>
                  </a:lnTo>
                  <a:lnTo>
                    <a:pt x="177" y="27"/>
                  </a:lnTo>
                  <a:lnTo>
                    <a:pt x="177" y="27"/>
                  </a:lnTo>
                  <a:lnTo>
                    <a:pt x="176" y="27"/>
                  </a:lnTo>
                  <a:lnTo>
                    <a:pt x="176" y="27"/>
                  </a:lnTo>
                  <a:lnTo>
                    <a:pt x="175" y="27"/>
                  </a:lnTo>
                  <a:lnTo>
                    <a:pt x="175" y="27"/>
                  </a:lnTo>
                  <a:lnTo>
                    <a:pt x="174" y="27"/>
                  </a:lnTo>
                  <a:lnTo>
                    <a:pt x="174" y="27"/>
                  </a:lnTo>
                  <a:lnTo>
                    <a:pt x="174" y="27"/>
                  </a:lnTo>
                  <a:lnTo>
                    <a:pt x="173" y="27"/>
                  </a:lnTo>
                  <a:lnTo>
                    <a:pt x="173" y="27"/>
                  </a:lnTo>
                  <a:lnTo>
                    <a:pt x="172" y="27"/>
                  </a:lnTo>
                  <a:lnTo>
                    <a:pt x="172" y="27"/>
                  </a:lnTo>
                  <a:lnTo>
                    <a:pt x="172" y="27"/>
                  </a:lnTo>
                  <a:lnTo>
                    <a:pt x="171" y="27"/>
                  </a:lnTo>
                  <a:lnTo>
                    <a:pt x="171" y="27"/>
                  </a:lnTo>
                  <a:lnTo>
                    <a:pt x="170" y="26"/>
                  </a:lnTo>
                  <a:lnTo>
                    <a:pt x="170" y="26"/>
                  </a:lnTo>
                  <a:lnTo>
                    <a:pt x="170" y="26"/>
                  </a:lnTo>
                  <a:lnTo>
                    <a:pt x="169" y="26"/>
                  </a:lnTo>
                  <a:lnTo>
                    <a:pt x="169" y="26"/>
                  </a:lnTo>
                  <a:lnTo>
                    <a:pt x="168" y="26"/>
                  </a:lnTo>
                  <a:lnTo>
                    <a:pt x="168" y="26"/>
                  </a:lnTo>
                  <a:lnTo>
                    <a:pt x="168" y="26"/>
                  </a:lnTo>
                  <a:lnTo>
                    <a:pt x="167" y="26"/>
                  </a:lnTo>
                  <a:lnTo>
                    <a:pt x="167" y="26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5" y="26"/>
                  </a:lnTo>
                  <a:lnTo>
                    <a:pt x="165" y="26"/>
                  </a:lnTo>
                  <a:lnTo>
                    <a:pt x="165" y="26"/>
                  </a:lnTo>
                  <a:lnTo>
                    <a:pt x="164" y="26"/>
                  </a:lnTo>
                  <a:lnTo>
                    <a:pt x="164" y="26"/>
                  </a:lnTo>
                  <a:lnTo>
                    <a:pt x="163" y="26"/>
                  </a:lnTo>
                  <a:lnTo>
                    <a:pt x="163" y="26"/>
                  </a:lnTo>
                  <a:lnTo>
                    <a:pt x="163" y="26"/>
                  </a:lnTo>
                  <a:lnTo>
                    <a:pt x="162" y="26"/>
                  </a:lnTo>
                  <a:lnTo>
                    <a:pt x="162" y="26"/>
                  </a:lnTo>
                  <a:lnTo>
                    <a:pt x="161" y="26"/>
                  </a:lnTo>
                  <a:lnTo>
                    <a:pt x="161" y="25"/>
                  </a:lnTo>
                  <a:lnTo>
                    <a:pt x="161" y="25"/>
                  </a:lnTo>
                  <a:lnTo>
                    <a:pt x="160" y="25"/>
                  </a:lnTo>
                  <a:lnTo>
                    <a:pt x="160" y="25"/>
                  </a:lnTo>
                  <a:lnTo>
                    <a:pt x="159" y="25"/>
                  </a:lnTo>
                  <a:lnTo>
                    <a:pt x="159" y="25"/>
                  </a:lnTo>
                  <a:lnTo>
                    <a:pt x="158" y="25"/>
                  </a:lnTo>
                  <a:lnTo>
                    <a:pt x="158" y="25"/>
                  </a:lnTo>
                  <a:lnTo>
                    <a:pt x="157" y="25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6" y="25"/>
                  </a:lnTo>
                  <a:lnTo>
                    <a:pt x="156" y="25"/>
                  </a:lnTo>
                  <a:lnTo>
                    <a:pt x="155" y="25"/>
                  </a:lnTo>
                  <a:lnTo>
                    <a:pt x="155" y="25"/>
                  </a:lnTo>
                  <a:lnTo>
                    <a:pt x="154" y="25"/>
                  </a:lnTo>
                  <a:lnTo>
                    <a:pt x="154" y="25"/>
                  </a:lnTo>
                  <a:lnTo>
                    <a:pt x="154" y="25"/>
                  </a:lnTo>
                  <a:lnTo>
                    <a:pt x="153" y="25"/>
                  </a:lnTo>
                  <a:lnTo>
                    <a:pt x="153" y="25"/>
                  </a:lnTo>
                  <a:lnTo>
                    <a:pt x="152" y="25"/>
                  </a:lnTo>
                  <a:lnTo>
                    <a:pt x="152" y="25"/>
                  </a:lnTo>
                  <a:lnTo>
                    <a:pt x="152" y="25"/>
                  </a:lnTo>
                  <a:lnTo>
                    <a:pt x="151" y="25"/>
                  </a:lnTo>
                  <a:lnTo>
                    <a:pt x="151" y="24"/>
                  </a:lnTo>
                  <a:lnTo>
                    <a:pt x="150" y="24"/>
                  </a:lnTo>
                  <a:lnTo>
                    <a:pt x="150" y="24"/>
                  </a:lnTo>
                  <a:lnTo>
                    <a:pt x="149" y="24"/>
                  </a:lnTo>
                  <a:lnTo>
                    <a:pt x="149" y="24"/>
                  </a:lnTo>
                  <a:lnTo>
                    <a:pt x="149" y="24"/>
                  </a:lnTo>
                  <a:lnTo>
                    <a:pt x="148" y="24"/>
                  </a:lnTo>
                  <a:lnTo>
                    <a:pt x="148" y="24"/>
                  </a:lnTo>
                  <a:lnTo>
                    <a:pt x="147" y="24"/>
                  </a:lnTo>
                  <a:lnTo>
                    <a:pt x="147" y="24"/>
                  </a:lnTo>
                  <a:lnTo>
                    <a:pt x="147" y="24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5" y="24"/>
                  </a:lnTo>
                  <a:lnTo>
                    <a:pt x="145" y="24"/>
                  </a:lnTo>
                  <a:lnTo>
                    <a:pt x="145" y="24"/>
                  </a:lnTo>
                  <a:lnTo>
                    <a:pt x="144" y="24"/>
                  </a:lnTo>
                  <a:lnTo>
                    <a:pt x="144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142" y="24"/>
                  </a:lnTo>
                  <a:lnTo>
                    <a:pt x="142" y="24"/>
                  </a:lnTo>
                  <a:lnTo>
                    <a:pt x="141" y="24"/>
                  </a:lnTo>
                  <a:lnTo>
                    <a:pt x="141" y="24"/>
                  </a:lnTo>
                  <a:lnTo>
                    <a:pt x="140" y="24"/>
                  </a:lnTo>
                  <a:lnTo>
                    <a:pt x="140" y="24"/>
                  </a:lnTo>
                  <a:lnTo>
                    <a:pt x="140" y="24"/>
                  </a:lnTo>
                  <a:lnTo>
                    <a:pt x="139" y="24"/>
                  </a:lnTo>
                  <a:lnTo>
                    <a:pt x="139" y="24"/>
                  </a:lnTo>
                  <a:lnTo>
                    <a:pt x="138" y="24"/>
                  </a:lnTo>
                  <a:lnTo>
                    <a:pt x="138" y="24"/>
                  </a:lnTo>
                  <a:lnTo>
                    <a:pt x="138" y="24"/>
                  </a:lnTo>
                  <a:lnTo>
                    <a:pt x="137" y="24"/>
                  </a:lnTo>
                  <a:lnTo>
                    <a:pt x="137" y="24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5" y="23"/>
                  </a:lnTo>
                  <a:lnTo>
                    <a:pt x="135" y="23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33" y="23"/>
                  </a:lnTo>
                  <a:lnTo>
                    <a:pt x="133" y="23"/>
                  </a:lnTo>
                  <a:lnTo>
                    <a:pt x="132" y="23"/>
                  </a:lnTo>
                  <a:lnTo>
                    <a:pt x="132" y="23"/>
                  </a:lnTo>
                  <a:lnTo>
                    <a:pt x="131" y="23"/>
                  </a:lnTo>
                  <a:lnTo>
                    <a:pt x="131" y="23"/>
                  </a:lnTo>
                  <a:lnTo>
                    <a:pt x="131" y="23"/>
                  </a:lnTo>
                  <a:lnTo>
                    <a:pt x="130" y="23"/>
                  </a:lnTo>
                  <a:lnTo>
                    <a:pt x="130" y="23"/>
                  </a:lnTo>
                  <a:lnTo>
                    <a:pt x="129" y="23"/>
                  </a:lnTo>
                  <a:lnTo>
                    <a:pt x="129" y="23"/>
                  </a:lnTo>
                  <a:lnTo>
                    <a:pt x="129" y="23"/>
                  </a:lnTo>
                  <a:lnTo>
                    <a:pt x="128" y="23"/>
                  </a:lnTo>
                  <a:lnTo>
                    <a:pt x="128" y="23"/>
                  </a:lnTo>
                  <a:lnTo>
                    <a:pt x="127" y="23"/>
                  </a:lnTo>
                  <a:lnTo>
                    <a:pt x="127" y="23"/>
                  </a:lnTo>
                  <a:lnTo>
                    <a:pt x="127" y="23"/>
                  </a:lnTo>
                  <a:lnTo>
                    <a:pt x="126" y="23"/>
                  </a:lnTo>
                  <a:lnTo>
                    <a:pt x="126" y="22"/>
                  </a:lnTo>
                  <a:lnTo>
                    <a:pt x="126" y="22"/>
                  </a:lnTo>
                  <a:lnTo>
                    <a:pt x="125" y="22"/>
                  </a:lnTo>
                  <a:lnTo>
                    <a:pt x="125" y="22"/>
                  </a:lnTo>
                  <a:lnTo>
                    <a:pt x="124" y="22"/>
                  </a:lnTo>
                  <a:lnTo>
                    <a:pt x="124" y="22"/>
                  </a:lnTo>
                  <a:lnTo>
                    <a:pt x="124" y="22"/>
                  </a:lnTo>
                  <a:lnTo>
                    <a:pt x="123" y="22"/>
                  </a:lnTo>
                  <a:lnTo>
                    <a:pt x="123" y="22"/>
                  </a:lnTo>
                  <a:lnTo>
                    <a:pt x="122" y="22"/>
                  </a:lnTo>
                  <a:lnTo>
                    <a:pt x="122" y="22"/>
                  </a:lnTo>
                  <a:lnTo>
                    <a:pt x="122" y="22"/>
                  </a:lnTo>
                  <a:lnTo>
                    <a:pt x="122" y="22"/>
                  </a:lnTo>
                  <a:lnTo>
                    <a:pt x="121" y="22"/>
                  </a:lnTo>
                  <a:lnTo>
                    <a:pt x="121" y="22"/>
                  </a:lnTo>
                  <a:lnTo>
                    <a:pt x="120" y="22"/>
                  </a:lnTo>
                  <a:lnTo>
                    <a:pt x="120" y="22"/>
                  </a:lnTo>
                  <a:lnTo>
                    <a:pt x="120" y="22"/>
                  </a:lnTo>
                  <a:lnTo>
                    <a:pt x="119" y="22"/>
                  </a:lnTo>
                  <a:lnTo>
                    <a:pt x="119" y="22"/>
                  </a:lnTo>
                  <a:lnTo>
                    <a:pt x="118" y="22"/>
                  </a:lnTo>
                  <a:lnTo>
                    <a:pt x="118" y="22"/>
                  </a:lnTo>
                  <a:lnTo>
                    <a:pt x="118" y="22"/>
                  </a:lnTo>
                  <a:lnTo>
                    <a:pt x="117" y="22"/>
                  </a:lnTo>
                  <a:lnTo>
                    <a:pt x="117" y="22"/>
                  </a:lnTo>
                  <a:lnTo>
                    <a:pt x="116" y="22"/>
                  </a:lnTo>
                  <a:lnTo>
                    <a:pt x="116" y="22"/>
                  </a:lnTo>
                  <a:lnTo>
                    <a:pt x="115" y="22"/>
                  </a:lnTo>
                  <a:lnTo>
                    <a:pt x="115" y="22"/>
                  </a:lnTo>
                  <a:lnTo>
                    <a:pt x="115" y="22"/>
                  </a:lnTo>
                  <a:lnTo>
                    <a:pt x="114" y="22"/>
                  </a:lnTo>
                  <a:lnTo>
                    <a:pt x="114" y="22"/>
                  </a:lnTo>
                  <a:lnTo>
                    <a:pt x="113" y="22"/>
                  </a:lnTo>
                  <a:lnTo>
                    <a:pt x="113" y="22"/>
                  </a:lnTo>
                  <a:lnTo>
                    <a:pt x="113" y="22"/>
                  </a:lnTo>
                  <a:lnTo>
                    <a:pt x="112" y="22"/>
                  </a:lnTo>
                  <a:lnTo>
                    <a:pt x="112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08" y="21"/>
                  </a:lnTo>
                  <a:lnTo>
                    <a:pt x="108" y="21"/>
                  </a:lnTo>
                  <a:lnTo>
                    <a:pt x="107" y="21"/>
                  </a:lnTo>
                  <a:lnTo>
                    <a:pt x="107" y="21"/>
                  </a:lnTo>
                  <a:lnTo>
                    <a:pt x="107" y="21"/>
                  </a:lnTo>
                  <a:lnTo>
                    <a:pt x="106" y="21"/>
                  </a:lnTo>
                  <a:lnTo>
                    <a:pt x="106" y="21"/>
                  </a:lnTo>
                  <a:lnTo>
                    <a:pt x="106" y="21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4" y="21"/>
                  </a:lnTo>
                  <a:lnTo>
                    <a:pt x="104" y="21"/>
                  </a:lnTo>
                  <a:lnTo>
                    <a:pt x="104" y="21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2" y="21"/>
                  </a:lnTo>
                  <a:lnTo>
                    <a:pt x="102" y="20"/>
                  </a:lnTo>
                  <a:lnTo>
                    <a:pt x="102" y="20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8" y="20"/>
                  </a:lnTo>
                  <a:lnTo>
                    <a:pt x="98" y="20"/>
                  </a:lnTo>
                  <a:lnTo>
                    <a:pt x="97" y="20"/>
                  </a:lnTo>
                  <a:lnTo>
                    <a:pt x="97" y="20"/>
                  </a:lnTo>
                  <a:lnTo>
                    <a:pt x="96" y="20"/>
                  </a:lnTo>
                  <a:lnTo>
                    <a:pt x="95" y="20"/>
                  </a:lnTo>
                  <a:lnTo>
                    <a:pt x="95" y="20"/>
                  </a:lnTo>
                  <a:lnTo>
                    <a:pt x="94" y="20"/>
                  </a:lnTo>
                  <a:lnTo>
                    <a:pt x="93" y="20"/>
                  </a:lnTo>
                  <a:lnTo>
                    <a:pt x="93" y="20"/>
                  </a:lnTo>
                  <a:lnTo>
                    <a:pt x="93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7" y="19"/>
                  </a:lnTo>
                  <a:lnTo>
                    <a:pt x="87" y="19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4" y="19"/>
                  </a:lnTo>
                  <a:lnTo>
                    <a:pt x="84" y="19"/>
                  </a:lnTo>
                  <a:lnTo>
                    <a:pt x="84" y="19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5" y="18"/>
                  </a:lnTo>
                  <a:lnTo>
                    <a:pt x="65" y="18"/>
                  </a:lnTo>
                  <a:lnTo>
                    <a:pt x="65" y="1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3" y="18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59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4" y="17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5" y="15"/>
                  </a:lnTo>
                  <a:lnTo>
                    <a:pt x="35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6" y="15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38" name="Freeform 146"/>
            <p:cNvSpPr>
              <a:spLocks/>
            </p:cNvSpPr>
            <p:nvPr>
              <p:custDataLst>
                <p:tags r:id="rId293"/>
              </p:custDataLst>
            </p:nvPr>
          </p:nvSpPr>
          <p:spPr bwMode="auto">
            <a:xfrm>
              <a:off x="5406703" y="2544981"/>
              <a:ext cx="489011" cy="35208"/>
            </a:xfrm>
            <a:custGeom>
              <a:avLst/>
              <a:gdLst/>
              <a:ahLst/>
              <a:cxnLst>
                <a:cxn ang="0">
                  <a:pos x="247" y="18"/>
                </a:cxn>
                <a:cxn ang="0">
                  <a:pos x="243" y="17"/>
                </a:cxn>
                <a:cxn ang="0">
                  <a:pos x="239" y="17"/>
                </a:cxn>
                <a:cxn ang="0">
                  <a:pos x="234" y="17"/>
                </a:cxn>
                <a:cxn ang="0">
                  <a:pos x="230" y="16"/>
                </a:cxn>
                <a:cxn ang="0">
                  <a:pos x="226" y="16"/>
                </a:cxn>
                <a:cxn ang="0">
                  <a:pos x="222" y="16"/>
                </a:cxn>
                <a:cxn ang="0">
                  <a:pos x="218" y="16"/>
                </a:cxn>
                <a:cxn ang="0">
                  <a:pos x="214" y="16"/>
                </a:cxn>
                <a:cxn ang="0">
                  <a:pos x="209" y="15"/>
                </a:cxn>
                <a:cxn ang="0">
                  <a:pos x="205" y="15"/>
                </a:cxn>
                <a:cxn ang="0">
                  <a:pos x="201" y="15"/>
                </a:cxn>
                <a:cxn ang="0">
                  <a:pos x="197" y="14"/>
                </a:cxn>
                <a:cxn ang="0">
                  <a:pos x="193" y="14"/>
                </a:cxn>
                <a:cxn ang="0">
                  <a:pos x="189" y="13"/>
                </a:cxn>
                <a:cxn ang="0">
                  <a:pos x="184" y="13"/>
                </a:cxn>
                <a:cxn ang="0">
                  <a:pos x="180" y="13"/>
                </a:cxn>
                <a:cxn ang="0">
                  <a:pos x="176" y="13"/>
                </a:cxn>
                <a:cxn ang="0">
                  <a:pos x="172" y="13"/>
                </a:cxn>
                <a:cxn ang="0">
                  <a:pos x="168" y="12"/>
                </a:cxn>
                <a:cxn ang="0">
                  <a:pos x="164" y="12"/>
                </a:cxn>
                <a:cxn ang="0">
                  <a:pos x="160" y="12"/>
                </a:cxn>
                <a:cxn ang="0">
                  <a:pos x="156" y="11"/>
                </a:cxn>
                <a:cxn ang="0">
                  <a:pos x="152" y="11"/>
                </a:cxn>
                <a:cxn ang="0">
                  <a:pos x="148" y="11"/>
                </a:cxn>
                <a:cxn ang="0">
                  <a:pos x="144" y="11"/>
                </a:cxn>
                <a:cxn ang="0">
                  <a:pos x="140" y="10"/>
                </a:cxn>
                <a:cxn ang="0">
                  <a:pos x="135" y="10"/>
                </a:cxn>
                <a:cxn ang="0">
                  <a:pos x="130" y="9"/>
                </a:cxn>
                <a:cxn ang="0">
                  <a:pos x="126" y="9"/>
                </a:cxn>
                <a:cxn ang="0">
                  <a:pos x="122" y="9"/>
                </a:cxn>
                <a:cxn ang="0">
                  <a:pos x="118" y="9"/>
                </a:cxn>
                <a:cxn ang="0">
                  <a:pos x="114" y="8"/>
                </a:cxn>
                <a:cxn ang="0">
                  <a:pos x="108" y="8"/>
                </a:cxn>
                <a:cxn ang="0">
                  <a:pos x="104" y="8"/>
                </a:cxn>
                <a:cxn ang="0">
                  <a:pos x="100" y="7"/>
                </a:cxn>
                <a:cxn ang="0">
                  <a:pos x="96" y="7"/>
                </a:cxn>
                <a:cxn ang="0">
                  <a:pos x="92" y="7"/>
                </a:cxn>
                <a:cxn ang="0">
                  <a:pos x="87" y="6"/>
                </a:cxn>
                <a:cxn ang="0">
                  <a:pos x="83" y="6"/>
                </a:cxn>
                <a:cxn ang="0">
                  <a:pos x="79" y="6"/>
                </a:cxn>
                <a:cxn ang="0">
                  <a:pos x="75" y="5"/>
                </a:cxn>
                <a:cxn ang="0">
                  <a:pos x="69" y="5"/>
                </a:cxn>
                <a:cxn ang="0">
                  <a:pos x="65" y="5"/>
                </a:cxn>
                <a:cxn ang="0">
                  <a:pos x="62" y="5"/>
                </a:cxn>
                <a:cxn ang="0">
                  <a:pos x="58" y="4"/>
                </a:cxn>
                <a:cxn ang="0">
                  <a:pos x="54" y="4"/>
                </a:cxn>
                <a:cxn ang="0">
                  <a:pos x="50" y="4"/>
                </a:cxn>
                <a:cxn ang="0">
                  <a:pos x="46" y="3"/>
                </a:cxn>
                <a:cxn ang="0">
                  <a:pos x="42" y="3"/>
                </a:cxn>
                <a:cxn ang="0">
                  <a:pos x="37" y="2"/>
                </a:cxn>
                <a:cxn ang="0">
                  <a:pos x="32" y="2"/>
                </a:cxn>
                <a:cxn ang="0">
                  <a:pos x="28" y="2"/>
                </a:cxn>
                <a:cxn ang="0">
                  <a:pos x="24" y="2"/>
                </a:cxn>
                <a:cxn ang="0">
                  <a:pos x="20" y="1"/>
                </a:cxn>
                <a:cxn ang="0">
                  <a:pos x="16" y="1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4" y="0"/>
                </a:cxn>
              </a:cxnLst>
              <a:rect l="0" t="0" r="r" b="b"/>
              <a:pathLst>
                <a:path w="250" h="18">
                  <a:moveTo>
                    <a:pt x="250" y="18"/>
                  </a:moveTo>
                  <a:lnTo>
                    <a:pt x="250" y="18"/>
                  </a:lnTo>
                  <a:lnTo>
                    <a:pt x="250" y="18"/>
                  </a:lnTo>
                  <a:lnTo>
                    <a:pt x="249" y="18"/>
                  </a:lnTo>
                  <a:lnTo>
                    <a:pt x="249" y="18"/>
                  </a:lnTo>
                  <a:lnTo>
                    <a:pt x="248" y="18"/>
                  </a:lnTo>
                  <a:lnTo>
                    <a:pt x="248" y="18"/>
                  </a:lnTo>
                  <a:lnTo>
                    <a:pt x="248" y="18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46" y="18"/>
                  </a:lnTo>
                  <a:lnTo>
                    <a:pt x="246" y="17"/>
                  </a:lnTo>
                  <a:lnTo>
                    <a:pt x="246" y="17"/>
                  </a:lnTo>
                  <a:lnTo>
                    <a:pt x="245" y="17"/>
                  </a:lnTo>
                  <a:lnTo>
                    <a:pt x="245" y="17"/>
                  </a:lnTo>
                  <a:lnTo>
                    <a:pt x="244" y="17"/>
                  </a:lnTo>
                  <a:lnTo>
                    <a:pt x="244" y="17"/>
                  </a:lnTo>
                  <a:lnTo>
                    <a:pt x="243" y="17"/>
                  </a:lnTo>
                  <a:lnTo>
                    <a:pt x="243" y="17"/>
                  </a:lnTo>
                  <a:lnTo>
                    <a:pt x="243" y="17"/>
                  </a:lnTo>
                  <a:lnTo>
                    <a:pt x="242" y="17"/>
                  </a:lnTo>
                  <a:lnTo>
                    <a:pt x="242" y="17"/>
                  </a:lnTo>
                  <a:lnTo>
                    <a:pt x="241" y="17"/>
                  </a:lnTo>
                  <a:lnTo>
                    <a:pt x="241" y="17"/>
                  </a:lnTo>
                  <a:lnTo>
                    <a:pt x="241" y="17"/>
                  </a:lnTo>
                  <a:lnTo>
                    <a:pt x="240" y="17"/>
                  </a:lnTo>
                  <a:lnTo>
                    <a:pt x="240" y="17"/>
                  </a:lnTo>
                  <a:lnTo>
                    <a:pt x="240" y="17"/>
                  </a:lnTo>
                  <a:lnTo>
                    <a:pt x="239" y="17"/>
                  </a:lnTo>
                  <a:lnTo>
                    <a:pt x="239" y="17"/>
                  </a:lnTo>
                  <a:lnTo>
                    <a:pt x="238" y="17"/>
                  </a:lnTo>
                  <a:lnTo>
                    <a:pt x="238" y="17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6" y="17"/>
                  </a:lnTo>
                  <a:lnTo>
                    <a:pt x="236" y="17"/>
                  </a:lnTo>
                  <a:lnTo>
                    <a:pt x="235" y="17"/>
                  </a:lnTo>
                  <a:lnTo>
                    <a:pt x="234" y="17"/>
                  </a:lnTo>
                  <a:lnTo>
                    <a:pt x="234" y="17"/>
                  </a:lnTo>
                  <a:lnTo>
                    <a:pt x="234" y="17"/>
                  </a:lnTo>
                  <a:lnTo>
                    <a:pt x="233" y="17"/>
                  </a:lnTo>
                  <a:lnTo>
                    <a:pt x="233" y="16"/>
                  </a:lnTo>
                  <a:lnTo>
                    <a:pt x="233" y="16"/>
                  </a:lnTo>
                  <a:lnTo>
                    <a:pt x="232" y="16"/>
                  </a:lnTo>
                  <a:lnTo>
                    <a:pt x="232" y="16"/>
                  </a:lnTo>
                  <a:lnTo>
                    <a:pt x="232" y="16"/>
                  </a:lnTo>
                  <a:lnTo>
                    <a:pt x="231" y="16"/>
                  </a:lnTo>
                  <a:lnTo>
                    <a:pt x="231" y="16"/>
                  </a:lnTo>
                  <a:lnTo>
                    <a:pt x="230" y="16"/>
                  </a:lnTo>
                  <a:lnTo>
                    <a:pt x="230" y="16"/>
                  </a:lnTo>
                  <a:lnTo>
                    <a:pt x="230" y="16"/>
                  </a:lnTo>
                  <a:lnTo>
                    <a:pt x="229" y="16"/>
                  </a:lnTo>
                  <a:lnTo>
                    <a:pt x="229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7" y="16"/>
                  </a:lnTo>
                  <a:lnTo>
                    <a:pt x="227" y="16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5" y="16"/>
                  </a:lnTo>
                  <a:lnTo>
                    <a:pt x="225" y="16"/>
                  </a:lnTo>
                  <a:lnTo>
                    <a:pt x="225" y="16"/>
                  </a:lnTo>
                  <a:lnTo>
                    <a:pt x="224" y="16"/>
                  </a:lnTo>
                  <a:lnTo>
                    <a:pt x="224" y="16"/>
                  </a:lnTo>
                  <a:lnTo>
                    <a:pt x="223" y="16"/>
                  </a:lnTo>
                  <a:lnTo>
                    <a:pt x="223" y="16"/>
                  </a:lnTo>
                  <a:lnTo>
                    <a:pt x="223" y="16"/>
                  </a:lnTo>
                  <a:lnTo>
                    <a:pt x="222" y="16"/>
                  </a:lnTo>
                  <a:lnTo>
                    <a:pt x="222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0" y="16"/>
                  </a:lnTo>
                  <a:lnTo>
                    <a:pt x="220" y="16"/>
                  </a:lnTo>
                  <a:lnTo>
                    <a:pt x="219" y="16"/>
                  </a:lnTo>
                  <a:lnTo>
                    <a:pt x="219" y="16"/>
                  </a:lnTo>
                  <a:lnTo>
                    <a:pt x="218" y="16"/>
                  </a:lnTo>
                  <a:lnTo>
                    <a:pt x="218" y="16"/>
                  </a:lnTo>
                  <a:lnTo>
                    <a:pt x="218" y="16"/>
                  </a:lnTo>
                  <a:lnTo>
                    <a:pt x="217" y="16"/>
                  </a:lnTo>
                  <a:lnTo>
                    <a:pt x="217" y="16"/>
                  </a:lnTo>
                  <a:lnTo>
                    <a:pt x="216" y="16"/>
                  </a:lnTo>
                  <a:lnTo>
                    <a:pt x="216" y="16"/>
                  </a:lnTo>
                  <a:lnTo>
                    <a:pt x="215" y="16"/>
                  </a:lnTo>
                  <a:lnTo>
                    <a:pt x="215" y="16"/>
                  </a:lnTo>
                  <a:lnTo>
                    <a:pt x="214" y="16"/>
                  </a:lnTo>
                  <a:lnTo>
                    <a:pt x="214" y="16"/>
                  </a:lnTo>
                  <a:lnTo>
                    <a:pt x="214" y="16"/>
                  </a:lnTo>
                  <a:lnTo>
                    <a:pt x="213" y="15"/>
                  </a:lnTo>
                  <a:lnTo>
                    <a:pt x="213" y="15"/>
                  </a:lnTo>
                  <a:lnTo>
                    <a:pt x="212" y="15"/>
                  </a:lnTo>
                  <a:lnTo>
                    <a:pt x="212" y="15"/>
                  </a:lnTo>
                  <a:lnTo>
                    <a:pt x="212" y="15"/>
                  </a:lnTo>
                  <a:lnTo>
                    <a:pt x="211" y="15"/>
                  </a:lnTo>
                  <a:lnTo>
                    <a:pt x="211" y="15"/>
                  </a:lnTo>
                  <a:lnTo>
                    <a:pt x="210" y="15"/>
                  </a:lnTo>
                  <a:lnTo>
                    <a:pt x="210" y="15"/>
                  </a:lnTo>
                  <a:lnTo>
                    <a:pt x="209" y="15"/>
                  </a:lnTo>
                  <a:lnTo>
                    <a:pt x="209" y="15"/>
                  </a:lnTo>
                  <a:lnTo>
                    <a:pt x="208" y="15"/>
                  </a:lnTo>
                  <a:lnTo>
                    <a:pt x="208" y="15"/>
                  </a:lnTo>
                  <a:lnTo>
                    <a:pt x="207" y="15"/>
                  </a:lnTo>
                  <a:lnTo>
                    <a:pt x="207" y="15"/>
                  </a:lnTo>
                  <a:lnTo>
                    <a:pt x="207" y="15"/>
                  </a:lnTo>
                  <a:lnTo>
                    <a:pt x="206" y="15"/>
                  </a:lnTo>
                  <a:lnTo>
                    <a:pt x="206" y="15"/>
                  </a:lnTo>
                  <a:lnTo>
                    <a:pt x="205" y="15"/>
                  </a:lnTo>
                  <a:lnTo>
                    <a:pt x="205" y="15"/>
                  </a:lnTo>
                  <a:lnTo>
                    <a:pt x="205" y="15"/>
                  </a:lnTo>
                  <a:lnTo>
                    <a:pt x="204" y="15"/>
                  </a:lnTo>
                  <a:lnTo>
                    <a:pt x="204" y="15"/>
                  </a:lnTo>
                  <a:lnTo>
                    <a:pt x="203" y="15"/>
                  </a:lnTo>
                  <a:lnTo>
                    <a:pt x="203" y="15"/>
                  </a:lnTo>
                  <a:lnTo>
                    <a:pt x="203" y="15"/>
                  </a:lnTo>
                  <a:lnTo>
                    <a:pt x="202" y="15"/>
                  </a:lnTo>
                  <a:lnTo>
                    <a:pt x="202" y="15"/>
                  </a:lnTo>
                  <a:lnTo>
                    <a:pt x="201" y="15"/>
                  </a:lnTo>
                  <a:lnTo>
                    <a:pt x="201" y="15"/>
                  </a:lnTo>
                  <a:lnTo>
                    <a:pt x="200" y="14"/>
                  </a:lnTo>
                  <a:lnTo>
                    <a:pt x="200" y="14"/>
                  </a:lnTo>
                  <a:lnTo>
                    <a:pt x="200" y="14"/>
                  </a:lnTo>
                  <a:lnTo>
                    <a:pt x="199" y="14"/>
                  </a:lnTo>
                  <a:lnTo>
                    <a:pt x="199" y="14"/>
                  </a:lnTo>
                  <a:lnTo>
                    <a:pt x="198" y="14"/>
                  </a:lnTo>
                  <a:lnTo>
                    <a:pt x="198" y="14"/>
                  </a:lnTo>
                  <a:lnTo>
                    <a:pt x="198" y="14"/>
                  </a:lnTo>
                  <a:lnTo>
                    <a:pt x="197" y="14"/>
                  </a:lnTo>
                  <a:lnTo>
                    <a:pt x="197" y="14"/>
                  </a:lnTo>
                  <a:lnTo>
                    <a:pt x="196" y="14"/>
                  </a:lnTo>
                  <a:lnTo>
                    <a:pt x="196" y="14"/>
                  </a:lnTo>
                  <a:lnTo>
                    <a:pt x="196" y="14"/>
                  </a:lnTo>
                  <a:lnTo>
                    <a:pt x="195" y="14"/>
                  </a:lnTo>
                  <a:lnTo>
                    <a:pt x="195" y="14"/>
                  </a:lnTo>
                  <a:lnTo>
                    <a:pt x="194" y="14"/>
                  </a:lnTo>
                  <a:lnTo>
                    <a:pt x="194" y="14"/>
                  </a:lnTo>
                  <a:lnTo>
                    <a:pt x="194" y="14"/>
                  </a:lnTo>
                  <a:lnTo>
                    <a:pt x="193" y="14"/>
                  </a:lnTo>
                  <a:lnTo>
                    <a:pt x="193" y="14"/>
                  </a:lnTo>
                  <a:lnTo>
                    <a:pt x="192" y="14"/>
                  </a:lnTo>
                  <a:lnTo>
                    <a:pt x="192" y="14"/>
                  </a:lnTo>
                  <a:lnTo>
                    <a:pt x="191" y="14"/>
                  </a:lnTo>
                  <a:lnTo>
                    <a:pt x="191" y="14"/>
                  </a:lnTo>
                  <a:lnTo>
                    <a:pt x="191" y="14"/>
                  </a:lnTo>
                  <a:lnTo>
                    <a:pt x="190" y="14"/>
                  </a:lnTo>
                  <a:lnTo>
                    <a:pt x="190" y="14"/>
                  </a:lnTo>
                  <a:lnTo>
                    <a:pt x="189" y="14"/>
                  </a:lnTo>
                  <a:lnTo>
                    <a:pt x="189" y="13"/>
                  </a:lnTo>
                  <a:lnTo>
                    <a:pt x="189" y="13"/>
                  </a:lnTo>
                  <a:lnTo>
                    <a:pt x="188" y="13"/>
                  </a:lnTo>
                  <a:lnTo>
                    <a:pt x="188" y="13"/>
                  </a:lnTo>
                  <a:lnTo>
                    <a:pt x="187" y="13"/>
                  </a:lnTo>
                  <a:lnTo>
                    <a:pt x="187" y="13"/>
                  </a:lnTo>
                  <a:lnTo>
                    <a:pt x="187" y="13"/>
                  </a:lnTo>
                  <a:lnTo>
                    <a:pt x="186" y="13"/>
                  </a:lnTo>
                  <a:lnTo>
                    <a:pt x="186" y="13"/>
                  </a:lnTo>
                  <a:lnTo>
                    <a:pt x="185" y="13"/>
                  </a:lnTo>
                  <a:lnTo>
                    <a:pt x="185" y="13"/>
                  </a:lnTo>
                  <a:lnTo>
                    <a:pt x="184" y="13"/>
                  </a:lnTo>
                  <a:lnTo>
                    <a:pt x="184" y="13"/>
                  </a:lnTo>
                  <a:lnTo>
                    <a:pt x="184" y="13"/>
                  </a:lnTo>
                  <a:lnTo>
                    <a:pt x="183" y="13"/>
                  </a:lnTo>
                  <a:lnTo>
                    <a:pt x="183" y="13"/>
                  </a:lnTo>
                  <a:lnTo>
                    <a:pt x="182" y="13"/>
                  </a:lnTo>
                  <a:lnTo>
                    <a:pt x="182" y="13"/>
                  </a:lnTo>
                  <a:lnTo>
                    <a:pt x="182" y="13"/>
                  </a:lnTo>
                  <a:lnTo>
                    <a:pt x="181" y="13"/>
                  </a:lnTo>
                  <a:lnTo>
                    <a:pt x="181" y="13"/>
                  </a:lnTo>
                  <a:lnTo>
                    <a:pt x="180" y="13"/>
                  </a:lnTo>
                  <a:lnTo>
                    <a:pt x="180" y="13"/>
                  </a:lnTo>
                  <a:lnTo>
                    <a:pt x="180" y="13"/>
                  </a:lnTo>
                  <a:lnTo>
                    <a:pt x="179" y="13"/>
                  </a:lnTo>
                  <a:lnTo>
                    <a:pt x="179" y="13"/>
                  </a:lnTo>
                  <a:lnTo>
                    <a:pt x="178" y="13"/>
                  </a:lnTo>
                  <a:lnTo>
                    <a:pt x="178" y="13"/>
                  </a:lnTo>
                  <a:lnTo>
                    <a:pt x="178" y="13"/>
                  </a:lnTo>
                  <a:lnTo>
                    <a:pt x="177" y="13"/>
                  </a:lnTo>
                  <a:lnTo>
                    <a:pt x="177" y="13"/>
                  </a:lnTo>
                  <a:lnTo>
                    <a:pt x="176" y="13"/>
                  </a:lnTo>
                  <a:lnTo>
                    <a:pt x="176" y="13"/>
                  </a:lnTo>
                  <a:lnTo>
                    <a:pt x="175" y="13"/>
                  </a:lnTo>
                  <a:lnTo>
                    <a:pt x="175" y="13"/>
                  </a:lnTo>
                  <a:lnTo>
                    <a:pt x="175" y="13"/>
                  </a:lnTo>
                  <a:lnTo>
                    <a:pt x="174" y="13"/>
                  </a:lnTo>
                  <a:lnTo>
                    <a:pt x="174" y="13"/>
                  </a:lnTo>
                  <a:lnTo>
                    <a:pt x="173" y="13"/>
                  </a:lnTo>
                  <a:lnTo>
                    <a:pt x="173" y="13"/>
                  </a:lnTo>
                  <a:lnTo>
                    <a:pt x="173" y="13"/>
                  </a:lnTo>
                  <a:lnTo>
                    <a:pt x="172" y="13"/>
                  </a:lnTo>
                  <a:lnTo>
                    <a:pt x="172" y="13"/>
                  </a:lnTo>
                  <a:lnTo>
                    <a:pt x="171" y="13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0" y="12"/>
                  </a:lnTo>
                  <a:lnTo>
                    <a:pt x="170" y="12"/>
                  </a:lnTo>
                  <a:lnTo>
                    <a:pt x="169" y="12"/>
                  </a:lnTo>
                  <a:lnTo>
                    <a:pt x="169" y="12"/>
                  </a:lnTo>
                  <a:lnTo>
                    <a:pt x="169" y="12"/>
                  </a:lnTo>
                  <a:lnTo>
                    <a:pt x="168" y="12"/>
                  </a:lnTo>
                  <a:lnTo>
                    <a:pt x="168" y="12"/>
                  </a:lnTo>
                  <a:lnTo>
                    <a:pt x="167" y="12"/>
                  </a:lnTo>
                  <a:lnTo>
                    <a:pt x="167" y="12"/>
                  </a:lnTo>
                  <a:lnTo>
                    <a:pt x="166" y="12"/>
                  </a:lnTo>
                  <a:lnTo>
                    <a:pt x="166" y="12"/>
                  </a:lnTo>
                  <a:lnTo>
                    <a:pt x="166" y="12"/>
                  </a:lnTo>
                  <a:lnTo>
                    <a:pt x="165" y="12"/>
                  </a:lnTo>
                  <a:lnTo>
                    <a:pt x="165" y="12"/>
                  </a:lnTo>
                  <a:lnTo>
                    <a:pt x="164" y="12"/>
                  </a:lnTo>
                  <a:lnTo>
                    <a:pt x="164" y="12"/>
                  </a:lnTo>
                  <a:lnTo>
                    <a:pt x="164" y="12"/>
                  </a:lnTo>
                  <a:lnTo>
                    <a:pt x="163" y="12"/>
                  </a:lnTo>
                  <a:lnTo>
                    <a:pt x="163" y="12"/>
                  </a:lnTo>
                  <a:lnTo>
                    <a:pt x="162" y="12"/>
                  </a:lnTo>
                  <a:lnTo>
                    <a:pt x="162" y="12"/>
                  </a:lnTo>
                  <a:lnTo>
                    <a:pt x="162" y="12"/>
                  </a:lnTo>
                  <a:lnTo>
                    <a:pt x="161" y="12"/>
                  </a:lnTo>
                  <a:lnTo>
                    <a:pt x="161" y="12"/>
                  </a:lnTo>
                  <a:lnTo>
                    <a:pt x="160" y="12"/>
                  </a:lnTo>
                  <a:lnTo>
                    <a:pt x="160" y="12"/>
                  </a:lnTo>
                  <a:lnTo>
                    <a:pt x="160" y="12"/>
                  </a:lnTo>
                  <a:lnTo>
                    <a:pt x="160" y="11"/>
                  </a:lnTo>
                  <a:lnTo>
                    <a:pt x="159" y="11"/>
                  </a:lnTo>
                  <a:lnTo>
                    <a:pt x="159" y="11"/>
                  </a:lnTo>
                  <a:lnTo>
                    <a:pt x="158" y="11"/>
                  </a:lnTo>
                  <a:lnTo>
                    <a:pt x="158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6" y="11"/>
                  </a:lnTo>
                  <a:lnTo>
                    <a:pt x="156" y="11"/>
                  </a:lnTo>
                  <a:lnTo>
                    <a:pt x="155" y="11"/>
                  </a:lnTo>
                  <a:lnTo>
                    <a:pt x="155" y="11"/>
                  </a:lnTo>
                  <a:lnTo>
                    <a:pt x="155" y="11"/>
                  </a:lnTo>
                  <a:lnTo>
                    <a:pt x="154" y="11"/>
                  </a:lnTo>
                  <a:lnTo>
                    <a:pt x="154" y="11"/>
                  </a:lnTo>
                  <a:lnTo>
                    <a:pt x="153" y="11"/>
                  </a:lnTo>
                  <a:lnTo>
                    <a:pt x="153" y="11"/>
                  </a:lnTo>
                  <a:lnTo>
                    <a:pt x="153" y="11"/>
                  </a:lnTo>
                  <a:lnTo>
                    <a:pt x="152" y="11"/>
                  </a:lnTo>
                  <a:lnTo>
                    <a:pt x="152" y="11"/>
                  </a:lnTo>
                  <a:lnTo>
                    <a:pt x="151" y="11"/>
                  </a:lnTo>
                  <a:lnTo>
                    <a:pt x="151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49" y="11"/>
                  </a:lnTo>
                  <a:lnTo>
                    <a:pt x="149" y="11"/>
                  </a:lnTo>
                  <a:lnTo>
                    <a:pt x="148" y="11"/>
                  </a:lnTo>
                  <a:lnTo>
                    <a:pt x="148" y="11"/>
                  </a:lnTo>
                  <a:lnTo>
                    <a:pt x="148" y="11"/>
                  </a:lnTo>
                  <a:lnTo>
                    <a:pt x="147" y="11"/>
                  </a:lnTo>
                  <a:lnTo>
                    <a:pt x="147" y="11"/>
                  </a:lnTo>
                  <a:lnTo>
                    <a:pt x="146" y="11"/>
                  </a:lnTo>
                  <a:lnTo>
                    <a:pt x="146" y="11"/>
                  </a:lnTo>
                  <a:lnTo>
                    <a:pt x="146" y="11"/>
                  </a:lnTo>
                  <a:lnTo>
                    <a:pt x="145" y="11"/>
                  </a:lnTo>
                  <a:lnTo>
                    <a:pt x="145" y="11"/>
                  </a:lnTo>
                  <a:lnTo>
                    <a:pt x="144" y="11"/>
                  </a:lnTo>
                  <a:lnTo>
                    <a:pt x="144" y="11"/>
                  </a:lnTo>
                  <a:lnTo>
                    <a:pt x="144" y="11"/>
                  </a:lnTo>
                  <a:lnTo>
                    <a:pt x="143" y="11"/>
                  </a:lnTo>
                  <a:lnTo>
                    <a:pt x="143" y="11"/>
                  </a:lnTo>
                  <a:lnTo>
                    <a:pt x="142" y="10"/>
                  </a:lnTo>
                  <a:lnTo>
                    <a:pt x="142" y="10"/>
                  </a:lnTo>
                  <a:lnTo>
                    <a:pt x="141" y="10"/>
                  </a:lnTo>
                  <a:lnTo>
                    <a:pt x="141" y="10"/>
                  </a:lnTo>
                  <a:lnTo>
                    <a:pt x="141" y="10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39" y="10"/>
                  </a:lnTo>
                  <a:lnTo>
                    <a:pt x="139" y="10"/>
                  </a:lnTo>
                  <a:lnTo>
                    <a:pt x="139" y="10"/>
                  </a:lnTo>
                  <a:lnTo>
                    <a:pt x="138" y="10"/>
                  </a:lnTo>
                  <a:lnTo>
                    <a:pt x="137" y="10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3" y="10"/>
                  </a:lnTo>
                  <a:lnTo>
                    <a:pt x="133" y="10"/>
                  </a:lnTo>
                  <a:lnTo>
                    <a:pt x="132" y="10"/>
                  </a:lnTo>
                  <a:lnTo>
                    <a:pt x="132" y="10"/>
                  </a:lnTo>
                  <a:lnTo>
                    <a:pt x="132" y="10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28" y="9"/>
                  </a:lnTo>
                  <a:lnTo>
                    <a:pt x="128" y="9"/>
                  </a:lnTo>
                  <a:lnTo>
                    <a:pt x="127" y="9"/>
                  </a:lnTo>
                  <a:lnTo>
                    <a:pt x="127" y="9"/>
                  </a:lnTo>
                  <a:lnTo>
                    <a:pt x="126" y="9"/>
                  </a:lnTo>
                  <a:lnTo>
                    <a:pt x="126" y="9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4" y="9"/>
                  </a:lnTo>
                  <a:lnTo>
                    <a:pt x="124" y="9"/>
                  </a:lnTo>
                  <a:lnTo>
                    <a:pt x="123" y="9"/>
                  </a:lnTo>
                  <a:lnTo>
                    <a:pt x="123" y="9"/>
                  </a:lnTo>
                  <a:lnTo>
                    <a:pt x="123" y="9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19" y="9"/>
                  </a:lnTo>
                  <a:lnTo>
                    <a:pt x="119" y="9"/>
                  </a:lnTo>
                  <a:lnTo>
                    <a:pt x="119" y="9"/>
                  </a:lnTo>
                  <a:lnTo>
                    <a:pt x="118" y="9"/>
                  </a:lnTo>
                  <a:lnTo>
                    <a:pt x="118" y="9"/>
                  </a:lnTo>
                  <a:lnTo>
                    <a:pt x="117" y="9"/>
                  </a:lnTo>
                  <a:lnTo>
                    <a:pt x="117" y="9"/>
                  </a:lnTo>
                  <a:lnTo>
                    <a:pt x="116" y="9"/>
                  </a:lnTo>
                  <a:lnTo>
                    <a:pt x="116" y="9"/>
                  </a:lnTo>
                  <a:lnTo>
                    <a:pt x="116" y="9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114" y="9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13" y="8"/>
                  </a:lnTo>
                  <a:lnTo>
                    <a:pt x="113" y="8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109" y="8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0" y="7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8" y="7"/>
                  </a:lnTo>
                  <a:lnTo>
                    <a:pt x="88" y="7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5" y="6"/>
                  </a:lnTo>
                  <a:lnTo>
                    <a:pt x="85" y="6"/>
                  </a:lnTo>
                  <a:lnTo>
                    <a:pt x="85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6" y="6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1" y="5"/>
                  </a:lnTo>
                  <a:lnTo>
                    <a:pt x="70" y="5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1" y="5"/>
                  </a:lnTo>
                  <a:lnTo>
                    <a:pt x="61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39" name="Freeform 147"/>
            <p:cNvSpPr>
              <a:spLocks/>
            </p:cNvSpPr>
            <p:nvPr>
              <p:custDataLst>
                <p:tags r:id="rId294"/>
              </p:custDataLst>
            </p:nvPr>
          </p:nvSpPr>
          <p:spPr bwMode="auto">
            <a:xfrm>
              <a:off x="5895714" y="2580188"/>
              <a:ext cx="80198" cy="340350"/>
            </a:xfrm>
            <a:custGeom>
              <a:avLst/>
              <a:gdLst/>
              <a:ahLst/>
              <a:cxnLst>
                <a:cxn ang="0">
                  <a:pos x="6" y="171"/>
                </a:cxn>
                <a:cxn ang="0">
                  <a:pos x="8" y="167"/>
                </a:cxn>
                <a:cxn ang="0">
                  <a:pos x="8" y="164"/>
                </a:cxn>
                <a:cxn ang="0">
                  <a:pos x="8" y="161"/>
                </a:cxn>
                <a:cxn ang="0">
                  <a:pos x="6" y="157"/>
                </a:cxn>
                <a:cxn ang="0">
                  <a:pos x="4" y="152"/>
                </a:cxn>
                <a:cxn ang="0">
                  <a:pos x="5" y="148"/>
                </a:cxn>
                <a:cxn ang="0">
                  <a:pos x="7" y="145"/>
                </a:cxn>
                <a:cxn ang="0">
                  <a:pos x="7" y="142"/>
                </a:cxn>
                <a:cxn ang="0">
                  <a:pos x="7" y="138"/>
                </a:cxn>
                <a:cxn ang="0">
                  <a:pos x="3" y="137"/>
                </a:cxn>
                <a:cxn ang="0">
                  <a:pos x="2" y="133"/>
                </a:cxn>
                <a:cxn ang="0">
                  <a:pos x="2" y="128"/>
                </a:cxn>
                <a:cxn ang="0">
                  <a:pos x="3" y="124"/>
                </a:cxn>
                <a:cxn ang="0">
                  <a:pos x="4" y="120"/>
                </a:cxn>
                <a:cxn ang="0">
                  <a:pos x="6" y="116"/>
                </a:cxn>
                <a:cxn ang="0">
                  <a:pos x="8" y="113"/>
                </a:cxn>
                <a:cxn ang="0">
                  <a:pos x="8" y="109"/>
                </a:cxn>
                <a:cxn ang="0">
                  <a:pos x="7" y="106"/>
                </a:cxn>
                <a:cxn ang="0">
                  <a:pos x="9" y="102"/>
                </a:cxn>
                <a:cxn ang="0">
                  <a:pos x="11" y="99"/>
                </a:cxn>
                <a:cxn ang="0">
                  <a:pos x="11" y="95"/>
                </a:cxn>
                <a:cxn ang="0">
                  <a:pos x="11" y="91"/>
                </a:cxn>
                <a:cxn ang="0">
                  <a:pos x="10" y="87"/>
                </a:cxn>
                <a:cxn ang="0">
                  <a:pos x="12" y="84"/>
                </a:cxn>
                <a:cxn ang="0">
                  <a:pos x="11" y="81"/>
                </a:cxn>
                <a:cxn ang="0">
                  <a:pos x="13" y="77"/>
                </a:cxn>
                <a:cxn ang="0">
                  <a:pos x="14" y="74"/>
                </a:cxn>
                <a:cxn ang="0">
                  <a:pos x="14" y="71"/>
                </a:cxn>
                <a:cxn ang="0">
                  <a:pos x="12" y="67"/>
                </a:cxn>
                <a:cxn ang="0">
                  <a:pos x="14" y="64"/>
                </a:cxn>
                <a:cxn ang="0">
                  <a:pos x="17" y="61"/>
                </a:cxn>
                <a:cxn ang="0">
                  <a:pos x="18" y="57"/>
                </a:cxn>
                <a:cxn ang="0">
                  <a:pos x="19" y="54"/>
                </a:cxn>
                <a:cxn ang="0">
                  <a:pos x="21" y="52"/>
                </a:cxn>
                <a:cxn ang="0">
                  <a:pos x="22" y="48"/>
                </a:cxn>
                <a:cxn ang="0">
                  <a:pos x="24" y="45"/>
                </a:cxn>
                <a:cxn ang="0">
                  <a:pos x="26" y="43"/>
                </a:cxn>
                <a:cxn ang="0">
                  <a:pos x="26" y="40"/>
                </a:cxn>
                <a:cxn ang="0">
                  <a:pos x="27" y="36"/>
                </a:cxn>
                <a:cxn ang="0">
                  <a:pos x="29" y="32"/>
                </a:cxn>
                <a:cxn ang="0">
                  <a:pos x="28" y="28"/>
                </a:cxn>
                <a:cxn ang="0">
                  <a:pos x="28" y="25"/>
                </a:cxn>
                <a:cxn ang="0">
                  <a:pos x="30" y="22"/>
                </a:cxn>
                <a:cxn ang="0">
                  <a:pos x="32" y="19"/>
                </a:cxn>
                <a:cxn ang="0">
                  <a:pos x="35" y="16"/>
                </a:cxn>
                <a:cxn ang="0">
                  <a:pos x="37" y="13"/>
                </a:cxn>
                <a:cxn ang="0">
                  <a:pos x="38" y="10"/>
                </a:cxn>
                <a:cxn ang="0">
                  <a:pos x="39" y="6"/>
                </a:cxn>
                <a:cxn ang="0">
                  <a:pos x="41" y="3"/>
                </a:cxn>
                <a:cxn ang="0">
                  <a:pos x="37" y="2"/>
                </a:cxn>
                <a:cxn ang="0">
                  <a:pos x="33" y="2"/>
                </a:cxn>
                <a:cxn ang="0">
                  <a:pos x="30" y="2"/>
                </a:cxn>
                <a:cxn ang="0">
                  <a:pos x="25" y="2"/>
                </a:cxn>
                <a:cxn ang="0">
                  <a:pos x="21" y="1"/>
                </a:cxn>
                <a:cxn ang="0">
                  <a:pos x="17" y="1"/>
                </a:cxn>
                <a:cxn ang="0">
                  <a:pos x="13" y="0"/>
                </a:cxn>
                <a:cxn ang="0">
                  <a:pos x="8" y="0"/>
                </a:cxn>
                <a:cxn ang="0">
                  <a:pos x="4" y="0"/>
                </a:cxn>
              </a:cxnLst>
              <a:rect l="0" t="0" r="r" b="b"/>
              <a:pathLst>
                <a:path w="41" h="174">
                  <a:moveTo>
                    <a:pt x="6" y="174"/>
                  </a:moveTo>
                  <a:lnTo>
                    <a:pt x="6" y="174"/>
                  </a:lnTo>
                  <a:lnTo>
                    <a:pt x="6" y="173"/>
                  </a:lnTo>
                  <a:lnTo>
                    <a:pt x="6" y="173"/>
                  </a:lnTo>
                  <a:lnTo>
                    <a:pt x="6" y="173"/>
                  </a:lnTo>
                  <a:lnTo>
                    <a:pt x="6" y="172"/>
                  </a:lnTo>
                  <a:lnTo>
                    <a:pt x="7" y="172"/>
                  </a:lnTo>
                  <a:lnTo>
                    <a:pt x="6" y="172"/>
                  </a:lnTo>
                  <a:lnTo>
                    <a:pt x="6" y="171"/>
                  </a:lnTo>
                  <a:lnTo>
                    <a:pt x="6" y="171"/>
                  </a:lnTo>
                  <a:lnTo>
                    <a:pt x="6" y="170"/>
                  </a:lnTo>
                  <a:lnTo>
                    <a:pt x="6" y="170"/>
                  </a:lnTo>
                  <a:lnTo>
                    <a:pt x="7" y="170"/>
                  </a:lnTo>
                  <a:lnTo>
                    <a:pt x="7" y="169"/>
                  </a:lnTo>
                  <a:lnTo>
                    <a:pt x="7" y="169"/>
                  </a:lnTo>
                  <a:lnTo>
                    <a:pt x="8" y="168"/>
                  </a:lnTo>
                  <a:lnTo>
                    <a:pt x="8" y="168"/>
                  </a:lnTo>
                  <a:lnTo>
                    <a:pt x="8" y="168"/>
                  </a:lnTo>
                  <a:lnTo>
                    <a:pt x="8" y="168"/>
                  </a:lnTo>
                  <a:lnTo>
                    <a:pt x="8" y="167"/>
                  </a:lnTo>
                  <a:lnTo>
                    <a:pt x="8" y="167"/>
                  </a:lnTo>
                  <a:lnTo>
                    <a:pt x="8" y="166"/>
                  </a:lnTo>
                  <a:lnTo>
                    <a:pt x="8" y="166"/>
                  </a:lnTo>
                  <a:lnTo>
                    <a:pt x="8" y="166"/>
                  </a:lnTo>
                  <a:lnTo>
                    <a:pt x="8" y="166"/>
                  </a:lnTo>
                  <a:lnTo>
                    <a:pt x="7" y="165"/>
                  </a:lnTo>
                  <a:lnTo>
                    <a:pt x="7" y="165"/>
                  </a:lnTo>
                  <a:lnTo>
                    <a:pt x="7" y="165"/>
                  </a:lnTo>
                  <a:lnTo>
                    <a:pt x="7" y="164"/>
                  </a:lnTo>
                  <a:lnTo>
                    <a:pt x="8" y="164"/>
                  </a:lnTo>
                  <a:lnTo>
                    <a:pt x="8" y="164"/>
                  </a:lnTo>
                  <a:lnTo>
                    <a:pt x="9" y="164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9" y="161"/>
                  </a:lnTo>
                  <a:lnTo>
                    <a:pt x="9" y="161"/>
                  </a:lnTo>
                  <a:lnTo>
                    <a:pt x="8" y="161"/>
                  </a:lnTo>
                  <a:lnTo>
                    <a:pt x="8" y="160"/>
                  </a:lnTo>
                  <a:lnTo>
                    <a:pt x="7" y="160"/>
                  </a:lnTo>
                  <a:lnTo>
                    <a:pt x="7" y="160"/>
                  </a:lnTo>
                  <a:lnTo>
                    <a:pt x="6" y="160"/>
                  </a:lnTo>
                  <a:lnTo>
                    <a:pt x="6" y="160"/>
                  </a:lnTo>
                  <a:lnTo>
                    <a:pt x="6" y="159"/>
                  </a:lnTo>
                  <a:lnTo>
                    <a:pt x="6" y="159"/>
                  </a:lnTo>
                  <a:lnTo>
                    <a:pt x="6" y="158"/>
                  </a:lnTo>
                  <a:lnTo>
                    <a:pt x="6" y="158"/>
                  </a:lnTo>
                  <a:lnTo>
                    <a:pt x="6" y="157"/>
                  </a:lnTo>
                  <a:lnTo>
                    <a:pt x="6" y="157"/>
                  </a:lnTo>
                  <a:lnTo>
                    <a:pt x="5" y="156"/>
                  </a:lnTo>
                  <a:lnTo>
                    <a:pt x="5" y="156"/>
                  </a:lnTo>
                  <a:lnTo>
                    <a:pt x="5" y="155"/>
                  </a:lnTo>
                  <a:lnTo>
                    <a:pt x="5" y="155"/>
                  </a:lnTo>
                  <a:lnTo>
                    <a:pt x="5" y="153"/>
                  </a:lnTo>
                  <a:lnTo>
                    <a:pt x="4" y="153"/>
                  </a:lnTo>
                  <a:lnTo>
                    <a:pt x="5" y="153"/>
                  </a:lnTo>
                  <a:lnTo>
                    <a:pt x="4" y="153"/>
                  </a:lnTo>
                  <a:lnTo>
                    <a:pt x="4" y="152"/>
                  </a:lnTo>
                  <a:lnTo>
                    <a:pt x="3" y="151"/>
                  </a:lnTo>
                  <a:lnTo>
                    <a:pt x="3" y="151"/>
                  </a:lnTo>
                  <a:lnTo>
                    <a:pt x="3" y="150"/>
                  </a:lnTo>
                  <a:lnTo>
                    <a:pt x="3" y="150"/>
                  </a:lnTo>
                  <a:lnTo>
                    <a:pt x="3" y="149"/>
                  </a:lnTo>
                  <a:lnTo>
                    <a:pt x="4" y="149"/>
                  </a:lnTo>
                  <a:lnTo>
                    <a:pt x="4" y="149"/>
                  </a:lnTo>
                  <a:lnTo>
                    <a:pt x="4" y="148"/>
                  </a:lnTo>
                  <a:lnTo>
                    <a:pt x="5" y="148"/>
                  </a:lnTo>
                  <a:lnTo>
                    <a:pt x="5" y="148"/>
                  </a:lnTo>
                  <a:lnTo>
                    <a:pt x="5" y="147"/>
                  </a:lnTo>
                  <a:lnTo>
                    <a:pt x="6" y="147"/>
                  </a:lnTo>
                  <a:lnTo>
                    <a:pt x="6" y="147"/>
                  </a:lnTo>
                  <a:lnTo>
                    <a:pt x="6" y="147"/>
                  </a:lnTo>
                  <a:lnTo>
                    <a:pt x="7" y="147"/>
                  </a:lnTo>
                  <a:lnTo>
                    <a:pt x="7" y="146"/>
                  </a:lnTo>
                  <a:lnTo>
                    <a:pt x="7" y="146"/>
                  </a:lnTo>
                  <a:lnTo>
                    <a:pt x="7" y="146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5"/>
                  </a:lnTo>
                  <a:lnTo>
                    <a:pt x="8" y="145"/>
                  </a:lnTo>
                  <a:lnTo>
                    <a:pt x="7" y="144"/>
                  </a:lnTo>
                  <a:lnTo>
                    <a:pt x="7" y="144"/>
                  </a:lnTo>
                  <a:lnTo>
                    <a:pt x="7" y="144"/>
                  </a:lnTo>
                  <a:lnTo>
                    <a:pt x="7" y="143"/>
                  </a:lnTo>
                  <a:lnTo>
                    <a:pt x="8" y="143"/>
                  </a:lnTo>
                  <a:lnTo>
                    <a:pt x="8" y="142"/>
                  </a:lnTo>
                  <a:lnTo>
                    <a:pt x="7" y="142"/>
                  </a:lnTo>
                  <a:lnTo>
                    <a:pt x="7" y="142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39"/>
                  </a:lnTo>
                  <a:lnTo>
                    <a:pt x="8" y="139"/>
                  </a:lnTo>
                  <a:lnTo>
                    <a:pt x="7" y="138"/>
                  </a:lnTo>
                  <a:lnTo>
                    <a:pt x="7" y="138"/>
                  </a:lnTo>
                  <a:lnTo>
                    <a:pt x="7" y="138"/>
                  </a:lnTo>
                  <a:lnTo>
                    <a:pt x="7" y="138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5" y="138"/>
                  </a:lnTo>
                  <a:lnTo>
                    <a:pt x="5" y="138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3" y="137"/>
                  </a:lnTo>
                  <a:lnTo>
                    <a:pt x="3" y="137"/>
                  </a:lnTo>
                  <a:lnTo>
                    <a:pt x="3" y="137"/>
                  </a:lnTo>
                  <a:lnTo>
                    <a:pt x="3" y="137"/>
                  </a:lnTo>
                  <a:lnTo>
                    <a:pt x="3" y="136"/>
                  </a:lnTo>
                  <a:lnTo>
                    <a:pt x="3" y="136"/>
                  </a:lnTo>
                  <a:lnTo>
                    <a:pt x="2" y="135"/>
                  </a:lnTo>
                  <a:lnTo>
                    <a:pt x="2" y="135"/>
                  </a:lnTo>
                  <a:lnTo>
                    <a:pt x="2" y="135"/>
                  </a:lnTo>
                  <a:lnTo>
                    <a:pt x="2" y="135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2" y="133"/>
                  </a:lnTo>
                  <a:lnTo>
                    <a:pt x="2" y="133"/>
                  </a:lnTo>
                  <a:lnTo>
                    <a:pt x="2" y="133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2" y="131"/>
                  </a:lnTo>
                  <a:lnTo>
                    <a:pt x="2" y="130"/>
                  </a:lnTo>
                  <a:lnTo>
                    <a:pt x="2" y="129"/>
                  </a:lnTo>
                  <a:lnTo>
                    <a:pt x="2" y="129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2" y="127"/>
                  </a:lnTo>
                  <a:lnTo>
                    <a:pt x="2" y="127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3" y="126"/>
                  </a:lnTo>
                  <a:lnTo>
                    <a:pt x="3" y="125"/>
                  </a:lnTo>
                  <a:lnTo>
                    <a:pt x="3" y="125"/>
                  </a:lnTo>
                  <a:lnTo>
                    <a:pt x="3" y="124"/>
                  </a:lnTo>
                  <a:lnTo>
                    <a:pt x="3" y="124"/>
                  </a:lnTo>
                  <a:lnTo>
                    <a:pt x="3" y="124"/>
                  </a:lnTo>
                  <a:lnTo>
                    <a:pt x="3" y="123"/>
                  </a:lnTo>
                  <a:lnTo>
                    <a:pt x="3" y="123"/>
                  </a:lnTo>
                  <a:lnTo>
                    <a:pt x="3" y="122"/>
                  </a:lnTo>
                  <a:lnTo>
                    <a:pt x="3" y="122"/>
                  </a:lnTo>
                  <a:lnTo>
                    <a:pt x="3" y="122"/>
                  </a:lnTo>
                  <a:lnTo>
                    <a:pt x="4" y="121"/>
                  </a:lnTo>
                  <a:lnTo>
                    <a:pt x="4" y="121"/>
                  </a:lnTo>
                  <a:lnTo>
                    <a:pt x="4" y="120"/>
                  </a:lnTo>
                  <a:lnTo>
                    <a:pt x="4" y="120"/>
                  </a:lnTo>
                  <a:lnTo>
                    <a:pt x="4" y="120"/>
                  </a:lnTo>
                  <a:lnTo>
                    <a:pt x="5" y="119"/>
                  </a:lnTo>
                  <a:lnTo>
                    <a:pt x="4" y="119"/>
                  </a:lnTo>
                  <a:lnTo>
                    <a:pt x="4" y="119"/>
                  </a:lnTo>
                  <a:lnTo>
                    <a:pt x="4" y="118"/>
                  </a:lnTo>
                  <a:lnTo>
                    <a:pt x="5" y="118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5" y="116"/>
                  </a:lnTo>
                  <a:lnTo>
                    <a:pt x="6" y="116"/>
                  </a:lnTo>
                  <a:lnTo>
                    <a:pt x="6" y="116"/>
                  </a:lnTo>
                  <a:lnTo>
                    <a:pt x="6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9"/>
                  </a:lnTo>
                  <a:lnTo>
                    <a:pt x="8" y="109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7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3"/>
                  </a:lnTo>
                  <a:lnTo>
                    <a:pt x="8" y="103"/>
                  </a:lnTo>
                  <a:lnTo>
                    <a:pt x="8" y="103"/>
                  </a:lnTo>
                  <a:lnTo>
                    <a:pt x="9" y="103"/>
                  </a:lnTo>
                  <a:lnTo>
                    <a:pt x="9" y="102"/>
                  </a:lnTo>
                  <a:lnTo>
                    <a:pt x="9" y="102"/>
                  </a:lnTo>
                  <a:lnTo>
                    <a:pt x="9" y="102"/>
                  </a:lnTo>
                  <a:lnTo>
                    <a:pt x="9" y="102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100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12" y="98"/>
                  </a:lnTo>
                  <a:lnTo>
                    <a:pt x="12" y="98"/>
                  </a:lnTo>
                  <a:lnTo>
                    <a:pt x="12" y="97"/>
                  </a:lnTo>
                  <a:lnTo>
                    <a:pt x="12" y="97"/>
                  </a:lnTo>
                  <a:lnTo>
                    <a:pt x="12" y="97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1" y="96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1" y="94"/>
                  </a:lnTo>
                  <a:lnTo>
                    <a:pt x="11" y="94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11" y="90"/>
                  </a:lnTo>
                  <a:lnTo>
                    <a:pt x="11" y="90"/>
                  </a:lnTo>
                  <a:lnTo>
                    <a:pt x="11" y="89"/>
                  </a:lnTo>
                  <a:lnTo>
                    <a:pt x="10" y="89"/>
                  </a:lnTo>
                  <a:lnTo>
                    <a:pt x="10" y="89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10" y="87"/>
                  </a:lnTo>
                  <a:lnTo>
                    <a:pt x="10" y="87"/>
                  </a:lnTo>
                  <a:lnTo>
                    <a:pt x="11" y="86"/>
                  </a:lnTo>
                  <a:lnTo>
                    <a:pt x="11" y="86"/>
                  </a:lnTo>
                  <a:lnTo>
                    <a:pt x="11" y="86"/>
                  </a:lnTo>
                  <a:lnTo>
                    <a:pt x="12" y="86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3"/>
                  </a:lnTo>
                  <a:lnTo>
                    <a:pt x="12" y="83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1" y="82"/>
                  </a:lnTo>
                  <a:lnTo>
                    <a:pt x="11" y="82"/>
                  </a:lnTo>
                  <a:lnTo>
                    <a:pt x="11" y="82"/>
                  </a:lnTo>
                  <a:lnTo>
                    <a:pt x="11" y="82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80"/>
                  </a:lnTo>
                  <a:lnTo>
                    <a:pt x="11" y="80"/>
                  </a:lnTo>
                  <a:lnTo>
                    <a:pt x="11" y="80"/>
                  </a:lnTo>
                  <a:lnTo>
                    <a:pt x="11" y="80"/>
                  </a:lnTo>
                  <a:lnTo>
                    <a:pt x="11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8"/>
                  </a:lnTo>
                  <a:lnTo>
                    <a:pt x="12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3"/>
                  </a:lnTo>
                  <a:lnTo>
                    <a:pt x="15" y="73"/>
                  </a:lnTo>
                  <a:lnTo>
                    <a:pt x="14" y="73"/>
                  </a:lnTo>
                  <a:lnTo>
                    <a:pt x="14" y="73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4" y="69"/>
                  </a:lnTo>
                  <a:lnTo>
                    <a:pt x="14" y="69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2" y="68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3" y="65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3"/>
                  </a:lnTo>
                  <a:lnTo>
                    <a:pt x="15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9" y="56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8" y="55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3"/>
                  </a:lnTo>
                  <a:lnTo>
                    <a:pt x="20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2" y="49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3"/>
                  </a:lnTo>
                  <a:lnTo>
                    <a:pt x="26" y="43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39"/>
                  </a:lnTo>
                  <a:lnTo>
                    <a:pt x="27" y="39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8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2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6" y="16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8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40" name="Freeform 148"/>
            <p:cNvSpPr>
              <a:spLocks/>
            </p:cNvSpPr>
            <p:nvPr>
              <p:custDataLst>
                <p:tags r:id="rId295"/>
              </p:custDataLst>
            </p:nvPr>
          </p:nvSpPr>
          <p:spPr bwMode="auto">
            <a:xfrm>
              <a:off x="5864417" y="2920540"/>
              <a:ext cx="70418" cy="348175"/>
            </a:xfrm>
            <a:custGeom>
              <a:avLst/>
              <a:gdLst/>
              <a:ahLst/>
              <a:cxnLst>
                <a:cxn ang="0">
                  <a:pos x="0" y="174"/>
                </a:cxn>
                <a:cxn ang="0">
                  <a:pos x="1" y="171"/>
                </a:cxn>
                <a:cxn ang="0">
                  <a:pos x="3" y="168"/>
                </a:cxn>
                <a:cxn ang="0">
                  <a:pos x="5" y="165"/>
                </a:cxn>
                <a:cxn ang="0">
                  <a:pos x="5" y="161"/>
                </a:cxn>
                <a:cxn ang="0">
                  <a:pos x="8" y="162"/>
                </a:cxn>
                <a:cxn ang="0">
                  <a:pos x="11" y="159"/>
                </a:cxn>
                <a:cxn ang="0">
                  <a:pos x="9" y="156"/>
                </a:cxn>
                <a:cxn ang="0">
                  <a:pos x="9" y="152"/>
                </a:cxn>
                <a:cxn ang="0">
                  <a:pos x="9" y="148"/>
                </a:cxn>
                <a:cxn ang="0">
                  <a:pos x="10" y="144"/>
                </a:cxn>
                <a:cxn ang="0">
                  <a:pos x="9" y="139"/>
                </a:cxn>
                <a:cxn ang="0">
                  <a:pos x="9" y="135"/>
                </a:cxn>
                <a:cxn ang="0">
                  <a:pos x="8" y="131"/>
                </a:cxn>
                <a:cxn ang="0">
                  <a:pos x="11" y="130"/>
                </a:cxn>
                <a:cxn ang="0">
                  <a:pos x="13" y="127"/>
                </a:cxn>
                <a:cxn ang="0">
                  <a:pos x="14" y="123"/>
                </a:cxn>
                <a:cxn ang="0">
                  <a:pos x="16" y="121"/>
                </a:cxn>
                <a:cxn ang="0">
                  <a:pos x="16" y="116"/>
                </a:cxn>
                <a:cxn ang="0">
                  <a:pos x="19" y="113"/>
                </a:cxn>
                <a:cxn ang="0">
                  <a:pos x="22" y="110"/>
                </a:cxn>
                <a:cxn ang="0">
                  <a:pos x="23" y="107"/>
                </a:cxn>
                <a:cxn ang="0">
                  <a:pos x="25" y="103"/>
                </a:cxn>
                <a:cxn ang="0">
                  <a:pos x="27" y="100"/>
                </a:cxn>
                <a:cxn ang="0">
                  <a:pos x="28" y="96"/>
                </a:cxn>
                <a:cxn ang="0">
                  <a:pos x="30" y="92"/>
                </a:cxn>
                <a:cxn ang="0">
                  <a:pos x="28" y="88"/>
                </a:cxn>
                <a:cxn ang="0">
                  <a:pos x="29" y="84"/>
                </a:cxn>
                <a:cxn ang="0">
                  <a:pos x="28" y="81"/>
                </a:cxn>
                <a:cxn ang="0">
                  <a:pos x="30" y="79"/>
                </a:cxn>
                <a:cxn ang="0">
                  <a:pos x="29" y="76"/>
                </a:cxn>
                <a:cxn ang="0">
                  <a:pos x="31" y="75"/>
                </a:cxn>
                <a:cxn ang="0">
                  <a:pos x="34" y="73"/>
                </a:cxn>
                <a:cxn ang="0">
                  <a:pos x="34" y="70"/>
                </a:cxn>
                <a:cxn ang="0">
                  <a:pos x="36" y="66"/>
                </a:cxn>
                <a:cxn ang="0">
                  <a:pos x="34" y="62"/>
                </a:cxn>
                <a:cxn ang="0">
                  <a:pos x="31" y="62"/>
                </a:cxn>
                <a:cxn ang="0">
                  <a:pos x="29" y="60"/>
                </a:cxn>
                <a:cxn ang="0">
                  <a:pos x="28" y="60"/>
                </a:cxn>
                <a:cxn ang="0">
                  <a:pos x="27" y="58"/>
                </a:cxn>
                <a:cxn ang="0">
                  <a:pos x="26" y="56"/>
                </a:cxn>
                <a:cxn ang="0">
                  <a:pos x="26" y="52"/>
                </a:cxn>
                <a:cxn ang="0">
                  <a:pos x="25" y="50"/>
                </a:cxn>
                <a:cxn ang="0">
                  <a:pos x="24" y="47"/>
                </a:cxn>
                <a:cxn ang="0">
                  <a:pos x="21" y="45"/>
                </a:cxn>
                <a:cxn ang="0">
                  <a:pos x="22" y="43"/>
                </a:cxn>
                <a:cxn ang="0">
                  <a:pos x="22" y="41"/>
                </a:cxn>
                <a:cxn ang="0">
                  <a:pos x="24" y="37"/>
                </a:cxn>
                <a:cxn ang="0">
                  <a:pos x="25" y="33"/>
                </a:cxn>
                <a:cxn ang="0">
                  <a:pos x="27" y="32"/>
                </a:cxn>
                <a:cxn ang="0">
                  <a:pos x="26" y="29"/>
                </a:cxn>
                <a:cxn ang="0">
                  <a:pos x="26" y="25"/>
                </a:cxn>
                <a:cxn ang="0">
                  <a:pos x="25" y="21"/>
                </a:cxn>
                <a:cxn ang="0">
                  <a:pos x="26" y="19"/>
                </a:cxn>
                <a:cxn ang="0">
                  <a:pos x="25" y="16"/>
                </a:cxn>
                <a:cxn ang="0">
                  <a:pos x="23" y="14"/>
                </a:cxn>
                <a:cxn ang="0">
                  <a:pos x="23" y="9"/>
                </a:cxn>
                <a:cxn ang="0">
                  <a:pos x="23" y="6"/>
                </a:cxn>
                <a:cxn ang="0">
                  <a:pos x="23" y="3"/>
                </a:cxn>
              </a:cxnLst>
              <a:rect l="0" t="0" r="r" b="b"/>
              <a:pathLst>
                <a:path w="36" h="178">
                  <a:moveTo>
                    <a:pt x="0" y="178"/>
                  </a:moveTo>
                  <a:lnTo>
                    <a:pt x="0" y="177"/>
                  </a:lnTo>
                  <a:lnTo>
                    <a:pt x="0" y="177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3"/>
                  </a:lnTo>
                  <a:lnTo>
                    <a:pt x="1" y="173"/>
                  </a:lnTo>
                  <a:lnTo>
                    <a:pt x="1" y="173"/>
                  </a:lnTo>
                  <a:lnTo>
                    <a:pt x="1" y="172"/>
                  </a:lnTo>
                  <a:lnTo>
                    <a:pt x="1" y="172"/>
                  </a:lnTo>
                  <a:lnTo>
                    <a:pt x="1" y="172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" y="171"/>
                  </a:lnTo>
                  <a:lnTo>
                    <a:pt x="2" y="170"/>
                  </a:lnTo>
                  <a:lnTo>
                    <a:pt x="2" y="170"/>
                  </a:lnTo>
                  <a:lnTo>
                    <a:pt x="2" y="169"/>
                  </a:lnTo>
                  <a:lnTo>
                    <a:pt x="3" y="169"/>
                  </a:lnTo>
                  <a:lnTo>
                    <a:pt x="3" y="169"/>
                  </a:lnTo>
                  <a:lnTo>
                    <a:pt x="3" y="169"/>
                  </a:lnTo>
                  <a:lnTo>
                    <a:pt x="3" y="168"/>
                  </a:lnTo>
                  <a:lnTo>
                    <a:pt x="3" y="168"/>
                  </a:lnTo>
                  <a:lnTo>
                    <a:pt x="3" y="168"/>
                  </a:lnTo>
                  <a:lnTo>
                    <a:pt x="3" y="168"/>
                  </a:lnTo>
                  <a:lnTo>
                    <a:pt x="3" y="167"/>
                  </a:lnTo>
                  <a:lnTo>
                    <a:pt x="3" y="167"/>
                  </a:lnTo>
                  <a:lnTo>
                    <a:pt x="4" y="167"/>
                  </a:lnTo>
                  <a:lnTo>
                    <a:pt x="4" y="167"/>
                  </a:lnTo>
                  <a:lnTo>
                    <a:pt x="4" y="166"/>
                  </a:lnTo>
                  <a:lnTo>
                    <a:pt x="5" y="166"/>
                  </a:lnTo>
                  <a:lnTo>
                    <a:pt x="5" y="166"/>
                  </a:lnTo>
                  <a:lnTo>
                    <a:pt x="5" y="165"/>
                  </a:lnTo>
                  <a:lnTo>
                    <a:pt x="5" y="165"/>
                  </a:lnTo>
                  <a:lnTo>
                    <a:pt x="5" y="164"/>
                  </a:lnTo>
                  <a:lnTo>
                    <a:pt x="5" y="164"/>
                  </a:lnTo>
                  <a:lnTo>
                    <a:pt x="5" y="163"/>
                  </a:lnTo>
                  <a:lnTo>
                    <a:pt x="5" y="163"/>
                  </a:lnTo>
                  <a:lnTo>
                    <a:pt x="4" y="163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4" y="161"/>
                  </a:lnTo>
                  <a:lnTo>
                    <a:pt x="5" y="161"/>
                  </a:lnTo>
                  <a:lnTo>
                    <a:pt x="5" y="161"/>
                  </a:lnTo>
                  <a:lnTo>
                    <a:pt x="5" y="161"/>
                  </a:lnTo>
                  <a:lnTo>
                    <a:pt x="5" y="162"/>
                  </a:lnTo>
                  <a:lnTo>
                    <a:pt x="6" y="162"/>
                  </a:lnTo>
                  <a:lnTo>
                    <a:pt x="6" y="162"/>
                  </a:lnTo>
                  <a:lnTo>
                    <a:pt x="6" y="163"/>
                  </a:lnTo>
                  <a:lnTo>
                    <a:pt x="7" y="163"/>
                  </a:lnTo>
                  <a:lnTo>
                    <a:pt x="7" y="162"/>
                  </a:lnTo>
                  <a:lnTo>
                    <a:pt x="7" y="162"/>
                  </a:lnTo>
                  <a:lnTo>
                    <a:pt x="8" y="162"/>
                  </a:lnTo>
                  <a:lnTo>
                    <a:pt x="8" y="162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9" y="161"/>
                  </a:lnTo>
                  <a:lnTo>
                    <a:pt x="9" y="161"/>
                  </a:lnTo>
                  <a:lnTo>
                    <a:pt x="9" y="161"/>
                  </a:lnTo>
                  <a:lnTo>
                    <a:pt x="10" y="161"/>
                  </a:lnTo>
                  <a:lnTo>
                    <a:pt x="10" y="160"/>
                  </a:lnTo>
                  <a:lnTo>
                    <a:pt x="11" y="160"/>
                  </a:lnTo>
                  <a:lnTo>
                    <a:pt x="11" y="159"/>
                  </a:lnTo>
                  <a:lnTo>
                    <a:pt x="11" y="159"/>
                  </a:lnTo>
                  <a:lnTo>
                    <a:pt x="11" y="158"/>
                  </a:lnTo>
                  <a:lnTo>
                    <a:pt x="11" y="158"/>
                  </a:lnTo>
                  <a:lnTo>
                    <a:pt x="11" y="158"/>
                  </a:lnTo>
                  <a:lnTo>
                    <a:pt x="10" y="158"/>
                  </a:lnTo>
                  <a:lnTo>
                    <a:pt x="10" y="157"/>
                  </a:lnTo>
                  <a:lnTo>
                    <a:pt x="10" y="157"/>
                  </a:lnTo>
                  <a:lnTo>
                    <a:pt x="10" y="156"/>
                  </a:lnTo>
                  <a:lnTo>
                    <a:pt x="10" y="156"/>
                  </a:lnTo>
                  <a:lnTo>
                    <a:pt x="9" y="156"/>
                  </a:lnTo>
                  <a:lnTo>
                    <a:pt x="9" y="155"/>
                  </a:lnTo>
                  <a:lnTo>
                    <a:pt x="9" y="155"/>
                  </a:lnTo>
                  <a:lnTo>
                    <a:pt x="9" y="155"/>
                  </a:lnTo>
                  <a:lnTo>
                    <a:pt x="9" y="154"/>
                  </a:lnTo>
                  <a:lnTo>
                    <a:pt x="9" y="154"/>
                  </a:lnTo>
                  <a:lnTo>
                    <a:pt x="9" y="154"/>
                  </a:lnTo>
                  <a:lnTo>
                    <a:pt x="9" y="153"/>
                  </a:lnTo>
                  <a:lnTo>
                    <a:pt x="9" y="153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8" y="151"/>
                  </a:lnTo>
                  <a:lnTo>
                    <a:pt x="8" y="150"/>
                  </a:lnTo>
                  <a:lnTo>
                    <a:pt x="8" y="150"/>
                  </a:lnTo>
                  <a:lnTo>
                    <a:pt x="8" y="149"/>
                  </a:lnTo>
                  <a:lnTo>
                    <a:pt x="9" y="149"/>
                  </a:lnTo>
                  <a:lnTo>
                    <a:pt x="9" y="149"/>
                  </a:lnTo>
                  <a:lnTo>
                    <a:pt x="9" y="149"/>
                  </a:lnTo>
                  <a:lnTo>
                    <a:pt x="9" y="148"/>
                  </a:lnTo>
                  <a:lnTo>
                    <a:pt x="9" y="148"/>
                  </a:lnTo>
                  <a:lnTo>
                    <a:pt x="10" y="148"/>
                  </a:lnTo>
                  <a:lnTo>
                    <a:pt x="10" y="147"/>
                  </a:lnTo>
                  <a:lnTo>
                    <a:pt x="10" y="147"/>
                  </a:lnTo>
                  <a:lnTo>
                    <a:pt x="10" y="147"/>
                  </a:lnTo>
                  <a:lnTo>
                    <a:pt x="10" y="146"/>
                  </a:lnTo>
                  <a:lnTo>
                    <a:pt x="10" y="145"/>
                  </a:lnTo>
                  <a:lnTo>
                    <a:pt x="10" y="145"/>
                  </a:lnTo>
                  <a:lnTo>
                    <a:pt x="10" y="145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10" y="142"/>
                  </a:lnTo>
                  <a:lnTo>
                    <a:pt x="10" y="141"/>
                  </a:lnTo>
                  <a:lnTo>
                    <a:pt x="10" y="141"/>
                  </a:lnTo>
                  <a:lnTo>
                    <a:pt x="10" y="141"/>
                  </a:lnTo>
                  <a:lnTo>
                    <a:pt x="9" y="141"/>
                  </a:lnTo>
                  <a:lnTo>
                    <a:pt x="9" y="140"/>
                  </a:lnTo>
                  <a:lnTo>
                    <a:pt x="9" y="140"/>
                  </a:lnTo>
                  <a:lnTo>
                    <a:pt x="9" y="139"/>
                  </a:lnTo>
                  <a:lnTo>
                    <a:pt x="9" y="139"/>
                  </a:lnTo>
                  <a:lnTo>
                    <a:pt x="9" y="139"/>
                  </a:lnTo>
                  <a:lnTo>
                    <a:pt x="9" y="139"/>
                  </a:lnTo>
                  <a:lnTo>
                    <a:pt x="9" y="138"/>
                  </a:lnTo>
                  <a:lnTo>
                    <a:pt x="9" y="138"/>
                  </a:lnTo>
                  <a:lnTo>
                    <a:pt x="9" y="138"/>
                  </a:lnTo>
                  <a:lnTo>
                    <a:pt x="9" y="137"/>
                  </a:lnTo>
                  <a:lnTo>
                    <a:pt x="9" y="137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35"/>
                  </a:lnTo>
                  <a:lnTo>
                    <a:pt x="9" y="135"/>
                  </a:lnTo>
                  <a:lnTo>
                    <a:pt x="9" y="134"/>
                  </a:lnTo>
                  <a:lnTo>
                    <a:pt x="9" y="134"/>
                  </a:lnTo>
                  <a:lnTo>
                    <a:pt x="9" y="134"/>
                  </a:lnTo>
                  <a:lnTo>
                    <a:pt x="9" y="133"/>
                  </a:lnTo>
                  <a:lnTo>
                    <a:pt x="8" y="133"/>
                  </a:lnTo>
                  <a:lnTo>
                    <a:pt x="8" y="132"/>
                  </a:lnTo>
                  <a:lnTo>
                    <a:pt x="8" y="132"/>
                  </a:lnTo>
                  <a:lnTo>
                    <a:pt x="8" y="132"/>
                  </a:lnTo>
                  <a:lnTo>
                    <a:pt x="8" y="131"/>
                  </a:lnTo>
                  <a:lnTo>
                    <a:pt x="8" y="131"/>
                  </a:lnTo>
                  <a:lnTo>
                    <a:pt x="8" y="131"/>
                  </a:lnTo>
                  <a:lnTo>
                    <a:pt x="9" y="131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10" y="130"/>
                  </a:lnTo>
                  <a:lnTo>
                    <a:pt x="10" y="130"/>
                  </a:lnTo>
                  <a:lnTo>
                    <a:pt x="11" y="130"/>
                  </a:lnTo>
                  <a:lnTo>
                    <a:pt x="11" y="130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29"/>
                  </a:lnTo>
                  <a:lnTo>
                    <a:pt x="12" y="129"/>
                  </a:lnTo>
                  <a:lnTo>
                    <a:pt x="13" y="129"/>
                  </a:lnTo>
                  <a:lnTo>
                    <a:pt x="13" y="128"/>
                  </a:lnTo>
                  <a:lnTo>
                    <a:pt x="13" y="128"/>
                  </a:lnTo>
                  <a:lnTo>
                    <a:pt x="13" y="127"/>
                  </a:lnTo>
                  <a:lnTo>
                    <a:pt x="13" y="127"/>
                  </a:lnTo>
                  <a:lnTo>
                    <a:pt x="14" y="127"/>
                  </a:lnTo>
                  <a:lnTo>
                    <a:pt x="14" y="127"/>
                  </a:lnTo>
                  <a:lnTo>
                    <a:pt x="14" y="126"/>
                  </a:lnTo>
                  <a:lnTo>
                    <a:pt x="14" y="126"/>
                  </a:lnTo>
                  <a:lnTo>
                    <a:pt x="14" y="125"/>
                  </a:lnTo>
                  <a:lnTo>
                    <a:pt x="14" y="125"/>
                  </a:lnTo>
                  <a:lnTo>
                    <a:pt x="14" y="125"/>
                  </a:lnTo>
                  <a:lnTo>
                    <a:pt x="14" y="124"/>
                  </a:lnTo>
                  <a:lnTo>
                    <a:pt x="14" y="124"/>
                  </a:lnTo>
                  <a:lnTo>
                    <a:pt x="14" y="123"/>
                  </a:lnTo>
                  <a:lnTo>
                    <a:pt x="14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2"/>
                  </a:lnTo>
                  <a:lnTo>
                    <a:pt x="15" y="122"/>
                  </a:lnTo>
                  <a:lnTo>
                    <a:pt x="15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6" y="121"/>
                  </a:lnTo>
                  <a:lnTo>
                    <a:pt x="16" y="121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16" y="119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0"/>
                  </a:lnTo>
                  <a:lnTo>
                    <a:pt x="22" y="109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5"/>
                  </a:lnTo>
                  <a:lnTo>
                    <a:pt x="23" y="105"/>
                  </a:lnTo>
                  <a:lnTo>
                    <a:pt x="23" y="105"/>
                  </a:lnTo>
                  <a:lnTo>
                    <a:pt x="23" y="104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25" y="101"/>
                  </a:lnTo>
                  <a:lnTo>
                    <a:pt x="26" y="101"/>
                  </a:lnTo>
                  <a:lnTo>
                    <a:pt x="26" y="101"/>
                  </a:lnTo>
                  <a:lnTo>
                    <a:pt x="26" y="101"/>
                  </a:lnTo>
                  <a:lnTo>
                    <a:pt x="26" y="101"/>
                  </a:lnTo>
                  <a:lnTo>
                    <a:pt x="27" y="101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8" y="98"/>
                  </a:lnTo>
                  <a:lnTo>
                    <a:pt x="28" y="97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5"/>
                  </a:lnTo>
                  <a:lnTo>
                    <a:pt x="29" y="95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30" y="94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30" y="91"/>
                  </a:lnTo>
                  <a:lnTo>
                    <a:pt x="29" y="91"/>
                  </a:lnTo>
                  <a:lnTo>
                    <a:pt x="29" y="91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28" y="89"/>
                  </a:lnTo>
                  <a:lnTo>
                    <a:pt x="28" y="89"/>
                  </a:lnTo>
                  <a:lnTo>
                    <a:pt x="28" y="88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87"/>
                  </a:lnTo>
                  <a:lnTo>
                    <a:pt x="29" y="87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28" y="85"/>
                  </a:lnTo>
                  <a:lnTo>
                    <a:pt x="29" y="85"/>
                  </a:lnTo>
                  <a:lnTo>
                    <a:pt x="29" y="85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9" y="83"/>
                  </a:lnTo>
                  <a:lnTo>
                    <a:pt x="29" y="83"/>
                  </a:lnTo>
                  <a:lnTo>
                    <a:pt x="29" y="83"/>
                  </a:lnTo>
                  <a:lnTo>
                    <a:pt x="29" y="83"/>
                  </a:lnTo>
                  <a:lnTo>
                    <a:pt x="29" y="82"/>
                  </a:lnTo>
                  <a:lnTo>
                    <a:pt x="29" y="82"/>
                  </a:lnTo>
                  <a:lnTo>
                    <a:pt x="28" y="82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30" y="78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1" y="77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30" y="76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9" y="75"/>
                  </a:lnTo>
                  <a:lnTo>
                    <a:pt x="29" y="75"/>
                  </a:lnTo>
                  <a:lnTo>
                    <a:pt x="29" y="75"/>
                  </a:lnTo>
                  <a:lnTo>
                    <a:pt x="29" y="74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1" y="75"/>
                  </a:lnTo>
                  <a:lnTo>
                    <a:pt x="31" y="75"/>
                  </a:lnTo>
                  <a:lnTo>
                    <a:pt x="32" y="75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3"/>
                  </a:lnTo>
                  <a:lnTo>
                    <a:pt x="33" y="73"/>
                  </a:lnTo>
                  <a:lnTo>
                    <a:pt x="33" y="73"/>
                  </a:lnTo>
                  <a:lnTo>
                    <a:pt x="34" y="73"/>
                  </a:lnTo>
                  <a:lnTo>
                    <a:pt x="34" y="73"/>
                  </a:lnTo>
                  <a:lnTo>
                    <a:pt x="34" y="73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34" y="71"/>
                  </a:lnTo>
                  <a:lnTo>
                    <a:pt x="34" y="71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34" y="68"/>
                  </a:lnTo>
                  <a:lnTo>
                    <a:pt x="35" y="68"/>
                  </a:lnTo>
                  <a:lnTo>
                    <a:pt x="35" y="68"/>
                  </a:lnTo>
                  <a:lnTo>
                    <a:pt x="35" y="68"/>
                  </a:lnTo>
                  <a:lnTo>
                    <a:pt x="35" y="67"/>
                  </a:lnTo>
                  <a:lnTo>
                    <a:pt x="35" y="67"/>
                  </a:lnTo>
                  <a:lnTo>
                    <a:pt x="35" y="66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5" y="64"/>
                  </a:lnTo>
                  <a:lnTo>
                    <a:pt x="35" y="63"/>
                  </a:lnTo>
                  <a:lnTo>
                    <a:pt x="35" y="63"/>
                  </a:lnTo>
                  <a:lnTo>
                    <a:pt x="35" y="63"/>
                  </a:lnTo>
                  <a:lnTo>
                    <a:pt x="35" y="62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0"/>
                  </a:lnTo>
                  <a:lnTo>
                    <a:pt x="29" y="60"/>
                  </a:lnTo>
                  <a:lnTo>
                    <a:pt x="29" y="60"/>
                  </a:lnTo>
                  <a:lnTo>
                    <a:pt x="30" y="60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7" y="61"/>
                  </a:lnTo>
                  <a:lnTo>
                    <a:pt x="27" y="61"/>
                  </a:lnTo>
                  <a:lnTo>
                    <a:pt x="27" y="60"/>
                  </a:lnTo>
                  <a:lnTo>
                    <a:pt x="26" y="60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7" y="57"/>
                  </a:lnTo>
                  <a:lnTo>
                    <a:pt x="27" y="57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5" y="57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6" y="53"/>
                  </a:lnTo>
                  <a:lnTo>
                    <a:pt x="26" y="53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1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5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4" y="33"/>
                  </a:lnTo>
                  <a:lnTo>
                    <a:pt x="24" y="32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6" y="30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41" name="Freeform 149"/>
            <p:cNvSpPr>
              <a:spLocks/>
            </p:cNvSpPr>
            <p:nvPr>
              <p:custDataLst>
                <p:tags r:id="rId296"/>
              </p:custDataLst>
            </p:nvPr>
          </p:nvSpPr>
          <p:spPr bwMode="auto">
            <a:xfrm>
              <a:off x="5639473" y="3268713"/>
              <a:ext cx="226900" cy="273845"/>
            </a:xfrm>
            <a:custGeom>
              <a:avLst/>
              <a:gdLst/>
              <a:ahLst/>
              <a:cxnLst>
                <a:cxn ang="0">
                  <a:pos x="4" y="139"/>
                </a:cxn>
                <a:cxn ang="0">
                  <a:pos x="7" y="138"/>
                </a:cxn>
                <a:cxn ang="0">
                  <a:pos x="10" y="137"/>
                </a:cxn>
                <a:cxn ang="0">
                  <a:pos x="12" y="135"/>
                </a:cxn>
                <a:cxn ang="0">
                  <a:pos x="13" y="131"/>
                </a:cxn>
                <a:cxn ang="0">
                  <a:pos x="15" y="128"/>
                </a:cxn>
                <a:cxn ang="0">
                  <a:pos x="17" y="125"/>
                </a:cxn>
                <a:cxn ang="0">
                  <a:pos x="18" y="122"/>
                </a:cxn>
                <a:cxn ang="0">
                  <a:pos x="22" y="121"/>
                </a:cxn>
                <a:cxn ang="0">
                  <a:pos x="27" y="122"/>
                </a:cxn>
                <a:cxn ang="0">
                  <a:pos x="30" y="121"/>
                </a:cxn>
                <a:cxn ang="0">
                  <a:pos x="35" y="122"/>
                </a:cxn>
                <a:cxn ang="0">
                  <a:pos x="38" y="120"/>
                </a:cxn>
                <a:cxn ang="0">
                  <a:pos x="40" y="118"/>
                </a:cxn>
                <a:cxn ang="0">
                  <a:pos x="42" y="116"/>
                </a:cxn>
                <a:cxn ang="0">
                  <a:pos x="46" y="117"/>
                </a:cxn>
                <a:cxn ang="0">
                  <a:pos x="49" y="113"/>
                </a:cxn>
                <a:cxn ang="0">
                  <a:pos x="51" y="109"/>
                </a:cxn>
                <a:cxn ang="0">
                  <a:pos x="53" y="106"/>
                </a:cxn>
                <a:cxn ang="0">
                  <a:pos x="56" y="102"/>
                </a:cxn>
                <a:cxn ang="0">
                  <a:pos x="55" y="98"/>
                </a:cxn>
                <a:cxn ang="0">
                  <a:pos x="55" y="94"/>
                </a:cxn>
                <a:cxn ang="0">
                  <a:pos x="58" y="96"/>
                </a:cxn>
                <a:cxn ang="0">
                  <a:pos x="57" y="92"/>
                </a:cxn>
                <a:cxn ang="0">
                  <a:pos x="60" y="89"/>
                </a:cxn>
                <a:cxn ang="0">
                  <a:pos x="61" y="85"/>
                </a:cxn>
                <a:cxn ang="0">
                  <a:pos x="61" y="82"/>
                </a:cxn>
                <a:cxn ang="0">
                  <a:pos x="61" y="79"/>
                </a:cxn>
                <a:cxn ang="0">
                  <a:pos x="61" y="75"/>
                </a:cxn>
                <a:cxn ang="0">
                  <a:pos x="64" y="73"/>
                </a:cxn>
                <a:cxn ang="0">
                  <a:pos x="63" y="69"/>
                </a:cxn>
                <a:cxn ang="0">
                  <a:pos x="64" y="66"/>
                </a:cxn>
                <a:cxn ang="0">
                  <a:pos x="68" y="64"/>
                </a:cxn>
                <a:cxn ang="0">
                  <a:pos x="70" y="61"/>
                </a:cxn>
                <a:cxn ang="0">
                  <a:pos x="72" y="58"/>
                </a:cxn>
                <a:cxn ang="0">
                  <a:pos x="76" y="57"/>
                </a:cxn>
                <a:cxn ang="0">
                  <a:pos x="79" y="55"/>
                </a:cxn>
                <a:cxn ang="0">
                  <a:pos x="81" y="53"/>
                </a:cxn>
                <a:cxn ang="0">
                  <a:pos x="85" y="53"/>
                </a:cxn>
                <a:cxn ang="0">
                  <a:pos x="88" y="50"/>
                </a:cxn>
                <a:cxn ang="0">
                  <a:pos x="90" y="53"/>
                </a:cxn>
                <a:cxn ang="0">
                  <a:pos x="92" y="56"/>
                </a:cxn>
                <a:cxn ang="0">
                  <a:pos x="95" y="55"/>
                </a:cxn>
                <a:cxn ang="0">
                  <a:pos x="98" y="53"/>
                </a:cxn>
                <a:cxn ang="0">
                  <a:pos x="102" y="51"/>
                </a:cxn>
                <a:cxn ang="0">
                  <a:pos x="103" y="48"/>
                </a:cxn>
                <a:cxn ang="0">
                  <a:pos x="107" y="45"/>
                </a:cxn>
                <a:cxn ang="0">
                  <a:pos x="106" y="41"/>
                </a:cxn>
                <a:cxn ang="0">
                  <a:pos x="108" y="38"/>
                </a:cxn>
                <a:cxn ang="0">
                  <a:pos x="110" y="36"/>
                </a:cxn>
                <a:cxn ang="0">
                  <a:pos x="110" y="31"/>
                </a:cxn>
                <a:cxn ang="0">
                  <a:pos x="111" y="28"/>
                </a:cxn>
                <a:cxn ang="0">
                  <a:pos x="113" y="25"/>
                </a:cxn>
                <a:cxn ang="0">
                  <a:pos x="113" y="21"/>
                </a:cxn>
                <a:cxn ang="0">
                  <a:pos x="115" y="18"/>
                </a:cxn>
                <a:cxn ang="0">
                  <a:pos x="115" y="14"/>
                </a:cxn>
                <a:cxn ang="0">
                  <a:pos x="114" y="10"/>
                </a:cxn>
                <a:cxn ang="0">
                  <a:pos x="113" y="7"/>
                </a:cxn>
                <a:cxn ang="0">
                  <a:pos x="114" y="3"/>
                </a:cxn>
              </a:cxnLst>
              <a:rect l="0" t="0" r="r" b="b"/>
              <a:pathLst>
                <a:path w="116" h="140">
                  <a:moveTo>
                    <a:pt x="0" y="140"/>
                  </a:moveTo>
                  <a:lnTo>
                    <a:pt x="0" y="140"/>
                  </a:lnTo>
                  <a:lnTo>
                    <a:pt x="1" y="140"/>
                  </a:lnTo>
                  <a:lnTo>
                    <a:pt x="1" y="140"/>
                  </a:lnTo>
                  <a:lnTo>
                    <a:pt x="2" y="140"/>
                  </a:lnTo>
                  <a:lnTo>
                    <a:pt x="2" y="140"/>
                  </a:lnTo>
                  <a:lnTo>
                    <a:pt x="3" y="140"/>
                  </a:lnTo>
                  <a:lnTo>
                    <a:pt x="3" y="140"/>
                  </a:lnTo>
                  <a:lnTo>
                    <a:pt x="3" y="139"/>
                  </a:lnTo>
                  <a:lnTo>
                    <a:pt x="4" y="139"/>
                  </a:lnTo>
                  <a:lnTo>
                    <a:pt x="4" y="139"/>
                  </a:lnTo>
                  <a:lnTo>
                    <a:pt x="4" y="139"/>
                  </a:lnTo>
                  <a:lnTo>
                    <a:pt x="4" y="139"/>
                  </a:lnTo>
                  <a:lnTo>
                    <a:pt x="5" y="139"/>
                  </a:lnTo>
                  <a:lnTo>
                    <a:pt x="5" y="138"/>
                  </a:lnTo>
                  <a:lnTo>
                    <a:pt x="5" y="138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38"/>
                  </a:lnTo>
                  <a:lnTo>
                    <a:pt x="7" y="138"/>
                  </a:lnTo>
                  <a:lnTo>
                    <a:pt x="8" y="138"/>
                  </a:lnTo>
                  <a:lnTo>
                    <a:pt x="8" y="138"/>
                  </a:lnTo>
                  <a:lnTo>
                    <a:pt x="9" y="138"/>
                  </a:lnTo>
                  <a:lnTo>
                    <a:pt x="9" y="138"/>
                  </a:lnTo>
                  <a:lnTo>
                    <a:pt x="9" y="138"/>
                  </a:lnTo>
                  <a:lnTo>
                    <a:pt x="9" y="137"/>
                  </a:lnTo>
                  <a:lnTo>
                    <a:pt x="9" y="137"/>
                  </a:lnTo>
                  <a:lnTo>
                    <a:pt x="10" y="137"/>
                  </a:lnTo>
                  <a:lnTo>
                    <a:pt x="10" y="137"/>
                  </a:lnTo>
                  <a:lnTo>
                    <a:pt x="11" y="137"/>
                  </a:lnTo>
                  <a:lnTo>
                    <a:pt x="11" y="137"/>
                  </a:lnTo>
                  <a:lnTo>
                    <a:pt x="11" y="136"/>
                  </a:lnTo>
                  <a:lnTo>
                    <a:pt x="11" y="13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2" y="135"/>
                  </a:lnTo>
                  <a:lnTo>
                    <a:pt x="13" y="135"/>
                  </a:lnTo>
                  <a:lnTo>
                    <a:pt x="13" y="134"/>
                  </a:lnTo>
                  <a:lnTo>
                    <a:pt x="13" y="134"/>
                  </a:lnTo>
                  <a:lnTo>
                    <a:pt x="13" y="133"/>
                  </a:lnTo>
                  <a:lnTo>
                    <a:pt x="13" y="133"/>
                  </a:lnTo>
                  <a:lnTo>
                    <a:pt x="13" y="133"/>
                  </a:lnTo>
                  <a:lnTo>
                    <a:pt x="13" y="132"/>
                  </a:lnTo>
                  <a:lnTo>
                    <a:pt x="13" y="132"/>
                  </a:lnTo>
                  <a:lnTo>
                    <a:pt x="13" y="132"/>
                  </a:lnTo>
                  <a:lnTo>
                    <a:pt x="13" y="131"/>
                  </a:lnTo>
                  <a:lnTo>
                    <a:pt x="13" y="131"/>
                  </a:lnTo>
                  <a:lnTo>
                    <a:pt x="14" y="131"/>
                  </a:lnTo>
                  <a:lnTo>
                    <a:pt x="14" y="131"/>
                  </a:lnTo>
                  <a:lnTo>
                    <a:pt x="14" y="130"/>
                  </a:lnTo>
                  <a:lnTo>
                    <a:pt x="15" y="130"/>
                  </a:lnTo>
                  <a:lnTo>
                    <a:pt x="15" y="129"/>
                  </a:lnTo>
                  <a:lnTo>
                    <a:pt x="15" y="129"/>
                  </a:lnTo>
                  <a:lnTo>
                    <a:pt x="15" y="129"/>
                  </a:lnTo>
                  <a:lnTo>
                    <a:pt x="15" y="128"/>
                  </a:lnTo>
                  <a:lnTo>
                    <a:pt x="15" y="128"/>
                  </a:lnTo>
                  <a:lnTo>
                    <a:pt x="16" y="128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7" y="127"/>
                  </a:lnTo>
                  <a:lnTo>
                    <a:pt x="17" y="126"/>
                  </a:lnTo>
                  <a:lnTo>
                    <a:pt x="17" y="126"/>
                  </a:lnTo>
                  <a:lnTo>
                    <a:pt x="17" y="125"/>
                  </a:lnTo>
                  <a:lnTo>
                    <a:pt x="18" y="125"/>
                  </a:lnTo>
                  <a:lnTo>
                    <a:pt x="18" y="125"/>
                  </a:lnTo>
                  <a:lnTo>
                    <a:pt x="18" y="124"/>
                  </a:lnTo>
                  <a:lnTo>
                    <a:pt x="18" y="124"/>
                  </a:lnTo>
                  <a:lnTo>
                    <a:pt x="18" y="124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18" y="122"/>
                  </a:lnTo>
                  <a:lnTo>
                    <a:pt x="18" y="122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19" y="122"/>
                  </a:lnTo>
                  <a:lnTo>
                    <a:pt x="20" y="122"/>
                  </a:lnTo>
                  <a:lnTo>
                    <a:pt x="20" y="122"/>
                  </a:lnTo>
                  <a:lnTo>
                    <a:pt x="20" y="122"/>
                  </a:lnTo>
                  <a:lnTo>
                    <a:pt x="21" y="122"/>
                  </a:lnTo>
                  <a:lnTo>
                    <a:pt x="21" y="122"/>
                  </a:lnTo>
                  <a:lnTo>
                    <a:pt x="22" y="122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3" y="121"/>
                  </a:lnTo>
                  <a:lnTo>
                    <a:pt x="23" y="121"/>
                  </a:lnTo>
                  <a:lnTo>
                    <a:pt x="24" y="122"/>
                  </a:lnTo>
                  <a:lnTo>
                    <a:pt x="24" y="122"/>
                  </a:lnTo>
                  <a:lnTo>
                    <a:pt x="25" y="122"/>
                  </a:lnTo>
                  <a:lnTo>
                    <a:pt x="26" y="122"/>
                  </a:lnTo>
                  <a:lnTo>
                    <a:pt x="26" y="122"/>
                  </a:lnTo>
                  <a:lnTo>
                    <a:pt x="26" y="122"/>
                  </a:lnTo>
                  <a:lnTo>
                    <a:pt x="27" y="122"/>
                  </a:lnTo>
                  <a:lnTo>
                    <a:pt x="27" y="122"/>
                  </a:lnTo>
                  <a:lnTo>
                    <a:pt x="27" y="122"/>
                  </a:lnTo>
                  <a:lnTo>
                    <a:pt x="28" y="122"/>
                  </a:lnTo>
                  <a:lnTo>
                    <a:pt x="28" y="122"/>
                  </a:lnTo>
                  <a:lnTo>
                    <a:pt x="29" y="121"/>
                  </a:lnTo>
                  <a:lnTo>
                    <a:pt x="29" y="121"/>
                  </a:lnTo>
                  <a:lnTo>
                    <a:pt x="29" y="122"/>
                  </a:lnTo>
                  <a:lnTo>
                    <a:pt x="29" y="122"/>
                  </a:lnTo>
                  <a:lnTo>
                    <a:pt x="30" y="122"/>
                  </a:lnTo>
                  <a:lnTo>
                    <a:pt x="30" y="121"/>
                  </a:lnTo>
                  <a:lnTo>
                    <a:pt x="30" y="121"/>
                  </a:lnTo>
                  <a:lnTo>
                    <a:pt x="31" y="121"/>
                  </a:lnTo>
                  <a:lnTo>
                    <a:pt x="31" y="121"/>
                  </a:lnTo>
                  <a:lnTo>
                    <a:pt x="31" y="121"/>
                  </a:lnTo>
                  <a:lnTo>
                    <a:pt x="32" y="121"/>
                  </a:lnTo>
                  <a:lnTo>
                    <a:pt x="32" y="122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4" y="122"/>
                  </a:lnTo>
                  <a:lnTo>
                    <a:pt x="35" y="122"/>
                  </a:lnTo>
                  <a:lnTo>
                    <a:pt x="35" y="122"/>
                  </a:lnTo>
                  <a:lnTo>
                    <a:pt x="36" y="122"/>
                  </a:lnTo>
                  <a:lnTo>
                    <a:pt x="36" y="122"/>
                  </a:lnTo>
                  <a:lnTo>
                    <a:pt x="36" y="122"/>
                  </a:lnTo>
                  <a:lnTo>
                    <a:pt x="36" y="121"/>
                  </a:lnTo>
                  <a:lnTo>
                    <a:pt x="37" y="121"/>
                  </a:lnTo>
                  <a:lnTo>
                    <a:pt x="37" y="121"/>
                  </a:lnTo>
                  <a:lnTo>
                    <a:pt x="37" y="121"/>
                  </a:lnTo>
                  <a:lnTo>
                    <a:pt x="38" y="120"/>
                  </a:lnTo>
                  <a:lnTo>
                    <a:pt x="38" y="120"/>
                  </a:lnTo>
                  <a:lnTo>
                    <a:pt x="38" y="120"/>
                  </a:lnTo>
                  <a:lnTo>
                    <a:pt x="38" y="119"/>
                  </a:lnTo>
                  <a:lnTo>
                    <a:pt x="38" y="119"/>
                  </a:lnTo>
                  <a:lnTo>
                    <a:pt x="38" y="119"/>
                  </a:lnTo>
                  <a:lnTo>
                    <a:pt x="38" y="118"/>
                  </a:lnTo>
                  <a:lnTo>
                    <a:pt x="38" y="118"/>
                  </a:lnTo>
                  <a:lnTo>
                    <a:pt x="38" y="118"/>
                  </a:lnTo>
                  <a:lnTo>
                    <a:pt x="39" y="118"/>
                  </a:lnTo>
                  <a:lnTo>
                    <a:pt x="39" y="118"/>
                  </a:lnTo>
                  <a:lnTo>
                    <a:pt x="40" y="118"/>
                  </a:lnTo>
                  <a:lnTo>
                    <a:pt x="40" y="118"/>
                  </a:lnTo>
                  <a:lnTo>
                    <a:pt x="41" y="118"/>
                  </a:lnTo>
                  <a:lnTo>
                    <a:pt x="41" y="118"/>
                  </a:lnTo>
                  <a:lnTo>
                    <a:pt x="41" y="117"/>
                  </a:lnTo>
                  <a:lnTo>
                    <a:pt x="41" y="117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2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5" y="117"/>
                  </a:lnTo>
                  <a:lnTo>
                    <a:pt x="45" y="117"/>
                  </a:lnTo>
                  <a:lnTo>
                    <a:pt x="46" y="117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50" y="111"/>
                  </a:lnTo>
                  <a:lnTo>
                    <a:pt x="50" y="111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1" y="109"/>
                  </a:lnTo>
                  <a:lnTo>
                    <a:pt x="51" y="109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6"/>
                  </a:lnTo>
                  <a:lnTo>
                    <a:pt x="53" y="106"/>
                  </a:lnTo>
                  <a:lnTo>
                    <a:pt x="53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5" y="103"/>
                  </a:lnTo>
                  <a:lnTo>
                    <a:pt x="55" y="103"/>
                  </a:lnTo>
                  <a:lnTo>
                    <a:pt x="55" y="102"/>
                  </a:lnTo>
                  <a:lnTo>
                    <a:pt x="56" y="102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6" y="101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6" y="99"/>
                  </a:lnTo>
                  <a:lnTo>
                    <a:pt x="55" y="99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4" y="97"/>
                  </a:lnTo>
                  <a:lnTo>
                    <a:pt x="54" y="97"/>
                  </a:lnTo>
                  <a:lnTo>
                    <a:pt x="54" y="96"/>
                  </a:lnTo>
                  <a:lnTo>
                    <a:pt x="54" y="96"/>
                  </a:lnTo>
                  <a:lnTo>
                    <a:pt x="54" y="95"/>
                  </a:lnTo>
                  <a:lnTo>
                    <a:pt x="54" y="95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5" y="94"/>
                  </a:lnTo>
                  <a:lnTo>
                    <a:pt x="55" y="94"/>
                  </a:lnTo>
                  <a:lnTo>
                    <a:pt x="56" y="94"/>
                  </a:lnTo>
                  <a:lnTo>
                    <a:pt x="56" y="95"/>
                  </a:lnTo>
                  <a:lnTo>
                    <a:pt x="56" y="95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7" y="96"/>
                  </a:lnTo>
                  <a:lnTo>
                    <a:pt x="57" y="96"/>
                  </a:lnTo>
                  <a:lnTo>
                    <a:pt x="58" y="96"/>
                  </a:lnTo>
                  <a:lnTo>
                    <a:pt x="58" y="95"/>
                  </a:lnTo>
                  <a:lnTo>
                    <a:pt x="58" y="95"/>
                  </a:lnTo>
                  <a:lnTo>
                    <a:pt x="58" y="95"/>
                  </a:lnTo>
                  <a:lnTo>
                    <a:pt x="58" y="94"/>
                  </a:lnTo>
                  <a:lnTo>
                    <a:pt x="57" y="94"/>
                  </a:lnTo>
                  <a:lnTo>
                    <a:pt x="57" y="93"/>
                  </a:lnTo>
                  <a:lnTo>
                    <a:pt x="57" y="93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2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91"/>
                  </a:lnTo>
                  <a:lnTo>
                    <a:pt x="59" y="91"/>
                  </a:lnTo>
                  <a:lnTo>
                    <a:pt x="59" y="91"/>
                  </a:lnTo>
                  <a:lnTo>
                    <a:pt x="59" y="91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90"/>
                  </a:lnTo>
                  <a:lnTo>
                    <a:pt x="60" y="89"/>
                  </a:lnTo>
                  <a:lnTo>
                    <a:pt x="60" y="89"/>
                  </a:lnTo>
                  <a:lnTo>
                    <a:pt x="59" y="89"/>
                  </a:lnTo>
                  <a:lnTo>
                    <a:pt x="59" y="88"/>
                  </a:lnTo>
                  <a:lnTo>
                    <a:pt x="59" y="88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61" y="86"/>
                  </a:lnTo>
                  <a:lnTo>
                    <a:pt x="61" y="86"/>
                  </a:lnTo>
                  <a:lnTo>
                    <a:pt x="61" y="85"/>
                  </a:lnTo>
                  <a:lnTo>
                    <a:pt x="60" y="85"/>
                  </a:lnTo>
                  <a:lnTo>
                    <a:pt x="60" y="85"/>
                  </a:lnTo>
                  <a:lnTo>
                    <a:pt x="60" y="85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1" y="84"/>
                  </a:lnTo>
                  <a:lnTo>
                    <a:pt x="61" y="83"/>
                  </a:lnTo>
                  <a:lnTo>
                    <a:pt x="61" y="83"/>
                  </a:lnTo>
                  <a:lnTo>
                    <a:pt x="61" y="83"/>
                  </a:lnTo>
                  <a:lnTo>
                    <a:pt x="61" y="82"/>
                  </a:lnTo>
                  <a:lnTo>
                    <a:pt x="62" y="82"/>
                  </a:lnTo>
                  <a:lnTo>
                    <a:pt x="62" y="82"/>
                  </a:lnTo>
                  <a:lnTo>
                    <a:pt x="62" y="82"/>
                  </a:lnTo>
                  <a:lnTo>
                    <a:pt x="62" y="81"/>
                  </a:lnTo>
                  <a:lnTo>
                    <a:pt x="62" y="81"/>
                  </a:lnTo>
                  <a:lnTo>
                    <a:pt x="62" y="80"/>
                  </a:lnTo>
                  <a:lnTo>
                    <a:pt x="62" y="80"/>
                  </a:lnTo>
                  <a:lnTo>
                    <a:pt x="61" y="80"/>
                  </a:lnTo>
                  <a:lnTo>
                    <a:pt x="61" y="80"/>
                  </a:lnTo>
                  <a:lnTo>
                    <a:pt x="61" y="79"/>
                  </a:lnTo>
                  <a:lnTo>
                    <a:pt x="61" y="79"/>
                  </a:lnTo>
                  <a:lnTo>
                    <a:pt x="61" y="78"/>
                  </a:lnTo>
                  <a:lnTo>
                    <a:pt x="61" y="78"/>
                  </a:lnTo>
                  <a:lnTo>
                    <a:pt x="61" y="78"/>
                  </a:lnTo>
                  <a:lnTo>
                    <a:pt x="61" y="77"/>
                  </a:lnTo>
                  <a:lnTo>
                    <a:pt x="61" y="77"/>
                  </a:lnTo>
                  <a:lnTo>
                    <a:pt x="61" y="76"/>
                  </a:lnTo>
                  <a:lnTo>
                    <a:pt x="61" y="76"/>
                  </a:lnTo>
                  <a:lnTo>
                    <a:pt x="61" y="76"/>
                  </a:lnTo>
                  <a:lnTo>
                    <a:pt x="61" y="75"/>
                  </a:lnTo>
                  <a:lnTo>
                    <a:pt x="62" y="75"/>
                  </a:lnTo>
                  <a:lnTo>
                    <a:pt x="62" y="75"/>
                  </a:lnTo>
                  <a:lnTo>
                    <a:pt x="62" y="75"/>
                  </a:lnTo>
                  <a:lnTo>
                    <a:pt x="63" y="74"/>
                  </a:lnTo>
                  <a:lnTo>
                    <a:pt x="63" y="74"/>
                  </a:lnTo>
                  <a:lnTo>
                    <a:pt x="63" y="74"/>
                  </a:lnTo>
                  <a:lnTo>
                    <a:pt x="63" y="74"/>
                  </a:lnTo>
                  <a:lnTo>
                    <a:pt x="64" y="74"/>
                  </a:lnTo>
                  <a:lnTo>
                    <a:pt x="64" y="73"/>
                  </a:lnTo>
                  <a:lnTo>
                    <a:pt x="64" y="73"/>
                  </a:lnTo>
                  <a:lnTo>
                    <a:pt x="63" y="73"/>
                  </a:lnTo>
                  <a:lnTo>
                    <a:pt x="63" y="72"/>
                  </a:lnTo>
                  <a:lnTo>
                    <a:pt x="63" y="72"/>
                  </a:lnTo>
                  <a:lnTo>
                    <a:pt x="63" y="72"/>
                  </a:lnTo>
                  <a:lnTo>
                    <a:pt x="62" y="71"/>
                  </a:lnTo>
                  <a:lnTo>
                    <a:pt x="62" y="71"/>
                  </a:lnTo>
                  <a:lnTo>
                    <a:pt x="63" y="71"/>
                  </a:lnTo>
                  <a:lnTo>
                    <a:pt x="63" y="70"/>
                  </a:lnTo>
                  <a:lnTo>
                    <a:pt x="63" y="70"/>
                  </a:lnTo>
                  <a:lnTo>
                    <a:pt x="63" y="69"/>
                  </a:lnTo>
                  <a:lnTo>
                    <a:pt x="63" y="69"/>
                  </a:lnTo>
                  <a:lnTo>
                    <a:pt x="63" y="69"/>
                  </a:lnTo>
                  <a:lnTo>
                    <a:pt x="63" y="68"/>
                  </a:lnTo>
                  <a:lnTo>
                    <a:pt x="63" y="68"/>
                  </a:lnTo>
                  <a:lnTo>
                    <a:pt x="63" y="67"/>
                  </a:lnTo>
                  <a:lnTo>
                    <a:pt x="63" y="67"/>
                  </a:lnTo>
                  <a:lnTo>
                    <a:pt x="63" y="67"/>
                  </a:lnTo>
                  <a:lnTo>
                    <a:pt x="63" y="6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5" y="66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6" y="65"/>
                  </a:lnTo>
                  <a:lnTo>
                    <a:pt x="67" y="65"/>
                  </a:lnTo>
                  <a:lnTo>
                    <a:pt x="67" y="65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9" y="62"/>
                  </a:lnTo>
                  <a:lnTo>
                    <a:pt x="69" y="62"/>
                  </a:lnTo>
                  <a:lnTo>
                    <a:pt x="69" y="62"/>
                  </a:lnTo>
                  <a:lnTo>
                    <a:pt x="69" y="62"/>
                  </a:lnTo>
                  <a:lnTo>
                    <a:pt x="69" y="61"/>
                  </a:lnTo>
                  <a:lnTo>
                    <a:pt x="70" y="61"/>
                  </a:lnTo>
                  <a:lnTo>
                    <a:pt x="70" y="61"/>
                  </a:lnTo>
                  <a:lnTo>
                    <a:pt x="70" y="61"/>
                  </a:lnTo>
                  <a:lnTo>
                    <a:pt x="71" y="61"/>
                  </a:lnTo>
                  <a:lnTo>
                    <a:pt x="71" y="60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2" y="58"/>
                  </a:lnTo>
                  <a:lnTo>
                    <a:pt x="72" y="58"/>
                  </a:lnTo>
                  <a:lnTo>
                    <a:pt x="72" y="58"/>
                  </a:lnTo>
                  <a:lnTo>
                    <a:pt x="73" y="57"/>
                  </a:lnTo>
                  <a:lnTo>
                    <a:pt x="73" y="57"/>
                  </a:lnTo>
                  <a:lnTo>
                    <a:pt x="74" y="57"/>
                  </a:lnTo>
                  <a:lnTo>
                    <a:pt x="74" y="57"/>
                  </a:lnTo>
                  <a:lnTo>
                    <a:pt x="75" y="57"/>
                  </a:lnTo>
                  <a:lnTo>
                    <a:pt x="75" y="57"/>
                  </a:lnTo>
                  <a:lnTo>
                    <a:pt x="75" y="57"/>
                  </a:lnTo>
                  <a:lnTo>
                    <a:pt x="76" y="57"/>
                  </a:lnTo>
                  <a:lnTo>
                    <a:pt x="76" y="57"/>
                  </a:lnTo>
                  <a:lnTo>
                    <a:pt x="77" y="57"/>
                  </a:lnTo>
                  <a:lnTo>
                    <a:pt x="77" y="57"/>
                  </a:lnTo>
                  <a:lnTo>
                    <a:pt x="77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9" y="55"/>
                  </a:lnTo>
                  <a:lnTo>
                    <a:pt x="79" y="55"/>
                  </a:lnTo>
                  <a:lnTo>
                    <a:pt x="79" y="55"/>
                  </a:lnTo>
                  <a:lnTo>
                    <a:pt x="79" y="55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0" y="53"/>
                  </a:lnTo>
                  <a:lnTo>
                    <a:pt x="81" y="53"/>
                  </a:lnTo>
                  <a:lnTo>
                    <a:pt x="81" y="53"/>
                  </a:lnTo>
                  <a:lnTo>
                    <a:pt x="81" y="53"/>
                  </a:lnTo>
                  <a:lnTo>
                    <a:pt x="81" y="53"/>
                  </a:lnTo>
                  <a:lnTo>
                    <a:pt x="81" y="53"/>
                  </a:lnTo>
                  <a:lnTo>
                    <a:pt x="82" y="53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4"/>
                  </a:lnTo>
                  <a:lnTo>
                    <a:pt x="85" y="54"/>
                  </a:lnTo>
                  <a:lnTo>
                    <a:pt x="85" y="53"/>
                  </a:lnTo>
                  <a:lnTo>
                    <a:pt x="85" y="53"/>
                  </a:lnTo>
                  <a:lnTo>
                    <a:pt x="85" y="53"/>
                  </a:lnTo>
                  <a:lnTo>
                    <a:pt x="86" y="53"/>
                  </a:lnTo>
                  <a:lnTo>
                    <a:pt x="86" y="53"/>
                  </a:lnTo>
                  <a:lnTo>
                    <a:pt x="86" y="52"/>
                  </a:lnTo>
                  <a:lnTo>
                    <a:pt x="87" y="51"/>
                  </a:lnTo>
                  <a:lnTo>
                    <a:pt x="87" y="51"/>
                  </a:lnTo>
                  <a:lnTo>
                    <a:pt x="87" y="51"/>
                  </a:lnTo>
                  <a:lnTo>
                    <a:pt x="87" y="50"/>
                  </a:lnTo>
                  <a:lnTo>
                    <a:pt x="88" y="50"/>
                  </a:lnTo>
                  <a:lnTo>
                    <a:pt x="88" y="50"/>
                  </a:lnTo>
                  <a:lnTo>
                    <a:pt x="88" y="50"/>
                  </a:lnTo>
                  <a:lnTo>
                    <a:pt x="89" y="50"/>
                  </a:lnTo>
                  <a:lnTo>
                    <a:pt x="89" y="51"/>
                  </a:lnTo>
                  <a:lnTo>
                    <a:pt x="89" y="51"/>
                  </a:lnTo>
                  <a:lnTo>
                    <a:pt x="90" y="51"/>
                  </a:lnTo>
                  <a:lnTo>
                    <a:pt x="90" y="51"/>
                  </a:lnTo>
                  <a:lnTo>
                    <a:pt x="90" y="51"/>
                  </a:lnTo>
                  <a:lnTo>
                    <a:pt x="90" y="52"/>
                  </a:lnTo>
                  <a:lnTo>
                    <a:pt x="90" y="52"/>
                  </a:lnTo>
                  <a:lnTo>
                    <a:pt x="90" y="52"/>
                  </a:lnTo>
                  <a:lnTo>
                    <a:pt x="90" y="53"/>
                  </a:lnTo>
                  <a:lnTo>
                    <a:pt x="90" y="53"/>
                  </a:lnTo>
                  <a:lnTo>
                    <a:pt x="90" y="53"/>
                  </a:lnTo>
                  <a:lnTo>
                    <a:pt x="90" y="54"/>
                  </a:lnTo>
                  <a:lnTo>
                    <a:pt x="90" y="54"/>
                  </a:lnTo>
                  <a:lnTo>
                    <a:pt x="90" y="54"/>
                  </a:lnTo>
                  <a:lnTo>
                    <a:pt x="90" y="55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2" y="55"/>
                  </a:lnTo>
                  <a:lnTo>
                    <a:pt x="92" y="56"/>
                  </a:lnTo>
                  <a:lnTo>
                    <a:pt x="93" y="56"/>
                  </a:lnTo>
                  <a:lnTo>
                    <a:pt x="93" y="55"/>
                  </a:lnTo>
                  <a:lnTo>
                    <a:pt x="93" y="55"/>
                  </a:lnTo>
                  <a:lnTo>
                    <a:pt x="93" y="55"/>
                  </a:lnTo>
                  <a:lnTo>
                    <a:pt x="94" y="55"/>
                  </a:lnTo>
                  <a:lnTo>
                    <a:pt x="94" y="55"/>
                  </a:lnTo>
                  <a:lnTo>
                    <a:pt x="95" y="55"/>
                  </a:lnTo>
                  <a:lnTo>
                    <a:pt x="95" y="55"/>
                  </a:lnTo>
                  <a:lnTo>
                    <a:pt x="95" y="55"/>
                  </a:lnTo>
                  <a:lnTo>
                    <a:pt x="95" y="55"/>
                  </a:lnTo>
                  <a:lnTo>
                    <a:pt x="95" y="54"/>
                  </a:lnTo>
                  <a:lnTo>
                    <a:pt x="96" y="54"/>
                  </a:lnTo>
                  <a:lnTo>
                    <a:pt x="96" y="54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97" y="53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99" y="53"/>
                  </a:lnTo>
                  <a:lnTo>
                    <a:pt x="99" y="52"/>
                  </a:lnTo>
                  <a:lnTo>
                    <a:pt x="99" y="52"/>
                  </a:lnTo>
                  <a:lnTo>
                    <a:pt x="99" y="52"/>
                  </a:lnTo>
                  <a:lnTo>
                    <a:pt x="99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1" y="51"/>
                  </a:lnTo>
                  <a:lnTo>
                    <a:pt x="101" y="51"/>
                  </a:lnTo>
                  <a:lnTo>
                    <a:pt x="102" y="51"/>
                  </a:lnTo>
                  <a:lnTo>
                    <a:pt x="102" y="51"/>
                  </a:lnTo>
                  <a:lnTo>
                    <a:pt x="102" y="50"/>
                  </a:lnTo>
                  <a:lnTo>
                    <a:pt x="102" y="50"/>
                  </a:lnTo>
                  <a:lnTo>
                    <a:pt x="102" y="49"/>
                  </a:lnTo>
                  <a:lnTo>
                    <a:pt x="102" y="49"/>
                  </a:lnTo>
                  <a:lnTo>
                    <a:pt x="102" y="49"/>
                  </a:lnTo>
                  <a:lnTo>
                    <a:pt x="102" y="49"/>
                  </a:lnTo>
                  <a:lnTo>
                    <a:pt x="102" y="48"/>
                  </a:lnTo>
                  <a:lnTo>
                    <a:pt x="103" y="48"/>
                  </a:lnTo>
                  <a:lnTo>
                    <a:pt x="103" y="48"/>
                  </a:lnTo>
                  <a:lnTo>
                    <a:pt x="103" y="48"/>
                  </a:lnTo>
                  <a:lnTo>
                    <a:pt x="104" y="47"/>
                  </a:lnTo>
                  <a:lnTo>
                    <a:pt x="104" y="47"/>
                  </a:lnTo>
                  <a:lnTo>
                    <a:pt x="105" y="47"/>
                  </a:lnTo>
                  <a:lnTo>
                    <a:pt x="105" y="47"/>
                  </a:lnTo>
                  <a:lnTo>
                    <a:pt x="105" y="47"/>
                  </a:lnTo>
                  <a:lnTo>
                    <a:pt x="106" y="47"/>
                  </a:lnTo>
                  <a:lnTo>
                    <a:pt x="106" y="46"/>
                  </a:lnTo>
                  <a:lnTo>
                    <a:pt x="106" y="46"/>
                  </a:lnTo>
                  <a:lnTo>
                    <a:pt x="107" y="45"/>
                  </a:lnTo>
                  <a:lnTo>
                    <a:pt x="107" y="45"/>
                  </a:lnTo>
                  <a:lnTo>
                    <a:pt x="106" y="45"/>
                  </a:lnTo>
                  <a:lnTo>
                    <a:pt x="106" y="45"/>
                  </a:lnTo>
                  <a:lnTo>
                    <a:pt x="106" y="45"/>
                  </a:lnTo>
                  <a:lnTo>
                    <a:pt x="106" y="44"/>
                  </a:lnTo>
                  <a:lnTo>
                    <a:pt x="106" y="44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6" y="41"/>
                  </a:lnTo>
                  <a:lnTo>
                    <a:pt x="106" y="41"/>
                  </a:lnTo>
                  <a:lnTo>
                    <a:pt x="106" y="41"/>
                  </a:lnTo>
                  <a:lnTo>
                    <a:pt x="106" y="40"/>
                  </a:lnTo>
                  <a:lnTo>
                    <a:pt x="106" y="40"/>
                  </a:lnTo>
                  <a:lnTo>
                    <a:pt x="106" y="40"/>
                  </a:lnTo>
                  <a:lnTo>
                    <a:pt x="106" y="39"/>
                  </a:lnTo>
                  <a:lnTo>
                    <a:pt x="107" y="39"/>
                  </a:lnTo>
                  <a:lnTo>
                    <a:pt x="107" y="39"/>
                  </a:lnTo>
                  <a:lnTo>
                    <a:pt x="107" y="38"/>
                  </a:lnTo>
                  <a:lnTo>
                    <a:pt x="108" y="38"/>
                  </a:lnTo>
                  <a:lnTo>
                    <a:pt x="108" y="38"/>
                  </a:lnTo>
                  <a:lnTo>
                    <a:pt x="108" y="38"/>
                  </a:lnTo>
                  <a:lnTo>
                    <a:pt x="108" y="37"/>
                  </a:lnTo>
                  <a:lnTo>
                    <a:pt x="109" y="37"/>
                  </a:lnTo>
                  <a:lnTo>
                    <a:pt x="109" y="37"/>
                  </a:lnTo>
                  <a:lnTo>
                    <a:pt x="109" y="37"/>
                  </a:lnTo>
                  <a:lnTo>
                    <a:pt x="109" y="37"/>
                  </a:lnTo>
                  <a:lnTo>
                    <a:pt x="110" y="36"/>
                  </a:lnTo>
                  <a:lnTo>
                    <a:pt x="110" y="36"/>
                  </a:lnTo>
                  <a:lnTo>
                    <a:pt x="110" y="36"/>
                  </a:lnTo>
                  <a:lnTo>
                    <a:pt x="110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09" y="34"/>
                  </a:lnTo>
                  <a:lnTo>
                    <a:pt x="109" y="34"/>
                  </a:lnTo>
                  <a:lnTo>
                    <a:pt x="109" y="33"/>
                  </a:lnTo>
                  <a:lnTo>
                    <a:pt x="109" y="33"/>
                  </a:lnTo>
                  <a:lnTo>
                    <a:pt x="109" y="32"/>
                  </a:lnTo>
                  <a:lnTo>
                    <a:pt x="109" y="32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10" y="30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1" y="29"/>
                  </a:lnTo>
                  <a:lnTo>
                    <a:pt x="111" y="29"/>
                  </a:lnTo>
                  <a:lnTo>
                    <a:pt x="111" y="29"/>
                  </a:lnTo>
                  <a:lnTo>
                    <a:pt x="111" y="28"/>
                  </a:lnTo>
                  <a:lnTo>
                    <a:pt x="111" y="28"/>
                  </a:lnTo>
                  <a:lnTo>
                    <a:pt x="111" y="28"/>
                  </a:lnTo>
                  <a:lnTo>
                    <a:pt x="111" y="27"/>
                  </a:lnTo>
                  <a:lnTo>
                    <a:pt x="111" y="27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2" y="26"/>
                  </a:lnTo>
                  <a:lnTo>
                    <a:pt x="112" y="25"/>
                  </a:lnTo>
                  <a:lnTo>
                    <a:pt x="112" y="25"/>
                  </a:lnTo>
                  <a:lnTo>
                    <a:pt x="113" y="25"/>
                  </a:lnTo>
                  <a:lnTo>
                    <a:pt x="113" y="24"/>
                  </a:lnTo>
                  <a:lnTo>
                    <a:pt x="113" y="24"/>
                  </a:lnTo>
                  <a:lnTo>
                    <a:pt x="113" y="24"/>
                  </a:lnTo>
                  <a:lnTo>
                    <a:pt x="113" y="23"/>
                  </a:lnTo>
                  <a:lnTo>
                    <a:pt x="113" y="23"/>
                  </a:lnTo>
                  <a:lnTo>
                    <a:pt x="113" y="23"/>
                  </a:lnTo>
                  <a:lnTo>
                    <a:pt x="114" y="23"/>
                  </a:lnTo>
                  <a:lnTo>
                    <a:pt x="113" y="22"/>
                  </a:lnTo>
                  <a:lnTo>
                    <a:pt x="113" y="22"/>
                  </a:lnTo>
                  <a:lnTo>
                    <a:pt x="113" y="21"/>
                  </a:lnTo>
                  <a:lnTo>
                    <a:pt x="113" y="21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19"/>
                  </a:lnTo>
                  <a:lnTo>
                    <a:pt x="113" y="19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6" y="16"/>
                  </a:lnTo>
                  <a:lnTo>
                    <a:pt x="116" y="15"/>
                  </a:lnTo>
                  <a:lnTo>
                    <a:pt x="115" y="15"/>
                  </a:lnTo>
                  <a:lnTo>
                    <a:pt x="115" y="15"/>
                  </a:lnTo>
                  <a:lnTo>
                    <a:pt x="115" y="14"/>
                  </a:lnTo>
                  <a:lnTo>
                    <a:pt x="115" y="14"/>
                  </a:lnTo>
                  <a:lnTo>
                    <a:pt x="115" y="14"/>
                  </a:lnTo>
                  <a:lnTo>
                    <a:pt x="115" y="13"/>
                  </a:lnTo>
                  <a:lnTo>
                    <a:pt x="115" y="13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1"/>
                  </a:lnTo>
                  <a:lnTo>
                    <a:pt x="115" y="11"/>
                  </a:lnTo>
                  <a:lnTo>
                    <a:pt x="115" y="11"/>
                  </a:lnTo>
                  <a:lnTo>
                    <a:pt x="115" y="10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4" y="8"/>
                  </a:lnTo>
                  <a:lnTo>
                    <a:pt x="113" y="8"/>
                  </a:lnTo>
                  <a:lnTo>
                    <a:pt x="113" y="7"/>
                  </a:lnTo>
                  <a:lnTo>
                    <a:pt x="113" y="7"/>
                  </a:lnTo>
                  <a:lnTo>
                    <a:pt x="113" y="7"/>
                  </a:lnTo>
                  <a:lnTo>
                    <a:pt x="113" y="7"/>
                  </a:lnTo>
                  <a:lnTo>
                    <a:pt x="113" y="6"/>
                  </a:lnTo>
                  <a:lnTo>
                    <a:pt x="113" y="6"/>
                  </a:lnTo>
                  <a:lnTo>
                    <a:pt x="114" y="6"/>
                  </a:lnTo>
                  <a:lnTo>
                    <a:pt x="114" y="5"/>
                  </a:lnTo>
                  <a:lnTo>
                    <a:pt x="114" y="5"/>
                  </a:lnTo>
                  <a:lnTo>
                    <a:pt x="114" y="4"/>
                  </a:lnTo>
                  <a:lnTo>
                    <a:pt x="114" y="4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2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15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42" name="Freeform 150"/>
            <p:cNvSpPr>
              <a:spLocks/>
            </p:cNvSpPr>
            <p:nvPr>
              <p:custDataLst>
                <p:tags r:id="rId297"/>
              </p:custDataLst>
            </p:nvPr>
          </p:nvSpPr>
          <p:spPr bwMode="auto">
            <a:xfrm>
              <a:off x="5526023" y="3542558"/>
              <a:ext cx="113450" cy="264064"/>
            </a:xfrm>
            <a:custGeom>
              <a:avLst/>
              <a:gdLst/>
              <a:ahLst/>
              <a:cxnLst>
                <a:cxn ang="0">
                  <a:pos x="8" y="132"/>
                </a:cxn>
                <a:cxn ang="0">
                  <a:pos x="7" y="129"/>
                </a:cxn>
                <a:cxn ang="0">
                  <a:pos x="5" y="126"/>
                </a:cxn>
                <a:cxn ang="0">
                  <a:pos x="1" y="124"/>
                </a:cxn>
                <a:cxn ang="0">
                  <a:pos x="1" y="121"/>
                </a:cxn>
                <a:cxn ang="0">
                  <a:pos x="1" y="117"/>
                </a:cxn>
                <a:cxn ang="0">
                  <a:pos x="1" y="113"/>
                </a:cxn>
                <a:cxn ang="0">
                  <a:pos x="1" y="109"/>
                </a:cxn>
                <a:cxn ang="0">
                  <a:pos x="2" y="105"/>
                </a:cxn>
                <a:cxn ang="0">
                  <a:pos x="3" y="100"/>
                </a:cxn>
                <a:cxn ang="0">
                  <a:pos x="4" y="98"/>
                </a:cxn>
                <a:cxn ang="0">
                  <a:pos x="4" y="95"/>
                </a:cxn>
                <a:cxn ang="0">
                  <a:pos x="3" y="93"/>
                </a:cxn>
                <a:cxn ang="0">
                  <a:pos x="4" y="90"/>
                </a:cxn>
                <a:cxn ang="0">
                  <a:pos x="6" y="86"/>
                </a:cxn>
                <a:cxn ang="0">
                  <a:pos x="8" y="83"/>
                </a:cxn>
                <a:cxn ang="0">
                  <a:pos x="10" y="78"/>
                </a:cxn>
                <a:cxn ang="0">
                  <a:pos x="12" y="76"/>
                </a:cxn>
                <a:cxn ang="0">
                  <a:pos x="13" y="75"/>
                </a:cxn>
                <a:cxn ang="0">
                  <a:pos x="15" y="73"/>
                </a:cxn>
                <a:cxn ang="0">
                  <a:pos x="14" y="72"/>
                </a:cxn>
                <a:cxn ang="0">
                  <a:pos x="15" y="69"/>
                </a:cxn>
                <a:cxn ang="0">
                  <a:pos x="15" y="66"/>
                </a:cxn>
                <a:cxn ang="0">
                  <a:pos x="17" y="64"/>
                </a:cxn>
                <a:cxn ang="0">
                  <a:pos x="18" y="60"/>
                </a:cxn>
                <a:cxn ang="0">
                  <a:pos x="18" y="58"/>
                </a:cxn>
                <a:cxn ang="0">
                  <a:pos x="22" y="58"/>
                </a:cxn>
                <a:cxn ang="0">
                  <a:pos x="23" y="58"/>
                </a:cxn>
                <a:cxn ang="0">
                  <a:pos x="25" y="56"/>
                </a:cxn>
                <a:cxn ang="0">
                  <a:pos x="24" y="53"/>
                </a:cxn>
                <a:cxn ang="0">
                  <a:pos x="26" y="53"/>
                </a:cxn>
                <a:cxn ang="0">
                  <a:pos x="29" y="51"/>
                </a:cxn>
                <a:cxn ang="0">
                  <a:pos x="31" y="51"/>
                </a:cxn>
                <a:cxn ang="0">
                  <a:pos x="33" y="49"/>
                </a:cxn>
                <a:cxn ang="0">
                  <a:pos x="35" y="47"/>
                </a:cxn>
                <a:cxn ang="0">
                  <a:pos x="37" y="44"/>
                </a:cxn>
                <a:cxn ang="0">
                  <a:pos x="38" y="42"/>
                </a:cxn>
                <a:cxn ang="0">
                  <a:pos x="39" y="40"/>
                </a:cxn>
                <a:cxn ang="0">
                  <a:pos x="41" y="40"/>
                </a:cxn>
                <a:cxn ang="0">
                  <a:pos x="40" y="37"/>
                </a:cxn>
                <a:cxn ang="0">
                  <a:pos x="42" y="36"/>
                </a:cxn>
                <a:cxn ang="0">
                  <a:pos x="43" y="36"/>
                </a:cxn>
                <a:cxn ang="0">
                  <a:pos x="44" y="33"/>
                </a:cxn>
                <a:cxn ang="0">
                  <a:pos x="46" y="33"/>
                </a:cxn>
                <a:cxn ang="0">
                  <a:pos x="47" y="31"/>
                </a:cxn>
                <a:cxn ang="0">
                  <a:pos x="49" y="29"/>
                </a:cxn>
                <a:cxn ang="0">
                  <a:pos x="49" y="27"/>
                </a:cxn>
                <a:cxn ang="0">
                  <a:pos x="48" y="25"/>
                </a:cxn>
                <a:cxn ang="0">
                  <a:pos x="46" y="22"/>
                </a:cxn>
                <a:cxn ang="0">
                  <a:pos x="43" y="21"/>
                </a:cxn>
                <a:cxn ang="0">
                  <a:pos x="43" y="18"/>
                </a:cxn>
                <a:cxn ang="0">
                  <a:pos x="43" y="14"/>
                </a:cxn>
                <a:cxn ang="0">
                  <a:pos x="47" y="13"/>
                </a:cxn>
                <a:cxn ang="0">
                  <a:pos x="50" y="11"/>
                </a:cxn>
                <a:cxn ang="0">
                  <a:pos x="53" y="11"/>
                </a:cxn>
                <a:cxn ang="0">
                  <a:pos x="52" y="9"/>
                </a:cxn>
                <a:cxn ang="0">
                  <a:pos x="53" y="7"/>
                </a:cxn>
                <a:cxn ang="0">
                  <a:pos x="53" y="3"/>
                </a:cxn>
                <a:cxn ang="0">
                  <a:pos x="56" y="1"/>
                </a:cxn>
              </a:cxnLst>
              <a:rect l="0" t="0" r="r" b="b"/>
              <a:pathLst>
                <a:path w="58" h="135">
                  <a:moveTo>
                    <a:pt x="9" y="135"/>
                  </a:moveTo>
                  <a:lnTo>
                    <a:pt x="8" y="135"/>
                  </a:lnTo>
                  <a:lnTo>
                    <a:pt x="9" y="135"/>
                  </a:lnTo>
                  <a:lnTo>
                    <a:pt x="9" y="134"/>
                  </a:lnTo>
                  <a:lnTo>
                    <a:pt x="9" y="134"/>
                  </a:lnTo>
                  <a:lnTo>
                    <a:pt x="9" y="133"/>
                  </a:lnTo>
                  <a:lnTo>
                    <a:pt x="8" y="133"/>
                  </a:lnTo>
                  <a:lnTo>
                    <a:pt x="8" y="133"/>
                  </a:lnTo>
                  <a:lnTo>
                    <a:pt x="8" y="133"/>
                  </a:lnTo>
                  <a:lnTo>
                    <a:pt x="8" y="132"/>
                  </a:lnTo>
                  <a:lnTo>
                    <a:pt x="8" y="132"/>
                  </a:lnTo>
                  <a:lnTo>
                    <a:pt x="8" y="132"/>
                  </a:lnTo>
                  <a:lnTo>
                    <a:pt x="8" y="131"/>
                  </a:lnTo>
                  <a:lnTo>
                    <a:pt x="7" y="131"/>
                  </a:lnTo>
                  <a:lnTo>
                    <a:pt x="7" y="131"/>
                  </a:lnTo>
                  <a:lnTo>
                    <a:pt x="7" y="130"/>
                  </a:lnTo>
                  <a:lnTo>
                    <a:pt x="7" y="130"/>
                  </a:lnTo>
                  <a:lnTo>
                    <a:pt x="7" y="130"/>
                  </a:lnTo>
                  <a:lnTo>
                    <a:pt x="7" y="129"/>
                  </a:lnTo>
                  <a:lnTo>
                    <a:pt x="7" y="129"/>
                  </a:lnTo>
                  <a:lnTo>
                    <a:pt x="7" y="129"/>
                  </a:lnTo>
                  <a:lnTo>
                    <a:pt x="7" y="129"/>
                  </a:lnTo>
                  <a:lnTo>
                    <a:pt x="6" y="129"/>
                  </a:lnTo>
                  <a:lnTo>
                    <a:pt x="6" y="128"/>
                  </a:lnTo>
                  <a:lnTo>
                    <a:pt x="6" y="128"/>
                  </a:lnTo>
                  <a:lnTo>
                    <a:pt x="6" y="128"/>
                  </a:lnTo>
                  <a:lnTo>
                    <a:pt x="6" y="127"/>
                  </a:lnTo>
                  <a:lnTo>
                    <a:pt x="6" y="127"/>
                  </a:lnTo>
                  <a:lnTo>
                    <a:pt x="5" y="127"/>
                  </a:lnTo>
                  <a:lnTo>
                    <a:pt x="5" y="126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4" y="125"/>
                  </a:lnTo>
                  <a:lnTo>
                    <a:pt x="3" y="125"/>
                  </a:lnTo>
                  <a:lnTo>
                    <a:pt x="3" y="125"/>
                  </a:lnTo>
                  <a:lnTo>
                    <a:pt x="3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1" y="123"/>
                  </a:lnTo>
                  <a:lnTo>
                    <a:pt x="1" y="123"/>
                  </a:lnTo>
                  <a:lnTo>
                    <a:pt x="1" y="122"/>
                  </a:lnTo>
                  <a:lnTo>
                    <a:pt x="1" y="122"/>
                  </a:lnTo>
                  <a:lnTo>
                    <a:pt x="1" y="122"/>
                  </a:lnTo>
                  <a:lnTo>
                    <a:pt x="1" y="121"/>
                  </a:lnTo>
                  <a:lnTo>
                    <a:pt x="1" y="121"/>
                  </a:lnTo>
                  <a:lnTo>
                    <a:pt x="1" y="121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19"/>
                  </a:lnTo>
                  <a:lnTo>
                    <a:pt x="0" y="119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7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1" y="110"/>
                  </a:lnTo>
                  <a:lnTo>
                    <a:pt x="1" y="109"/>
                  </a:lnTo>
                  <a:lnTo>
                    <a:pt x="1" y="109"/>
                  </a:lnTo>
                  <a:lnTo>
                    <a:pt x="1" y="108"/>
                  </a:lnTo>
                  <a:lnTo>
                    <a:pt x="1" y="108"/>
                  </a:lnTo>
                  <a:lnTo>
                    <a:pt x="1" y="108"/>
                  </a:lnTo>
                  <a:lnTo>
                    <a:pt x="1" y="108"/>
                  </a:lnTo>
                  <a:lnTo>
                    <a:pt x="1" y="107"/>
                  </a:lnTo>
                  <a:lnTo>
                    <a:pt x="1" y="107"/>
                  </a:lnTo>
                  <a:lnTo>
                    <a:pt x="1" y="106"/>
                  </a:lnTo>
                  <a:lnTo>
                    <a:pt x="1" y="106"/>
                  </a:lnTo>
                  <a:lnTo>
                    <a:pt x="2" y="105"/>
                  </a:lnTo>
                  <a:lnTo>
                    <a:pt x="2" y="104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3"/>
                  </a:lnTo>
                  <a:lnTo>
                    <a:pt x="1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3" y="101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3" y="99"/>
                  </a:lnTo>
                  <a:lnTo>
                    <a:pt x="3" y="99"/>
                  </a:lnTo>
                  <a:lnTo>
                    <a:pt x="3" y="98"/>
                  </a:lnTo>
                  <a:lnTo>
                    <a:pt x="4" y="98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3" y="94"/>
                  </a:lnTo>
                  <a:lnTo>
                    <a:pt x="3" y="94"/>
                  </a:lnTo>
                  <a:lnTo>
                    <a:pt x="3" y="94"/>
                  </a:lnTo>
                  <a:lnTo>
                    <a:pt x="3" y="94"/>
                  </a:lnTo>
                  <a:lnTo>
                    <a:pt x="3" y="94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2"/>
                  </a:lnTo>
                  <a:lnTo>
                    <a:pt x="3" y="91"/>
                  </a:lnTo>
                  <a:lnTo>
                    <a:pt x="3" y="91"/>
                  </a:lnTo>
                  <a:lnTo>
                    <a:pt x="3" y="91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5" y="89"/>
                  </a:lnTo>
                  <a:lnTo>
                    <a:pt x="5" y="89"/>
                  </a:lnTo>
                  <a:lnTo>
                    <a:pt x="5" y="88"/>
                  </a:lnTo>
                  <a:lnTo>
                    <a:pt x="6" y="88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7" y="86"/>
                  </a:lnTo>
                  <a:lnTo>
                    <a:pt x="7" y="85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8" y="83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10" y="80"/>
                  </a:lnTo>
                  <a:lnTo>
                    <a:pt x="10" y="79"/>
                  </a:lnTo>
                  <a:lnTo>
                    <a:pt x="10" y="79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7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2" y="77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5"/>
                  </a:lnTo>
                  <a:lnTo>
                    <a:pt x="13" y="75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4" y="75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4" y="73"/>
                  </a:lnTo>
                  <a:lnTo>
                    <a:pt x="14" y="73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5" y="71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68"/>
                  </a:lnTo>
                  <a:lnTo>
                    <a:pt x="15" y="68"/>
                  </a:lnTo>
                  <a:lnTo>
                    <a:pt x="15" y="68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5" y="66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7" y="64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6" y="63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57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7"/>
                  </a:lnTo>
                  <a:lnTo>
                    <a:pt x="22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8"/>
                  </a:lnTo>
                  <a:lnTo>
                    <a:pt x="24" y="57"/>
                  </a:lnTo>
                  <a:lnTo>
                    <a:pt x="24" y="57"/>
                  </a:lnTo>
                  <a:lnTo>
                    <a:pt x="23" y="57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5" y="55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6" y="54"/>
                  </a:lnTo>
                  <a:lnTo>
                    <a:pt x="26" y="53"/>
                  </a:lnTo>
                  <a:lnTo>
                    <a:pt x="26" y="53"/>
                  </a:lnTo>
                  <a:lnTo>
                    <a:pt x="26" y="53"/>
                  </a:lnTo>
                  <a:lnTo>
                    <a:pt x="26" y="53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8" y="52"/>
                  </a:lnTo>
                  <a:lnTo>
                    <a:pt x="27" y="52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30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1"/>
                  </a:lnTo>
                  <a:lnTo>
                    <a:pt x="32" y="51"/>
                  </a:lnTo>
                  <a:lnTo>
                    <a:pt x="32" y="51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2" y="49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3"/>
                  </a:lnTo>
                  <a:lnTo>
                    <a:pt x="38" y="43"/>
                  </a:lnTo>
                  <a:lnTo>
                    <a:pt x="37" y="43"/>
                  </a:lnTo>
                  <a:lnTo>
                    <a:pt x="37" y="43"/>
                  </a:lnTo>
                  <a:lnTo>
                    <a:pt x="37" y="43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39" y="4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1" y="36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6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44" y="36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4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0"/>
                  </a:lnTo>
                  <a:lnTo>
                    <a:pt x="47" y="30"/>
                  </a:lnTo>
                  <a:lnTo>
                    <a:pt x="47" y="29"/>
                  </a:lnTo>
                  <a:lnTo>
                    <a:pt x="47" y="29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9" y="30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8" y="27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9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8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4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5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2"/>
                  </a:lnTo>
                  <a:lnTo>
                    <a:pt x="49" y="12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52" y="10"/>
                  </a:lnTo>
                  <a:lnTo>
                    <a:pt x="52" y="11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4" y="8"/>
                  </a:lnTo>
                  <a:lnTo>
                    <a:pt x="54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3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43" name="Freeform 151"/>
            <p:cNvSpPr>
              <a:spLocks/>
            </p:cNvSpPr>
            <p:nvPr>
              <p:custDataLst>
                <p:tags r:id="rId298"/>
              </p:custDataLst>
            </p:nvPr>
          </p:nvSpPr>
          <p:spPr bwMode="auto">
            <a:xfrm>
              <a:off x="5359760" y="3710777"/>
              <a:ext cx="193648" cy="125187"/>
            </a:xfrm>
            <a:custGeom>
              <a:avLst/>
              <a:gdLst/>
              <a:ahLst/>
              <a:cxnLst>
                <a:cxn ang="0">
                  <a:pos x="3" y="34"/>
                </a:cxn>
                <a:cxn ang="0">
                  <a:pos x="7" y="34"/>
                </a:cxn>
                <a:cxn ang="0">
                  <a:pos x="10" y="31"/>
                </a:cxn>
                <a:cxn ang="0">
                  <a:pos x="14" y="29"/>
                </a:cxn>
                <a:cxn ang="0">
                  <a:pos x="18" y="30"/>
                </a:cxn>
                <a:cxn ang="0">
                  <a:pos x="22" y="30"/>
                </a:cxn>
                <a:cxn ang="0">
                  <a:pos x="24" y="27"/>
                </a:cxn>
                <a:cxn ang="0">
                  <a:pos x="24" y="23"/>
                </a:cxn>
                <a:cxn ang="0">
                  <a:pos x="25" y="20"/>
                </a:cxn>
                <a:cxn ang="0">
                  <a:pos x="29" y="19"/>
                </a:cxn>
                <a:cxn ang="0">
                  <a:pos x="33" y="17"/>
                </a:cxn>
                <a:cxn ang="0">
                  <a:pos x="35" y="14"/>
                </a:cxn>
                <a:cxn ang="0">
                  <a:pos x="38" y="12"/>
                </a:cxn>
                <a:cxn ang="0">
                  <a:pos x="41" y="10"/>
                </a:cxn>
                <a:cxn ang="0">
                  <a:pos x="41" y="7"/>
                </a:cxn>
                <a:cxn ang="0">
                  <a:pos x="44" y="5"/>
                </a:cxn>
                <a:cxn ang="0">
                  <a:pos x="46" y="3"/>
                </a:cxn>
                <a:cxn ang="0">
                  <a:pos x="48" y="0"/>
                </a:cxn>
                <a:cxn ang="0">
                  <a:pos x="52" y="0"/>
                </a:cxn>
                <a:cxn ang="0">
                  <a:pos x="52" y="4"/>
                </a:cxn>
                <a:cxn ang="0">
                  <a:pos x="52" y="8"/>
                </a:cxn>
                <a:cxn ang="0">
                  <a:pos x="52" y="12"/>
                </a:cxn>
                <a:cxn ang="0">
                  <a:pos x="52" y="16"/>
                </a:cxn>
                <a:cxn ang="0">
                  <a:pos x="52" y="20"/>
                </a:cxn>
                <a:cxn ang="0">
                  <a:pos x="52" y="24"/>
                </a:cxn>
                <a:cxn ang="0">
                  <a:pos x="51" y="28"/>
                </a:cxn>
                <a:cxn ang="0">
                  <a:pos x="51" y="32"/>
                </a:cxn>
                <a:cxn ang="0">
                  <a:pos x="49" y="34"/>
                </a:cxn>
                <a:cxn ang="0">
                  <a:pos x="47" y="35"/>
                </a:cxn>
                <a:cxn ang="0">
                  <a:pos x="43" y="35"/>
                </a:cxn>
                <a:cxn ang="0">
                  <a:pos x="40" y="36"/>
                </a:cxn>
                <a:cxn ang="0">
                  <a:pos x="38" y="40"/>
                </a:cxn>
                <a:cxn ang="0">
                  <a:pos x="36" y="43"/>
                </a:cxn>
                <a:cxn ang="0">
                  <a:pos x="34" y="46"/>
                </a:cxn>
                <a:cxn ang="0">
                  <a:pos x="32" y="49"/>
                </a:cxn>
                <a:cxn ang="0">
                  <a:pos x="32" y="52"/>
                </a:cxn>
                <a:cxn ang="0">
                  <a:pos x="34" y="54"/>
                </a:cxn>
                <a:cxn ang="0">
                  <a:pos x="37" y="54"/>
                </a:cxn>
                <a:cxn ang="0">
                  <a:pos x="40" y="55"/>
                </a:cxn>
                <a:cxn ang="0">
                  <a:pos x="42" y="57"/>
                </a:cxn>
                <a:cxn ang="0">
                  <a:pos x="45" y="59"/>
                </a:cxn>
                <a:cxn ang="0">
                  <a:pos x="49" y="60"/>
                </a:cxn>
                <a:cxn ang="0">
                  <a:pos x="52" y="60"/>
                </a:cxn>
                <a:cxn ang="0">
                  <a:pos x="56" y="59"/>
                </a:cxn>
                <a:cxn ang="0">
                  <a:pos x="58" y="59"/>
                </a:cxn>
                <a:cxn ang="0">
                  <a:pos x="61" y="61"/>
                </a:cxn>
                <a:cxn ang="0">
                  <a:pos x="64" y="62"/>
                </a:cxn>
                <a:cxn ang="0">
                  <a:pos x="68" y="63"/>
                </a:cxn>
                <a:cxn ang="0">
                  <a:pos x="70" y="60"/>
                </a:cxn>
                <a:cxn ang="0">
                  <a:pos x="73" y="60"/>
                </a:cxn>
                <a:cxn ang="0">
                  <a:pos x="77" y="61"/>
                </a:cxn>
                <a:cxn ang="0">
                  <a:pos x="80" y="60"/>
                </a:cxn>
                <a:cxn ang="0">
                  <a:pos x="86" y="60"/>
                </a:cxn>
                <a:cxn ang="0">
                  <a:pos x="89" y="62"/>
                </a:cxn>
                <a:cxn ang="0">
                  <a:pos x="93" y="63"/>
                </a:cxn>
                <a:cxn ang="0">
                  <a:pos x="97" y="63"/>
                </a:cxn>
                <a:cxn ang="0">
                  <a:pos x="99" y="59"/>
                </a:cxn>
                <a:cxn ang="0">
                  <a:pos x="96" y="55"/>
                </a:cxn>
                <a:cxn ang="0">
                  <a:pos x="95" y="53"/>
                </a:cxn>
              </a:cxnLst>
              <a:rect l="0" t="0" r="r" b="b"/>
              <a:pathLst>
                <a:path w="99" h="64">
                  <a:moveTo>
                    <a:pt x="0" y="32"/>
                  </a:moveTo>
                  <a:lnTo>
                    <a:pt x="0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3"/>
                  </a:lnTo>
                  <a:lnTo>
                    <a:pt x="7" y="34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9" y="33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0" y="32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3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5" y="22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31" y="18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40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3"/>
                  </a:lnTo>
                  <a:lnTo>
                    <a:pt x="45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1"/>
                  </a:lnTo>
                  <a:lnTo>
                    <a:pt x="52" y="21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7" y="34"/>
                  </a:lnTo>
                  <a:lnTo>
                    <a:pt x="47" y="35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4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6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0" y="36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40"/>
                  </a:lnTo>
                  <a:lnTo>
                    <a:pt x="37" y="40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2" y="51"/>
                  </a:lnTo>
                  <a:lnTo>
                    <a:pt x="32" y="51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3"/>
                  </a:lnTo>
                  <a:lnTo>
                    <a:pt x="32" y="53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5" y="54"/>
                  </a:lnTo>
                  <a:lnTo>
                    <a:pt x="35" y="54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2" y="57"/>
                  </a:lnTo>
                  <a:lnTo>
                    <a:pt x="42" y="57"/>
                  </a:lnTo>
                  <a:lnTo>
                    <a:pt x="42" y="57"/>
                  </a:lnTo>
                  <a:lnTo>
                    <a:pt x="43" y="57"/>
                  </a:lnTo>
                  <a:lnTo>
                    <a:pt x="43" y="58"/>
                  </a:lnTo>
                  <a:lnTo>
                    <a:pt x="43" y="58"/>
                  </a:lnTo>
                  <a:lnTo>
                    <a:pt x="43" y="58"/>
                  </a:lnTo>
                  <a:lnTo>
                    <a:pt x="44" y="58"/>
                  </a:lnTo>
                  <a:lnTo>
                    <a:pt x="44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8" y="60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51" y="61"/>
                  </a:lnTo>
                  <a:lnTo>
                    <a:pt x="51" y="61"/>
                  </a:lnTo>
                  <a:lnTo>
                    <a:pt x="52" y="61"/>
                  </a:lnTo>
                  <a:lnTo>
                    <a:pt x="52" y="61"/>
                  </a:lnTo>
                  <a:lnTo>
                    <a:pt x="52" y="61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53" y="59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6" y="59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9"/>
                  </a:lnTo>
                  <a:lnTo>
                    <a:pt x="57" y="58"/>
                  </a:lnTo>
                  <a:lnTo>
                    <a:pt x="57" y="59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58" y="59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59" y="61"/>
                  </a:lnTo>
                  <a:lnTo>
                    <a:pt x="60" y="61"/>
                  </a:lnTo>
                  <a:lnTo>
                    <a:pt x="59" y="61"/>
                  </a:lnTo>
                  <a:lnTo>
                    <a:pt x="60" y="61"/>
                  </a:lnTo>
                  <a:lnTo>
                    <a:pt x="60" y="61"/>
                  </a:lnTo>
                  <a:lnTo>
                    <a:pt x="61" y="61"/>
                  </a:lnTo>
                  <a:lnTo>
                    <a:pt x="61" y="61"/>
                  </a:lnTo>
                  <a:lnTo>
                    <a:pt x="61" y="60"/>
                  </a:lnTo>
                  <a:lnTo>
                    <a:pt x="62" y="61"/>
                  </a:lnTo>
                  <a:lnTo>
                    <a:pt x="62" y="61"/>
                  </a:lnTo>
                  <a:lnTo>
                    <a:pt x="62" y="61"/>
                  </a:lnTo>
                  <a:lnTo>
                    <a:pt x="63" y="61"/>
                  </a:lnTo>
                  <a:lnTo>
                    <a:pt x="63" y="62"/>
                  </a:lnTo>
                  <a:lnTo>
                    <a:pt x="63" y="62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5" y="62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7" y="63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69" y="62"/>
                  </a:lnTo>
                  <a:lnTo>
                    <a:pt x="69" y="62"/>
                  </a:lnTo>
                  <a:lnTo>
                    <a:pt x="69" y="62"/>
                  </a:lnTo>
                  <a:lnTo>
                    <a:pt x="70" y="61"/>
                  </a:lnTo>
                  <a:lnTo>
                    <a:pt x="69" y="61"/>
                  </a:lnTo>
                  <a:lnTo>
                    <a:pt x="70" y="61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71" y="59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2" y="60"/>
                  </a:lnTo>
                  <a:lnTo>
                    <a:pt x="73" y="60"/>
                  </a:lnTo>
                  <a:lnTo>
                    <a:pt x="73" y="60"/>
                  </a:lnTo>
                  <a:lnTo>
                    <a:pt x="74" y="60"/>
                  </a:lnTo>
                  <a:lnTo>
                    <a:pt x="74" y="60"/>
                  </a:lnTo>
                  <a:lnTo>
                    <a:pt x="74" y="60"/>
                  </a:lnTo>
                  <a:lnTo>
                    <a:pt x="74" y="60"/>
                  </a:lnTo>
                  <a:lnTo>
                    <a:pt x="75" y="60"/>
                  </a:lnTo>
                  <a:lnTo>
                    <a:pt x="75" y="61"/>
                  </a:lnTo>
                  <a:lnTo>
                    <a:pt x="75" y="61"/>
                  </a:lnTo>
                  <a:lnTo>
                    <a:pt x="76" y="61"/>
                  </a:lnTo>
                  <a:lnTo>
                    <a:pt x="76" y="61"/>
                  </a:lnTo>
                  <a:lnTo>
                    <a:pt x="77" y="61"/>
                  </a:lnTo>
                  <a:lnTo>
                    <a:pt x="77" y="61"/>
                  </a:lnTo>
                  <a:lnTo>
                    <a:pt x="77" y="61"/>
                  </a:lnTo>
                  <a:lnTo>
                    <a:pt x="78" y="61"/>
                  </a:lnTo>
                  <a:lnTo>
                    <a:pt x="78" y="61"/>
                  </a:lnTo>
                  <a:lnTo>
                    <a:pt x="79" y="61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80" y="60"/>
                  </a:lnTo>
                  <a:lnTo>
                    <a:pt x="80" y="60"/>
                  </a:lnTo>
                  <a:lnTo>
                    <a:pt x="80" y="60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2" y="60"/>
                  </a:lnTo>
                  <a:lnTo>
                    <a:pt x="82" y="60"/>
                  </a:lnTo>
                  <a:lnTo>
                    <a:pt x="83" y="60"/>
                  </a:lnTo>
                  <a:lnTo>
                    <a:pt x="83" y="60"/>
                  </a:lnTo>
                  <a:lnTo>
                    <a:pt x="84" y="60"/>
                  </a:lnTo>
                  <a:lnTo>
                    <a:pt x="85" y="60"/>
                  </a:lnTo>
                  <a:lnTo>
                    <a:pt x="86" y="60"/>
                  </a:lnTo>
                  <a:lnTo>
                    <a:pt x="86" y="61"/>
                  </a:lnTo>
                  <a:lnTo>
                    <a:pt x="86" y="61"/>
                  </a:lnTo>
                  <a:lnTo>
                    <a:pt x="87" y="61"/>
                  </a:lnTo>
                  <a:lnTo>
                    <a:pt x="87" y="61"/>
                  </a:lnTo>
                  <a:lnTo>
                    <a:pt x="88" y="61"/>
                  </a:lnTo>
                  <a:lnTo>
                    <a:pt x="88" y="62"/>
                  </a:lnTo>
                  <a:lnTo>
                    <a:pt x="88" y="62"/>
                  </a:lnTo>
                  <a:lnTo>
                    <a:pt x="89" y="62"/>
                  </a:lnTo>
                  <a:lnTo>
                    <a:pt x="89" y="62"/>
                  </a:lnTo>
                  <a:lnTo>
                    <a:pt x="89" y="62"/>
                  </a:lnTo>
                  <a:lnTo>
                    <a:pt x="89" y="63"/>
                  </a:lnTo>
                  <a:lnTo>
                    <a:pt x="90" y="63"/>
                  </a:lnTo>
                  <a:lnTo>
                    <a:pt x="90" y="63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2" y="64"/>
                  </a:lnTo>
                  <a:lnTo>
                    <a:pt x="92" y="63"/>
                  </a:lnTo>
                  <a:lnTo>
                    <a:pt x="92" y="63"/>
                  </a:lnTo>
                  <a:lnTo>
                    <a:pt x="93" y="63"/>
                  </a:lnTo>
                  <a:lnTo>
                    <a:pt x="93" y="63"/>
                  </a:lnTo>
                  <a:lnTo>
                    <a:pt x="93" y="63"/>
                  </a:lnTo>
                  <a:lnTo>
                    <a:pt x="94" y="63"/>
                  </a:lnTo>
                  <a:lnTo>
                    <a:pt x="94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99" y="63"/>
                  </a:lnTo>
                  <a:lnTo>
                    <a:pt x="99" y="63"/>
                  </a:lnTo>
                  <a:lnTo>
                    <a:pt x="99" y="62"/>
                  </a:lnTo>
                  <a:lnTo>
                    <a:pt x="99" y="61"/>
                  </a:lnTo>
                  <a:lnTo>
                    <a:pt x="99" y="61"/>
                  </a:lnTo>
                  <a:lnTo>
                    <a:pt x="99" y="60"/>
                  </a:lnTo>
                  <a:lnTo>
                    <a:pt x="99" y="60"/>
                  </a:lnTo>
                  <a:lnTo>
                    <a:pt x="99" y="60"/>
                  </a:lnTo>
                  <a:lnTo>
                    <a:pt x="99" y="59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8" y="58"/>
                  </a:lnTo>
                  <a:lnTo>
                    <a:pt x="98" y="58"/>
                  </a:lnTo>
                  <a:lnTo>
                    <a:pt x="98" y="57"/>
                  </a:lnTo>
                  <a:lnTo>
                    <a:pt x="97" y="57"/>
                  </a:lnTo>
                  <a:lnTo>
                    <a:pt x="97" y="56"/>
                  </a:lnTo>
                  <a:lnTo>
                    <a:pt x="97" y="56"/>
                  </a:lnTo>
                  <a:lnTo>
                    <a:pt x="97" y="56"/>
                  </a:lnTo>
                  <a:lnTo>
                    <a:pt x="96" y="55"/>
                  </a:lnTo>
                  <a:lnTo>
                    <a:pt x="96" y="55"/>
                  </a:lnTo>
                  <a:lnTo>
                    <a:pt x="95" y="55"/>
                  </a:lnTo>
                  <a:lnTo>
                    <a:pt x="95" y="54"/>
                  </a:lnTo>
                  <a:lnTo>
                    <a:pt x="95" y="54"/>
                  </a:lnTo>
                  <a:lnTo>
                    <a:pt x="95" y="54"/>
                  </a:lnTo>
                  <a:lnTo>
                    <a:pt x="95" y="54"/>
                  </a:lnTo>
                  <a:lnTo>
                    <a:pt x="94" y="54"/>
                  </a:lnTo>
                  <a:lnTo>
                    <a:pt x="94" y="53"/>
                  </a:lnTo>
                  <a:lnTo>
                    <a:pt x="95" y="53"/>
                  </a:lnTo>
                  <a:lnTo>
                    <a:pt x="95" y="53"/>
                  </a:lnTo>
                  <a:lnTo>
                    <a:pt x="95" y="52"/>
                  </a:lnTo>
                  <a:lnTo>
                    <a:pt x="94" y="52"/>
                  </a:lnTo>
                  <a:lnTo>
                    <a:pt x="94" y="51"/>
                  </a:lnTo>
                  <a:lnTo>
                    <a:pt x="94" y="51"/>
                  </a:lnTo>
                  <a:lnTo>
                    <a:pt x="94" y="51"/>
                  </a:lnTo>
                  <a:lnTo>
                    <a:pt x="94" y="51"/>
                  </a:lnTo>
                  <a:lnTo>
                    <a:pt x="93" y="50"/>
                  </a:lnTo>
                  <a:lnTo>
                    <a:pt x="93" y="50"/>
                  </a:lnTo>
                  <a:lnTo>
                    <a:pt x="94" y="49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44" name="Freeform 152"/>
            <p:cNvSpPr>
              <a:spLocks/>
            </p:cNvSpPr>
            <p:nvPr>
              <p:custDataLst>
                <p:tags r:id="rId299"/>
              </p:custDataLst>
            </p:nvPr>
          </p:nvSpPr>
          <p:spPr bwMode="auto">
            <a:xfrm>
              <a:off x="5085912" y="3700995"/>
              <a:ext cx="273846" cy="74328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3" y="3"/>
                </a:cxn>
                <a:cxn ang="0">
                  <a:pos x="6" y="2"/>
                </a:cxn>
                <a:cxn ang="0">
                  <a:pos x="8" y="1"/>
                </a:cxn>
                <a:cxn ang="0">
                  <a:pos x="11" y="1"/>
                </a:cxn>
                <a:cxn ang="0">
                  <a:pos x="13" y="2"/>
                </a:cxn>
                <a:cxn ang="0">
                  <a:pos x="15" y="2"/>
                </a:cxn>
                <a:cxn ang="0">
                  <a:pos x="15" y="3"/>
                </a:cxn>
                <a:cxn ang="0">
                  <a:pos x="15" y="5"/>
                </a:cxn>
                <a:cxn ang="0">
                  <a:pos x="17" y="6"/>
                </a:cxn>
                <a:cxn ang="0">
                  <a:pos x="19" y="7"/>
                </a:cxn>
                <a:cxn ang="0">
                  <a:pos x="21" y="9"/>
                </a:cxn>
                <a:cxn ang="0">
                  <a:pos x="24" y="8"/>
                </a:cxn>
                <a:cxn ang="0">
                  <a:pos x="25" y="8"/>
                </a:cxn>
                <a:cxn ang="0">
                  <a:pos x="26" y="9"/>
                </a:cxn>
                <a:cxn ang="0">
                  <a:pos x="29" y="10"/>
                </a:cxn>
                <a:cxn ang="0">
                  <a:pos x="31" y="10"/>
                </a:cxn>
                <a:cxn ang="0">
                  <a:pos x="33" y="13"/>
                </a:cxn>
                <a:cxn ang="0">
                  <a:pos x="36" y="13"/>
                </a:cxn>
                <a:cxn ang="0">
                  <a:pos x="39" y="14"/>
                </a:cxn>
                <a:cxn ang="0">
                  <a:pos x="41" y="14"/>
                </a:cxn>
                <a:cxn ang="0">
                  <a:pos x="43" y="15"/>
                </a:cxn>
                <a:cxn ang="0">
                  <a:pos x="46" y="15"/>
                </a:cxn>
                <a:cxn ang="0">
                  <a:pos x="48" y="18"/>
                </a:cxn>
                <a:cxn ang="0">
                  <a:pos x="48" y="20"/>
                </a:cxn>
                <a:cxn ang="0">
                  <a:pos x="50" y="22"/>
                </a:cxn>
                <a:cxn ang="0">
                  <a:pos x="51" y="23"/>
                </a:cxn>
                <a:cxn ang="0">
                  <a:pos x="55" y="25"/>
                </a:cxn>
                <a:cxn ang="0">
                  <a:pos x="58" y="26"/>
                </a:cxn>
                <a:cxn ang="0">
                  <a:pos x="61" y="28"/>
                </a:cxn>
                <a:cxn ang="0">
                  <a:pos x="64" y="28"/>
                </a:cxn>
                <a:cxn ang="0">
                  <a:pos x="67" y="30"/>
                </a:cxn>
                <a:cxn ang="0">
                  <a:pos x="70" y="30"/>
                </a:cxn>
                <a:cxn ang="0">
                  <a:pos x="72" y="31"/>
                </a:cxn>
                <a:cxn ang="0">
                  <a:pos x="74" y="33"/>
                </a:cxn>
                <a:cxn ang="0">
                  <a:pos x="76" y="35"/>
                </a:cxn>
                <a:cxn ang="0">
                  <a:pos x="78" y="36"/>
                </a:cxn>
                <a:cxn ang="0">
                  <a:pos x="80" y="37"/>
                </a:cxn>
                <a:cxn ang="0">
                  <a:pos x="83" y="38"/>
                </a:cxn>
                <a:cxn ang="0">
                  <a:pos x="85" y="37"/>
                </a:cxn>
                <a:cxn ang="0">
                  <a:pos x="89" y="37"/>
                </a:cxn>
                <a:cxn ang="0">
                  <a:pos x="92" y="37"/>
                </a:cxn>
                <a:cxn ang="0">
                  <a:pos x="94" y="35"/>
                </a:cxn>
                <a:cxn ang="0">
                  <a:pos x="98" y="35"/>
                </a:cxn>
                <a:cxn ang="0">
                  <a:pos x="101" y="35"/>
                </a:cxn>
                <a:cxn ang="0">
                  <a:pos x="105" y="35"/>
                </a:cxn>
                <a:cxn ang="0">
                  <a:pos x="107" y="33"/>
                </a:cxn>
                <a:cxn ang="0">
                  <a:pos x="109" y="32"/>
                </a:cxn>
                <a:cxn ang="0">
                  <a:pos x="110" y="30"/>
                </a:cxn>
                <a:cxn ang="0">
                  <a:pos x="113" y="28"/>
                </a:cxn>
                <a:cxn ang="0">
                  <a:pos x="116" y="27"/>
                </a:cxn>
                <a:cxn ang="0">
                  <a:pos x="119" y="26"/>
                </a:cxn>
                <a:cxn ang="0">
                  <a:pos x="124" y="25"/>
                </a:cxn>
                <a:cxn ang="0">
                  <a:pos x="126" y="25"/>
                </a:cxn>
                <a:cxn ang="0">
                  <a:pos x="130" y="25"/>
                </a:cxn>
                <a:cxn ang="0">
                  <a:pos x="132" y="27"/>
                </a:cxn>
                <a:cxn ang="0">
                  <a:pos x="135" y="29"/>
                </a:cxn>
                <a:cxn ang="0">
                  <a:pos x="138" y="31"/>
                </a:cxn>
                <a:cxn ang="0">
                  <a:pos x="140" y="35"/>
                </a:cxn>
              </a:cxnLst>
              <a:rect l="0" t="0" r="r" b="b"/>
              <a:pathLst>
                <a:path w="140" h="38">
                  <a:moveTo>
                    <a:pt x="0" y="5"/>
                  </a:moveTo>
                  <a:lnTo>
                    <a:pt x="0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30" y="10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4" y="12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50" y="21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0" y="22"/>
                  </a:lnTo>
                  <a:lnTo>
                    <a:pt x="50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8" y="25"/>
                  </a:lnTo>
                  <a:lnTo>
                    <a:pt x="58" y="26"/>
                  </a:lnTo>
                  <a:lnTo>
                    <a:pt x="58" y="26"/>
                  </a:lnTo>
                  <a:lnTo>
                    <a:pt x="58" y="26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1" y="27"/>
                  </a:lnTo>
                  <a:lnTo>
                    <a:pt x="61" y="28"/>
                  </a:lnTo>
                  <a:lnTo>
                    <a:pt x="61" y="27"/>
                  </a:lnTo>
                  <a:lnTo>
                    <a:pt x="61" y="28"/>
                  </a:lnTo>
                  <a:lnTo>
                    <a:pt x="62" y="27"/>
                  </a:lnTo>
                  <a:lnTo>
                    <a:pt x="62" y="2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6" y="30"/>
                  </a:lnTo>
                  <a:lnTo>
                    <a:pt x="66" y="30"/>
                  </a:lnTo>
                  <a:lnTo>
                    <a:pt x="66" y="30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1" y="30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2"/>
                  </a:lnTo>
                  <a:lnTo>
                    <a:pt x="73" y="32"/>
                  </a:lnTo>
                  <a:lnTo>
                    <a:pt x="73" y="32"/>
                  </a:lnTo>
                  <a:lnTo>
                    <a:pt x="73" y="32"/>
                  </a:lnTo>
                  <a:lnTo>
                    <a:pt x="73" y="32"/>
                  </a:lnTo>
                  <a:lnTo>
                    <a:pt x="73" y="33"/>
                  </a:lnTo>
                  <a:lnTo>
                    <a:pt x="74" y="33"/>
                  </a:lnTo>
                  <a:lnTo>
                    <a:pt x="73" y="34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4"/>
                  </a:lnTo>
                  <a:lnTo>
                    <a:pt x="75" y="34"/>
                  </a:lnTo>
                  <a:lnTo>
                    <a:pt x="76" y="34"/>
                  </a:lnTo>
                  <a:lnTo>
                    <a:pt x="76" y="35"/>
                  </a:lnTo>
                  <a:lnTo>
                    <a:pt x="76" y="35"/>
                  </a:lnTo>
                  <a:lnTo>
                    <a:pt x="75" y="35"/>
                  </a:lnTo>
                  <a:lnTo>
                    <a:pt x="76" y="35"/>
                  </a:lnTo>
                  <a:lnTo>
                    <a:pt x="76" y="35"/>
                  </a:lnTo>
                  <a:lnTo>
                    <a:pt x="76" y="35"/>
                  </a:lnTo>
                  <a:lnTo>
                    <a:pt x="77" y="35"/>
                  </a:lnTo>
                  <a:lnTo>
                    <a:pt x="77" y="35"/>
                  </a:lnTo>
                  <a:lnTo>
                    <a:pt x="78" y="35"/>
                  </a:lnTo>
                  <a:lnTo>
                    <a:pt x="78" y="36"/>
                  </a:lnTo>
                  <a:lnTo>
                    <a:pt x="78" y="36"/>
                  </a:lnTo>
                  <a:lnTo>
                    <a:pt x="78" y="36"/>
                  </a:lnTo>
                  <a:lnTo>
                    <a:pt x="78" y="36"/>
                  </a:lnTo>
                  <a:lnTo>
                    <a:pt x="79" y="36"/>
                  </a:lnTo>
                  <a:lnTo>
                    <a:pt x="79" y="36"/>
                  </a:lnTo>
                  <a:lnTo>
                    <a:pt x="79" y="36"/>
                  </a:lnTo>
                  <a:lnTo>
                    <a:pt x="79" y="37"/>
                  </a:lnTo>
                  <a:lnTo>
                    <a:pt x="79" y="37"/>
                  </a:lnTo>
                  <a:lnTo>
                    <a:pt x="79" y="37"/>
                  </a:lnTo>
                  <a:lnTo>
                    <a:pt x="80" y="37"/>
                  </a:lnTo>
                  <a:lnTo>
                    <a:pt x="80" y="37"/>
                  </a:lnTo>
                  <a:lnTo>
                    <a:pt x="80" y="37"/>
                  </a:lnTo>
                  <a:lnTo>
                    <a:pt x="81" y="37"/>
                  </a:lnTo>
                  <a:lnTo>
                    <a:pt x="82" y="37"/>
                  </a:lnTo>
                  <a:lnTo>
                    <a:pt x="81" y="37"/>
                  </a:lnTo>
                  <a:lnTo>
                    <a:pt x="82" y="37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3" y="38"/>
                  </a:lnTo>
                  <a:lnTo>
                    <a:pt x="83" y="38"/>
                  </a:lnTo>
                  <a:lnTo>
                    <a:pt x="84" y="37"/>
                  </a:lnTo>
                  <a:lnTo>
                    <a:pt x="84" y="37"/>
                  </a:lnTo>
                  <a:lnTo>
                    <a:pt x="84" y="36"/>
                  </a:lnTo>
                  <a:lnTo>
                    <a:pt x="85" y="36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6" y="37"/>
                  </a:lnTo>
                  <a:lnTo>
                    <a:pt x="86" y="37"/>
                  </a:lnTo>
                  <a:lnTo>
                    <a:pt x="87" y="37"/>
                  </a:lnTo>
                  <a:lnTo>
                    <a:pt x="87" y="37"/>
                  </a:lnTo>
                  <a:lnTo>
                    <a:pt x="87" y="37"/>
                  </a:lnTo>
                  <a:lnTo>
                    <a:pt x="88" y="37"/>
                  </a:lnTo>
                  <a:lnTo>
                    <a:pt x="88" y="37"/>
                  </a:lnTo>
                  <a:lnTo>
                    <a:pt x="88" y="37"/>
                  </a:lnTo>
                  <a:lnTo>
                    <a:pt x="88" y="37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90" y="37"/>
                  </a:lnTo>
                  <a:lnTo>
                    <a:pt x="90" y="37"/>
                  </a:lnTo>
                  <a:lnTo>
                    <a:pt x="90" y="37"/>
                  </a:lnTo>
                  <a:lnTo>
                    <a:pt x="90" y="37"/>
                  </a:lnTo>
                  <a:lnTo>
                    <a:pt x="91" y="37"/>
                  </a:lnTo>
                  <a:lnTo>
                    <a:pt x="91" y="37"/>
                  </a:lnTo>
                  <a:lnTo>
                    <a:pt x="92" y="37"/>
                  </a:lnTo>
                  <a:lnTo>
                    <a:pt x="92" y="37"/>
                  </a:lnTo>
                  <a:lnTo>
                    <a:pt x="92" y="37"/>
                  </a:lnTo>
                  <a:lnTo>
                    <a:pt x="92" y="37"/>
                  </a:lnTo>
                  <a:lnTo>
                    <a:pt x="93" y="37"/>
                  </a:lnTo>
                  <a:lnTo>
                    <a:pt x="93" y="36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94" y="35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7" y="35"/>
                  </a:lnTo>
                  <a:lnTo>
                    <a:pt x="97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5"/>
                  </a:lnTo>
                  <a:lnTo>
                    <a:pt x="99" y="35"/>
                  </a:lnTo>
                  <a:lnTo>
                    <a:pt x="99" y="35"/>
                  </a:lnTo>
                  <a:lnTo>
                    <a:pt x="99" y="35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00" y="36"/>
                  </a:lnTo>
                  <a:lnTo>
                    <a:pt x="101" y="36"/>
                  </a:lnTo>
                  <a:lnTo>
                    <a:pt x="101" y="35"/>
                  </a:lnTo>
                  <a:lnTo>
                    <a:pt x="101" y="35"/>
                  </a:lnTo>
                  <a:lnTo>
                    <a:pt x="102" y="35"/>
                  </a:lnTo>
                  <a:lnTo>
                    <a:pt x="102" y="36"/>
                  </a:lnTo>
                  <a:lnTo>
                    <a:pt x="103" y="36"/>
                  </a:lnTo>
                  <a:lnTo>
                    <a:pt x="103" y="36"/>
                  </a:lnTo>
                  <a:lnTo>
                    <a:pt x="104" y="36"/>
                  </a:lnTo>
                  <a:lnTo>
                    <a:pt x="104" y="35"/>
                  </a:lnTo>
                  <a:lnTo>
                    <a:pt x="104" y="35"/>
                  </a:lnTo>
                  <a:lnTo>
                    <a:pt x="104" y="35"/>
                  </a:lnTo>
                  <a:lnTo>
                    <a:pt x="104" y="35"/>
                  </a:lnTo>
                  <a:lnTo>
                    <a:pt x="105" y="35"/>
                  </a:lnTo>
                  <a:lnTo>
                    <a:pt x="105" y="35"/>
                  </a:lnTo>
                  <a:lnTo>
                    <a:pt x="105" y="35"/>
                  </a:lnTo>
                  <a:lnTo>
                    <a:pt x="106" y="35"/>
                  </a:lnTo>
                  <a:lnTo>
                    <a:pt x="106" y="35"/>
                  </a:lnTo>
                  <a:lnTo>
                    <a:pt x="106" y="34"/>
                  </a:lnTo>
                  <a:lnTo>
                    <a:pt x="106" y="34"/>
                  </a:lnTo>
                  <a:lnTo>
                    <a:pt x="106" y="34"/>
                  </a:lnTo>
                  <a:lnTo>
                    <a:pt x="106" y="34"/>
                  </a:lnTo>
                  <a:lnTo>
                    <a:pt x="107" y="34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8" y="33"/>
                  </a:lnTo>
                  <a:lnTo>
                    <a:pt x="108" y="32"/>
                  </a:lnTo>
                  <a:lnTo>
                    <a:pt x="108" y="33"/>
                  </a:lnTo>
                  <a:lnTo>
                    <a:pt x="108" y="33"/>
                  </a:lnTo>
                  <a:lnTo>
                    <a:pt x="108" y="32"/>
                  </a:lnTo>
                  <a:lnTo>
                    <a:pt x="109" y="32"/>
                  </a:lnTo>
                  <a:lnTo>
                    <a:pt x="109" y="32"/>
                  </a:lnTo>
                  <a:lnTo>
                    <a:pt x="109" y="32"/>
                  </a:lnTo>
                  <a:lnTo>
                    <a:pt x="109" y="32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11" y="32"/>
                  </a:lnTo>
                  <a:lnTo>
                    <a:pt x="111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11" y="31"/>
                  </a:lnTo>
                  <a:lnTo>
                    <a:pt x="110" y="30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1" y="29"/>
                  </a:lnTo>
                  <a:lnTo>
                    <a:pt x="111" y="29"/>
                  </a:lnTo>
                  <a:lnTo>
                    <a:pt x="111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3" y="28"/>
                  </a:lnTo>
                  <a:lnTo>
                    <a:pt x="113" y="28"/>
                  </a:lnTo>
                  <a:lnTo>
                    <a:pt x="113" y="28"/>
                  </a:lnTo>
                  <a:lnTo>
                    <a:pt x="114" y="28"/>
                  </a:lnTo>
                  <a:lnTo>
                    <a:pt x="114" y="27"/>
                  </a:lnTo>
                  <a:lnTo>
                    <a:pt x="115" y="27"/>
                  </a:lnTo>
                  <a:lnTo>
                    <a:pt x="115" y="27"/>
                  </a:lnTo>
                  <a:lnTo>
                    <a:pt x="115" y="27"/>
                  </a:lnTo>
                  <a:lnTo>
                    <a:pt x="115" y="26"/>
                  </a:lnTo>
                  <a:lnTo>
                    <a:pt x="115" y="26"/>
                  </a:lnTo>
                  <a:lnTo>
                    <a:pt x="116" y="27"/>
                  </a:lnTo>
                  <a:lnTo>
                    <a:pt x="116" y="27"/>
                  </a:lnTo>
                  <a:lnTo>
                    <a:pt x="117" y="27"/>
                  </a:lnTo>
                  <a:lnTo>
                    <a:pt x="117" y="26"/>
                  </a:lnTo>
                  <a:lnTo>
                    <a:pt x="117" y="27"/>
                  </a:lnTo>
                  <a:lnTo>
                    <a:pt x="118" y="26"/>
                  </a:lnTo>
                  <a:lnTo>
                    <a:pt x="118" y="26"/>
                  </a:lnTo>
                  <a:lnTo>
                    <a:pt x="119" y="26"/>
                  </a:lnTo>
                  <a:lnTo>
                    <a:pt x="119" y="25"/>
                  </a:lnTo>
                  <a:lnTo>
                    <a:pt x="119" y="25"/>
                  </a:lnTo>
                  <a:lnTo>
                    <a:pt x="119" y="25"/>
                  </a:lnTo>
                  <a:lnTo>
                    <a:pt x="119" y="26"/>
                  </a:lnTo>
                  <a:lnTo>
                    <a:pt x="120" y="26"/>
                  </a:lnTo>
                  <a:lnTo>
                    <a:pt x="120" y="26"/>
                  </a:lnTo>
                  <a:lnTo>
                    <a:pt x="121" y="25"/>
                  </a:lnTo>
                  <a:lnTo>
                    <a:pt x="121" y="25"/>
                  </a:lnTo>
                  <a:lnTo>
                    <a:pt x="122" y="25"/>
                  </a:lnTo>
                  <a:lnTo>
                    <a:pt x="122" y="25"/>
                  </a:lnTo>
                  <a:lnTo>
                    <a:pt x="122" y="25"/>
                  </a:lnTo>
                  <a:lnTo>
                    <a:pt x="123" y="25"/>
                  </a:lnTo>
                  <a:lnTo>
                    <a:pt x="123" y="25"/>
                  </a:lnTo>
                  <a:lnTo>
                    <a:pt x="124" y="25"/>
                  </a:lnTo>
                  <a:lnTo>
                    <a:pt x="124" y="24"/>
                  </a:lnTo>
                  <a:lnTo>
                    <a:pt x="124" y="24"/>
                  </a:lnTo>
                  <a:lnTo>
                    <a:pt x="124" y="24"/>
                  </a:lnTo>
                  <a:lnTo>
                    <a:pt x="124" y="24"/>
                  </a:lnTo>
                  <a:lnTo>
                    <a:pt x="124" y="24"/>
                  </a:lnTo>
                  <a:lnTo>
                    <a:pt x="125" y="24"/>
                  </a:lnTo>
                  <a:lnTo>
                    <a:pt x="125" y="24"/>
                  </a:lnTo>
                  <a:lnTo>
                    <a:pt x="125" y="25"/>
                  </a:lnTo>
                  <a:lnTo>
                    <a:pt x="126" y="25"/>
                  </a:lnTo>
                  <a:lnTo>
                    <a:pt x="126" y="25"/>
                  </a:lnTo>
                  <a:lnTo>
                    <a:pt x="126" y="25"/>
                  </a:lnTo>
                  <a:lnTo>
                    <a:pt x="126" y="25"/>
                  </a:lnTo>
                  <a:lnTo>
                    <a:pt x="127" y="25"/>
                  </a:lnTo>
                  <a:lnTo>
                    <a:pt x="127" y="25"/>
                  </a:lnTo>
                  <a:lnTo>
                    <a:pt x="128" y="25"/>
                  </a:lnTo>
                  <a:lnTo>
                    <a:pt x="128" y="25"/>
                  </a:lnTo>
                  <a:lnTo>
                    <a:pt x="128" y="25"/>
                  </a:lnTo>
                  <a:lnTo>
                    <a:pt x="129" y="25"/>
                  </a:lnTo>
                  <a:lnTo>
                    <a:pt x="129" y="25"/>
                  </a:lnTo>
                  <a:lnTo>
                    <a:pt x="130" y="25"/>
                  </a:lnTo>
                  <a:lnTo>
                    <a:pt x="130" y="25"/>
                  </a:lnTo>
                  <a:lnTo>
                    <a:pt x="131" y="25"/>
                  </a:lnTo>
                  <a:lnTo>
                    <a:pt x="131" y="25"/>
                  </a:lnTo>
                  <a:lnTo>
                    <a:pt x="131" y="25"/>
                  </a:lnTo>
                  <a:lnTo>
                    <a:pt x="132" y="25"/>
                  </a:lnTo>
                  <a:lnTo>
                    <a:pt x="131" y="25"/>
                  </a:lnTo>
                  <a:lnTo>
                    <a:pt x="132" y="26"/>
                  </a:lnTo>
                  <a:lnTo>
                    <a:pt x="132" y="26"/>
                  </a:lnTo>
                  <a:lnTo>
                    <a:pt x="132" y="26"/>
                  </a:lnTo>
                  <a:lnTo>
                    <a:pt x="132" y="27"/>
                  </a:lnTo>
                  <a:lnTo>
                    <a:pt x="132" y="27"/>
                  </a:lnTo>
                  <a:lnTo>
                    <a:pt x="132" y="28"/>
                  </a:lnTo>
                  <a:lnTo>
                    <a:pt x="133" y="28"/>
                  </a:lnTo>
                  <a:lnTo>
                    <a:pt x="133" y="28"/>
                  </a:lnTo>
                  <a:lnTo>
                    <a:pt x="133" y="29"/>
                  </a:lnTo>
                  <a:lnTo>
                    <a:pt x="134" y="29"/>
                  </a:lnTo>
                  <a:lnTo>
                    <a:pt x="134" y="29"/>
                  </a:lnTo>
                  <a:lnTo>
                    <a:pt x="135" y="29"/>
                  </a:lnTo>
                  <a:lnTo>
                    <a:pt x="135" y="29"/>
                  </a:lnTo>
                  <a:lnTo>
                    <a:pt x="135" y="29"/>
                  </a:lnTo>
                  <a:lnTo>
                    <a:pt x="136" y="29"/>
                  </a:lnTo>
                  <a:lnTo>
                    <a:pt x="136" y="29"/>
                  </a:lnTo>
                  <a:lnTo>
                    <a:pt x="137" y="30"/>
                  </a:lnTo>
                  <a:lnTo>
                    <a:pt x="137" y="30"/>
                  </a:lnTo>
                  <a:lnTo>
                    <a:pt x="137" y="30"/>
                  </a:lnTo>
                  <a:lnTo>
                    <a:pt x="138" y="30"/>
                  </a:lnTo>
                  <a:lnTo>
                    <a:pt x="138" y="31"/>
                  </a:lnTo>
                  <a:lnTo>
                    <a:pt x="138" y="31"/>
                  </a:lnTo>
                  <a:lnTo>
                    <a:pt x="138" y="31"/>
                  </a:lnTo>
                  <a:lnTo>
                    <a:pt x="138" y="31"/>
                  </a:lnTo>
                  <a:lnTo>
                    <a:pt x="139" y="32"/>
                  </a:lnTo>
                  <a:lnTo>
                    <a:pt x="139" y="32"/>
                  </a:lnTo>
                  <a:lnTo>
                    <a:pt x="139" y="32"/>
                  </a:lnTo>
                  <a:lnTo>
                    <a:pt x="139" y="33"/>
                  </a:lnTo>
                  <a:lnTo>
                    <a:pt x="139" y="33"/>
                  </a:lnTo>
                  <a:lnTo>
                    <a:pt x="140" y="34"/>
                  </a:lnTo>
                  <a:lnTo>
                    <a:pt x="139" y="34"/>
                  </a:lnTo>
                  <a:lnTo>
                    <a:pt x="139" y="34"/>
                  </a:lnTo>
                  <a:lnTo>
                    <a:pt x="140" y="34"/>
                  </a:lnTo>
                  <a:lnTo>
                    <a:pt x="140" y="35"/>
                  </a:lnTo>
                  <a:lnTo>
                    <a:pt x="140" y="35"/>
                  </a:lnTo>
                  <a:lnTo>
                    <a:pt x="139" y="36"/>
                  </a:lnTo>
                  <a:lnTo>
                    <a:pt x="139" y="36"/>
                  </a:lnTo>
                  <a:lnTo>
                    <a:pt x="139" y="37"/>
                  </a:lnTo>
                  <a:lnTo>
                    <a:pt x="139" y="37"/>
                  </a:lnTo>
                  <a:lnTo>
                    <a:pt x="140" y="37"/>
                  </a:lnTo>
                  <a:lnTo>
                    <a:pt x="140" y="37"/>
                  </a:lnTo>
                  <a:lnTo>
                    <a:pt x="140" y="37"/>
                  </a:lnTo>
                  <a:lnTo>
                    <a:pt x="140" y="3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45" name="Freeform 153"/>
            <p:cNvSpPr>
              <a:spLocks/>
            </p:cNvSpPr>
            <p:nvPr>
              <p:custDataLst>
                <p:tags r:id="rId300"/>
              </p:custDataLst>
            </p:nvPr>
          </p:nvSpPr>
          <p:spPr bwMode="auto">
            <a:xfrm>
              <a:off x="4849233" y="3708820"/>
              <a:ext cx="236681" cy="105626"/>
            </a:xfrm>
            <a:custGeom>
              <a:avLst/>
              <a:gdLst/>
              <a:ahLst/>
              <a:cxnLst>
                <a:cxn ang="0">
                  <a:pos x="2" y="25"/>
                </a:cxn>
                <a:cxn ang="0">
                  <a:pos x="5" y="27"/>
                </a:cxn>
                <a:cxn ang="0">
                  <a:pos x="7" y="25"/>
                </a:cxn>
                <a:cxn ang="0">
                  <a:pos x="9" y="28"/>
                </a:cxn>
                <a:cxn ang="0">
                  <a:pos x="9" y="31"/>
                </a:cxn>
                <a:cxn ang="0">
                  <a:pos x="10" y="34"/>
                </a:cxn>
                <a:cxn ang="0">
                  <a:pos x="10" y="37"/>
                </a:cxn>
                <a:cxn ang="0">
                  <a:pos x="11" y="40"/>
                </a:cxn>
                <a:cxn ang="0">
                  <a:pos x="14" y="40"/>
                </a:cxn>
                <a:cxn ang="0">
                  <a:pos x="16" y="44"/>
                </a:cxn>
                <a:cxn ang="0">
                  <a:pos x="16" y="46"/>
                </a:cxn>
                <a:cxn ang="0">
                  <a:pos x="19" y="47"/>
                </a:cxn>
                <a:cxn ang="0">
                  <a:pos x="21" y="48"/>
                </a:cxn>
                <a:cxn ang="0">
                  <a:pos x="23" y="50"/>
                </a:cxn>
                <a:cxn ang="0">
                  <a:pos x="26" y="52"/>
                </a:cxn>
                <a:cxn ang="0">
                  <a:pos x="28" y="52"/>
                </a:cxn>
                <a:cxn ang="0">
                  <a:pos x="30" y="50"/>
                </a:cxn>
                <a:cxn ang="0">
                  <a:pos x="33" y="48"/>
                </a:cxn>
                <a:cxn ang="0">
                  <a:pos x="36" y="48"/>
                </a:cxn>
                <a:cxn ang="0">
                  <a:pos x="39" y="47"/>
                </a:cxn>
                <a:cxn ang="0">
                  <a:pos x="41" y="47"/>
                </a:cxn>
                <a:cxn ang="0">
                  <a:pos x="44" y="46"/>
                </a:cxn>
                <a:cxn ang="0">
                  <a:pos x="44" y="45"/>
                </a:cxn>
                <a:cxn ang="0">
                  <a:pos x="48" y="44"/>
                </a:cxn>
                <a:cxn ang="0">
                  <a:pos x="51" y="44"/>
                </a:cxn>
                <a:cxn ang="0">
                  <a:pos x="54" y="43"/>
                </a:cxn>
                <a:cxn ang="0">
                  <a:pos x="57" y="40"/>
                </a:cxn>
                <a:cxn ang="0">
                  <a:pos x="59" y="37"/>
                </a:cxn>
                <a:cxn ang="0">
                  <a:pos x="62" y="35"/>
                </a:cxn>
                <a:cxn ang="0">
                  <a:pos x="64" y="32"/>
                </a:cxn>
                <a:cxn ang="0">
                  <a:pos x="63" y="30"/>
                </a:cxn>
                <a:cxn ang="0">
                  <a:pos x="64" y="28"/>
                </a:cxn>
                <a:cxn ang="0">
                  <a:pos x="66" y="26"/>
                </a:cxn>
                <a:cxn ang="0">
                  <a:pos x="69" y="25"/>
                </a:cxn>
                <a:cxn ang="0">
                  <a:pos x="72" y="22"/>
                </a:cxn>
                <a:cxn ang="0">
                  <a:pos x="73" y="20"/>
                </a:cxn>
                <a:cxn ang="0">
                  <a:pos x="75" y="18"/>
                </a:cxn>
                <a:cxn ang="0">
                  <a:pos x="75" y="16"/>
                </a:cxn>
                <a:cxn ang="0">
                  <a:pos x="75" y="14"/>
                </a:cxn>
                <a:cxn ang="0">
                  <a:pos x="77" y="13"/>
                </a:cxn>
                <a:cxn ang="0">
                  <a:pos x="79" y="10"/>
                </a:cxn>
                <a:cxn ang="0">
                  <a:pos x="82" y="8"/>
                </a:cxn>
                <a:cxn ang="0">
                  <a:pos x="84" y="8"/>
                </a:cxn>
                <a:cxn ang="0">
                  <a:pos x="86" y="8"/>
                </a:cxn>
                <a:cxn ang="0">
                  <a:pos x="88" y="8"/>
                </a:cxn>
                <a:cxn ang="0">
                  <a:pos x="91" y="8"/>
                </a:cxn>
                <a:cxn ang="0">
                  <a:pos x="94" y="8"/>
                </a:cxn>
                <a:cxn ang="0">
                  <a:pos x="97" y="8"/>
                </a:cxn>
                <a:cxn ang="0">
                  <a:pos x="99" y="7"/>
                </a:cxn>
                <a:cxn ang="0">
                  <a:pos x="100" y="6"/>
                </a:cxn>
                <a:cxn ang="0">
                  <a:pos x="102" y="8"/>
                </a:cxn>
                <a:cxn ang="0">
                  <a:pos x="104" y="8"/>
                </a:cxn>
                <a:cxn ang="0">
                  <a:pos x="107" y="7"/>
                </a:cxn>
                <a:cxn ang="0">
                  <a:pos x="110" y="5"/>
                </a:cxn>
                <a:cxn ang="0">
                  <a:pos x="111" y="6"/>
                </a:cxn>
                <a:cxn ang="0">
                  <a:pos x="114" y="4"/>
                </a:cxn>
                <a:cxn ang="0">
                  <a:pos x="116" y="3"/>
                </a:cxn>
                <a:cxn ang="0">
                  <a:pos x="118" y="2"/>
                </a:cxn>
                <a:cxn ang="0">
                  <a:pos x="118" y="0"/>
                </a:cxn>
              </a:cxnLst>
              <a:rect l="0" t="0" r="r" b="b"/>
              <a:pathLst>
                <a:path w="121" h="54">
                  <a:moveTo>
                    <a:pt x="0" y="23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4" y="26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9" y="28"/>
                  </a:lnTo>
                  <a:lnTo>
                    <a:pt x="9" y="29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11" y="37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11" y="39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3" y="40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5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20" y="47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5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6" y="53"/>
                  </a:lnTo>
                  <a:lnTo>
                    <a:pt x="27" y="53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7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33" y="49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8" y="46"/>
                  </a:lnTo>
                  <a:lnTo>
                    <a:pt x="39" y="46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39" y="46"/>
                  </a:lnTo>
                  <a:lnTo>
                    <a:pt x="40" y="47"/>
                  </a:lnTo>
                  <a:lnTo>
                    <a:pt x="39" y="47"/>
                  </a:lnTo>
                  <a:lnTo>
                    <a:pt x="40" y="47"/>
                  </a:lnTo>
                  <a:lnTo>
                    <a:pt x="40" y="47"/>
                  </a:lnTo>
                  <a:lnTo>
                    <a:pt x="40" y="47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42" y="47"/>
                  </a:lnTo>
                  <a:lnTo>
                    <a:pt x="42" y="47"/>
                  </a:lnTo>
                  <a:lnTo>
                    <a:pt x="42" y="47"/>
                  </a:lnTo>
                  <a:lnTo>
                    <a:pt x="42" y="46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3" y="46"/>
                  </a:lnTo>
                  <a:lnTo>
                    <a:pt x="43" y="45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6" y="45"/>
                  </a:lnTo>
                  <a:lnTo>
                    <a:pt x="46" y="45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9" y="44"/>
                  </a:lnTo>
                  <a:lnTo>
                    <a:pt x="49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3"/>
                  </a:lnTo>
                  <a:lnTo>
                    <a:pt x="51" y="43"/>
                  </a:lnTo>
                  <a:lnTo>
                    <a:pt x="51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54" y="43"/>
                  </a:lnTo>
                  <a:lnTo>
                    <a:pt x="54" y="43"/>
                  </a:lnTo>
                  <a:lnTo>
                    <a:pt x="54" y="43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5" y="42"/>
                  </a:lnTo>
                  <a:lnTo>
                    <a:pt x="56" y="41"/>
                  </a:lnTo>
                  <a:lnTo>
                    <a:pt x="56" y="41"/>
                  </a:lnTo>
                  <a:lnTo>
                    <a:pt x="56" y="41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59" y="38"/>
                  </a:lnTo>
                  <a:lnTo>
                    <a:pt x="59" y="38"/>
                  </a:lnTo>
                  <a:lnTo>
                    <a:pt x="59" y="37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1" y="35"/>
                  </a:lnTo>
                  <a:lnTo>
                    <a:pt x="61" y="36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63" y="35"/>
                  </a:lnTo>
                  <a:lnTo>
                    <a:pt x="63" y="34"/>
                  </a:lnTo>
                  <a:lnTo>
                    <a:pt x="63" y="34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0"/>
                  </a:lnTo>
                  <a:lnTo>
                    <a:pt x="64" y="30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0"/>
                  </a:lnTo>
                  <a:lnTo>
                    <a:pt x="63" y="30"/>
                  </a:lnTo>
                  <a:lnTo>
                    <a:pt x="63" y="30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6" y="28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7" y="26"/>
                  </a:lnTo>
                  <a:lnTo>
                    <a:pt x="67" y="26"/>
                  </a:lnTo>
                  <a:lnTo>
                    <a:pt x="67" y="26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25"/>
                  </a:lnTo>
                  <a:lnTo>
                    <a:pt x="68" y="25"/>
                  </a:lnTo>
                  <a:lnTo>
                    <a:pt x="69" y="25"/>
                  </a:lnTo>
                  <a:lnTo>
                    <a:pt x="69" y="25"/>
                  </a:lnTo>
                  <a:lnTo>
                    <a:pt x="69" y="25"/>
                  </a:lnTo>
                  <a:lnTo>
                    <a:pt x="70" y="25"/>
                  </a:lnTo>
                  <a:lnTo>
                    <a:pt x="70" y="25"/>
                  </a:lnTo>
                  <a:lnTo>
                    <a:pt x="70" y="25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3"/>
                  </a:lnTo>
                  <a:lnTo>
                    <a:pt x="72" y="23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3" y="20"/>
                  </a:lnTo>
                  <a:lnTo>
                    <a:pt x="73" y="20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4" y="17"/>
                  </a:lnTo>
                  <a:lnTo>
                    <a:pt x="74" y="17"/>
                  </a:lnTo>
                  <a:lnTo>
                    <a:pt x="75" y="17"/>
                  </a:lnTo>
                  <a:lnTo>
                    <a:pt x="75" y="17"/>
                  </a:lnTo>
                  <a:lnTo>
                    <a:pt x="75" y="17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5"/>
                  </a:lnTo>
                  <a:lnTo>
                    <a:pt x="75" y="15"/>
                  </a:lnTo>
                  <a:lnTo>
                    <a:pt x="75" y="15"/>
                  </a:lnTo>
                  <a:lnTo>
                    <a:pt x="75" y="14"/>
                  </a:lnTo>
                  <a:lnTo>
                    <a:pt x="75" y="14"/>
                  </a:lnTo>
                  <a:lnTo>
                    <a:pt x="75" y="14"/>
                  </a:lnTo>
                  <a:lnTo>
                    <a:pt x="75" y="14"/>
                  </a:lnTo>
                  <a:lnTo>
                    <a:pt x="76" y="14"/>
                  </a:lnTo>
                  <a:lnTo>
                    <a:pt x="76" y="13"/>
                  </a:lnTo>
                  <a:lnTo>
                    <a:pt x="77" y="13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78" y="14"/>
                  </a:lnTo>
                  <a:lnTo>
                    <a:pt x="78" y="13"/>
                  </a:lnTo>
                  <a:lnTo>
                    <a:pt x="78" y="13"/>
                  </a:lnTo>
                  <a:lnTo>
                    <a:pt x="77" y="13"/>
                  </a:lnTo>
                  <a:lnTo>
                    <a:pt x="78" y="13"/>
                  </a:lnTo>
                  <a:lnTo>
                    <a:pt x="78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1"/>
                  </a:lnTo>
                  <a:lnTo>
                    <a:pt x="80" y="11"/>
                  </a:lnTo>
                  <a:lnTo>
                    <a:pt x="80" y="10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3" y="7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7" y="9"/>
                  </a:lnTo>
                  <a:lnTo>
                    <a:pt x="88" y="8"/>
                  </a:lnTo>
                  <a:lnTo>
                    <a:pt x="88" y="9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9" y="8"/>
                  </a:lnTo>
                  <a:lnTo>
                    <a:pt x="89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94" y="9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7" y="8"/>
                  </a:lnTo>
                  <a:lnTo>
                    <a:pt x="97" y="8"/>
                  </a:lnTo>
                  <a:lnTo>
                    <a:pt x="97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9" y="8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6"/>
                  </a:lnTo>
                  <a:lnTo>
                    <a:pt x="98" y="6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102" y="8"/>
                  </a:lnTo>
                  <a:lnTo>
                    <a:pt x="103" y="8"/>
                  </a:lnTo>
                  <a:lnTo>
                    <a:pt x="103" y="8"/>
                  </a:lnTo>
                  <a:lnTo>
                    <a:pt x="103" y="8"/>
                  </a:lnTo>
                  <a:lnTo>
                    <a:pt x="103" y="8"/>
                  </a:lnTo>
                  <a:lnTo>
                    <a:pt x="103" y="9"/>
                  </a:lnTo>
                  <a:lnTo>
                    <a:pt x="104" y="9"/>
                  </a:lnTo>
                  <a:lnTo>
                    <a:pt x="104" y="9"/>
                  </a:lnTo>
                  <a:lnTo>
                    <a:pt x="104" y="9"/>
                  </a:lnTo>
                  <a:lnTo>
                    <a:pt x="104" y="9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7" y="7"/>
                  </a:lnTo>
                  <a:lnTo>
                    <a:pt x="107" y="7"/>
                  </a:lnTo>
                  <a:lnTo>
                    <a:pt x="108" y="7"/>
                  </a:lnTo>
                  <a:lnTo>
                    <a:pt x="108" y="7"/>
                  </a:lnTo>
                  <a:lnTo>
                    <a:pt x="108" y="7"/>
                  </a:lnTo>
                  <a:lnTo>
                    <a:pt x="108" y="6"/>
                  </a:lnTo>
                  <a:lnTo>
                    <a:pt x="108" y="6"/>
                  </a:lnTo>
                  <a:lnTo>
                    <a:pt x="109" y="6"/>
                  </a:lnTo>
                  <a:lnTo>
                    <a:pt x="109" y="6"/>
                  </a:lnTo>
                  <a:lnTo>
                    <a:pt x="110" y="5"/>
                  </a:lnTo>
                  <a:lnTo>
                    <a:pt x="110" y="5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11" y="5"/>
                  </a:lnTo>
                  <a:lnTo>
                    <a:pt x="111" y="5"/>
                  </a:lnTo>
                  <a:lnTo>
                    <a:pt x="111" y="5"/>
                  </a:lnTo>
                  <a:lnTo>
                    <a:pt x="111" y="5"/>
                  </a:lnTo>
                  <a:lnTo>
                    <a:pt x="111" y="6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2" y="5"/>
                  </a:lnTo>
                  <a:lnTo>
                    <a:pt x="113" y="6"/>
                  </a:lnTo>
                  <a:lnTo>
                    <a:pt x="113" y="6"/>
                  </a:lnTo>
                  <a:lnTo>
                    <a:pt x="113" y="5"/>
                  </a:lnTo>
                  <a:lnTo>
                    <a:pt x="113" y="5"/>
                  </a:lnTo>
                  <a:lnTo>
                    <a:pt x="113" y="4"/>
                  </a:lnTo>
                  <a:lnTo>
                    <a:pt x="114" y="4"/>
                  </a:lnTo>
                  <a:lnTo>
                    <a:pt x="114" y="4"/>
                  </a:lnTo>
                  <a:lnTo>
                    <a:pt x="115" y="5"/>
                  </a:lnTo>
                  <a:lnTo>
                    <a:pt x="115" y="5"/>
                  </a:lnTo>
                  <a:lnTo>
                    <a:pt x="115" y="4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16" y="3"/>
                  </a:lnTo>
                  <a:lnTo>
                    <a:pt x="116" y="3"/>
                  </a:lnTo>
                  <a:lnTo>
                    <a:pt x="116" y="3"/>
                  </a:lnTo>
                  <a:lnTo>
                    <a:pt x="116" y="3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7" y="2"/>
                  </a:lnTo>
                  <a:lnTo>
                    <a:pt x="117" y="2"/>
                  </a:lnTo>
                  <a:lnTo>
                    <a:pt x="117" y="2"/>
                  </a:lnTo>
                  <a:lnTo>
                    <a:pt x="117" y="2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18" y="1"/>
                  </a:lnTo>
                  <a:lnTo>
                    <a:pt x="118" y="1"/>
                  </a:lnTo>
                  <a:lnTo>
                    <a:pt x="118" y="1"/>
                  </a:lnTo>
                  <a:lnTo>
                    <a:pt x="118" y="1"/>
                  </a:lnTo>
                  <a:lnTo>
                    <a:pt x="118" y="1"/>
                  </a:lnTo>
                  <a:lnTo>
                    <a:pt x="118" y="1"/>
                  </a:lnTo>
                  <a:lnTo>
                    <a:pt x="118" y="1"/>
                  </a:lnTo>
                  <a:lnTo>
                    <a:pt x="118" y="0"/>
                  </a:lnTo>
                  <a:lnTo>
                    <a:pt x="119" y="0"/>
                  </a:lnTo>
                  <a:lnTo>
                    <a:pt x="119" y="1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21" y="1"/>
                  </a:lnTo>
                  <a:lnTo>
                    <a:pt x="121" y="1"/>
                  </a:lnTo>
                  <a:lnTo>
                    <a:pt x="120" y="0"/>
                  </a:lnTo>
                  <a:lnTo>
                    <a:pt x="121" y="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46" name="Freeform 154"/>
            <p:cNvSpPr>
              <a:spLocks/>
            </p:cNvSpPr>
            <p:nvPr>
              <p:custDataLst>
                <p:tags r:id="rId301"/>
              </p:custDataLst>
            </p:nvPr>
          </p:nvSpPr>
          <p:spPr bwMode="auto">
            <a:xfrm>
              <a:off x="4653629" y="3564077"/>
              <a:ext cx="195604" cy="19169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8" y="2"/>
                </a:cxn>
                <a:cxn ang="0">
                  <a:pos x="12" y="3"/>
                </a:cxn>
                <a:cxn ang="0">
                  <a:pos x="16" y="3"/>
                </a:cxn>
                <a:cxn ang="0">
                  <a:pos x="20" y="3"/>
                </a:cxn>
                <a:cxn ang="0">
                  <a:pos x="24" y="3"/>
                </a:cxn>
                <a:cxn ang="0">
                  <a:pos x="30" y="3"/>
                </a:cxn>
                <a:cxn ang="0">
                  <a:pos x="33" y="4"/>
                </a:cxn>
                <a:cxn ang="0">
                  <a:pos x="37" y="4"/>
                </a:cxn>
                <a:cxn ang="0">
                  <a:pos x="41" y="4"/>
                </a:cxn>
                <a:cxn ang="0">
                  <a:pos x="45" y="4"/>
                </a:cxn>
                <a:cxn ang="0">
                  <a:pos x="49" y="4"/>
                </a:cxn>
                <a:cxn ang="0">
                  <a:pos x="53" y="4"/>
                </a:cxn>
                <a:cxn ang="0">
                  <a:pos x="56" y="2"/>
                </a:cxn>
                <a:cxn ang="0">
                  <a:pos x="58" y="0"/>
                </a:cxn>
                <a:cxn ang="0">
                  <a:pos x="61" y="0"/>
                </a:cxn>
                <a:cxn ang="0">
                  <a:pos x="62" y="2"/>
                </a:cxn>
                <a:cxn ang="0">
                  <a:pos x="62" y="6"/>
                </a:cxn>
                <a:cxn ang="0">
                  <a:pos x="61" y="9"/>
                </a:cxn>
                <a:cxn ang="0">
                  <a:pos x="59" y="11"/>
                </a:cxn>
                <a:cxn ang="0">
                  <a:pos x="59" y="15"/>
                </a:cxn>
                <a:cxn ang="0">
                  <a:pos x="60" y="19"/>
                </a:cxn>
                <a:cxn ang="0">
                  <a:pos x="57" y="21"/>
                </a:cxn>
                <a:cxn ang="0">
                  <a:pos x="55" y="23"/>
                </a:cxn>
                <a:cxn ang="0">
                  <a:pos x="52" y="26"/>
                </a:cxn>
                <a:cxn ang="0">
                  <a:pos x="51" y="30"/>
                </a:cxn>
                <a:cxn ang="0">
                  <a:pos x="50" y="34"/>
                </a:cxn>
                <a:cxn ang="0">
                  <a:pos x="50" y="38"/>
                </a:cxn>
                <a:cxn ang="0">
                  <a:pos x="50" y="41"/>
                </a:cxn>
                <a:cxn ang="0">
                  <a:pos x="50" y="44"/>
                </a:cxn>
                <a:cxn ang="0">
                  <a:pos x="51" y="47"/>
                </a:cxn>
                <a:cxn ang="0">
                  <a:pos x="50" y="50"/>
                </a:cxn>
                <a:cxn ang="0">
                  <a:pos x="51" y="53"/>
                </a:cxn>
                <a:cxn ang="0">
                  <a:pos x="52" y="55"/>
                </a:cxn>
                <a:cxn ang="0">
                  <a:pos x="53" y="57"/>
                </a:cxn>
                <a:cxn ang="0">
                  <a:pos x="54" y="60"/>
                </a:cxn>
                <a:cxn ang="0">
                  <a:pos x="54" y="62"/>
                </a:cxn>
                <a:cxn ang="0">
                  <a:pos x="53" y="64"/>
                </a:cxn>
                <a:cxn ang="0">
                  <a:pos x="55" y="65"/>
                </a:cxn>
                <a:cxn ang="0">
                  <a:pos x="55" y="69"/>
                </a:cxn>
                <a:cxn ang="0">
                  <a:pos x="56" y="72"/>
                </a:cxn>
                <a:cxn ang="0">
                  <a:pos x="58" y="74"/>
                </a:cxn>
                <a:cxn ang="0">
                  <a:pos x="61" y="76"/>
                </a:cxn>
                <a:cxn ang="0">
                  <a:pos x="63" y="79"/>
                </a:cxn>
                <a:cxn ang="0">
                  <a:pos x="64" y="80"/>
                </a:cxn>
                <a:cxn ang="0">
                  <a:pos x="66" y="83"/>
                </a:cxn>
                <a:cxn ang="0">
                  <a:pos x="68" y="84"/>
                </a:cxn>
                <a:cxn ang="0">
                  <a:pos x="71" y="85"/>
                </a:cxn>
                <a:cxn ang="0">
                  <a:pos x="72" y="88"/>
                </a:cxn>
                <a:cxn ang="0">
                  <a:pos x="74" y="89"/>
                </a:cxn>
                <a:cxn ang="0">
                  <a:pos x="77" y="91"/>
                </a:cxn>
                <a:cxn ang="0">
                  <a:pos x="79" y="93"/>
                </a:cxn>
                <a:cxn ang="0">
                  <a:pos x="82" y="93"/>
                </a:cxn>
                <a:cxn ang="0">
                  <a:pos x="83" y="96"/>
                </a:cxn>
                <a:cxn ang="0">
                  <a:pos x="86" y="97"/>
                </a:cxn>
                <a:cxn ang="0">
                  <a:pos x="89" y="96"/>
                </a:cxn>
                <a:cxn ang="0">
                  <a:pos x="91" y="94"/>
                </a:cxn>
                <a:cxn ang="0">
                  <a:pos x="95" y="93"/>
                </a:cxn>
                <a:cxn ang="0">
                  <a:pos x="98" y="95"/>
                </a:cxn>
              </a:cxnLst>
              <a:rect l="0" t="0" r="r" b="b"/>
              <a:pathLst>
                <a:path w="100" h="98">
                  <a:moveTo>
                    <a:pt x="0" y="2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4"/>
                  </a:lnTo>
                  <a:lnTo>
                    <a:pt x="51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2" y="7"/>
                  </a:lnTo>
                  <a:lnTo>
                    <a:pt x="62" y="7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9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5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20"/>
                  </a:lnTo>
                  <a:lnTo>
                    <a:pt x="59" y="20"/>
                  </a:lnTo>
                  <a:lnTo>
                    <a:pt x="59" y="20"/>
                  </a:lnTo>
                  <a:lnTo>
                    <a:pt x="59" y="20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7" y="21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5" y="23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50" y="39"/>
                  </a:lnTo>
                  <a:lnTo>
                    <a:pt x="50" y="39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1" y="40"/>
                  </a:lnTo>
                  <a:lnTo>
                    <a:pt x="51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50" y="43"/>
                  </a:lnTo>
                  <a:lnTo>
                    <a:pt x="50" y="43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50" y="45"/>
                  </a:lnTo>
                  <a:lnTo>
                    <a:pt x="51" y="45"/>
                  </a:lnTo>
                  <a:lnTo>
                    <a:pt x="50" y="45"/>
                  </a:lnTo>
                  <a:lnTo>
                    <a:pt x="50" y="46"/>
                  </a:lnTo>
                  <a:lnTo>
                    <a:pt x="51" y="46"/>
                  </a:lnTo>
                  <a:lnTo>
                    <a:pt x="50" y="46"/>
                  </a:lnTo>
                  <a:lnTo>
                    <a:pt x="51" y="46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50" y="47"/>
                  </a:lnTo>
                  <a:lnTo>
                    <a:pt x="50" y="47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0" y="49"/>
                  </a:lnTo>
                  <a:lnTo>
                    <a:pt x="50" y="49"/>
                  </a:lnTo>
                  <a:lnTo>
                    <a:pt x="51" y="49"/>
                  </a:lnTo>
                  <a:lnTo>
                    <a:pt x="51" y="50"/>
                  </a:lnTo>
                  <a:lnTo>
                    <a:pt x="50" y="50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50" y="53"/>
                  </a:lnTo>
                  <a:lnTo>
                    <a:pt x="51" y="53"/>
                  </a:lnTo>
                  <a:lnTo>
                    <a:pt x="51" y="53"/>
                  </a:lnTo>
                  <a:lnTo>
                    <a:pt x="51" y="53"/>
                  </a:lnTo>
                  <a:lnTo>
                    <a:pt x="51" y="53"/>
                  </a:lnTo>
                  <a:lnTo>
                    <a:pt x="51" y="53"/>
                  </a:lnTo>
                  <a:lnTo>
                    <a:pt x="51" y="54"/>
                  </a:lnTo>
                  <a:lnTo>
                    <a:pt x="51" y="54"/>
                  </a:lnTo>
                  <a:lnTo>
                    <a:pt x="51" y="55"/>
                  </a:lnTo>
                  <a:lnTo>
                    <a:pt x="51" y="55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4" y="56"/>
                  </a:lnTo>
                  <a:lnTo>
                    <a:pt x="54" y="57"/>
                  </a:lnTo>
                  <a:lnTo>
                    <a:pt x="53" y="57"/>
                  </a:lnTo>
                  <a:lnTo>
                    <a:pt x="53" y="57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3" y="59"/>
                  </a:lnTo>
                  <a:lnTo>
                    <a:pt x="53" y="59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3" y="61"/>
                  </a:lnTo>
                  <a:lnTo>
                    <a:pt x="53" y="61"/>
                  </a:lnTo>
                  <a:lnTo>
                    <a:pt x="53" y="61"/>
                  </a:lnTo>
                  <a:lnTo>
                    <a:pt x="54" y="61"/>
                  </a:lnTo>
                  <a:lnTo>
                    <a:pt x="54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2" y="63"/>
                  </a:lnTo>
                  <a:lnTo>
                    <a:pt x="52" y="64"/>
                  </a:lnTo>
                  <a:lnTo>
                    <a:pt x="53" y="64"/>
                  </a:lnTo>
                  <a:lnTo>
                    <a:pt x="53" y="64"/>
                  </a:lnTo>
                  <a:lnTo>
                    <a:pt x="54" y="64"/>
                  </a:lnTo>
                  <a:lnTo>
                    <a:pt x="53" y="65"/>
                  </a:lnTo>
                  <a:lnTo>
                    <a:pt x="53" y="65"/>
                  </a:lnTo>
                  <a:lnTo>
                    <a:pt x="53" y="66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5" y="66"/>
                  </a:lnTo>
                  <a:lnTo>
                    <a:pt x="55" y="66"/>
                  </a:lnTo>
                  <a:lnTo>
                    <a:pt x="55" y="66"/>
                  </a:lnTo>
                  <a:lnTo>
                    <a:pt x="55" y="65"/>
                  </a:lnTo>
                  <a:lnTo>
                    <a:pt x="56" y="65"/>
                  </a:lnTo>
                  <a:lnTo>
                    <a:pt x="56" y="66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7" y="67"/>
                  </a:lnTo>
                  <a:lnTo>
                    <a:pt x="56" y="67"/>
                  </a:lnTo>
                  <a:lnTo>
                    <a:pt x="56" y="67"/>
                  </a:lnTo>
                  <a:lnTo>
                    <a:pt x="56" y="68"/>
                  </a:lnTo>
                  <a:lnTo>
                    <a:pt x="55" y="68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70"/>
                  </a:lnTo>
                  <a:lnTo>
                    <a:pt x="56" y="70"/>
                  </a:lnTo>
                  <a:lnTo>
                    <a:pt x="55" y="71"/>
                  </a:lnTo>
                  <a:lnTo>
                    <a:pt x="56" y="71"/>
                  </a:lnTo>
                  <a:lnTo>
                    <a:pt x="56" y="71"/>
                  </a:lnTo>
                  <a:lnTo>
                    <a:pt x="56" y="71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58" y="73"/>
                  </a:lnTo>
                  <a:lnTo>
                    <a:pt x="58" y="73"/>
                  </a:lnTo>
                  <a:lnTo>
                    <a:pt x="58" y="73"/>
                  </a:lnTo>
                  <a:lnTo>
                    <a:pt x="58" y="73"/>
                  </a:lnTo>
                  <a:lnTo>
                    <a:pt x="58" y="74"/>
                  </a:lnTo>
                  <a:lnTo>
                    <a:pt x="58" y="74"/>
                  </a:lnTo>
                  <a:lnTo>
                    <a:pt x="58" y="74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60" y="75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1" y="76"/>
                  </a:lnTo>
                  <a:lnTo>
                    <a:pt x="61" y="77"/>
                  </a:lnTo>
                  <a:lnTo>
                    <a:pt x="61" y="77"/>
                  </a:lnTo>
                  <a:lnTo>
                    <a:pt x="61" y="78"/>
                  </a:lnTo>
                  <a:lnTo>
                    <a:pt x="61" y="78"/>
                  </a:lnTo>
                  <a:lnTo>
                    <a:pt x="61" y="78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63" y="78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1"/>
                  </a:lnTo>
                  <a:lnTo>
                    <a:pt x="64" y="81"/>
                  </a:lnTo>
                  <a:lnTo>
                    <a:pt x="64" y="81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81"/>
                  </a:lnTo>
                  <a:lnTo>
                    <a:pt x="65" y="81"/>
                  </a:lnTo>
                  <a:lnTo>
                    <a:pt x="65" y="81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3"/>
                  </a:lnTo>
                  <a:lnTo>
                    <a:pt x="66" y="83"/>
                  </a:lnTo>
                  <a:lnTo>
                    <a:pt x="66" y="83"/>
                  </a:lnTo>
                  <a:lnTo>
                    <a:pt x="66" y="83"/>
                  </a:lnTo>
                  <a:lnTo>
                    <a:pt x="66" y="84"/>
                  </a:lnTo>
                  <a:lnTo>
                    <a:pt x="66" y="84"/>
                  </a:lnTo>
                  <a:lnTo>
                    <a:pt x="66" y="84"/>
                  </a:lnTo>
                  <a:lnTo>
                    <a:pt x="66" y="84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67" y="85"/>
                  </a:lnTo>
                  <a:lnTo>
                    <a:pt x="67" y="85"/>
                  </a:lnTo>
                  <a:lnTo>
                    <a:pt x="67" y="84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69" y="85"/>
                  </a:lnTo>
                  <a:lnTo>
                    <a:pt x="69" y="85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71" y="85"/>
                  </a:lnTo>
                  <a:lnTo>
                    <a:pt x="71" y="85"/>
                  </a:lnTo>
                  <a:lnTo>
                    <a:pt x="71" y="86"/>
                  </a:lnTo>
                  <a:lnTo>
                    <a:pt x="71" y="86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1" y="87"/>
                  </a:lnTo>
                  <a:lnTo>
                    <a:pt x="71" y="88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73" y="88"/>
                  </a:lnTo>
                  <a:lnTo>
                    <a:pt x="73" y="88"/>
                  </a:lnTo>
                  <a:lnTo>
                    <a:pt x="73" y="87"/>
                  </a:lnTo>
                  <a:lnTo>
                    <a:pt x="74" y="87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4" y="88"/>
                  </a:lnTo>
                  <a:lnTo>
                    <a:pt x="74" y="89"/>
                  </a:lnTo>
                  <a:lnTo>
                    <a:pt x="74" y="89"/>
                  </a:lnTo>
                  <a:lnTo>
                    <a:pt x="75" y="89"/>
                  </a:lnTo>
                  <a:lnTo>
                    <a:pt x="75" y="89"/>
                  </a:lnTo>
                  <a:lnTo>
                    <a:pt x="75" y="90"/>
                  </a:lnTo>
                  <a:lnTo>
                    <a:pt x="75" y="90"/>
                  </a:lnTo>
                  <a:lnTo>
                    <a:pt x="75" y="89"/>
                  </a:lnTo>
                  <a:lnTo>
                    <a:pt x="76" y="89"/>
                  </a:lnTo>
                  <a:lnTo>
                    <a:pt x="76" y="89"/>
                  </a:lnTo>
                  <a:lnTo>
                    <a:pt x="77" y="90"/>
                  </a:lnTo>
                  <a:lnTo>
                    <a:pt x="77" y="90"/>
                  </a:lnTo>
                  <a:lnTo>
                    <a:pt x="77" y="91"/>
                  </a:lnTo>
                  <a:lnTo>
                    <a:pt x="77" y="91"/>
                  </a:lnTo>
                  <a:lnTo>
                    <a:pt x="77" y="91"/>
                  </a:lnTo>
                  <a:lnTo>
                    <a:pt x="77" y="92"/>
                  </a:lnTo>
                  <a:lnTo>
                    <a:pt x="77" y="92"/>
                  </a:lnTo>
                  <a:lnTo>
                    <a:pt x="77" y="93"/>
                  </a:lnTo>
                  <a:lnTo>
                    <a:pt x="77" y="93"/>
                  </a:lnTo>
                  <a:lnTo>
                    <a:pt x="77" y="93"/>
                  </a:lnTo>
                  <a:lnTo>
                    <a:pt x="78" y="93"/>
                  </a:lnTo>
                  <a:lnTo>
                    <a:pt x="78" y="93"/>
                  </a:lnTo>
                  <a:lnTo>
                    <a:pt x="79" y="93"/>
                  </a:lnTo>
                  <a:lnTo>
                    <a:pt x="79" y="93"/>
                  </a:lnTo>
                  <a:lnTo>
                    <a:pt x="80" y="93"/>
                  </a:lnTo>
                  <a:lnTo>
                    <a:pt x="80" y="93"/>
                  </a:lnTo>
                  <a:lnTo>
                    <a:pt x="80" y="93"/>
                  </a:lnTo>
                  <a:lnTo>
                    <a:pt x="80" y="93"/>
                  </a:lnTo>
                  <a:lnTo>
                    <a:pt x="81" y="93"/>
                  </a:lnTo>
                  <a:lnTo>
                    <a:pt x="81" y="92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2" y="93"/>
                  </a:lnTo>
                  <a:lnTo>
                    <a:pt x="82" y="93"/>
                  </a:lnTo>
                  <a:lnTo>
                    <a:pt x="82" y="93"/>
                  </a:lnTo>
                  <a:lnTo>
                    <a:pt x="82" y="93"/>
                  </a:lnTo>
                  <a:lnTo>
                    <a:pt x="82" y="94"/>
                  </a:lnTo>
                  <a:lnTo>
                    <a:pt x="82" y="94"/>
                  </a:lnTo>
                  <a:lnTo>
                    <a:pt x="82" y="94"/>
                  </a:lnTo>
                  <a:lnTo>
                    <a:pt x="82" y="95"/>
                  </a:lnTo>
                  <a:lnTo>
                    <a:pt x="82" y="95"/>
                  </a:lnTo>
                  <a:lnTo>
                    <a:pt x="82" y="95"/>
                  </a:lnTo>
                  <a:lnTo>
                    <a:pt x="83" y="96"/>
                  </a:lnTo>
                  <a:lnTo>
                    <a:pt x="83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5" y="97"/>
                  </a:lnTo>
                  <a:lnTo>
                    <a:pt x="86" y="97"/>
                  </a:lnTo>
                  <a:lnTo>
                    <a:pt x="86" y="97"/>
                  </a:lnTo>
                  <a:lnTo>
                    <a:pt x="86" y="98"/>
                  </a:lnTo>
                  <a:lnTo>
                    <a:pt x="86" y="98"/>
                  </a:lnTo>
                  <a:lnTo>
                    <a:pt x="86" y="98"/>
                  </a:lnTo>
                  <a:lnTo>
                    <a:pt x="87" y="97"/>
                  </a:lnTo>
                  <a:lnTo>
                    <a:pt x="87" y="97"/>
                  </a:lnTo>
                  <a:lnTo>
                    <a:pt x="87" y="97"/>
                  </a:lnTo>
                  <a:lnTo>
                    <a:pt x="88" y="97"/>
                  </a:lnTo>
                  <a:lnTo>
                    <a:pt x="88" y="97"/>
                  </a:lnTo>
                  <a:lnTo>
                    <a:pt x="89" y="96"/>
                  </a:lnTo>
                  <a:lnTo>
                    <a:pt x="89" y="96"/>
                  </a:lnTo>
                  <a:lnTo>
                    <a:pt x="89" y="96"/>
                  </a:lnTo>
                  <a:lnTo>
                    <a:pt x="89" y="96"/>
                  </a:lnTo>
                  <a:lnTo>
                    <a:pt x="90" y="95"/>
                  </a:lnTo>
                  <a:lnTo>
                    <a:pt x="90" y="95"/>
                  </a:lnTo>
                  <a:lnTo>
                    <a:pt x="90" y="95"/>
                  </a:lnTo>
                  <a:lnTo>
                    <a:pt x="91" y="95"/>
                  </a:lnTo>
                  <a:lnTo>
                    <a:pt x="91" y="95"/>
                  </a:lnTo>
                  <a:lnTo>
                    <a:pt x="91" y="95"/>
                  </a:lnTo>
                  <a:lnTo>
                    <a:pt x="91" y="95"/>
                  </a:lnTo>
                  <a:lnTo>
                    <a:pt x="91" y="94"/>
                  </a:lnTo>
                  <a:lnTo>
                    <a:pt x="92" y="94"/>
                  </a:lnTo>
                  <a:lnTo>
                    <a:pt x="92" y="94"/>
                  </a:lnTo>
                  <a:lnTo>
                    <a:pt x="93" y="94"/>
                  </a:lnTo>
                  <a:lnTo>
                    <a:pt x="93" y="93"/>
                  </a:lnTo>
                  <a:lnTo>
                    <a:pt x="93" y="93"/>
                  </a:lnTo>
                  <a:lnTo>
                    <a:pt x="93" y="93"/>
                  </a:lnTo>
                  <a:lnTo>
                    <a:pt x="93" y="93"/>
                  </a:lnTo>
                  <a:lnTo>
                    <a:pt x="94" y="93"/>
                  </a:lnTo>
                  <a:lnTo>
                    <a:pt x="94" y="93"/>
                  </a:lnTo>
                  <a:lnTo>
                    <a:pt x="95" y="93"/>
                  </a:lnTo>
                  <a:lnTo>
                    <a:pt x="95" y="92"/>
                  </a:lnTo>
                  <a:lnTo>
                    <a:pt x="95" y="93"/>
                  </a:lnTo>
                  <a:lnTo>
                    <a:pt x="95" y="93"/>
                  </a:lnTo>
                  <a:lnTo>
                    <a:pt x="95" y="93"/>
                  </a:lnTo>
                  <a:lnTo>
                    <a:pt x="96" y="93"/>
                  </a:lnTo>
                  <a:lnTo>
                    <a:pt x="96" y="94"/>
                  </a:lnTo>
                  <a:lnTo>
                    <a:pt x="97" y="94"/>
                  </a:lnTo>
                  <a:lnTo>
                    <a:pt x="97" y="95"/>
                  </a:lnTo>
                  <a:lnTo>
                    <a:pt x="98" y="95"/>
                  </a:lnTo>
                  <a:lnTo>
                    <a:pt x="98" y="95"/>
                  </a:lnTo>
                  <a:lnTo>
                    <a:pt x="98" y="95"/>
                  </a:lnTo>
                  <a:lnTo>
                    <a:pt x="98" y="95"/>
                  </a:lnTo>
                  <a:lnTo>
                    <a:pt x="98" y="95"/>
                  </a:lnTo>
                  <a:lnTo>
                    <a:pt x="98" y="96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  <a:lnTo>
                    <a:pt x="100" y="9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47" name="Freeform 155"/>
            <p:cNvSpPr>
              <a:spLocks/>
            </p:cNvSpPr>
            <p:nvPr>
              <p:custDataLst>
                <p:tags r:id="rId302"/>
              </p:custDataLst>
            </p:nvPr>
          </p:nvSpPr>
          <p:spPr bwMode="auto">
            <a:xfrm>
              <a:off x="4440419" y="3305879"/>
              <a:ext cx="213209" cy="262108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22" y="4"/>
                </a:cxn>
                <a:cxn ang="0">
                  <a:pos x="23" y="8"/>
                </a:cxn>
                <a:cxn ang="0">
                  <a:pos x="23" y="12"/>
                </a:cxn>
                <a:cxn ang="0">
                  <a:pos x="23" y="16"/>
                </a:cxn>
                <a:cxn ang="0">
                  <a:pos x="23" y="20"/>
                </a:cxn>
                <a:cxn ang="0">
                  <a:pos x="23" y="24"/>
                </a:cxn>
                <a:cxn ang="0">
                  <a:pos x="24" y="28"/>
                </a:cxn>
                <a:cxn ang="0">
                  <a:pos x="24" y="32"/>
                </a:cxn>
                <a:cxn ang="0">
                  <a:pos x="24" y="36"/>
                </a:cxn>
                <a:cxn ang="0">
                  <a:pos x="24" y="40"/>
                </a:cxn>
                <a:cxn ang="0">
                  <a:pos x="21" y="41"/>
                </a:cxn>
                <a:cxn ang="0">
                  <a:pos x="17" y="41"/>
                </a:cxn>
                <a:cxn ang="0">
                  <a:pos x="13" y="41"/>
                </a:cxn>
                <a:cxn ang="0">
                  <a:pos x="9" y="41"/>
                </a:cxn>
                <a:cxn ang="0">
                  <a:pos x="5" y="41"/>
                </a:cxn>
                <a:cxn ang="0">
                  <a:pos x="1" y="42"/>
                </a:cxn>
                <a:cxn ang="0">
                  <a:pos x="2" y="44"/>
                </a:cxn>
                <a:cxn ang="0">
                  <a:pos x="5" y="47"/>
                </a:cxn>
                <a:cxn ang="0">
                  <a:pos x="8" y="51"/>
                </a:cxn>
                <a:cxn ang="0">
                  <a:pos x="12" y="55"/>
                </a:cxn>
                <a:cxn ang="0">
                  <a:pos x="14" y="59"/>
                </a:cxn>
                <a:cxn ang="0">
                  <a:pos x="18" y="62"/>
                </a:cxn>
                <a:cxn ang="0">
                  <a:pos x="21" y="66"/>
                </a:cxn>
                <a:cxn ang="0">
                  <a:pos x="24" y="70"/>
                </a:cxn>
                <a:cxn ang="0">
                  <a:pos x="25" y="74"/>
                </a:cxn>
                <a:cxn ang="0">
                  <a:pos x="25" y="78"/>
                </a:cxn>
                <a:cxn ang="0">
                  <a:pos x="26" y="82"/>
                </a:cxn>
                <a:cxn ang="0">
                  <a:pos x="26" y="86"/>
                </a:cxn>
                <a:cxn ang="0">
                  <a:pos x="27" y="89"/>
                </a:cxn>
                <a:cxn ang="0">
                  <a:pos x="27" y="93"/>
                </a:cxn>
                <a:cxn ang="0">
                  <a:pos x="27" y="97"/>
                </a:cxn>
                <a:cxn ang="0">
                  <a:pos x="28" y="101"/>
                </a:cxn>
                <a:cxn ang="0">
                  <a:pos x="28" y="105"/>
                </a:cxn>
                <a:cxn ang="0">
                  <a:pos x="28" y="109"/>
                </a:cxn>
                <a:cxn ang="0">
                  <a:pos x="28" y="113"/>
                </a:cxn>
                <a:cxn ang="0">
                  <a:pos x="29" y="117"/>
                </a:cxn>
                <a:cxn ang="0">
                  <a:pos x="29" y="121"/>
                </a:cxn>
                <a:cxn ang="0">
                  <a:pos x="30" y="125"/>
                </a:cxn>
                <a:cxn ang="0">
                  <a:pos x="30" y="130"/>
                </a:cxn>
                <a:cxn ang="0">
                  <a:pos x="32" y="132"/>
                </a:cxn>
                <a:cxn ang="0">
                  <a:pos x="36" y="132"/>
                </a:cxn>
                <a:cxn ang="0">
                  <a:pos x="39" y="132"/>
                </a:cxn>
                <a:cxn ang="0">
                  <a:pos x="43" y="132"/>
                </a:cxn>
                <a:cxn ang="0">
                  <a:pos x="48" y="132"/>
                </a:cxn>
                <a:cxn ang="0">
                  <a:pos x="52" y="132"/>
                </a:cxn>
                <a:cxn ang="0">
                  <a:pos x="56" y="132"/>
                </a:cxn>
                <a:cxn ang="0">
                  <a:pos x="60" y="133"/>
                </a:cxn>
                <a:cxn ang="0">
                  <a:pos x="64" y="133"/>
                </a:cxn>
                <a:cxn ang="0">
                  <a:pos x="68" y="133"/>
                </a:cxn>
                <a:cxn ang="0">
                  <a:pos x="72" y="133"/>
                </a:cxn>
                <a:cxn ang="0">
                  <a:pos x="76" y="133"/>
                </a:cxn>
                <a:cxn ang="0">
                  <a:pos x="80" y="133"/>
                </a:cxn>
                <a:cxn ang="0">
                  <a:pos x="85" y="133"/>
                </a:cxn>
                <a:cxn ang="0">
                  <a:pos x="89" y="133"/>
                </a:cxn>
                <a:cxn ang="0">
                  <a:pos x="93" y="134"/>
                </a:cxn>
                <a:cxn ang="0">
                  <a:pos x="97" y="134"/>
                </a:cxn>
                <a:cxn ang="0">
                  <a:pos x="101" y="134"/>
                </a:cxn>
                <a:cxn ang="0">
                  <a:pos x="105" y="134"/>
                </a:cxn>
              </a:cxnLst>
              <a:rect l="0" t="0" r="r" b="b"/>
              <a:pathLst>
                <a:path w="109" h="134">
                  <a:moveTo>
                    <a:pt x="18" y="0"/>
                  </a:move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1" y="41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3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7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48"/>
                  </a:lnTo>
                  <a:lnTo>
                    <a:pt x="6" y="49"/>
                  </a:lnTo>
                  <a:lnTo>
                    <a:pt x="7" y="49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1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7" y="62"/>
                  </a:lnTo>
                  <a:lnTo>
                    <a:pt x="18" y="62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9" y="63"/>
                  </a:lnTo>
                  <a:lnTo>
                    <a:pt x="19" y="64"/>
                  </a:lnTo>
                  <a:lnTo>
                    <a:pt x="20" y="64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69"/>
                  </a:lnTo>
                  <a:lnTo>
                    <a:pt x="24" y="69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5" y="71"/>
                  </a:lnTo>
                  <a:lnTo>
                    <a:pt x="25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5" y="76"/>
                  </a:lnTo>
                  <a:lnTo>
                    <a:pt x="25" y="76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8"/>
                  </a:lnTo>
                  <a:lnTo>
                    <a:pt x="25" y="78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6" y="83"/>
                  </a:lnTo>
                  <a:lnTo>
                    <a:pt x="26" y="83"/>
                  </a:lnTo>
                  <a:lnTo>
                    <a:pt x="26" y="83"/>
                  </a:lnTo>
                  <a:lnTo>
                    <a:pt x="26" y="84"/>
                  </a:lnTo>
                  <a:lnTo>
                    <a:pt x="26" y="84"/>
                  </a:lnTo>
                  <a:lnTo>
                    <a:pt x="26" y="84"/>
                  </a:lnTo>
                  <a:lnTo>
                    <a:pt x="26" y="85"/>
                  </a:lnTo>
                  <a:lnTo>
                    <a:pt x="26" y="85"/>
                  </a:lnTo>
                  <a:lnTo>
                    <a:pt x="26" y="86"/>
                  </a:lnTo>
                  <a:lnTo>
                    <a:pt x="26" y="86"/>
                  </a:lnTo>
                  <a:lnTo>
                    <a:pt x="26" y="86"/>
                  </a:lnTo>
                  <a:lnTo>
                    <a:pt x="26" y="87"/>
                  </a:lnTo>
                  <a:lnTo>
                    <a:pt x="26" y="87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6" y="89"/>
                  </a:lnTo>
                  <a:lnTo>
                    <a:pt x="26" y="89"/>
                  </a:lnTo>
                  <a:lnTo>
                    <a:pt x="27" y="89"/>
                  </a:lnTo>
                  <a:lnTo>
                    <a:pt x="27" y="90"/>
                  </a:lnTo>
                  <a:lnTo>
                    <a:pt x="27" y="90"/>
                  </a:lnTo>
                  <a:lnTo>
                    <a:pt x="27" y="90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7" y="93"/>
                  </a:lnTo>
                  <a:lnTo>
                    <a:pt x="27" y="93"/>
                  </a:lnTo>
                  <a:lnTo>
                    <a:pt x="27" y="94"/>
                  </a:lnTo>
                  <a:lnTo>
                    <a:pt x="27" y="94"/>
                  </a:lnTo>
                  <a:lnTo>
                    <a:pt x="27" y="94"/>
                  </a:lnTo>
                  <a:lnTo>
                    <a:pt x="27" y="95"/>
                  </a:lnTo>
                  <a:lnTo>
                    <a:pt x="27" y="95"/>
                  </a:lnTo>
                  <a:lnTo>
                    <a:pt x="27" y="96"/>
                  </a:lnTo>
                  <a:lnTo>
                    <a:pt x="27" y="96"/>
                  </a:lnTo>
                  <a:lnTo>
                    <a:pt x="27" y="97"/>
                  </a:lnTo>
                  <a:lnTo>
                    <a:pt x="27" y="97"/>
                  </a:lnTo>
                  <a:lnTo>
                    <a:pt x="27" y="97"/>
                  </a:lnTo>
                  <a:lnTo>
                    <a:pt x="27" y="98"/>
                  </a:lnTo>
                  <a:lnTo>
                    <a:pt x="27" y="98"/>
                  </a:lnTo>
                  <a:lnTo>
                    <a:pt x="27" y="99"/>
                  </a:lnTo>
                  <a:lnTo>
                    <a:pt x="27" y="99"/>
                  </a:lnTo>
                  <a:lnTo>
                    <a:pt x="27" y="99"/>
                  </a:lnTo>
                  <a:lnTo>
                    <a:pt x="27" y="100"/>
                  </a:lnTo>
                  <a:lnTo>
                    <a:pt x="28" y="100"/>
                  </a:lnTo>
                  <a:lnTo>
                    <a:pt x="28" y="100"/>
                  </a:lnTo>
                  <a:lnTo>
                    <a:pt x="28" y="101"/>
                  </a:lnTo>
                  <a:lnTo>
                    <a:pt x="28" y="101"/>
                  </a:lnTo>
                  <a:lnTo>
                    <a:pt x="28" y="101"/>
                  </a:lnTo>
                  <a:lnTo>
                    <a:pt x="28" y="102"/>
                  </a:lnTo>
                  <a:lnTo>
                    <a:pt x="28" y="102"/>
                  </a:lnTo>
                  <a:lnTo>
                    <a:pt x="28" y="103"/>
                  </a:lnTo>
                  <a:lnTo>
                    <a:pt x="28" y="103"/>
                  </a:lnTo>
                  <a:lnTo>
                    <a:pt x="28" y="103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5"/>
                  </a:lnTo>
                  <a:lnTo>
                    <a:pt x="28" y="105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8" y="107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9"/>
                  </a:lnTo>
                  <a:lnTo>
                    <a:pt x="28" y="109"/>
                  </a:lnTo>
                  <a:lnTo>
                    <a:pt x="28" y="110"/>
                  </a:lnTo>
                  <a:lnTo>
                    <a:pt x="28" y="110"/>
                  </a:lnTo>
                  <a:lnTo>
                    <a:pt x="28" y="110"/>
                  </a:lnTo>
                  <a:lnTo>
                    <a:pt x="28" y="111"/>
                  </a:lnTo>
                  <a:lnTo>
                    <a:pt x="28" y="111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3"/>
                  </a:lnTo>
                  <a:lnTo>
                    <a:pt x="28" y="113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6"/>
                  </a:lnTo>
                  <a:lnTo>
                    <a:pt x="29" y="116"/>
                  </a:lnTo>
                  <a:lnTo>
                    <a:pt x="29" y="117"/>
                  </a:lnTo>
                  <a:lnTo>
                    <a:pt x="29" y="117"/>
                  </a:lnTo>
                  <a:lnTo>
                    <a:pt x="29" y="117"/>
                  </a:lnTo>
                  <a:lnTo>
                    <a:pt x="29" y="118"/>
                  </a:lnTo>
                  <a:lnTo>
                    <a:pt x="29" y="118"/>
                  </a:lnTo>
                  <a:lnTo>
                    <a:pt x="29" y="119"/>
                  </a:lnTo>
                  <a:lnTo>
                    <a:pt x="29" y="119"/>
                  </a:lnTo>
                  <a:lnTo>
                    <a:pt x="29" y="119"/>
                  </a:lnTo>
                  <a:lnTo>
                    <a:pt x="29" y="120"/>
                  </a:lnTo>
                  <a:lnTo>
                    <a:pt x="29" y="120"/>
                  </a:lnTo>
                  <a:lnTo>
                    <a:pt x="29" y="121"/>
                  </a:lnTo>
                  <a:lnTo>
                    <a:pt x="29" y="121"/>
                  </a:lnTo>
                  <a:lnTo>
                    <a:pt x="29" y="121"/>
                  </a:lnTo>
                  <a:lnTo>
                    <a:pt x="29" y="122"/>
                  </a:lnTo>
                  <a:lnTo>
                    <a:pt x="29" y="122"/>
                  </a:lnTo>
                  <a:lnTo>
                    <a:pt x="29" y="123"/>
                  </a:lnTo>
                  <a:lnTo>
                    <a:pt x="29" y="123"/>
                  </a:lnTo>
                  <a:lnTo>
                    <a:pt x="29" y="123"/>
                  </a:lnTo>
                  <a:lnTo>
                    <a:pt x="29" y="124"/>
                  </a:lnTo>
                  <a:lnTo>
                    <a:pt x="29" y="124"/>
                  </a:lnTo>
                  <a:lnTo>
                    <a:pt x="29" y="125"/>
                  </a:lnTo>
                  <a:lnTo>
                    <a:pt x="30" y="125"/>
                  </a:lnTo>
                  <a:lnTo>
                    <a:pt x="30" y="125"/>
                  </a:lnTo>
                  <a:lnTo>
                    <a:pt x="30" y="126"/>
                  </a:lnTo>
                  <a:lnTo>
                    <a:pt x="30" y="126"/>
                  </a:lnTo>
                  <a:lnTo>
                    <a:pt x="30" y="127"/>
                  </a:lnTo>
                  <a:lnTo>
                    <a:pt x="30" y="127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1"/>
                  </a:lnTo>
                  <a:lnTo>
                    <a:pt x="30" y="131"/>
                  </a:lnTo>
                  <a:lnTo>
                    <a:pt x="30" y="132"/>
                  </a:lnTo>
                  <a:lnTo>
                    <a:pt x="30" y="132"/>
                  </a:lnTo>
                  <a:lnTo>
                    <a:pt x="30" y="132"/>
                  </a:lnTo>
                  <a:lnTo>
                    <a:pt x="31" y="132"/>
                  </a:lnTo>
                  <a:lnTo>
                    <a:pt x="31" y="132"/>
                  </a:lnTo>
                  <a:lnTo>
                    <a:pt x="32" y="132"/>
                  </a:lnTo>
                  <a:lnTo>
                    <a:pt x="32" y="132"/>
                  </a:lnTo>
                  <a:lnTo>
                    <a:pt x="32" y="132"/>
                  </a:lnTo>
                  <a:lnTo>
                    <a:pt x="33" y="132"/>
                  </a:lnTo>
                  <a:lnTo>
                    <a:pt x="33" y="132"/>
                  </a:lnTo>
                  <a:lnTo>
                    <a:pt x="34" y="132"/>
                  </a:lnTo>
                  <a:lnTo>
                    <a:pt x="34" y="132"/>
                  </a:lnTo>
                  <a:lnTo>
                    <a:pt x="34" y="132"/>
                  </a:lnTo>
                  <a:lnTo>
                    <a:pt x="35" y="132"/>
                  </a:lnTo>
                  <a:lnTo>
                    <a:pt x="35" y="132"/>
                  </a:lnTo>
                  <a:lnTo>
                    <a:pt x="36" y="132"/>
                  </a:lnTo>
                  <a:lnTo>
                    <a:pt x="36" y="132"/>
                  </a:lnTo>
                  <a:lnTo>
                    <a:pt x="37" y="132"/>
                  </a:lnTo>
                  <a:lnTo>
                    <a:pt x="37" y="132"/>
                  </a:lnTo>
                  <a:lnTo>
                    <a:pt x="37" y="132"/>
                  </a:lnTo>
                  <a:lnTo>
                    <a:pt x="38" y="132"/>
                  </a:lnTo>
                  <a:lnTo>
                    <a:pt x="38" y="132"/>
                  </a:lnTo>
                  <a:lnTo>
                    <a:pt x="39" y="132"/>
                  </a:lnTo>
                  <a:lnTo>
                    <a:pt x="39" y="132"/>
                  </a:lnTo>
                  <a:lnTo>
                    <a:pt x="39" y="132"/>
                  </a:lnTo>
                  <a:lnTo>
                    <a:pt x="39" y="132"/>
                  </a:lnTo>
                  <a:lnTo>
                    <a:pt x="40" y="132"/>
                  </a:lnTo>
                  <a:lnTo>
                    <a:pt x="40" y="132"/>
                  </a:lnTo>
                  <a:lnTo>
                    <a:pt x="41" y="132"/>
                  </a:lnTo>
                  <a:lnTo>
                    <a:pt x="41" y="132"/>
                  </a:lnTo>
                  <a:lnTo>
                    <a:pt x="41" y="132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3" y="132"/>
                  </a:lnTo>
                  <a:lnTo>
                    <a:pt x="43" y="132"/>
                  </a:lnTo>
                  <a:lnTo>
                    <a:pt x="43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5" y="132"/>
                  </a:lnTo>
                  <a:lnTo>
                    <a:pt x="45" y="132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47" y="132"/>
                  </a:lnTo>
                  <a:lnTo>
                    <a:pt x="47" y="132"/>
                  </a:lnTo>
                  <a:lnTo>
                    <a:pt x="48" y="132"/>
                  </a:lnTo>
                  <a:lnTo>
                    <a:pt x="48" y="132"/>
                  </a:lnTo>
                  <a:lnTo>
                    <a:pt x="48" y="132"/>
                  </a:lnTo>
                  <a:lnTo>
                    <a:pt x="49" y="132"/>
                  </a:lnTo>
                  <a:lnTo>
                    <a:pt x="49" y="132"/>
                  </a:lnTo>
                  <a:lnTo>
                    <a:pt x="50" y="132"/>
                  </a:lnTo>
                  <a:lnTo>
                    <a:pt x="50" y="132"/>
                  </a:lnTo>
                  <a:lnTo>
                    <a:pt x="50" y="132"/>
                  </a:lnTo>
                  <a:lnTo>
                    <a:pt x="51" y="132"/>
                  </a:lnTo>
                  <a:lnTo>
                    <a:pt x="51" y="132"/>
                  </a:lnTo>
                  <a:lnTo>
                    <a:pt x="52" y="132"/>
                  </a:lnTo>
                  <a:lnTo>
                    <a:pt x="52" y="132"/>
                  </a:lnTo>
                  <a:lnTo>
                    <a:pt x="52" y="132"/>
                  </a:lnTo>
                  <a:lnTo>
                    <a:pt x="53" y="132"/>
                  </a:lnTo>
                  <a:lnTo>
                    <a:pt x="53" y="132"/>
                  </a:lnTo>
                  <a:lnTo>
                    <a:pt x="54" y="132"/>
                  </a:lnTo>
                  <a:lnTo>
                    <a:pt x="54" y="132"/>
                  </a:lnTo>
                  <a:lnTo>
                    <a:pt x="55" y="132"/>
                  </a:lnTo>
                  <a:lnTo>
                    <a:pt x="55" y="132"/>
                  </a:lnTo>
                  <a:lnTo>
                    <a:pt x="55" y="132"/>
                  </a:lnTo>
                  <a:lnTo>
                    <a:pt x="56" y="132"/>
                  </a:lnTo>
                  <a:lnTo>
                    <a:pt x="56" y="132"/>
                  </a:lnTo>
                  <a:lnTo>
                    <a:pt x="57" y="132"/>
                  </a:lnTo>
                  <a:lnTo>
                    <a:pt x="57" y="133"/>
                  </a:lnTo>
                  <a:lnTo>
                    <a:pt x="57" y="133"/>
                  </a:lnTo>
                  <a:lnTo>
                    <a:pt x="58" y="133"/>
                  </a:lnTo>
                  <a:lnTo>
                    <a:pt x="58" y="133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60" y="133"/>
                  </a:lnTo>
                  <a:lnTo>
                    <a:pt x="60" y="133"/>
                  </a:lnTo>
                  <a:lnTo>
                    <a:pt x="61" y="133"/>
                  </a:lnTo>
                  <a:lnTo>
                    <a:pt x="61" y="133"/>
                  </a:lnTo>
                  <a:lnTo>
                    <a:pt x="62" y="133"/>
                  </a:lnTo>
                  <a:lnTo>
                    <a:pt x="62" y="133"/>
                  </a:lnTo>
                  <a:lnTo>
                    <a:pt x="62" y="133"/>
                  </a:lnTo>
                  <a:lnTo>
                    <a:pt x="63" y="133"/>
                  </a:lnTo>
                  <a:lnTo>
                    <a:pt x="63" y="133"/>
                  </a:lnTo>
                  <a:lnTo>
                    <a:pt x="64" y="133"/>
                  </a:lnTo>
                  <a:lnTo>
                    <a:pt x="64" y="133"/>
                  </a:lnTo>
                  <a:lnTo>
                    <a:pt x="64" y="133"/>
                  </a:lnTo>
                  <a:lnTo>
                    <a:pt x="65" y="133"/>
                  </a:lnTo>
                  <a:lnTo>
                    <a:pt x="65" y="133"/>
                  </a:lnTo>
                  <a:lnTo>
                    <a:pt x="66" y="133"/>
                  </a:lnTo>
                  <a:lnTo>
                    <a:pt x="66" y="133"/>
                  </a:lnTo>
                  <a:lnTo>
                    <a:pt x="66" y="133"/>
                  </a:lnTo>
                  <a:lnTo>
                    <a:pt x="67" y="133"/>
                  </a:lnTo>
                  <a:lnTo>
                    <a:pt x="67" y="133"/>
                  </a:lnTo>
                  <a:lnTo>
                    <a:pt x="68" y="133"/>
                  </a:lnTo>
                  <a:lnTo>
                    <a:pt x="68" y="133"/>
                  </a:lnTo>
                  <a:lnTo>
                    <a:pt x="68" y="133"/>
                  </a:lnTo>
                  <a:lnTo>
                    <a:pt x="69" y="133"/>
                  </a:lnTo>
                  <a:lnTo>
                    <a:pt x="69" y="133"/>
                  </a:lnTo>
                  <a:lnTo>
                    <a:pt x="70" y="133"/>
                  </a:lnTo>
                  <a:lnTo>
                    <a:pt x="70" y="133"/>
                  </a:lnTo>
                  <a:lnTo>
                    <a:pt x="71" y="133"/>
                  </a:lnTo>
                  <a:lnTo>
                    <a:pt x="71" y="133"/>
                  </a:lnTo>
                  <a:lnTo>
                    <a:pt x="71" y="133"/>
                  </a:lnTo>
                  <a:lnTo>
                    <a:pt x="72" y="133"/>
                  </a:lnTo>
                  <a:lnTo>
                    <a:pt x="72" y="133"/>
                  </a:lnTo>
                  <a:lnTo>
                    <a:pt x="73" y="133"/>
                  </a:lnTo>
                  <a:lnTo>
                    <a:pt x="73" y="133"/>
                  </a:lnTo>
                  <a:lnTo>
                    <a:pt x="73" y="133"/>
                  </a:lnTo>
                  <a:lnTo>
                    <a:pt x="74" y="133"/>
                  </a:lnTo>
                  <a:lnTo>
                    <a:pt x="74" y="133"/>
                  </a:lnTo>
                  <a:lnTo>
                    <a:pt x="75" y="133"/>
                  </a:lnTo>
                  <a:lnTo>
                    <a:pt x="75" y="133"/>
                  </a:lnTo>
                  <a:lnTo>
                    <a:pt x="75" y="133"/>
                  </a:lnTo>
                  <a:lnTo>
                    <a:pt x="76" y="133"/>
                  </a:lnTo>
                  <a:lnTo>
                    <a:pt x="76" y="133"/>
                  </a:lnTo>
                  <a:lnTo>
                    <a:pt x="77" y="133"/>
                  </a:lnTo>
                  <a:lnTo>
                    <a:pt x="77" y="133"/>
                  </a:lnTo>
                  <a:lnTo>
                    <a:pt x="77" y="133"/>
                  </a:lnTo>
                  <a:lnTo>
                    <a:pt x="78" y="133"/>
                  </a:lnTo>
                  <a:lnTo>
                    <a:pt x="78" y="133"/>
                  </a:lnTo>
                  <a:lnTo>
                    <a:pt x="79" y="133"/>
                  </a:lnTo>
                  <a:lnTo>
                    <a:pt x="79" y="133"/>
                  </a:lnTo>
                  <a:lnTo>
                    <a:pt x="80" y="133"/>
                  </a:lnTo>
                  <a:lnTo>
                    <a:pt x="80" y="133"/>
                  </a:lnTo>
                  <a:lnTo>
                    <a:pt x="80" y="133"/>
                  </a:lnTo>
                  <a:lnTo>
                    <a:pt x="81" y="133"/>
                  </a:lnTo>
                  <a:lnTo>
                    <a:pt x="81" y="133"/>
                  </a:lnTo>
                  <a:lnTo>
                    <a:pt x="81" y="133"/>
                  </a:lnTo>
                  <a:lnTo>
                    <a:pt x="82" y="133"/>
                  </a:lnTo>
                  <a:lnTo>
                    <a:pt x="82" y="133"/>
                  </a:lnTo>
                  <a:lnTo>
                    <a:pt x="82" y="133"/>
                  </a:lnTo>
                  <a:lnTo>
                    <a:pt x="83" y="133"/>
                  </a:lnTo>
                  <a:lnTo>
                    <a:pt x="84" y="133"/>
                  </a:lnTo>
                  <a:lnTo>
                    <a:pt x="84" y="133"/>
                  </a:lnTo>
                  <a:lnTo>
                    <a:pt x="85" y="133"/>
                  </a:lnTo>
                  <a:lnTo>
                    <a:pt x="85" y="133"/>
                  </a:lnTo>
                  <a:lnTo>
                    <a:pt x="86" y="133"/>
                  </a:lnTo>
                  <a:lnTo>
                    <a:pt x="86" y="133"/>
                  </a:lnTo>
                  <a:lnTo>
                    <a:pt x="87" y="133"/>
                  </a:lnTo>
                  <a:lnTo>
                    <a:pt x="87" y="133"/>
                  </a:lnTo>
                  <a:lnTo>
                    <a:pt x="87" y="133"/>
                  </a:lnTo>
                  <a:lnTo>
                    <a:pt x="88" y="133"/>
                  </a:lnTo>
                  <a:lnTo>
                    <a:pt x="88" y="133"/>
                  </a:lnTo>
                  <a:lnTo>
                    <a:pt x="89" y="133"/>
                  </a:lnTo>
                  <a:lnTo>
                    <a:pt x="89" y="133"/>
                  </a:lnTo>
                  <a:lnTo>
                    <a:pt x="89" y="133"/>
                  </a:lnTo>
                  <a:lnTo>
                    <a:pt x="90" y="133"/>
                  </a:lnTo>
                  <a:lnTo>
                    <a:pt x="90" y="133"/>
                  </a:lnTo>
                  <a:lnTo>
                    <a:pt x="91" y="133"/>
                  </a:lnTo>
                  <a:lnTo>
                    <a:pt x="91" y="134"/>
                  </a:lnTo>
                  <a:lnTo>
                    <a:pt x="91" y="134"/>
                  </a:lnTo>
                  <a:lnTo>
                    <a:pt x="92" y="134"/>
                  </a:lnTo>
                  <a:lnTo>
                    <a:pt x="92" y="134"/>
                  </a:lnTo>
                  <a:lnTo>
                    <a:pt x="93" y="134"/>
                  </a:lnTo>
                  <a:lnTo>
                    <a:pt x="93" y="134"/>
                  </a:lnTo>
                  <a:lnTo>
                    <a:pt x="93" y="134"/>
                  </a:lnTo>
                  <a:lnTo>
                    <a:pt x="94" y="134"/>
                  </a:lnTo>
                  <a:lnTo>
                    <a:pt x="94" y="134"/>
                  </a:lnTo>
                  <a:lnTo>
                    <a:pt x="95" y="134"/>
                  </a:lnTo>
                  <a:lnTo>
                    <a:pt x="95" y="134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97" y="134"/>
                  </a:lnTo>
                  <a:lnTo>
                    <a:pt x="97" y="134"/>
                  </a:lnTo>
                  <a:lnTo>
                    <a:pt x="98" y="134"/>
                  </a:lnTo>
                  <a:lnTo>
                    <a:pt x="98" y="134"/>
                  </a:lnTo>
                  <a:lnTo>
                    <a:pt x="98" y="134"/>
                  </a:lnTo>
                  <a:lnTo>
                    <a:pt x="99" y="134"/>
                  </a:lnTo>
                  <a:lnTo>
                    <a:pt x="99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1" y="134"/>
                  </a:lnTo>
                  <a:lnTo>
                    <a:pt x="101" y="134"/>
                  </a:lnTo>
                  <a:lnTo>
                    <a:pt x="102" y="134"/>
                  </a:lnTo>
                  <a:lnTo>
                    <a:pt x="102" y="134"/>
                  </a:lnTo>
                  <a:lnTo>
                    <a:pt x="102" y="134"/>
                  </a:lnTo>
                  <a:lnTo>
                    <a:pt x="103" y="134"/>
                  </a:lnTo>
                  <a:lnTo>
                    <a:pt x="103" y="134"/>
                  </a:lnTo>
                  <a:lnTo>
                    <a:pt x="104" y="134"/>
                  </a:lnTo>
                  <a:lnTo>
                    <a:pt x="104" y="134"/>
                  </a:lnTo>
                  <a:lnTo>
                    <a:pt x="105" y="134"/>
                  </a:lnTo>
                  <a:lnTo>
                    <a:pt x="105" y="134"/>
                  </a:lnTo>
                  <a:lnTo>
                    <a:pt x="105" y="134"/>
                  </a:lnTo>
                  <a:lnTo>
                    <a:pt x="106" y="134"/>
                  </a:lnTo>
                  <a:lnTo>
                    <a:pt x="106" y="134"/>
                  </a:lnTo>
                  <a:lnTo>
                    <a:pt x="107" y="134"/>
                  </a:lnTo>
                  <a:lnTo>
                    <a:pt x="107" y="134"/>
                  </a:lnTo>
                  <a:lnTo>
                    <a:pt x="107" y="134"/>
                  </a:lnTo>
                  <a:lnTo>
                    <a:pt x="108" y="134"/>
                  </a:lnTo>
                  <a:lnTo>
                    <a:pt x="108" y="134"/>
                  </a:lnTo>
                  <a:lnTo>
                    <a:pt x="109" y="134"/>
                  </a:lnTo>
                  <a:lnTo>
                    <a:pt x="109" y="134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48" name="Freeform 156"/>
            <p:cNvSpPr>
              <a:spLocks/>
            </p:cNvSpPr>
            <p:nvPr>
              <p:custDataLst>
                <p:tags r:id="rId303"/>
              </p:custDataLst>
            </p:nvPr>
          </p:nvSpPr>
          <p:spPr bwMode="auto">
            <a:xfrm>
              <a:off x="4418903" y="3053551"/>
              <a:ext cx="89977" cy="252328"/>
            </a:xfrm>
            <a:custGeom>
              <a:avLst/>
              <a:gdLst/>
              <a:ahLst/>
              <a:cxnLst>
                <a:cxn ang="0">
                  <a:pos x="45" y="4"/>
                </a:cxn>
                <a:cxn ang="0">
                  <a:pos x="42" y="4"/>
                </a:cxn>
                <a:cxn ang="0">
                  <a:pos x="39" y="5"/>
                </a:cxn>
                <a:cxn ang="0">
                  <a:pos x="38" y="7"/>
                </a:cxn>
                <a:cxn ang="0">
                  <a:pos x="36" y="10"/>
                </a:cxn>
                <a:cxn ang="0">
                  <a:pos x="34" y="12"/>
                </a:cxn>
                <a:cxn ang="0">
                  <a:pos x="32" y="15"/>
                </a:cxn>
                <a:cxn ang="0">
                  <a:pos x="33" y="19"/>
                </a:cxn>
                <a:cxn ang="0">
                  <a:pos x="31" y="20"/>
                </a:cxn>
                <a:cxn ang="0">
                  <a:pos x="29" y="24"/>
                </a:cxn>
                <a:cxn ang="0">
                  <a:pos x="28" y="28"/>
                </a:cxn>
                <a:cxn ang="0">
                  <a:pos x="27" y="30"/>
                </a:cxn>
                <a:cxn ang="0">
                  <a:pos x="26" y="33"/>
                </a:cxn>
                <a:cxn ang="0">
                  <a:pos x="25" y="36"/>
                </a:cxn>
                <a:cxn ang="0">
                  <a:pos x="25" y="39"/>
                </a:cxn>
                <a:cxn ang="0">
                  <a:pos x="24" y="42"/>
                </a:cxn>
                <a:cxn ang="0">
                  <a:pos x="20" y="44"/>
                </a:cxn>
                <a:cxn ang="0">
                  <a:pos x="16" y="46"/>
                </a:cxn>
                <a:cxn ang="0">
                  <a:pos x="13" y="48"/>
                </a:cxn>
                <a:cxn ang="0">
                  <a:pos x="9" y="51"/>
                </a:cxn>
                <a:cxn ang="0">
                  <a:pos x="6" y="51"/>
                </a:cxn>
                <a:cxn ang="0">
                  <a:pos x="5" y="53"/>
                </a:cxn>
                <a:cxn ang="0">
                  <a:pos x="2" y="56"/>
                </a:cxn>
                <a:cxn ang="0">
                  <a:pos x="0" y="59"/>
                </a:cxn>
                <a:cxn ang="0">
                  <a:pos x="0" y="61"/>
                </a:cxn>
                <a:cxn ang="0">
                  <a:pos x="2" y="62"/>
                </a:cxn>
                <a:cxn ang="0">
                  <a:pos x="5" y="64"/>
                </a:cxn>
                <a:cxn ang="0">
                  <a:pos x="8" y="63"/>
                </a:cxn>
                <a:cxn ang="0">
                  <a:pos x="10" y="65"/>
                </a:cxn>
                <a:cxn ang="0">
                  <a:pos x="11" y="66"/>
                </a:cxn>
                <a:cxn ang="0">
                  <a:pos x="14" y="66"/>
                </a:cxn>
                <a:cxn ang="0">
                  <a:pos x="14" y="68"/>
                </a:cxn>
                <a:cxn ang="0">
                  <a:pos x="17" y="68"/>
                </a:cxn>
                <a:cxn ang="0">
                  <a:pos x="18" y="70"/>
                </a:cxn>
                <a:cxn ang="0">
                  <a:pos x="17" y="71"/>
                </a:cxn>
                <a:cxn ang="0">
                  <a:pos x="17" y="73"/>
                </a:cxn>
                <a:cxn ang="0">
                  <a:pos x="19" y="74"/>
                </a:cxn>
                <a:cxn ang="0">
                  <a:pos x="19" y="75"/>
                </a:cxn>
                <a:cxn ang="0">
                  <a:pos x="20" y="79"/>
                </a:cxn>
                <a:cxn ang="0">
                  <a:pos x="22" y="80"/>
                </a:cxn>
                <a:cxn ang="0">
                  <a:pos x="22" y="81"/>
                </a:cxn>
                <a:cxn ang="0">
                  <a:pos x="23" y="83"/>
                </a:cxn>
                <a:cxn ang="0">
                  <a:pos x="24" y="84"/>
                </a:cxn>
                <a:cxn ang="0">
                  <a:pos x="23" y="87"/>
                </a:cxn>
                <a:cxn ang="0">
                  <a:pos x="21" y="90"/>
                </a:cxn>
                <a:cxn ang="0">
                  <a:pos x="18" y="91"/>
                </a:cxn>
                <a:cxn ang="0">
                  <a:pos x="18" y="94"/>
                </a:cxn>
                <a:cxn ang="0">
                  <a:pos x="18" y="97"/>
                </a:cxn>
                <a:cxn ang="0">
                  <a:pos x="17" y="99"/>
                </a:cxn>
                <a:cxn ang="0">
                  <a:pos x="19" y="102"/>
                </a:cxn>
                <a:cxn ang="0">
                  <a:pos x="20" y="104"/>
                </a:cxn>
                <a:cxn ang="0">
                  <a:pos x="19" y="107"/>
                </a:cxn>
                <a:cxn ang="0">
                  <a:pos x="21" y="111"/>
                </a:cxn>
                <a:cxn ang="0">
                  <a:pos x="23" y="112"/>
                </a:cxn>
                <a:cxn ang="0">
                  <a:pos x="24" y="114"/>
                </a:cxn>
                <a:cxn ang="0">
                  <a:pos x="23" y="117"/>
                </a:cxn>
                <a:cxn ang="0">
                  <a:pos x="25" y="119"/>
                </a:cxn>
                <a:cxn ang="0">
                  <a:pos x="27" y="123"/>
                </a:cxn>
                <a:cxn ang="0">
                  <a:pos x="28" y="126"/>
                </a:cxn>
              </a:cxnLst>
              <a:rect l="0" t="0" r="r" b="b"/>
              <a:pathLst>
                <a:path w="46" h="129">
                  <a:moveTo>
                    <a:pt x="46" y="0"/>
                  </a:move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8" y="6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4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3" y="15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3" y="18"/>
                  </a:lnTo>
                  <a:lnTo>
                    <a:pt x="34" y="18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6" y="30"/>
                  </a:lnTo>
                  <a:lnTo>
                    <a:pt x="27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5" y="35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5" y="38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5" y="41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3" y="42"/>
                  </a:lnTo>
                  <a:lnTo>
                    <a:pt x="23" y="43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22" y="44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4" y="46"/>
                  </a:lnTo>
                  <a:lnTo>
                    <a:pt x="14" y="47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3" y="48"/>
                  </a:lnTo>
                  <a:lnTo>
                    <a:pt x="12" y="48"/>
                  </a:lnTo>
                  <a:lnTo>
                    <a:pt x="13" y="49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1" y="50"/>
                  </a:lnTo>
                  <a:lnTo>
                    <a:pt x="11" y="51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2"/>
                  </a:lnTo>
                  <a:lnTo>
                    <a:pt x="5" y="52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4" y="54"/>
                  </a:lnTo>
                  <a:lnTo>
                    <a:pt x="3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1" y="57"/>
                  </a:lnTo>
                  <a:lnTo>
                    <a:pt x="1" y="57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9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2"/>
                  </a:lnTo>
                  <a:lnTo>
                    <a:pt x="1" y="62"/>
                  </a:lnTo>
                  <a:lnTo>
                    <a:pt x="1" y="62"/>
                  </a:lnTo>
                  <a:lnTo>
                    <a:pt x="1" y="62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2" y="61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3" y="63"/>
                  </a:lnTo>
                  <a:lnTo>
                    <a:pt x="3" y="63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8" y="63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5"/>
                  </a:lnTo>
                  <a:lnTo>
                    <a:pt x="8" y="65"/>
                  </a:lnTo>
                  <a:lnTo>
                    <a:pt x="9" y="65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9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8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6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4" y="67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4" y="67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5" y="68"/>
                  </a:lnTo>
                  <a:lnTo>
                    <a:pt x="15" y="68"/>
                  </a:lnTo>
                  <a:lnTo>
                    <a:pt x="15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1"/>
                  </a:lnTo>
                  <a:lnTo>
                    <a:pt x="17" y="71"/>
                  </a:lnTo>
                  <a:lnTo>
                    <a:pt x="17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7" y="73"/>
                  </a:lnTo>
                  <a:lnTo>
                    <a:pt x="17" y="73"/>
                  </a:lnTo>
                  <a:lnTo>
                    <a:pt x="17" y="73"/>
                  </a:lnTo>
                  <a:lnTo>
                    <a:pt x="17" y="73"/>
                  </a:lnTo>
                  <a:lnTo>
                    <a:pt x="17" y="73"/>
                  </a:lnTo>
                  <a:lnTo>
                    <a:pt x="18" y="73"/>
                  </a:lnTo>
                  <a:lnTo>
                    <a:pt x="18" y="73"/>
                  </a:lnTo>
                  <a:lnTo>
                    <a:pt x="18" y="73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19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6"/>
                  </a:lnTo>
                  <a:lnTo>
                    <a:pt x="18" y="76"/>
                  </a:lnTo>
                  <a:lnTo>
                    <a:pt x="19" y="75"/>
                  </a:lnTo>
                  <a:lnTo>
                    <a:pt x="19" y="75"/>
                  </a:lnTo>
                  <a:lnTo>
                    <a:pt x="20" y="75"/>
                  </a:lnTo>
                  <a:lnTo>
                    <a:pt x="20" y="76"/>
                  </a:lnTo>
                  <a:lnTo>
                    <a:pt x="19" y="76"/>
                  </a:lnTo>
                  <a:lnTo>
                    <a:pt x="19" y="77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8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1" y="80"/>
                  </a:lnTo>
                  <a:lnTo>
                    <a:pt x="22" y="80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3" y="81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3" y="83"/>
                  </a:lnTo>
                  <a:lnTo>
                    <a:pt x="22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5" y="83"/>
                  </a:lnTo>
                  <a:lnTo>
                    <a:pt x="25" y="83"/>
                  </a:lnTo>
                  <a:lnTo>
                    <a:pt x="25" y="84"/>
                  </a:lnTo>
                  <a:lnTo>
                    <a:pt x="25" y="84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3" y="84"/>
                  </a:lnTo>
                  <a:lnTo>
                    <a:pt x="23" y="85"/>
                  </a:lnTo>
                  <a:lnTo>
                    <a:pt x="23" y="85"/>
                  </a:lnTo>
                  <a:lnTo>
                    <a:pt x="24" y="85"/>
                  </a:lnTo>
                  <a:lnTo>
                    <a:pt x="23" y="85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8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1" y="88"/>
                  </a:lnTo>
                  <a:lnTo>
                    <a:pt x="21" y="89"/>
                  </a:lnTo>
                  <a:lnTo>
                    <a:pt x="21" y="89"/>
                  </a:lnTo>
                  <a:lnTo>
                    <a:pt x="21" y="90"/>
                  </a:lnTo>
                  <a:lnTo>
                    <a:pt x="21" y="90"/>
                  </a:lnTo>
                  <a:lnTo>
                    <a:pt x="21" y="90"/>
                  </a:lnTo>
                  <a:lnTo>
                    <a:pt x="20" y="90"/>
                  </a:lnTo>
                  <a:lnTo>
                    <a:pt x="20" y="91"/>
                  </a:lnTo>
                  <a:lnTo>
                    <a:pt x="20" y="91"/>
                  </a:lnTo>
                  <a:lnTo>
                    <a:pt x="20" y="91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3"/>
                  </a:lnTo>
                  <a:lnTo>
                    <a:pt x="18" y="93"/>
                  </a:lnTo>
                  <a:lnTo>
                    <a:pt x="17" y="93"/>
                  </a:lnTo>
                  <a:lnTo>
                    <a:pt x="17" y="94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5"/>
                  </a:lnTo>
                  <a:lnTo>
                    <a:pt x="18" y="95"/>
                  </a:lnTo>
                  <a:lnTo>
                    <a:pt x="17" y="95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7" y="99"/>
                  </a:lnTo>
                  <a:lnTo>
                    <a:pt x="17" y="99"/>
                  </a:lnTo>
                  <a:lnTo>
                    <a:pt x="17" y="99"/>
                  </a:lnTo>
                  <a:lnTo>
                    <a:pt x="17" y="99"/>
                  </a:lnTo>
                  <a:lnTo>
                    <a:pt x="18" y="99"/>
                  </a:lnTo>
                  <a:lnTo>
                    <a:pt x="18" y="99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8" y="101"/>
                  </a:lnTo>
                  <a:lnTo>
                    <a:pt x="18" y="101"/>
                  </a:lnTo>
                  <a:lnTo>
                    <a:pt x="18" y="101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9" y="103"/>
                  </a:lnTo>
                  <a:lnTo>
                    <a:pt x="19" y="103"/>
                  </a:lnTo>
                  <a:lnTo>
                    <a:pt x="19" y="103"/>
                  </a:lnTo>
                  <a:lnTo>
                    <a:pt x="20" y="103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19" y="104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5"/>
                  </a:lnTo>
                  <a:lnTo>
                    <a:pt x="18" y="105"/>
                  </a:lnTo>
                  <a:lnTo>
                    <a:pt x="19" y="106"/>
                  </a:lnTo>
                  <a:lnTo>
                    <a:pt x="19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3" y="116"/>
                  </a:lnTo>
                  <a:lnTo>
                    <a:pt x="23" y="117"/>
                  </a:lnTo>
                  <a:lnTo>
                    <a:pt x="23" y="117"/>
                  </a:lnTo>
                  <a:lnTo>
                    <a:pt x="24" y="117"/>
                  </a:lnTo>
                  <a:lnTo>
                    <a:pt x="24" y="118"/>
                  </a:lnTo>
                  <a:lnTo>
                    <a:pt x="23" y="118"/>
                  </a:lnTo>
                  <a:lnTo>
                    <a:pt x="24" y="118"/>
                  </a:lnTo>
                  <a:lnTo>
                    <a:pt x="24" y="118"/>
                  </a:lnTo>
                  <a:lnTo>
                    <a:pt x="25" y="118"/>
                  </a:lnTo>
                  <a:lnTo>
                    <a:pt x="25" y="119"/>
                  </a:lnTo>
                  <a:lnTo>
                    <a:pt x="25" y="119"/>
                  </a:lnTo>
                  <a:lnTo>
                    <a:pt x="25" y="119"/>
                  </a:lnTo>
                  <a:lnTo>
                    <a:pt x="25" y="119"/>
                  </a:lnTo>
                  <a:lnTo>
                    <a:pt x="25" y="120"/>
                  </a:lnTo>
                  <a:lnTo>
                    <a:pt x="25" y="120"/>
                  </a:lnTo>
                  <a:lnTo>
                    <a:pt x="25" y="120"/>
                  </a:lnTo>
                  <a:lnTo>
                    <a:pt x="25" y="121"/>
                  </a:lnTo>
                  <a:lnTo>
                    <a:pt x="26" y="121"/>
                  </a:lnTo>
                  <a:lnTo>
                    <a:pt x="27" y="121"/>
                  </a:lnTo>
                  <a:lnTo>
                    <a:pt x="27" y="121"/>
                  </a:lnTo>
                  <a:lnTo>
                    <a:pt x="27" y="122"/>
                  </a:lnTo>
                  <a:lnTo>
                    <a:pt x="26" y="122"/>
                  </a:lnTo>
                  <a:lnTo>
                    <a:pt x="27" y="123"/>
                  </a:lnTo>
                  <a:lnTo>
                    <a:pt x="27" y="123"/>
                  </a:lnTo>
                  <a:lnTo>
                    <a:pt x="27" y="123"/>
                  </a:lnTo>
                  <a:lnTo>
                    <a:pt x="27" y="124"/>
                  </a:lnTo>
                  <a:lnTo>
                    <a:pt x="28" y="124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6"/>
                  </a:lnTo>
                  <a:lnTo>
                    <a:pt x="28" y="126"/>
                  </a:lnTo>
                  <a:lnTo>
                    <a:pt x="28" y="126"/>
                  </a:lnTo>
                  <a:lnTo>
                    <a:pt x="29" y="126"/>
                  </a:lnTo>
                  <a:lnTo>
                    <a:pt x="29" y="127"/>
                  </a:lnTo>
                  <a:lnTo>
                    <a:pt x="29" y="127"/>
                  </a:lnTo>
                  <a:lnTo>
                    <a:pt x="29" y="128"/>
                  </a:lnTo>
                  <a:lnTo>
                    <a:pt x="29" y="128"/>
                  </a:lnTo>
                  <a:lnTo>
                    <a:pt x="29" y="128"/>
                  </a:lnTo>
                  <a:lnTo>
                    <a:pt x="29" y="129"/>
                  </a:lnTo>
                  <a:lnTo>
                    <a:pt x="29" y="129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49" name="Freeform 157"/>
            <p:cNvSpPr>
              <a:spLocks/>
            </p:cNvSpPr>
            <p:nvPr>
              <p:custDataLst>
                <p:tags r:id="rId304"/>
              </p:custDataLst>
            </p:nvPr>
          </p:nvSpPr>
          <p:spPr bwMode="auto">
            <a:xfrm>
              <a:off x="4477584" y="2769926"/>
              <a:ext cx="80198" cy="283625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5" y="3"/>
                </a:cxn>
                <a:cxn ang="0">
                  <a:pos x="8" y="5"/>
                </a:cxn>
                <a:cxn ang="0">
                  <a:pos x="11" y="3"/>
                </a:cxn>
                <a:cxn ang="0">
                  <a:pos x="14" y="4"/>
                </a:cxn>
                <a:cxn ang="0">
                  <a:pos x="17" y="4"/>
                </a:cxn>
                <a:cxn ang="0">
                  <a:pos x="20" y="5"/>
                </a:cxn>
                <a:cxn ang="0">
                  <a:pos x="23" y="5"/>
                </a:cxn>
                <a:cxn ang="0">
                  <a:pos x="26" y="5"/>
                </a:cxn>
                <a:cxn ang="0">
                  <a:pos x="24" y="7"/>
                </a:cxn>
                <a:cxn ang="0">
                  <a:pos x="26" y="10"/>
                </a:cxn>
                <a:cxn ang="0">
                  <a:pos x="25" y="12"/>
                </a:cxn>
                <a:cxn ang="0">
                  <a:pos x="27" y="16"/>
                </a:cxn>
                <a:cxn ang="0">
                  <a:pos x="27" y="19"/>
                </a:cxn>
                <a:cxn ang="0">
                  <a:pos x="30" y="21"/>
                </a:cxn>
                <a:cxn ang="0">
                  <a:pos x="30" y="25"/>
                </a:cxn>
                <a:cxn ang="0">
                  <a:pos x="29" y="29"/>
                </a:cxn>
                <a:cxn ang="0">
                  <a:pos x="27" y="30"/>
                </a:cxn>
                <a:cxn ang="0">
                  <a:pos x="25" y="32"/>
                </a:cxn>
                <a:cxn ang="0">
                  <a:pos x="22" y="34"/>
                </a:cxn>
                <a:cxn ang="0">
                  <a:pos x="21" y="36"/>
                </a:cxn>
                <a:cxn ang="0">
                  <a:pos x="18" y="38"/>
                </a:cxn>
                <a:cxn ang="0">
                  <a:pos x="17" y="41"/>
                </a:cxn>
                <a:cxn ang="0">
                  <a:pos x="15" y="43"/>
                </a:cxn>
                <a:cxn ang="0">
                  <a:pos x="15" y="47"/>
                </a:cxn>
                <a:cxn ang="0">
                  <a:pos x="15" y="50"/>
                </a:cxn>
                <a:cxn ang="0">
                  <a:pos x="15" y="53"/>
                </a:cxn>
                <a:cxn ang="0">
                  <a:pos x="16" y="56"/>
                </a:cxn>
                <a:cxn ang="0">
                  <a:pos x="16" y="58"/>
                </a:cxn>
                <a:cxn ang="0">
                  <a:pos x="17" y="61"/>
                </a:cxn>
                <a:cxn ang="0">
                  <a:pos x="18" y="63"/>
                </a:cxn>
                <a:cxn ang="0">
                  <a:pos x="20" y="65"/>
                </a:cxn>
                <a:cxn ang="0">
                  <a:pos x="22" y="66"/>
                </a:cxn>
                <a:cxn ang="0">
                  <a:pos x="25" y="67"/>
                </a:cxn>
                <a:cxn ang="0">
                  <a:pos x="25" y="70"/>
                </a:cxn>
                <a:cxn ang="0">
                  <a:pos x="26" y="73"/>
                </a:cxn>
                <a:cxn ang="0">
                  <a:pos x="26" y="76"/>
                </a:cxn>
                <a:cxn ang="0">
                  <a:pos x="28" y="79"/>
                </a:cxn>
                <a:cxn ang="0">
                  <a:pos x="31" y="82"/>
                </a:cxn>
                <a:cxn ang="0">
                  <a:pos x="31" y="85"/>
                </a:cxn>
                <a:cxn ang="0">
                  <a:pos x="31" y="89"/>
                </a:cxn>
                <a:cxn ang="0">
                  <a:pos x="32" y="93"/>
                </a:cxn>
                <a:cxn ang="0">
                  <a:pos x="36" y="96"/>
                </a:cxn>
                <a:cxn ang="0">
                  <a:pos x="39" y="98"/>
                </a:cxn>
                <a:cxn ang="0">
                  <a:pos x="40" y="100"/>
                </a:cxn>
                <a:cxn ang="0">
                  <a:pos x="38" y="103"/>
                </a:cxn>
                <a:cxn ang="0">
                  <a:pos x="36" y="107"/>
                </a:cxn>
                <a:cxn ang="0">
                  <a:pos x="35" y="111"/>
                </a:cxn>
                <a:cxn ang="0">
                  <a:pos x="31" y="110"/>
                </a:cxn>
                <a:cxn ang="0">
                  <a:pos x="29" y="112"/>
                </a:cxn>
                <a:cxn ang="0">
                  <a:pos x="26" y="115"/>
                </a:cxn>
                <a:cxn ang="0">
                  <a:pos x="23" y="116"/>
                </a:cxn>
                <a:cxn ang="0">
                  <a:pos x="21" y="120"/>
                </a:cxn>
                <a:cxn ang="0">
                  <a:pos x="19" y="122"/>
                </a:cxn>
                <a:cxn ang="0">
                  <a:pos x="18" y="127"/>
                </a:cxn>
                <a:cxn ang="0">
                  <a:pos x="17" y="131"/>
                </a:cxn>
                <a:cxn ang="0">
                  <a:pos x="18" y="134"/>
                </a:cxn>
                <a:cxn ang="0">
                  <a:pos x="18" y="138"/>
                </a:cxn>
                <a:cxn ang="0">
                  <a:pos x="18" y="142"/>
                </a:cxn>
              </a:cxnLst>
              <a:rect l="0" t="0" r="r" b="b"/>
              <a:pathLst>
                <a:path w="41" h="145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6" y="14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8" y="30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0" y="36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8" y="38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39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7" y="41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7" y="41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5" y="41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6" y="54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7" y="59"/>
                  </a:lnTo>
                  <a:lnTo>
                    <a:pt x="16" y="59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1"/>
                  </a:lnTo>
                  <a:lnTo>
                    <a:pt x="16" y="61"/>
                  </a:lnTo>
                  <a:lnTo>
                    <a:pt x="17" y="61"/>
                  </a:lnTo>
                  <a:lnTo>
                    <a:pt x="16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3"/>
                  </a:lnTo>
                  <a:lnTo>
                    <a:pt x="18" y="62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8" y="65"/>
                  </a:lnTo>
                  <a:lnTo>
                    <a:pt x="18" y="65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0" y="66"/>
                  </a:lnTo>
                  <a:lnTo>
                    <a:pt x="20" y="65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21" y="66"/>
                  </a:lnTo>
                  <a:lnTo>
                    <a:pt x="22" y="66"/>
                  </a:lnTo>
                  <a:lnTo>
                    <a:pt x="22" y="65"/>
                  </a:lnTo>
                  <a:lnTo>
                    <a:pt x="22" y="65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2" y="65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4" y="65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7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5" y="71"/>
                  </a:lnTo>
                  <a:lnTo>
                    <a:pt x="25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2"/>
                  </a:lnTo>
                  <a:lnTo>
                    <a:pt x="26" y="73"/>
                  </a:lnTo>
                  <a:lnTo>
                    <a:pt x="26" y="73"/>
                  </a:lnTo>
                  <a:lnTo>
                    <a:pt x="26" y="73"/>
                  </a:lnTo>
                  <a:lnTo>
                    <a:pt x="26" y="74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26" y="74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7" y="76"/>
                  </a:lnTo>
                  <a:lnTo>
                    <a:pt x="27" y="77"/>
                  </a:lnTo>
                  <a:lnTo>
                    <a:pt x="27" y="77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79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9" y="79"/>
                  </a:lnTo>
                  <a:lnTo>
                    <a:pt x="29" y="80"/>
                  </a:lnTo>
                  <a:lnTo>
                    <a:pt x="29" y="80"/>
                  </a:lnTo>
                  <a:lnTo>
                    <a:pt x="29" y="80"/>
                  </a:lnTo>
                  <a:lnTo>
                    <a:pt x="29" y="81"/>
                  </a:lnTo>
                  <a:lnTo>
                    <a:pt x="30" y="81"/>
                  </a:lnTo>
                  <a:lnTo>
                    <a:pt x="30" y="81"/>
                  </a:lnTo>
                  <a:lnTo>
                    <a:pt x="31" y="81"/>
                  </a:lnTo>
                  <a:lnTo>
                    <a:pt x="31" y="82"/>
                  </a:lnTo>
                  <a:lnTo>
                    <a:pt x="31" y="82"/>
                  </a:lnTo>
                  <a:lnTo>
                    <a:pt x="31" y="82"/>
                  </a:lnTo>
                  <a:lnTo>
                    <a:pt x="31" y="82"/>
                  </a:lnTo>
                  <a:lnTo>
                    <a:pt x="31" y="83"/>
                  </a:lnTo>
                  <a:lnTo>
                    <a:pt x="31" y="83"/>
                  </a:lnTo>
                  <a:lnTo>
                    <a:pt x="31" y="84"/>
                  </a:lnTo>
                  <a:lnTo>
                    <a:pt x="31" y="84"/>
                  </a:lnTo>
                  <a:lnTo>
                    <a:pt x="31" y="85"/>
                  </a:lnTo>
                  <a:lnTo>
                    <a:pt x="31" y="85"/>
                  </a:lnTo>
                  <a:lnTo>
                    <a:pt x="31" y="85"/>
                  </a:lnTo>
                  <a:lnTo>
                    <a:pt x="31" y="86"/>
                  </a:lnTo>
                  <a:lnTo>
                    <a:pt x="31" y="86"/>
                  </a:lnTo>
                  <a:lnTo>
                    <a:pt x="31" y="87"/>
                  </a:lnTo>
                  <a:lnTo>
                    <a:pt x="31" y="87"/>
                  </a:lnTo>
                  <a:lnTo>
                    <a:pt x="31" y="87"/>
                  </a:lnTo>
                  <a:lnTo>
                    <a:pt x="31" y="87"/>
                  </a:lnTo>
                  <a:lnTo>
                    <a:pt x="31" y="88"/>
                  </a:lnTo>
                  <a:lnTo>
                    <a:pt x="31" y="88"/>
                  </a:lnTo>
                  <a:lnTo>
                    <a:pt x="31" y="89"/>
                  </a:lnTo>
                  <a:lnTo>
                    <a:pt x="31" y="89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1" y="90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2" y="91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3"/>
                  </a:lnTo>
                  <a:lnTo>
                    <a:pt x="33" y="93"/>
                  </a:lnTo>
                  <a:lnTo>
                    <a:pt x="33" y="93"/>
                  </a:lnTo>
                  <a:lnTo>
                    <a:pt x="33" y="93"/>
                  </a:lnTo>
                  <a:lnTo>
                    <a:pt x="33" y="94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6" y="95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8" y="97"/>
                  </a:lnTo>
                  <a:lnTo>
                    <a:pt x="38" y="98"/>
                  </a:lnTo>
                  <a:lnTo>
                    <a:pt x="38" y="98"/>
                  </a:lnTo>
                  <a:lnTo>
                    <a:pt x="38" y="98"/>
                  </a:lnTo>
                  <a:lnTo>
                    <a:pt x="39" y="98"/>
                  </a:lnTo>
                  <a:lnTo>
                    <a:pt x="39" y="98"/>
                  </a:lnTo>
                  <a:lnTo>
                    <a:pt x="39" y="98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1" y="100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2"/>
                  </a:lnTo>
                  <a:lnTo>
                    <a:pt x="39" y="102"/>
                  </a:lnTo>
                  <a:lnTo>
                    <a:pt x="38" y="102"/>
                  </a:lnTo>
                  <a:lnTo>
                    <a:pt x="38" y="103"/>
                  </a:lnTo>
                  <a:lnTo>
                    <a:pt x="38" y="103"/>
                  </a:lnTo>
                  <a:lnTo>
                    <a:pt x="38" y="103"/>
                  </a:lnTo>
                  <a:lnTo>
                    <a:pt x="38" y="103"/>
                  </a:lnTo>
                  <a:lnTo>
                    <a:pt x="38" y="103"/>
                  </a:lnTo>
                  <a:lnTo>
                    <a:pt x="38" y="104"/>
                  </a:lnTo>
                  <a:lnTo>
                    <a:pt x="38" y="104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5"/>
                  </a:lnTo>
                  <a:lnTo>
                    <a:pt x="37" y="105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09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1"/>
                  </a:lnTo>
                  <a:lnTo>
                    <a:pt x="30" y="111"/>
                  </a:lnTo>
                  <a:lnTo>
                    <a:pt x="30" y="111"/>
                  </a:lnTo>
                  <a:lnTo>
                    <a:pt x="29" y="111"/>
                  </a:lnTo>
                  <a:lnTo>
                    <a:pt x="29" y="111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2"/>
                  </a:lnTo>
                  <a:lnTo>
                    <a:pt x="29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4" y="115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2" y="117"/>
                  </a:lnTo>
                  <a:lnTo>
                    <a:pt x="22" y="117"/>
                  </a:lnTo>
                  <a:lnTo>
                    <a:pt x="22" y="118"/>
                  </a:lnTo>
                  <a:lnTo>
                    <a:pt x="22" y="118"/>
                  </a:lnTo>
                  <a:lnTo>
                    <a:pt x="22" y="118"/>
                  </a:lnTo>
                  <a:lnTo>
                    <a:pt x="22" y="119"/>
                  </a:lnTo>
                  <a:lnTo>
                    <a:pt x="22" y="119"/>
                  </a:lnTo>
                  <a:lnTo>
                    <a:pt x="22" y="120"/>
                  </a:lnTo>
                  <a:lnTo>
                    <a:pt x="22" y="120"/>
                  </a:lnTo>
                  <a:lnTo>
                    <a:pt x="21" y="120"/>
                  </a:lnTo>
                  <a:lnTo>
                    <a:pt x="21" y="120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20" y="121"/>
                  </a:lnTo>
                  <a:lnTo>
                    <a:pt x="19" y="121"/>
                  </a:lnTo>
                  <a:lnTo>
                    <a:pt x="19" y="121"/>
                  </a:lnTo>
                  <a:lnTo>
                    <a:pt x="19" y="121"/>
                  </a:lnTo>
                  <a:lnTo>
                    <a:pt x="19" y="122"/>
                  </a:lnTo>
                  <a:lnTo>
                    <a:pt x="19" y="122"/>
                  </a:lnTo>
                  <a:lnTo>
                    <a:pt x="19" y="122"/>
                  </a:lnTo>
                  <a:lnTo>
                    <a:pt x="19" y="123"/>
                  </a:lnTo>
                  <a:lnTo>
                    <a:pt x="19" y="123"/>
                  </a:lnTo>
                  <a:lnTo>
                    <a:pt x="19" y="124"/>
                  </a:lnTo>
                  <a:lnTo>
                    <a:pt x="19" y="124"/>
                  </a:lnTo>
                  <a:lnTo>
                    <a:pt x="18" y="125"/>
                  </a:lnTo>
                  <a:lnTo>
                    <a:pt x="18" y="125"/>
                  </a:lnTo>
                  <a:lnTo>
                    <a:pt x="18" y="125"/>
                  </a:lnTo>
                  <a:lnTo>
                    <a:pt x="18" y="126"/>
                  </a:lnTo>
                  <a:lnTo>
                    <a:pt x="18" y="126"/>
                  </a:lnTo>
                  <a:lnTo>
                    <a:pt x="18" y="127"/>
                  </a:lnTo>
                  <a:lnTo>
                    <a:pt x="18" y="127"/>
                  </a:lnTo>
                  <a:lnTo>
                    <a:pt x="18" y="127"/>
                  </a:lnTo>
                  <a:lnTo>
                    <a:pt x="18" y="128"/>
                  </a:lnTo>
                  <a:lnTo>
                    <a:pt x="18" y="128"/>
                  </a:lnTo>
                  <a:lnTo>
                    <a:pt x="18" y="129"/>
                  </a:lnTo>
                  <a:lnTo>
                    <a:pt x="18" y="129"/>
                  </a:lnTo>
                  <a:lnTo>
                    <a:pt x="17" y="129"/>
                  </a:lnTo>
                  <a:lnTo>
                    <a:pt x="17" y="130"/>
                  </a:lnTo>
                  <a:lnTo>
                    <a:pt x="17" y="130"/>
                  </a:lnTo>
                  <a:lnTo>
                    <a:pt x="17" y="131"/>
                  </a:lnTo>
                  <a:lnTo>
                    <a:pt x="17" y="131"/>
                  </a:lnTo>
                  <a:lnTo>
                    <a:pt x="17" y="131"/>
                  </a:lnTo>
                  <a:lnTo>
                    <a:pt x="17" y="132"/>
                  </a:lnTo>
                  <a:lnTo>
                    <a:pt x="18" y="132"/>
                  </a:lnTo>
                  <a:lnTo>
                    <a:pt x="18" y="132"/>
                  </a:lnTo>
                  <a:lnTo>
                    <a:pt x="18" y="133"/>
                  </a:lnTo>
                  <a:lnTo>
                    <a:pt x="18" y="133"/>
                  </a:lnTo>
                  <a:lnTo>
                    <a:pt x="18" y="133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18" y="139"/>
                  </a:lnTo>
                  <a:lnTo>
                    <a:pt x="18" y="139"/>
                  </a:lnTo>
                  <a:lnTo>
                    <a:pt x="18" y="140"/>
                  </a:lnTo>
                  <a:lnTo>
                    <a:pt x="18" y="140"/>
                  </a:lnTo>
                  <a:lnTo>
                    <a:pt x="18" y="140"/>
                  </a:lnTo>
                  <a:lnTo>
                    <a:pt x="18" y="141"/>
                  </a:lnTo>
                  <a:lnTo>
                    <a:pt x="18" y="141"/>
                  </a:lnTo>
                  <a:lnTo>
                    <a:pt x="18" y="142"/>
                  </a:lnTo>
                  <a:lnTo>
                    <a:pt x="18" y="142"/>
                  </a:lnTo>
                  <a:lnTo>
                    <a:pt x="18" y="142"/>
                  </a:lnTo>
                  <a:lnTo>
                    <a:pt x="18" y="143"/>
                  </a:lnTo>
                  <a:lnTo>
                    <a:pt x="18" y="143"/>
                  </a:lnTo>
                  <a:lnTo>
                    <a:pt x="18" y="144"/>
                  </a:lnTo>
                  <a:lnTo>
                    <a:pt x="17" y="144"/>
                  </a:lnTo>
                  <a:lnTo>
                    <a:pt x="17" y="144"/>
                  </a:lnTo>
                  <a:lnTo>
                    <a:pt x="17" y="145"/>
                  </a:lnTo>
                  <a:lnTo>
                    <a:pt x="16" y="145"/>
                  </a:lnTo>
                  <a:lnTo>
                    <a:pt x="16" y="14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50" name="Freeform 158"/>
            <p:cNvSpPr>
              <a:spLocks/>
            </p:cNvSpPr>
            <p:nvPr>
              <p:custDataLst>
                <p:tags r:id="rId305"/>
              </p:custDataLst>
            </p:nvPr>
          </p:nvSpPr>
          <p:spPr bwMode="auto">
            <a:xfrm>
              <a:off x="4285893" y="2566496"/>
              <a:ext cx="191692" cy="211252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5"/>
                </a:cxn>
                <a:cxn ang="0">
                  <a:pos x="6" y="7"/>
                </a:cxn>
                <a:cxn ang="0">
                  <a:pos x="7" y="11"/>
                </a:cxn>
                <a:cxn ang="0">
                  <a:pos x="7" y="14"/>
                </a:cxn>
                <a:cxn ang="0">
                  <a:pos x="6" y="18"/>
                </a:cxn>
                <a:cxn ang="0">
                  <a:pos x="6" y="21"/>
                </a:cxn>
                <a:cxn ang="0">
                  <a:pos x="4" y="25"/>
                </a:cxn>
                <a:cxn ang="0">
                  <a:pos x="2" y="27"/>
                </a:cxn>
                <a:cxn ang="0">
                  <a:pos x="1" y="30"/>
                </a:cxn>
                <a:cxn ang="0">
                  <a:pos x="0" y="34"/>
                </a:cxn>
                <a:cxn ang="0">
                  <a:pos x="4" y="36"/>
                </a:cxn>
                <a:cxn ang="0">
                  <a:pos x="2" y="38"/>
                </a:cxn>
                <a:cxn ang="0">
                  <a:pos x="2" y="41"/>
                </a:cxn>
                <a:cxn ang="0">
                  <a:pos x="4" y="45"/>
                </a:cxn>
                <a:cxn ang="0">
                  <a:pos x="7" y="47"/>
                </a:cxn>
                <a:cxn ang="0">
                  <a:pos x="8" y="51"/>
                </a:cxn>
                <a:cxn ang="0">
                  <a:pos x="10" y="53"/>
                </a:cxn>
                <a:cxn ang="0">
                  <a:pos x="11" y="56"/>
                </a:cxn>
                <a:cxn ang="0">
                  <a:pos x="10" y="59"/>
                </a:cxn>
                <a:cxn ang="0">
                  <a:pos x="9" y="62"/>
                </a:cxn>
                <a:cxn ang="0">
                  <a:pos x="10" y="65"/>
                </a:cxn>
                <a:cxn ang="0">
                  <a:pos x="10" y="69"/>
                </a:cxn>
                <a:cxn ang="0">
                  <a:pos x="10" y="72"/>
                </a:cxn>
                <a:cxn ang="0">
                  <a:pos x="9" y="75"/>
                </a:cxn>
                <a:cxn ang="0">
                  <a:pos x="10" y="78"/>
                </a:cxn>
                <a:cxn ang="0">
                  <a:pos x="9" y="81"/>
                </a:cxn>
                <a:cxn ang="0">
                  <a:pos x="10" y="84"/>
                </a:cxn>
                <a:cxn ang="0">
                  <a:pos x="7" y="84"/>
                </a:cxn>
                <a:cxn ang="0">
                  <a:pos x="7" y="87"/>
                </a:cxn>
                <a:cxn ang="0">
                  <a:pos x="7" y="91"/>
                </a:cxn>
                <a:cxn ang="0">
                  <a:pos x="7" y="95"/>
                </a:cxn>
                <a:cxn ang="0">
                  <a:pos x="6" y="98"/>
                </a:cxn>
                <a:cxn ang="0">
                  <a:pos x="7" y="99"/>
                </a:cxn>
                <a:cxn ang="0">
                  <a:pos x="11" y="99"/>
                </a:cxn>
                <a:cxn ang="0">
                  <a:pos x="15" y="99"/>
                </a:cxn>
                <a:cxn ang="0">
                  <a:pos x="19" y="99"/>
                </a:cxn>
                <a:cxn ang="0">
                  <a:pos x="23" y="99"/>
                </a:cxn>
                <a:cxn ang="0">
                  <a:pos x="27" y="99"/>
                </a:cxn>
                <a:cxn ang="0">
                  <a:pos x="32" y="99"/>
                </a:cxn>
                <a:cxn ang="0">
                  <a:pos x="36" y="99"/>
                </a:cxn>
                <a:cxn ang="0">
                  <a:pos x="40" y="99"/>
                </a:cxn>
                <a:cxn ang="0">
                  <a:pos x="44" y="99"/>
                </a:cxn>
                <a:cxn ang="0">
                  <a:pos x="48" y="99"/>
                </a:cxn>
                <a:cxn ang="0">
                  <a:pos x="52" y="99"/>
                </a:cxn>
                <a:cxn ang="0">
                  <a:pos x="56" y="99"/>
                </a:cxn>
                <a:cxn ang="0">
                  <a:pos x="60" y="99"/>
                </a:cxn>
                <a:cxn ang="0">
                  <a:pos x="64" y="99"/>
                </a:cxn>
                <a:cxn ang="0">
                  <a:pos x="68" y="99"/>
                </a:cxn>
                <a:cxn ang="0">
                  <a:pos x="72" y="99"/>
                </a:cxn>
                <a:cxn ang="0">
                  <a:pos x="76" y="99"/>
                </a:cxn>
                <a:cxn ang="0">
                  <a:pos x="80" y="99"/>
                </a:cxn>
                <a:cxn ang="0">
                  <a:pos x="84" y="99"/>
                </a:cxn>
                <a:cxn ang="0">
                  <a:pos x="88" y="100"/>
                </a:cxn>
                <a:cxn ang="0">
                  <a:pos x="88" y="103"/>
                </a:cxn>
                <a:cxn ang="0">
                  <a:pos x="91" y="104"/>
                </a:cxn>
                <a:cxn ang="0">
                  <a:pos x="92" y="107"/>
                </a:cxn>
                <a:cxn ang="0">
                  <a:pos x="95" y="108"/>
                </a:cxn>
                <a:cxn ang="0">
                  <a:pos x="95" y="105"/>
                </a:cxn>
              </a:cxnLst>
              <a:rect l="0" t="0" r="r" b="b"/>
              <a:pathLst>
                <a:path w="98" h="108">
                  <a:moveTo>
                    <a:pt x="2" y="0"/>
                  </a:moveTo>
                  <a:lnTo>
                    <a:pt x="3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7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7" y="47"/>
                  </a:lnTo>
                  <a:lnTo>
                    <a:pt x="7" y="48"/>
                  </a:lnTo>
                  <a:lnTo>
                    <a:pt x="7" y="48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7" y="49"/>
                  </a:lnTo>
                  <a:lnTo>
                    <a:pt x="8" y="49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1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10" y="60"/>
                  </a:lnTo>
                  <a:lnTo>
                    <a:pt x="10" y="61"/>
                  </a:lnTo>
                  <a:lnTo>
                    <a:pt x="9" y="61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0" y="64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1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9" y="67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9" y="72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9" y="72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8" y="75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9" y="77"/>
                  </a:lnTo>
                  <a:lnTo>
                    <a:pt x="9" y="77"/>
                  </a:lnTo>
                  <a:lnTo>
                    <a:pt x="9" y="77"/>
                  </a:lnTo>
                  <a:lnTo>
                    <a:pt x="9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9" y="79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0" y="81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9" y="82"/>
                  </a:lnTo>
                  <a:lnTo>
                    <a:pt x="9" y="83"/>
                  </a:lnTo>
                  <a:lnTo>
                    <a:pt x="10" y="83"/>
                  </a:lnTo>
                  <a:lnTo>
                    <a:pt x="10" y="84"/>
                  </a:lnTo>
                  <a:lnTo>
                    <a:pt x="10" y="84"/>
                  </a:lnTo>
                  <a:lnTo>
                    <a:pt x="9" y="84"/>
                  </a:lnTo>
                  <a:lnTo>
                    <a:pt x="9" y="84"/>
                  </a:lnTo>
                  <a:lnTo>
                    <a:pt x="9" y="84"/>
                  </a:lnTo>
                  <a:lnTo>
                    <a:pt x="9" y="84"/>
                  </a:lnTo>
                  <a:lnTo>
                    <a:pt x="9" y="83"/>
                  </a:lnTo>
                  <a:lnTo>
                    <a:pt x="9" y="83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7" y="83"/>
                  </a:lnTo>
                  <a:lnTo>
                    <a:pt x="7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5"/>
                  </a:lnTo>
                  <a:lnTo>
                    <a:pt x="7" y="85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9"/>
                  </a:lnTo>
                  <a:lnTo>
                    <a:pt x="6" y="89"/>
                  </a:lnTo>
                  <a:lnTo>
                    <a:pt x="6" y="89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7" y="91"/>
                  </a:lnTo>
                  <a:lnTo>
                    <a:pt x="7" y="91"/>
                  </a:lnTo>
                  <a:lnTo>
                    <a:pt x="7" y="92"/>
                  </a:lnTo>
                  <a:lnTo>
                    <a:pt x="6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6"/>
                  </a:lnTo>
                  <a:lnTo>
                    <a:pt x="7" y="96"/>
                  </a:lnTo>
                  <a:lnTo>
                    <a:pt x="6" y="96"/>
                  </a:lnTo>
                  <a:lnTo>
                    <a:pt x="6" y="96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5" y="99"/>
                  </a:lnTo>
                  <a:lnTo>
                    <a:pt x="6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7" y="99"/>
                  </a:lnTo>
                  <a:lnTo>
                    <a:pt x="7" y="99"/>
                  </a:lnTo>
                  <a:lnTo>
                    <a:pt x="8" y="99"/>
                  </a:lnTo>
                  <a:lnTo>
                    <a:pt x="8" y="99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3" y="99"/>
                  </a:lnTo>
                  <a:lnTo>
                    <a:pt x="13" y="99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5" y="99"/>
                  </a:lnTo>
                  <a:lnTo>
                    <a:pt x="15" y="99"/>
                  </a:lnTo>
                  <a:lnTo>
                    <a:pt x="16" y="99"/>
                  </a:lnTo>
                  <a:lnTo>
                    <a:pt x="16" y="99"/>
                  </a:lnTo>
                  <a:lnTo>
                    <a:pt x="16" y="99"/>
                  </a:lnTo>
                  <a:lnTo>
                    <a:pt x="17" y="99"/>
                  </a:lnTo>
                  <a:lnTo>
                    <a:pt x="17" y="99"/>
                  </a:lnTo>
                  <a:lnTo>
                    <a:pt x="18" y="99"/>
                  </a:lnTo>
                  <a:lnTo>
                    <a:pt x="18" y="99"/>
                  </a:lnTo>
                  <a:lnTo>
                    <a:pt x="18" y="99"/>
                  </a:lnTo>
                  <a:lnTo>
                    <a:pt x="19" y="99"/>
                  </a:lnTo>
                  <a:lnTo>
                    <a:pt x="19" y="99"/>
                  </a:lnTo>
                  <a:lnTo>
                    <a:pt x="20" y="99"/>
                  </a:lnTo>
                  <a:lnTo>
                    <a:pt x="20" y="99"/>
                  </a:lnTo>
                  <a:lnTo>
                    <a:pt x="20" y="99"/>
                  </a:lnTo>
                  <a:lnTo>
                    <a:pt x="21" y="99"/>
                  </a:lnTo>
                  <a:lnTo>
                    <a:pt x="21" y="99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3" y="99"/>
                  </a:lnTo>
                  <a:lnTo>
                    <a:pt x="23" y="99"/>
                  </a:lnTo>
                  <a:lnTo>
                    <a:pt x="23" y="99"/>
                  </a:lnTo>
                  <a:lnTo>
                    <a:pt x="24" y="99"/>
                  </a:lnTo>
                  <a:lnTo>
                    <a:pt x="24" y="99"/>
                  </a:lnTo>
                  <a:lnTo>
                    <a:pt x="25" y="99"/>
                  </a:lnTo>
                  <a:lnTo>
                    <a:pt x="25" y="99"/>
                  </a:lnTo>
                  <a:lnTo>
                    <a:pt x="25" y="99"/>
                  </a:lnTo>
                  <a:lnTo>
                    <a:pt x="26" y="99"/>
                  </a:lnTo>
                  <a:lnTo>
                    <a:pt x="26" y="99"/>
                  </a:lnTo>
                  <a:lnTo>
                    <a:pt x="27" y="99"/>
                  </a:lnTo>
                  <a:lnTo>
                    <a:pt x="27" y="99"/>
                  </a:lnTo>
                  <a:lnTo>
                    <a:pt x="27" y="99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30" y="99"/>
                  </a:lnTo>
                  <a:lnTo>
                    <a:pt x="30" y="99"/>
                  </a:lnTo>
                  <a:lnTo>
                    <a:pt x="31" y="99"/>
                  </a:lnTo>
                  <a:lnTo>
                    <a:pt x="31" y="99"/>
                  </a:lnTo>
                  <a:lnTo>
                    <a:pt x="32" y="99"/>
                  </a:lnTo>
                  <a:lnTo>
                    <a:pt x="32" y="99"/>
                  </a:lnTo>
                  <a:lnTo>
                    <a:pt x="32" y="99"/>
                  </a:lnTo>
                  <a:lnTo>
                    <a:pt x="33" y="99"/>
                  </a:lnTo>
                  <a:lnTo>
                    <a:pt x="33" y="99"/>
                  </a:lnTo>
                  <a:lnTo>
                    <a:pt x="34" y="99"/>
                  </a:lnTo>
                  <a:lnTo>
                    <a:pt x="34" y="99"/>
                  </a:lnTo>
                  <a:lnTo>
                    <a:pt x="34" y="99"/>
                  </a:lnTo>
                  <a:lnTo>
                    <a:pt x="35" y="99"/>
                  </a:lnTo>
                  <a:lnTo>
                    <a:pt x="35" y="99"/>
                  </a:lnTo>
                  <a:lnTo>
                    <a:pt x="36" y="99"/>
                  </a:lnTo>
                  <a:lnTo>
                    <a:pt x="36" y="99"/>
                  </a:lnTo>
                  <a:lnTo>
                    <a:pt x="36" y="99"/>
                  </a:lnTo>
                  <a:lnTo>
                    <a:pt x="37" y="99"/>
                  </a:lnTo>
                  <a:lnTo>
                    <a:pt x="37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1" y="99"/>
                  </a:lnTo>
                  <a:lnTo>
                    <a:pt x="41" y="99"/>
                  </a:lnTo>
                  <a:lnTo>
                    <a:pt x="41" y="99"/>
                  </a:lnTo>
                  <a:lnTo>
                    <a:pt x="42" y="99"/>
                  </a:lnTo>
                  <a:lnTo>
                    <a:pt x="42" y="99"/>
                  </a:lnTo>
                  <a:lnTo>
                    <a:pt x="43" y="99"/>
                  </a:lnTo>
                  <a:lnTo>
                    <a:pt x="43" y="99"/>
                  </a:lnTo>
                  <a:lnTo>
                    <a:pt x="43" y="99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5" y="99"/>
                  </a:lnTo>
                  <a:lnTo>
                    <a:pt x="45" y="99"/>
                  </a:lnTo>
                  <a:lnTo>
                    <a:pt x="45" y="99"/>
                  </a:lnTo>
                  <a:lnTo>
                    <a:pt x="46" y="99"/>
                  </a:lnTo>
                  <a:lnTo>
                    <a:pt x="46" y="99"/>
                  </a:lnTo>
                  <a:lnTo>
                    <a:pt x="47" y="99"/>
                  </a:lnTo>
                  <a:lnTo>
                    <a:pt x="47" y="99"/>
                  </a:lnTo>
                  <a:lnTo>
                    <a:pt x="48" y="99"/>
                  </a:lnTo>
                  <a:lnTo>
                    <a:pt x="48" y="99"/>
                  </a:lnTo>
                  <a:lnTo>
                    <a:pt x="48" y="99"/>
                  </a:lnTo>
                  <a:lnTo>
                    <a:pt x="49" y="99"/>
                  </a:lnTo>
                  <a:lnTo>
                    <a:pt x="49" y="99"/>
                  </a:lnTo>
                  <a:lnTo>
                    <a:pt x="50" y="99"/>
                  </a:lnTo>
                  <a:lnTo>
                    <a:pt x="50" y="99"/>
                  </a:lnTo>
                  <a:lnTo>
                    <a:pt x="50" y="99"/>
                  </a:lnTo>
                  <a:lnTo>
                    <a:pt x="51" y="99"/>
                  </a:lnTo>
                  <a:lnTo>
                    <a:pt x="51" y="99"/>
                  </a:lnTo>
                  <a:lnTo>
                    <a:pt x="52" y="99"/>
                  </a:lnTo>
                  <a:lnTo>
                    <a:pt x="52" y="99"/>
                  </a:lnTo>
                  <a:lnTo>
                    <a:pt x="52" y="99"/>
                  </a:lnTo>
                  <a:lnTo>
                    <a:pt x="53" y="99"/>
                  </a:lnTo>
                  <a:lnTo>
                    <a:pt x="53" y="99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5" y="99"/>
                  </a:lnTo>
                  <a:lnTo>
                    <a:pt x="55" y="99"/>
                  </a:lnTo>
                  <a:lnTo>
                    <a:pt x="56" y="99"/>
                  </a:lnTo>
                  <a:lnTo>
                    <a:pt x="56" y="99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59" y="99"/>
                  </a:lnTo>
                  <a:lnTo>
                    <a:pt x="59" y="99"/>
                  </a:lnTo>
                  <a:lnTo>
                    <a:pt x="59" y="99"/>
                  </a:lnTo>
                  <a:lnTo>
                    <a:pt x="60" y="99"/>
                  </a:lnTo>
                  <a:lnTo>
                    <a:pt x="60" y="99"/>
                  </a:lnTo>
                  <a:lnTo>
                    <a:pt x="61" y="99"/>
                  </a:lnTo>
                  <a:lnTo>
                    <a:pt x="61" y="99"/>
                  </a:lnTo>
                  <a:lnTo>
                    <a:pt x="61" y="99"/>
                  </a:lnTo>
                  <a:lnTo>
                    <a:pt x="62" y="99"/>
                  </a:lnTo>
                  <a:lnTo>
                    <a:pt x="62" y="99"/>
                  </a:lnTo>
                  <a:lnTo>
                    <a:pt x="63" y="99"/>
                  </a:lnTo>
                  <a:lnTo>
                    <a:pt x="63" y="99"/>
                  </a:lnTo>
                  <a:lnTo>
                    <a:pt x="63" y="99"/>
                  </a:lnTo>
                  <a:lnTo>
                    <a:pt x="64" y="99"/>
                  </a:lnTo>
                  <a:lnTo>
                    <a:pt x="64" y="99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6" y="99"/>
                  </a:lnTo>
                  <a:lnTo>
                    <a:pt x="66" y="99"/>
                  </a:lnTo>
                  <a:lnTo>
                    <a:pt x="66" y="99"/>
                  </a:lnTo>
                  <a:lnTo>
                    <a:pt x="66" y="99"/>
                  </a:lnTo>
                  <a:lnTo>
                    <a:pt x="67" y="99"/>
                  </a:lnTo>
                  <a:lnTo>
                    <a:pt x="67" y="99"/>
                  </a:lnTo>
                  <a:lnTo>
                    <a:pt x="68" y="99"/>
                  </a:lnTo>
                  <a:lnTo>
                    <a:pt x="68" y="99"/>
                  </a:lnTo>
                  <a:lnTo>
                    <a:pt x="68" y="99"/>
                  </a:lnTo>
                  <a:lnTo>
                    <a:pt x="69" y="99"/>
                  </a:lnTo>
                  <a:lnTo>
                    <a:pt x="69" y="99"/>
                  </a:lnTo>
                  <a:lnTo>
                    <a:pt x="70" y="99"/>
                  </a:lnTo>
                  <a:lnTo>
                    <a:pt x="70" y="99"/>
                  </a:lnTo>
                  <a:lnTo>
                    <a:pt x="70" y="99"/>
                  </a:lnTo>
                  <a:lnTo>
                    <a:pt x="71" y="99"/>
                  </a:lnTo>
                  <a:lnTo>
                    <a:pt x="71" y="99"/>
                  </a:lnTo>
                  <a:lnTo>
                    <a:pt x="72" y="99"/>
                  </a:lnTo>
                  <a:lnTo>
                    <a:pt x="72" y="99"/>
                  </a:lnTo>
                  <a:lnTo>
                    <a:pt x="73" y="99"/>
                  </a:lnTo>
                  <a:lnTo>
                    <a:pt x="73" y="99"/>
                  </a:lnTo>
                  <a:lnTo>
                    <a:pt x="73" y="99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5" y="99"/>
                  </a:lnTo>
                  <a:lnTo>
                    <a:pt x="75" y="99"/>
                  </a:lnTo>
                  <a:lnTo>
                    <a:pt x="75" y="99"/>
                  </a:lnTo>
                  <a:lnTo>
                    <a:pt x="76" y="99"/>
                  </a:lnTo>
                  <a:lnTo>
                    <a:pt x="76" y="99"/>
                  </a:lnTo>
                  <a:lnTo>
                    <a:pt x="77" y="99"/>
                  </a:lnTo>
                  <a:lnTo>
                    <a:pt x="77" y="99"/>
                  </a:lnTo>
                  <a:lnTo>
                    <a:pt x="77" y="99"/>
                  </a:lnTo>
                  <a:lnTo>
                    <a:pt x="78" y="99"/>
                  </a:lnTo>
                  <a:lnTo>
                    <a:pt x="78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79" y="99"/>
                  </a:lnTo>
                  <a:lnTo>
                    <a:pt x="80" y="99"/>
                  </a:lnTo>
                  <a:lnTo>
                    <a:pt x="80" y="99"/>
                  </a:lnTo>
                  <a:lnTo>
                    <a:pt x="81" y="99"/>
                  </a:lnTo>
                  <a:lnTo>
                    <a:pt x="81" y="99"/>
                  </a:lnTo>
                  <a:lnTo>
                    <a:pt x="82" y="99"/>
                  </a:lnTo>
                  <a:lnTo>
                    <a:pt x="82" y="99"/>
                  </a:lnTo>
                  <a:lnTo>
                    <a:pt x="82" y="99"/>
                  </a:lnTo>
                  <a:lnTo>
                    <a:pt x="83" y="99"/>
                  </a:lnTo>
                  <a:lnTo>
                    <a:pt x="83" y="99"/>
                  </a:lnTo>
                  <a:lnTo>
                    <a:pt x="84" y="99"/>
                  </a:lnTo>
                  <a:lnTo>
                    <a:pt x="84" y="99"/>
                  </a:lnTo>
                  <a:lnTo>
                    <a:pt x="84" y="99"/>
                  </a:lnTo>
                  <a:lnTo>
                    <a:pt x="85" y="99"/>
                  </a:lnTo>
                  <a:lnTo>
                    <a:pt x="85" y="99"/>
                  </a:lnTo>
                  <a:lnTo>
                    <a:pt x="86" y="99"/>
                  </a:lnTo>
                  <a:lnTo>
                    <a:pt x="86" y="99"/>
                  </a:lnTo>
                  <a:lnTo>
                    <a:pt x="86" y="99"/>
                  </a:lnTo>
                  <a:lnTo>
                    <a:pt x="87" y="99"/>
                  </a:lnTo>
                  <a:lnTo>
                    <a:pt x="87" y="99"/>
                  </a:lnTo>
                  <a:lnTo>
                    <a:pt x="88" y="99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1"/>
                  </a:lnTo>
                  <a:lnTo>
                    <a:pt x="88" y="101"/>
                  </a:lnTo>
                  <a:lnTo>
                    <a:pt x="88" y="101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88" y="103"/>
                  </a:lnTo>
                  <a:lnTo>
                    <a:pt x="88" y="103"/>
                  </a:lnTo>
                  <a:lnTo>
                    <a:pt x="89" y="103"/>
                  </a:lnTo>
                  <a:lnTo>
                    <a:pt x="89" y="102"/>
                  </a:lnTo>
                  <a:lnTo>
                    <a:pt x="90" y="103"/>
                  </a:lnTo>
                  <a:lnTo>
                    <a:pt x="90" y="103"/>
                  </a:lnTo>
                  <a:lnTo>
                    <a:pt x="91" y="103"/>
                  </a:lnTo>
                  <a:lnTo>
                    <a:pt x="91" y="103"/>
                  </a:lnTo>
                  <a:lnTo>
                    <a:pt x="91" y="104"/>
                  </a:lnTo>
                  <a:lnTo>
                    <a:pt x="91" y="104"/>
                  </a:lnTo>
                  <a:lnTo>
                    <a:pt x="91" y="104"/>
                  </a:lnTo>
                  <a:lnTo>
                    <a:pt x="91" y="105"/>
                  </a:lnTo>
                  <a:lnTo>
                    <a:pt x="91" y="105"/>
                  </a:lnTo>
                  <a:lnTo>
                    <a:pt x="91" y="105"/>
                  </a:lnTo>
                  <a:lnTo>
                    <a:pt x="91" y="105"/>
                  </a:lnTo>
                  <a:lnTo>
                    <a:pt x="91" y="105"/>
                  </a:lnTo>
                  <a:lnTo>
                    <a:pt x="91" y="106"/>
                  </a:lnTo>
                  <a:lnTo>
                    <a:pt x="92" y="106"/>
                  </a:lnTo>
                  <a:lnTo>
                    <a:pt x="92" y="106"/>
                  </a:lnTo>
                  <a:lnTo>
                    <a:pt x="92" y="107"/>
                  </a:lnTo>
                  <a:lnTo>
                    <a:pt x="92" y="107"/>
                  </a:lnTo>
                  <a:lnTo>
                    <a:pt x="92" y="107"/>
                  </a:lnTo>
                  <a:lnTo>
                    <a:pt x="93" y="107"/>
                  </a:lnTo>
                  <a:lnTo>
                    <a:pt x="93" y="107"/>
                  </a:lnTo>
                  <a:lnTo>
                    <a:pt x="93" y="107"/>
                  </a:lnTo>
                  <a:lnTo>
                    <a:pt x="94" y="107"/>
                  </a:lnTo>
                  <a:lnTo>
                    <a:pt x="94" y="107"/>
                  </a:lnTo>
                  <a:lnTo>
                    <a:pt x="94" y="107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5" y="107"/>
                  </a:lnTo>
                  <a:lnTo>
                    <a:pt x="96" y="107"/>
                  </a:lnTo>
                  <a:lnTo>
                    <a:pt x="96" y="107"/>
                  </a:lnTo>
                  <a:lnTo>
                    <a:pt x="96" y="107"/>
                  </a:lnTo>
                  <a:lnTo>
                    <a:pt x="96" y="106"/>
                  </a:lnTo>
                  <a:lnTo>
                    <a:pt x="96" y="106"/>
                  </a:lnTo>
                  <a:lnTo>
                    <a:pt x="95" y="106"/>
                  </a:lnTo>
                  <a:lnTo>
                    <a:pt x="95" y="105"/>
                  </a:lnTo>
                  <a:lnTo>
                    <a:pt x="96" y="106"/>
                  </a:lnTo>
                  <a:lnTo>
                    <a:pt x="96" y="106"/>
                  </a:lnTo>
                  <a:lnTo>
                    <a:pt x="96" y="106"/>
                  </a:lnTo>
                  <a:lnTo>
                    <a:pt x="97" y="106"/>
                  </a:lnTo>
                  <a:lnTo>
                    <a:pt x="97" y="106"/>
                  </a:lnTo>
                  <a:lnTo>
                    <a:pt x="97" y="105"/>
                  </a:lnTo>
                  <a:lnTo>
                    <a:pt x="97" y="105"/>
                  </a:lnTo>
                  <a:lnTo>
                    <a:pt x="98" y="105"/>
                  </a:lnTo>
                  <a:lnTo>
                    <a:pt x="98" y="10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51" name="Freeform 159"/>
            <p:cNvSpPr>
              <a:spLocks/>
            </p:cNvSpPr>
            <p:nvPr>
              <p:custDataLst>
                <p:tags r:id="rId306"/>
              </p:custDataLst>
            </p:nvPr>
          </p:nvSpPr>
          <p:spPr bwMode="auto">
            <a:xfrm>
              <a:off x="4281979" y="2425660"/>
              <a:ext cx="240593" cy="140834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115" y="0"/>
                </a:cxn>
                <a:cxn ang="0">
                  <a:pos x="111" y="0"/>
                </a:cxn>
                <a:cxn ang="0">
                  <a:pos x="107" y="0"/>
                </a:cxn>
                <a:cxn ang="0">
                  <a:pos x="103" y="0"/>
                </a:cxn>
                <a:cxn ang="0">
                  <a:pos x="100" y="0"/>
                </a:cxn>
                <a:cxn ang="0">
                  <a:pos x="96" y="0"/>
                </a:cxn>
                <a:cxn ang="0">
                  <a:pos x="92" y="0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9" y="0"/>
                </a:cxn>
                <a:cxn ang="0">
                  <a:pos x="75" y="0"/>
                </a:cxn>
                <a:cxn ang="0">
                  <a:pos x="72" y="0"/>
                </a:cxn>
                <a:cxn ang="0">
                  <a:pos x="69" y="0"/>
                </a:cxn>
                <a:cxn ang="0">
                  <a:pos x="65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2" y="0"/>
                </a:cxn>
                <a:cxn ang="0">
                  <a:pos x="48" y="0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6" y="0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4" y="0"/>
                </a:cxn>
                <a:cxn ang="0">
                  <a:pos x="20" y="0"/>
                </a:cxn>
                <a:cxn ang="0">
                  <a:pos x="16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6" y="1"/>
                </a:cxn>
                <a:cxn ang="0">
                  <a:pos x="8" y="2"/>
                </a:cxn>
                <a:cxn ang="0">
                  <a:pos x="9" y="6"/>
                </a:cxn>
                <a:cxn ang="0">
                  <a:pos x="11" y="8"/>
                </a:cxn>
                <a:cxn ang="0">
                  <a:pos x="12" y="10"/>
                </a:cxn>
                <a:cxn ang="0">
                  <a:pos x="10" y="13"/>
                </a:cxn>
                <a:cxn ang="0">
                  <a:pos x="9" y="16"/>
                </a:cxn>
                <a:cxn ang="0">
                  <a:pos x="8" y="19"/>
                </a:cxn>
                <a:cxn ang="0">
                  <a:pos x="6" y="23"/>
                </a:cxn>
                <a:cxn ang="0">
                  <a:pos x="6" y="26"/>
                </a:cxn>
                <a:cxn ang="0">
                  <a:pos x="8" y="30"/>
                </a:cxn>
                <a:cxn ang="0">
                  <a:pos x="8" y="33"/>
                </a:cxn>
                <a:cxn ang="0">
                  <a:pos x="6" y="35"/>
                </a:cxn>
                <a:cxn ang="0">
                  <a:pos x="3" y="35"/>
                </a:cxn>
                <a:cxn ang="0">
                  <a:pos x="0" y="37"/>
                </a:cxn>
                <a:cxn ang="0">
                  <a:pos x="2" y="39"/>
                </a:cxn>
                <a:cxn ang="0">
                  <a:pos x="1" y="42"/>
                </a:cxn>
                <a:cxn ang="0">
                  <a:pos x="2" y="44"/>
                </a:cxn>
                <a:cxn ang="0">
                  <a:pos x="5" y="46"/>
                </a:cxn>
                <a:cxn ang="0">
                  <a:pos x="6" y="49"/>
                </a:cxn>
                <a:cxn ang="0">
                  <a:pos x="4" y="51"/>
                </a:cxn>
                <a:cxn ang="0">
                  <a:pos x="5" y="53"/>
                </a:cxn>
                <a:cxn ang="0">
                  <a:pos x="8" y="55"/>
                </a:cxn>
                <a:cxn ang="0">
                  <a:pos x="8" y="57"/>
                </a:cxn>
                <a:cxn ang="0">
                  <a:pos x="9" y="59"/>
                </a:cxn>
                <a:cxn ang="0">
                  <a:pos x="10" y="62"/>
                </a:cxn>
                <a:cxn ang="0">
                  <a:pos x="11" y="64"/>
                </a:cxn>
                <a:cxn ang="0">
                  <a:pos x="11" y="67"/>
                </a:cxn>
                <a:cxn ang="0">
                  <a:pos x="9" y="70"/>
                </a:cxn>
                <a:cxn ang="0">
                  <a:pos x="6" y="72"/>
                </a:cxn>
              </a:cxnLst>
              <a:rect l="0" t="0" r="r" b="b"/>
              <a:pathLst>
                <a:path w="123" h="72">
                  <a:moveTo>
                    <a:pt x="123" y="0"/>
                  </a:moveTo>
                  <a:lnTo>
                    <a:pt x="123" y="0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8" y="32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1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3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7"/>
                  </a:lnTo>
                  <a:lnTo>
                    <a:pt x="5" y="47"/>
                  </a:lnTo>
                  <a:lnTo>
                    <a:pt x="6" y="47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7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7" y="5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9" y="60"/>
                  </a:lnTo>
                  <a:lnTo>
                    <a:pt x="10" y="60"/>
                  </a:lnTo>
                  <a:lnTo>
                    <a:pt x="10" y="61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1" y="6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1" y="65"/>
                  </a:lnTo>
                  <a:lnTo>
                    <a:pt x="11" y="65"/>
                  </a:lnTo>
                  <a:lnTo>
                    <a:pt x="11" y="65"/>
                  </a:lnTo>
                  <a:lnTo>
                    <a:pt x="11" y="64"/>
                  </a:lnTo>
                  <a:lnTo>
                    <a:pt x="12" y="64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1" y="65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0" y="67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10" y="70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8" y="70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7" y="71"/>
                  </a:lnTo>
                  <a:lnTo>
                    <a:pt x="7" y="72"/>
                  </a:lnTo>
                  <a:lnTo>
                    <a:pt x="6" y="72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5" y="72"/>
                  </a:lnTo>
                  <a:lnTo>
                    <a:pt x="5" y="72"/>
                  </a:lnTo>
                  <a:lnTo>
                    <a:pt x="4" y="72"/>
                  </a:lnTo>
                  <a:lnTo>
                    <a:pt x="4" y="7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52" name="Freeform 160"/>
            <p:cNvSpPr>
              <a:spLocks/>
            </p:cNvSpPr>
            <p:nvPr>
              <p:custDataLst>
                <p:tags r:id="rId307"/>
              </p:custDataLst>
            </p:nvPr>
          </p:nvSpPr>
          <p:spPr bwMode="auto">
            <a:xfrm>
              <a:off x="4522574" y="2261356"/>
              <a:ext cx="256242" cy="166263"/>
            </a:xfrm>
            <a:custGeom>
              <a:avLst/>
              <a:gdLst/>
              <a:ahLst/>
              <a:cxnLst>
                <a:cxn ang="0">
                  <a:pos x="131" y="3"/>
                </a:cxn>
                <a:cxn ang="0">
                  <a:pos x="128" y="6"/>
                </a:cxn>
                <a:cxn ang="0">
                  <a:pos x="124" y="8"/>
                </a:cxn>
                <a:cxn ang="0">
                  <a:pos x="124" y="11"/>
                </a:cxn>
                <a:cxn ang="0">
                  <a:pos x="124" y="15"/>
                </a:cxn>
                <a:cxn ang="0">
                  <a:pos x="126" y="18"/>
                </a:cxn>
                <a:cxn ang="0">
                  <a:pos x="128" y="21"/>
                </a:cxn>
                <a:cxn ang="0">
                  <a:pos x="129" y="25"/>
                </a:cxn>
                <a:cxn ang="0">
                  <a:pos x="131" y="28"/>
                </a:cxn>
                <a:cxn ang="0">
                  <a:pos x="131" y="31"/>
                </a:cxn>
                <a:cxn ang="0">
                  <a:pos x="128" y="34"/>
                </a:cxn>
                <a:cxn ang="0">
                  <a:pos x="129" y="38"/>
                </a:cxn>
                <a:cxn ang="0">
                  <a:pos x="128" y="42"/>
                </a:cxn>
                <a:cxn ang="0">
                  <a:pos x="128" y="45"/>
                </a:cxn>
                <a:cxn ang="0">
                  <a:pos x="127" y="48"/>
                </a:cxn>
                <a:cxn ang="0">
                  <a:pos x="126" y="52"/>
                </a:cxn>
                <a:cxn ang="0">
                  <a:pos x="124" y="55"/>
                </a:cxn>
                <a:cxn ang="0">
                  <a:pos x="123" y="58"/>
                </a:cxn>
                <a:cxn ang="0">
                  <a:pos x="121" y="60"/>
                </a:cxn>
                <a:cxn ang="0">
                  <a:pos x="122" y="64"/>
                </a:cxn>
                <a:cxn ang="0">
                  <a:pos x="123" y="68"/>
                </a:cxn>
                <a:cxn ang="0">
                  <a:pos x="122" y="71"/>
                </a:cxn>
                <a:cxn ang="0">
                  <a:pos x="121" y="74"/>
                </a:cxn>
                <a:cxn ang="0">
                  <a:pos x="120" y="77"/>
                </a:cxn>
                <a:cxn ang="0">
                  <a:pos x="122" y="77"/>
                </a:cxn>
                <a:cxn ang="0">
                  <a:pos x="126" y="76"/>
                </a:cxn>
                <a:cxn ang="0">
                  <a:pos x="128" y="78"/>
                </a:cxn>
                <a:cxn ang="0">
                  <a:pos x="125" y="80"/>
                </a:cxn>
                <a:cxn ang="0">
                  <a:pos x="122" y="83"/>
                </a:cxn>
                <a:cxn ang="0">
                  <a:pos x="119" y="84"/>
                </a:cxn>
                <a:cxn ang="0">
                  <a:pos x="115" y="84"/>
                </a:cxn>
                <a:cxn ang="0">
                  <a:pos x="110" y="84"/>
                </a:cxn>
                <a:cxn ang="0">
                  <a:pos x="106" y="84"/>
                </a:cxn>
                <a:cxn ang="0">
                  <a:pos x="103" y="84"/>
                </a:cxn>
                <a:cxn ang="0">
                  <a:pos x="100" y="85"/>
                </a:cxn>
                <a:cxn ang="0">
                  <a:pos x="97" y="84"/>
                </a:cxn>
                <a:cxn ang="0">
                  <a:pos x="93" y="85"/>
                </a:cxn>
                <a:cxn ang="0">
                  <a:pos x="90" y="85"/>
                </a:cxn>
                <a:cxn ang="0">
                  <a:pos x="86" y="85"/>
                </a:cxn>
                <a:cxn ang="0">
                  <a:pos x="82" y="85"/>
                </a:cxn>
                <a:cxn ang="0">
                  <a:pos x="78" y="85"/>
                </a:cxn>
                <a:cxn ang="0">
                  <a:pos x="74" y="85"/>
                </a:cxn>
                <a:cxn ang="0">
                  <a:pos x="70" y="85"/>
                </a:cxn>
                <a:cxn ang="0">
                  <a:pos x="65" y="85"/>
                </a:cxn>
                <a:cxn ang="0">
                  <a:pos x="61" y="85"/>
                </a:cxn>
                <a:cxn ang="0">
                  <a:pos x="57" y="85"/>
                </a:cxn>
                <a:cxn ang="0">
                  <a:pos x="53" y="85"/>
                </a:cxn>
                <a:cxn ang="0">
                  <a:pos x="49" y="85"/>
                </a:cxn>
                <a:cxn ang="0">
                  <a:pos x="45" y="85"/>
                </a:cxn>
                <a:cxn ang="0">
                  <a:pos x="40" y="85"/>
                </a:cxn>
                <a:cxn ang="0">
                  <a:pos x="36" y="85"/>
                </a:cxn>
                <a:cxn ang="0">
                  <a:pos x="33" y="85"/>
                </a:cxn>
                <a:cxn ang="0">
                  <a:pos x="29" y="84"/>
                </a:cxn>
                <a:cxn ang="0">
                  <a:pos x="24" y="84"/>
                </a:cxn>
                <a:cxn ang="0">
                  <a:pos x="20" y="84"/>
                </a:cxn>
                <a:cxn ang="0">
                  <a:pos x="16" y="84"/>
                </a:cxn>
                <a:cxn ang="0">
                  <a:pos x="12" y="84"/>
                </a:cxn>
                <a:cxn ang="0">
                  <a:pos x="8" y="84"/>
                </a:cxn>
                <a:cxn ang="0">
                  <a:pos x="4" y="84"/>
                </a:cxn>
              </a:cxnLst>
              <a:rect l="0" t="0" r="r" b="b"/>
              <a:pathLst>
                <a:path w="131" h="85">
                  <a:moveTo>
                    <a:pt x="131" y="0"/>
                  </a:moveTo>
                  <a:lnTo>
                    <a:pt x="131" y="1"/>
                  </a:lnTo>
                  <a:lnTo>
                    <a:pt x="131" y="1"/>
                  </a:lnTo>
                  <a:lnTo>
                    <a:pt x="131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1" y="3"/>
                  </a:lnTo>
                  <a:lnTo>
                    <a:pt x="131" y="3"/>
                  </a:lnTo>
                  <a:lnTo>
                    <a:pt x="131" y="3"/>
                  </a:lnTo>
                  <a:lnTo>
                    <a:pt x="131" y="4"/>
                  </a:lnTo>
                  <a:lnTo>
                    <a:pt x="130" y="4"/>
                  </a:lnTo>
                  <a:lnTo>
                    <a:pt x="130" y="5"/>
                  </a:lnTo>
                  <a:lnTo>
                    <a:pt x="129" y="5"/>
                  </a:lnTo>
                  <a:lnTo>
                    <a:pt x="129" y="5"/>
                  </a:lnTo>
                  <a:lnTo>
                    <a:pt x="129" y="5"/>
                  </a:lnTo>
                  <a:lnTo>
                    <a:pt x="129" y="5"/>
                  </a:lnTo>
                  <a:lnTo>
                    <a:pt x="128" y="5"/>
                  </a:lnTo>
                  <a:lnTo>
                    <a:pt x="128" y="6"/>
                  </a:lnTo>
                  <a:lnTo>
                    <a:pt x="128" y="6"/>
                  </a:lnTo>
                  <a:lnTo>
                    <a:pt x="128" y="6"/>
                  </a:lnTo>
                  <a:lnTo>
                    <a:pt x="127" y="7"/>
                  </a:lnTo>
                  <a:lnTo>
                    <a:pt x="127" y="7"/>
                  </a:lnTo>
                  <a:lnTo>
                    <a:pt x="127" y="7"/>
                  </a:lnTo>
                  <a:lnTo>
                    <a:pt x="126" y="7"/>
                  </a:lnTo>
                  <a:lnTo>
                    <a:pt x="126" y="7"/>
                  </a:lnTo>
                  <a:lnTo>
                    <a:pt x="126" y="8"/>
                  </a:lnTo>
                  <a:lnTo>
                    <a:pt x="125" y="8"/>
                  </a:lnTo>
                  <a:lnTo>
                    <a:pt x="125" y="8"/>
                  </a:lnTo>
                  <a:lnTo>
                    <a:pt x="124" y="8"/>
                  </a:lnTo>
                  <a:lnTo>
                    <a:pt x="124" y="8"/>
                  </a:lnTo>
                  <a:lnTo>
                    <a:pt x="124" y="8"/>
                  </a:lnTo>
                  <a:lnTo>
                    <a:pt x="124" y="9"/>
                  </a:lnTo>
                  <a:lnTo>
                    <a:pt x="124" y="9"/>
                  </a:lnTo>
                  <a:lnTo>
                    <a:pt x="124" y="9"/>
                  </a:lnTo>
                  <a:lnTo>
                    <a:pt x="124" y="10"/>
                  </a:lnTo>
                  <a:lnTo>
                    <a:pt x="124" y="10"/>
                  </a:lnTo>
                  <a:lnTo>
                    <a:pt x="124" y="10"/>
                  </a:lnTo>
                  <a:lnTo>
                    <a:pt x="124" y="10"/>
                  </a:lnTo>
                  <a:lnTo>
                    <a:pt x="124" y="11"/>
                  </a:lnTo>
                  <a:lnTo>
                    <a:pt x="124" y="11"/>
                  </a:lnTo>
                  <a:lnTo>
                    <a:pt x="124" y="12"/>
                  </a:lnTo>
                  <a:lnTo>
                    <a:pt x="124" y="12"/>
                  </a:lnTo>
                  <a:lnTo>
                    <a:pt x="124" y="12"/>
                  </a:lnTo>
                  <a:lnTo>
                    <a:pt x="124" y="13"/>
                  </a:lnTo>
                  <a:lnTo>
                    <a:pt x="124" y="13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24" y="15"/>
                  </a:lnTo>
                  <a:lnTo>
                    <a:pt x="125" y="15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7"/>
                  </a:lnTo>
                  <a:lnTo>
                    <a:pt x="126" y="17"/>
                  </a:lnTo>
                  <a:lnTo>
                    <a:pt x="126" y="17"/>
                  </a:lnTo>
                  <a:lnTo>
                    <a:pt x="126" y="18"/>
                  </a:lnTo>
                  <a:lnTo>
                    <a:pt x="126" y="18"/>
                  </a:lnTo>
                  <a:lnTo>
                    <a:pt x="126" y="18"/>
                  </a:lnTo>
                  <a:lnTo>
                    <a:pt x="126" y="18"/>
                  </a:lnTo>
                  <a:lnTo>
                    <a:pt x="126" y="19"/>
                  </a:lnTo>
                  <a:lnTo>
                    <a:pt x="127" y="19"/>
                  </a:lnTo>
                  <a:lnTo>
                    <a:pt x="127" y="19"/>
                  </a:lnTo>
                  <a:lnTo>
                    <a:pt x="127" y="19"/>
                  </a:lnTo>
                  <a:lnTo>
                    <a:pt x="127" y="19"/>
                  </a:lnTo>
                  <a:lnTo>
                    <a:pt x="128" y="19"/>
                  </a:lnTo>
                  <a:lnTo>
                    <a:pt x="128" y="20"/>
                  </a:lnTo>
                  <a:lnTo>
                    <a:pt x="128" y="20"/>
                  </a:lnTo>
                  <a:lnTo>
                    <a:pt x="128" y="21"/>
                  </a:lnTo>
                  <a:lnTo>
                    <a:pt x="128" y="21"/>
                  </a:lnTo>
                  <a:lnTo>
                    <a:pt x="128" y="21"/>
                  </a:lnTo>
                  <a:lnTo>
                    <a:pt x="128" y="22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8" y="23"/>
                  </a:lnTo>
                  <a:lnTo>
                    <a:pt x="128" y="23"/>
                  </a:lnTo>
                  <a:lnTo>
                    <a:pt x="128" y="24"/>
                  </a:lnTo>
                  <a:lnTo>
                    <a:pt x="128" y="24"/>
                  </a:lnTo>
                  <a:lnTo>
                    <a:pt x="129" y="25"/>
                  </a:lnTo>
                  <a:lnTo>
                    <a:pt x="129" y="25"/>
                  </a:lnTo>
                  <a:lnTo>
                    <a:pt x="129" y="25"/>
                  </a:lnTo>
                  <a:lnTo>
                    <a:pt x="129" y="26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7"/>
                  </a:lnTo>
                  <a:lnTo>
                    <a:pt x="130" y="27"/>
                  </a:lnTo>
                  <a:lnTo>
                    <a:pt x="131" y="27"/>
                  </a:lnTo>
                  <a:lnTo>
                    <a:pt x="131" y="28"/>
                  </a:lnTo>
                  <a:lnTo>
                    <a:pt x="131" y="28"/>
                  </a:lnTo>
                  <a:lnTo>
                    <a:pt x="131" y="28"/>
                  </a:lnTo>
                  <a:lnTo>
                    <a:pt x="131" y="28"/>
                  </a:lnTo>
                  <a:lnTo>
                    <a:pt x="131" y="29"/>
                  </a:lnTo>
                  <a:lnTo>
                    <a:pt x="131" y="29"/>
                  </a:lnTo>
                  <a:lnTo>
                    <a:pt x="131" y="30"/>
                  </a:lnTo>
                  <a:lnTo>
                    <a:pt x="131" y="30"/>
                  </a:lnTo>
                  <a:lnTo>
                    <a:pt x="131" y="30"/>
                  </a:lnTo>
                  <a:lnTo>
                    <a:pt x="131" y="31"/>
                  </a:lnTo>
                  <a:lnTo>
                    <a:pt x="131" y="31"/>
                  </a:lnTo>
                  <a:lnTo>
                    <a:pt x="131" y="31"/>
                  </a:lnTo>
                  <a:lnTo>
                    <a:pt x="131" y="32"/>
                  </a:lnTo>
                  <a:lnTo>
                    <a:pt x="131" y="32"/>
                  </a:lnTo>
                  <a:lnTo>
                    <a:pt x="131" y="32"/>
                  </a:lnTo>
                  <a:lnTo>
                    <a:pt x="131" y="32"/>
                  </a:lnTo>
                  <a:lnTo>
                    <a:pt x="131" y="33"/>
                  </a:lnTo>
                  <a:lnTo>
                    <a:pt x="130" y="33"/>
                  </a:lnTo>
                  <a:lnTo>
                    <a:pt x="130" y="33"/>
                  </a:lnTo>
                  <a:lnTo>
                    <a:pt x="129" y="33"/>
                  </a:lnTo>
                  <a:lnTo>
                    <a:pt x="129" y="34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8" y="35"/>
                  </a:lnTo>
                  <a:lnTo>
                    <a:pt x="128" y="35"/>
                  </a:lnTo>
                  <a:lnTo>
                    <a:pt x="128" y="36"/>
                  </a:lnTo>
                  <a:lnTo>
                    <a:pt x="128" y="36"/>
                  </a:lnTo>
                  <a:lnTo>
                    <a:pt x="128" y="37"/>
                  </a:lnTo>
                  <a:lnTo>
                    <a:pt x="129" y="37"/>
                  </a:lnTo>
                  <a:lnTo>
                    <a:pt x="129" y="37"/>
                  </a:lnTo>
                  <a:lnTo>
                    <a:pt x="129" y="38"/>
                  </a:lnTo>
                  <a:lnTo>
                    <a:pt x="129" y="38"/>
                  </a:lnTo>
                  <a:lnTo>
                    <a:pt x="129" y="39"/>
                  </a:lnTo>
                  <a:lnTo>
                    <a:pt x="128" y="39"/>
                  </a:lnTo>
                  <a:lnTo>
                    <a:pt x="128" y="39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28" y="41"/>
                  </a:lnTo>
                  <a:lnTo>
                    <a:pt x="128" y="41"/>
                  </a:lnTo>
                  <a:lnTo>
                    <a:pt x="128" y="41"/>
                  </a:lnTo>
                  <a:lnTo>
                    <a:pt x="128" y="42"/>
                  </a:lnTo>
                  <a:lnTo>
                    <a:pt x="128" y="42"/>
                  </a:lnTo>
                  <a:lnTo>
                    <a:pt x="128" y="43"/>
                  </a:lnTo>
                  <a:lnTo>
                    <a:pt x="128" y="43"/>
                  </a:lnTo>
                  <a:lnTo>
                    <a:pt x="128" y="43"/>
                  </a:lnTo>
                  <a:lnTo>
                    <a:pt x="128" y="44"/>
                  </a:lnTo>
                  <a:lnTo>
                    <a:pt x="128" y="44"/>
                  </a:lnTo>
                  <a:lnTo>
                    <a:pt x="128" y="44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129" y="45"/>
                  </a:lnTo>
                  <a:lnTo>
                    <a:pt x="129" y="46"/>
                  </a:lnTo>
                  <a:lnTo>
                    <a:pt x="129" y="46"/>
                  </a:lnTo>
                  <a:lnTo>
                    <a:pt x="129" y="47"/>
                  </a:lnTo>
                  <a:lnTo>
                    <a:pt x="129" y="47"/>
                  </a:lnTo>
                  <a:lnTo>
                    <a:pt x="128" y="48"/>
                  </a:lnTo>
                  <a:lnTo>
                    <a:pt x="128" y="48"/>
                  </a:lnTo>
                  <a:lnTo>
                    <a:pt x="128" y="48"/>
                  </a:lnTo>
                  <a:lnTo>
                    <a:pt x="127" y="48"/>
                  </a:lnTo>
                  <a:lnTo>
                    <a:pt x="127" y="48"/>
                  </a:lnTo>
                  <a:lnTo>
                    <a:pt x="127" y="48"/>
                  </a:lnTo>
                  <a:lnTo>
                    <a:pt x="126" y="49"/>
                  </a:lnTo>
                  <a:lnTo>
                    <a:pt x="126" y="49"/>
                  </a:lnTo>
                  <a:lnTo>
                    <a:pt x="126" y="50"/>
                  </a:lnTo>
                  <a:lnTo>
                    <a:pt x="126" y="50"/>
                  </a:lnTo>
                  <a:lnTo>
                    <a:pt x="126" y="50"/>
                  </a:lnTo>
                  <a:lnTo>
                    <a:pt x="126" y="51"/>
                  </a:lnTo>
                  <a:lnTo>
                    <a:pt x="126" y="51"/>
                  </a:lnTo>
                  <a:lnTo>
                    <a:pt x="126" y="52"/>
                  </a:lnTo>
                  <a:lnTo>
                    <a:pt x="126" y="52"/>
                  </a:lnTo>
                  <a:lnTo>
                    <a:pt x="126" y="52"/>
                  </a:lnTo>
                  <a:lnTo>
                    <a:pt x="126" y="52"/>
                  </a:lnTo>
                  <a:lnTo>
                    <a:pt x="126" y="53"/>
                  </a:lnTo>
                  <a:lnTo>
                    <a:pt x="126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5" y="54"/>
                  </a:lnTo>
                  <a:lnTo>
                    <a:pt x="125" y="54"/>
                  </a:lnTo>
                  <a:lnTo>
                    <a:pt x="125" y="54"/>
                  </a:lnTo>
                  <a:lnTo>
                    <a:pt x="124" y="55"/>
                  </a:lnTo>
                  <a:lnTo>
                    <a:pt x="124" y="55"/>
                  </a:lnTo>
                  <a:lnTo>
                    <a:pt x="124" y="55"/>
                  </a:lnTo>
                  <a:lnTo>
                    <a:pt x="124" y="56"/>
                  </a:lnTo>
                  <a:lnTo>
                    <a:pt x="124" y="56"/>
                  </a:lnTo>
                  <a:lnTo>
                    <a:pt x="124" y="56"/>
                  </a:lnTo>
                  <a:lnTo>
                    <a:pt x="123" y="56"/>
                  </a:lnTo>
                  <a:lnTo>
                    <a:pt x="123" y="56"/>
                  </a:lnTo>
                  <a:lnTo>
                    <a:pt x="123" y="57"/>
                  </a:lnTo>
                  <a:lnTo>
                    <a:pt x="123" y="57"/>
                  </a:lnTo>
                  <a:lnTo>
                    <a:pt x="123" y="58"/>
                  </a:lnTo>
                  <a:lnTo>
                    <a:pt x="122" y="58"/>
                  </a:lnTo>
                  <a:lnTo>
                    <a:pt x="122" y="58"/>
                  </a:lnTo>
                  <a:lnTo>
                    <a:pt x="122" y="58"/>
                  </a:lnTo>
                  <a:lnTo>
                    <a:pt x="122" y="59"/>
                  </a:lnTo>
                  <a:lnTo>
                    <a:pt x="122" y="59"/>
                  </a:lnTo>
                  <a:lnTo>
                    <a:pt x="122" y="59"/>
                  </a:lnTo>
                  <a:lnTo>
                    <a:pt x="122" y="59"/>
                  </a:lnTo>
                  <a:lnTo>
                    <a:pt x="122" y="60"/>
                  </a:lnTo>
                  <a:lnTo>
                    <a:pt x="121" y="60"/>
                  </a:lnTo>
                  <a:lnTo>
                    <a:pt x="121" y="60"/>
                  </a:lnTo>
                  <a:lnTo>
                    <a:pt x="121" y="61"/>
                  </a:lnTo>
                  <a:lnTo>
                    <a:pt x="121" y="61"/>
                  </a:lnTo>
                  <a:lnTo>
                    <a:pt x="121" y="61"/>
                  </a:lnTo>
                  <a:lnTo>
                    <a:pt x="121" y="62"/>
                  </a:lnTo>
                  <a:lnTo>
                    <a:pt x="121" y="62"/>
                  </a:lnTo>
                  <a:lnTo>
                    <a:pt x="122" y="63"/>
                  </a:lnTo>
                  <a:lnTo>
                    <a:pt x="122" y="63"/>
                  </a:lnTo>
                  <a:lnTo>
                    <a:pt x="122" y="63"/>
                  </a:lnTo>
                  <a:lnTo>
                    <a:pt x="122" y="64"/>
                  </a:lnTo>
                  <a:lnTo>
                    <a:pt x="122" y="64"/>
                  </a:lnTo>
                  <a:lnTo>
                    <a:pt x="122" y="65"/>
                  </a:lnTo>
                  <a:lnTo>
                    <a:pt x="122" y="65"/>
                  </a:lnTo>
                  <a:lnTo>
                    <a:pt x="122" y="65"/>
                  </a:lnTo>
                  <a:lnTo>
                    <a:pt x="122" y="66"/>
                  </a:lnTo>
                  <a:lnTo>
                    <a:pt x="122" y="66"/>
                  </a:lnTo>
                  <a:lnTo>
                    <a:pt x="122" y="67"/>
                  </a:lnTo>
                  <a:lnTo>
                    <a:pt x="122" y="67"/>
                  </a:lnTo>
                  <a:lnTo>
                    <a:pt x="123" y="67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23" y="68"/>
                  </a:lnTo>
                  <a:lnTo>
                    <a:pt x="123" y="69"/>
                  </a:lnTo>
                  <a:lnTo>
                    <a:pt x="123" y="69"/>
                  </a:lnTo>
                  <a:lnTo>
                    <a:pt x="122" y="69"/>
                  </a:lnTo>
                  <a:lnTo>
                    <a:pt x="122" y="70"/>
                  </a:lnTo>
                  <a:lnTo>
                    <a:pt x="122" y="70"/>
                  </a:lnTo>
                  <a:lnTo>
                    <a:pt x="122" y="70"/>
                  </a:lnTo>
                  <a:lnTo>
                    <a:pt x="122" y="71"/>
                  </a:lnTo>
                  <a:lnTo>
                    <a:pt x="122" y="71"/>
                  </a:lnTo>
                  <a:lnTo>
                    <a:pt x="122" y="71"/>
                  </a:lnTo>
                  <a:lnTo>
                    <a:pt x="122" y="72"/>
                  </a:lnTo>
                  <a:lnTo>
                    <a:pt x="122" y="72"/>
                  </a:lnTo>
                  <a:lnTo>
                    <a:pt x="122" y="72"/>
                  </a:lnTo>
                  <a:lnTo>
                    <a:pt x="121" y="72"/>
                  </a:lnTo>
                  <a:lnTo>
                    <a:pt x="121" y="72"/>
                  </a:lnTo>
                  <a:lnTo>
                    <a:pt x="121" y="73"/>
                  </a:lnTo>
                  <a:lnTo>
                    <a:pt x="121" y="73"/>
                  </a:lnTo>
                  <a:lnTo>
                    <a:pt x="121" y="74"/>
                  </a:lnTo>
                  <a:lnTo>
                    <a:pt x="121" y="74"/>
                  </a:lnTo>
                  <a:lnTo>
                    <a:pt x="121" y="74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5"/>
                  </a:lnTo>
                  <a:lnTo>
                    <a:pt x="120" y="76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19" y="77"/>
                  </a:lnTo>
                  <a:lnTo>
                    <a:pt x="120" y="77"/>
                  </a:lnTo>
                  <a:lnTo>
                    <a:pt x="120" y="77"/>
                  </a:lnTo>
                  <a:lnTo>
                    <a:pt x="120" y="77"/>
                  </a:lnTo>
                  <a:lnTo>
                    <a:pt x="120" y="78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7"/>
                  </a:lnTo>
                  <a:lnTo>
                    <a:pt x="123" y="77"/>
                  </a:lnTo>
                  <a:lnTo>
                    <a:pt x="123" y="77"/>
                  </a:lnTo>
                  <a:lnTo>
                    <a:pt x="123" y="77"/>
                  </a:lnTo>
                  <a:lnTo>
                    <a:pt x="124" y="77"/>
                  </a:lnTo>
                  <a:lnTo>
                    <a:pt x="124" y="77"/>
                  </a:lnTo>
                  <a:lnTo>
                    <a:pt x="124" y="77"/>
                  </a:lnTo>
                  <a:lnTo>
                    <a:pt x="125" y="77"/>
                  </a:lnTo>
                  <a:lnTo>
                    <a:pt x="125" y="76"/>
                  </a:lnTo>
                  <a:lnTo>
                    <a:pt x="126" y="76"/>
                  </a:lnTo>
                  <a:lnTo>
                    <a:pt x="126" y="76"/>
                  </a:lnTo>
                  <a:lnTo>
                    <a:pt x="126" y="76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27" y="77"/>
                  </a:lnTo>
                  <a:lnTo>
                    <a:pt x="127" y="77"/>
                  </a:lnTo>
                  <a:lnTo>
                    <a:pt x="128" y="77"/>
                  </a:lnTo>
                  <a:lnTo>
                    <a:pt x="128" y="78"/>
                  </a:lnTo>
                  <a:lnTo>
                    <a:pt x="128" y="78"/>
                  </a:lnTo>
                  <a:lnTo>
                    <a:pt x="128" y="78"/>
                  </a:lnTo>
                  <a:lnTo>
                    <a:pt x="128" y="78"/>
                  </a:lnTo>
                  <a:lnTo>
                    <a:pt x="128" y="79"/>
                  </a:lnTo>
                  <a:lnTo>
                    <a:pt x="127" y="79"/>
                  </a:lnTo>
                  <a:lnTo>
                    <a:pt x="127" y="79"/>
                  </a:lnTo>
                  <a:lnTo>
                    <a:pt x="127" y="79"/>
                  </a:lnTo>
                  <a:lnTo>
                    <a:pt x="126" y="79"/>
                  </a:lnTo>
                  <a:lnTo>
                    <a:pt x="126" y="79"/>
                  </a:lnTo>
                  <a:lnTo>
                    <a:pt x="126" y="79"/>
                  </a:lnTo>
                  <a:lnTo>
                    <a:pt x="126" y="79"/>
                  </a:lnTo>
                  <a:lnTo>
                    <a:pt x="126" y="80"/>
                  </a:lnTo>
                  <a:lnTo>
                    <a:pt x="125" y="80"/>
                  </a:lnTo>
                  <a:lnTo>
                    <a:pt x="125" y="80"/>
                  </a:lnTo>
                  <a:lnTo>
                    <a:pt x="125" y="80"/>
                  </a:lnTo>
                  <a:lnTo>
                    <a:pt x="125" y="81"/>
                  </a:lnTo>
                  <a:lnTo>
                    <a:pt x="124" y="81"/>
                  </a:lnTo>
                  <a:lnTo>
                    <a:pt x="124" y="81"/>
                  </a:lnTo>
                  <a:lnTo>
                    <a:pt x="124" y="82"/>
                  </a:lnTo>
                  <a:lnTo>
                    <a:pt x="123" y="82"/>
                  </a:lnTo>
                  <a:lnTo>
                    <a:pt x="123" y="83"/>
                  </a:lnTo>
                  <a:lnTo>
                    <a:pt x="122" y="83"/>
                  </a:lnTo>
                  <a:lnTo>
                    <a:pt x="122" y="83"/>
                  </a:lnTo>
                  <a:lnTo>
                    <a:pt x="122" y="83"/>
                  </a:lnTo>
                  <a:lnTo>
                    <a:pt x="122" y="83"/>
                  </a:lnTo>
                  <a:lnTo>
                    <a:pt x="121" y="83"/>
                  </a:lnTo>
                  <a:lnTo>
                    <a:pt x="121" y="83"/>
                  </a:lnTo>
                  <a:lnTo>
                    <a:pt x="120" y="83"/>
                  </a:lnTo>
                  <a:lnTo>
                    <a:pt x="120" y="83"/>
                  </a:lnTo>
                  <a:lnTo>
                    <a:pt x="120" y="84"/>
                  </a:lnTo>
                  <a:lnTo>
                    <a:pt x="119" y="84"/>
                  </a:lnTo>
                  <a:lnTo>
                    <a:pt x="119" y="84"/>
                  </a:lnTo>
                  <a:lnTo>
                    <a:pt x="119" y="84"/>
                  </a:lnTo>
                  <a:lnTo>
                    <a:pt x="118" y="84"/>
                  </a:lnTo>
                  <a:lnTo>
                    <a:pt x="118" y="84"/>
                  </a:lnTo>
                  <a:lnTo>
                    <a:pt x="117" y="84"/>
                  </a:lnTo>
                  <a:lnTo>
                    <a:pt x="117" y="84"/>
                  </a:lnTo>
                  <a:lnTo>
                    <a:pt x="117" y="84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5" y="84"/>
                  </a:lnTo>
                  <a:lnTo>
                    <a:pt x="115" y="84"/>
                  </a:lnTo>
                  <a:lnTo>
                    <a:pt x="115" y="84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13" y="84"/>
                  </a:lnTo>
                  <a:lnTo>
                    <a:pt x="113" y="84"/>
                  </a:lnTo>
                  <a:lnTo>
                    <a:pt x="113" y="84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1" y="84"/>
                  </a:lnTo>
                  <a:lnTo>
                    <a:pt x="111" y="84"/>
                  </a:lnTo>
                  <a:lnTo>
                    <a:pt x="110" y="84"/>
                  </a:lnTo>
                  <a:lnTo>
                    <a:pt x="110" y="84"/>
                  </a:lnTo>
                  <a:lnTo>
                    <a:pt x="110" y="84"/>
                  </a:lnTo>
                  <a:lnTo>
                    <a:pt x="109" y="84"/>
                  </a:lnTo>
                  <a:lnTo>
                    <a:pt x="109" y="84"/>
                  </a:lnTo>
                  <a:lnTo>
                    <a:pt x="108" y="85"/>
                  </a:lnTo>
                  <a:lnTo>
                    <a:pt x="108" y="84"/>
                  </a:lnTo>
                  <a:lnTo>
                    <a:pt x="108" y="84"/>
                  </a:lnTo>
                  <a:lnTo>
                    <a:pt x="107" y="85"/>
                  </a:lnTo>
                  <a:lnTo>
                    <a:pt x="107" y="84"/>
                  </a:lnTo>
                  <a:lnTo>
                    <a:pt x="106" y="84"/>
                  </a:lnTo>
                  <a:lnTo>
                    <a:pt x="106" y="84"/>
                  </a:lnTo>
                  <a:lnTo>
                    <a:pt x="106" y="85"/>
                  </a:lnTo>
                  <a:lnTo>
                    <a:pt x="106" y="85"/>
                  </a:lnTo>
                  <a:lnTo>
                    <a:pt x="105" y="84"/>
                  </a:lnTo>
                  <a:lnTo>
                    <a:pt x="105" y="85"/>
                  </a:lnTo>
                  <a:lnTo>
                    <a:pt x="104" y="85"/>
                  </a:lnTo>
                  <a:lnTo>
                    <a:pt x="104" y="84"/>
                  </a:lnTo>
                  <a:lnTo>
                    <a:pt x="103" y="84"/>
                  </a:lnTo>
                  <a:lnTo>
                    <a:pt x="103" y="84"/>
                  </a:lnTo>
                  <a:lnTo>
                    <a:pt x="103" y="84"/>
                  </a:lnTo>
                  <a:lnTo>
                    <a:pt x="102" y="84"/>
                  </a:lnTo>
                  <a:lnTo>
                    <a:pt x="102" y="85"/>
                  </a:lnTo>
                  <a:lnTo>
                    <a:pt x="102" y="84"/>
                  </a:lnTo>
                  <a:lnTo>
                    <a:pt x="101" y="84"/>
                  </a:lnTo>
                  <a:lnTo>
                    <a:pt x="101" y="85"/>
                  </a:lnTo>
                  <a:lnTo>
                    <a:pt x="101" y="85"/>
                  </a:lnTo>
                  <a:lnTo>
                    <a:pt x="101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5"/>
                  </a:lnTo>
                  <a:lnTo>
                    <a:pt x="99" y="85"/>
                  </a:lnTo>
                  <a:lnTo>
                    <a:pt x="99" y="84"/>
                  </a:lnTo>
                  <a:lnTo>
                    <a:pt x="99" y="84"/>
                  </a:lnTo>
                  <a:lnTo>
                    <a:pt x="99" y="85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98" y="84"/>
                  </a:lnTo>
                  <a:lnTo>
                    <a:pt x="97" y="84"/>
                  </a:lnTo>
                  <a:lnTo>
                    <a:pt x="97" y="84"/>
                  </a:lnTo>
                  <a:lnTo>
                    <a:pt x="97" y="84"/>
                  </a:lnTo>
                  <a:lnTo>
                    <a:pt x="96" y="84"/>
                  </a:lnTo>
                  <a:lnTo>
                    <a:pt x="96" y="85"/>
                  </a:lnTo>
                  <a:lnTo>
                    <a:pt x="96" y="84"/>
                  </a:lnTo>
                  <a:lnTo>
                    <a:pt x="95" y="84"/>
                  </a:lnTo>
                  <a:lnTo>
                    <a:pt x="95" y="84"/>
                  </a:lnTo>
                  <a:lnTo>
                    <a:pt x="95" y="85"/>
                  </a:lnTo>
                  <a:lnTo>
                    <a:pt x="94" y="85"/>
                  </a:lnTo>
                  <a:lnTo>
                    <a:pt x="94" y="84"/>
                  </a:lnTo>
                  <a:lnTo>
                    <a:pt x="94" y="84"/>
                  </a:lnTo>
                  <a:lnTo>
                    <a:pt x="93" y="85"/>
                  </a:lnTo>
                  <a:lnTo>
                    <a:pt x="93" y="84"/>
                  </a:lnTo>
                  <a:lnTo>
                    <a:pt x="92" y="84"/>
                  </a:lnTo>
                  <a:lnTo>
                    <a:pt x="92" y="85"/>
                  </a:lnTo>
                  <a:lnTo>
                    <a:pt x="92" y="84"/>
                  </a:lnTo>
                  <a:lnTo>
                    <a:pt x="91" y="84"/>
                  </a:lnTo>
                  <a:lnTo>
                    <a:pt x="91" y="84"/>
                  </a:lnTo>
                  <a:lnTo>
                    <a:pt x="91" y="85"/>
                  </a:lnTo>
                  <a:lnTo>
                    <a:pt x="90" y="85"/>
                  </a:lnTo>
                  <a:lnTo>
                    <a:pt x="90" y="84"/>
                  </a:lnTo>
                  <a:lnTo>
                    <a:pt x="90" y="85"/>
                  </a:lnTo>
                  <a:lnTo>
                    <a:pt x="89" y="85"/>
                  </a:lnTo>
                  <a:lnTo>
                    <a:pt x="89" y="84"/>
                  </a:lnTo>
                  <a:lnTo>
                    <a:pt x="88" y="85"/>
                  </a:lnTo>
                  <a:lnTo>
                    <a:pt x="88" y="85"/>
                  </a:lnTo>
                  <a:lnTo>
                    <a:pt x="88" y="84"/>
                  </a:lnTo>
                  <a:lnTo>
                    <a:pt x="87" y="85"/>
                  </a:lnTo>
                  <a:lnTo>
                    <a:pt x="87" y="85"/>
                  </a:lnTo>
                  <a:lnTo>
                    <a:pt x="86" y="85"/>
                  </a:lnTo>
                  <a:lnTo>
                    <a:pt x="86" y="84"/>
                  </a:lnTo>
                  <a:lnTo>
                    <a:pt x="86" y="85"/>
                  </a:lnTo>
                  <a:lnTo>
                    <a:pt x="85" y="85"/>
                  </a:lnTo>
                  <a:lnTo>
                    <a:pt x="85" y="85"/>
                  </a:lnTo>
                  <a:lnTo>
                    <a:pt x="85" y="84"/>
                  </a:lnTo>
                  <a:lnTo>
                    <a:pt x="85" y="85"/>
                  </a:lnTo>
                  <a:lnTo>
                    <a:pt x="84" y="85"/>
                  </a:lnTo>
                  <a:lnTo>
                    <a:pt x="84" y="85"/>
                  </a:lnTo>
                  <a:lnTo>
                    <a:pt x="83" y="85"/>
                  </a:lnTo>
                  <a:lnTo>
                    <a:pt x="83" y="85"/>
                  </a:lnTo>
                  <a:lnTo>
                    <a:pt x="83" y="85"/>
                  </a:lnTo>
                  <a:lnTo>
                    <a:pt x="82" y="85"/>
                  </a:lnTo>
                  <a:lnTo>
                    <a:pt x="82" y="85"/>
                  </a:lnTo>
                  <a:lnTo>
                    <a:pt x="81" y="85"/>
                  </a:lnTo>
                  <a:lnTo>
                    <a:pt x="81" y="85"/>
                  </a:lnTo>
                  <a:lnTo>
                    <a:pt x="81" y="85"/>
                  </a:lnTo>
                  <a:lnTo>
                    <a:pt x="80" y="85"/>
                  </a:lnTo>
                  <a:lnTo>
                    <a:pt x="80" y="85"/>
                  </a:lnTo>
                  <a:lnTo>
                    <a:pt x="79" y="85"/>
                  </a:lnTo>
                  <a:lnTo>
                    <a:pt x="79" y="85"/>
                  </a:lnTo>
                  <a:lnTo>
                    <a:pt x="79" y="85"/>
                  </a:lnTo>
                  <a:lnTo>
                    <a:pt x="78" y="85"/>
                  </a:lnTo>
                  <a:lnTo>
                    <a:pt x="78" y="85"/>
                  </a:lnTo>
                  <a:lnTo>
                    <a:pt x="77" y="85"/>
                  </a:lnTo>
                  <a:lnTo>
                    <a:pt x="77" y="85"/>
                  </a:lnTo>
                  <a:lnTo>
                    <a:pt x="76" y="85"/>
                  </a:lnTo>
                  <a:lnTo>
                    <a:pt x="76" y="85"/>
                  </a:lnTo>
                  <a:lnTo>
                    <a:pt x="76" y="85"/>
                  </a:lnTo>
                  <a:lnTo>
                    <a:pt x="75" y="85"/>
                  </a:lnTo>
                  <a:lnTo>
                    <a:pt x="75" y="85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3" y="85"/>
                  </a:lnTo>
                  <a:lnTo>
                    <a:pt x="73" y="85"/>
                  </a:lnTo>
                  <a:lnTo>
                    <a:pt x="72" y="85"/>
                  </a:lnTo>
                  <a:lnTo>
                    <a:pt x="72" y="85"/>
                  </a:lnTo>
                  <a:lnTo>
                    <a:pt x="72" y="85"/>
                  </a:lnTo>
                  <a:lnTo>
                    <a:pt x="71" y="85"/>
                  </a:lnTo>
                  <a:lnTo>
                    <a:pt x="71" y="85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69" y="85"/>
                  </a:lnTo>
                  <a:lnTo>
                    <a:pt x="69" y="85"/>
                  </a:lnTo>
                  <a:lnTo>
                    <a:pt x="69" y="85"/>
                  </a:lnTo>
                  <a:lnTo>
                    <a:pt x="67" y="84"/>
                  </a:lnTo>
                  <a:lnTo>
                    <a:pt x="67" y="85"/>
                  </a:lnTo>
                  <a:lnTo>
                    <a:pt x="67" y="85"/>
                  </a:lnTo>
                  <a:lnTo>
                    <a:pt x="66" y="85"/>
                  </a:lnTo>
                  <a:lnTo>
                    <a:pt x="66" y="85"/>
                  </a:lnTo>
                  <a:lnTo>
                    <a:pt x="65" y="85"/>
                  </a:lnTo>
                  <a:lnTo>
                    <a:pt x="65" y="85"/>
                  </a:lnTo>
                  <a:lnTo>
                    <a:pt x="65" y="85"/>
                  </a:lnTo>
                  <a:lnTo>
                    <a:pt x="64" y="85"/>
                  </a:lnTo>
                  <a:lnTo>
                    <a:pt x="64" y="85"/>
                  </a:lnTo>
                  <a:lnTo>
                    <a:pt x="63" y="85"/>
                  </a:lnTo>
                  <a:lnTo>
                    <a:pt x="63" y="85"/>
                  </a:lnTo>
                  <a:lnTo>
                    <a:pt x="63" y="85"/>
                  </a:lnTo>
                  <a:lnTo>
                    <a:pt x="62" y="85"/>
                  </a:lnTo>
                  <a:lnTo>
                    <a:pt x="62" y="85"/>
                  </a:lnTo>
                  <a:lnTo>
                    <a:pt x="61" y="85"/>
                  </a:lnTo>
                  <a:lnTo>
                    <a:pt x="61" y="85"/>
                  </a:lnTo>
                  <a:lnTo>
                    <a:pt x="60" y="85"/>
                  </a:lnTo>
                  <a:lnTo>
                    <a:pt x="60" y="85"/>
                  </a:lnTo>
                  <a:lnTo>
                    <a:pt x="60" y="85"/>
                  </a:lnTo>
                  <a:lnTo>
                    <a:pt x="59" y="85"/>
                  </a:lnTo>
                  <a:lnTo>
                    <a:pt x="59" y="85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7" y="85"/>
                  </a:lnTo>
                  <a:lnTo>
                    <a:pt x="57" y="85"/>
                  </a:lnTo>
                  <a:lnTo>
                    <a:pt x="56" y="85"/>
                  </a:lnTo>
                  <a:lnTo>
                    <a:pt x="56" y="85"/>
                  </a:lnTo>
                  <a:lnTo>
                    <a:pt x="56" y="85"/>
                  </a:lnTo>
                  <a:lnTo>
                    <a:pt x="55" y="85"/>
                  </a:lnTo>
                  <a:lnTo>
                    <a:pt x="55" y="85"/>
                  </a:lnTo>
                  <a:lnTo>
                    <a:pt x="54" y="85"/>
                  </a:lnTo>
                  <a:lnTo>
                    <a:pt x="54" y="85"/>
                  </a:lnTo>
                  <a:lnTo>
                    <a:pt x="54" y="85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52" y="85"/>
                  </a:lnTo>
                  <a:lnTo>
                    <a:pt x="52" y="85"/>
                  </a:lnTo>
                  <a:lnTo>
                    <a:pt x="51" y="85"/>
                  </a:lnTo>
                  <a:lnTo>
                    <a:pt x="51" y="85"/>
                  </a:lnTo>
                  <a:lnTo>
                    <a:pt x="51" y="85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49" y="85"/>
                  </a:lnTo>
                  <a:lnTo>
                    <a:pt x="49" y="85"/>
                  </a:lnTo>
                  <a:lnTo>
                    <a:pt x="49" y="85"/>
                  </a:lnTo>
                  <a:lnTo>
                    <a:pt x="48" y="85"/>
                  </a:lnTo>
                  <a:lnTo>
                    <a:pt x="48" y="85"/>
                  </a:lnTo>
                  <a:lnTo>
                    <a:pt x="47" y="85"/>
                  </a:lnTo>
                  <a:lnTo>
                    <a:pt x="47" y="85"/>
                  </a:lnTo>
                  <a:lnTo>
                    <a:pt x="47" y="85"/>
                  </a:lnTo>
                  <a:lnTo>
                    <a:pt x="46" y="85"/>
                  </a:lnTo>
                  <a:lnTo>
                    <a:pt x="46" y="85"/>
                  </a:lnTo>
                  <a:lnTo>
                    <a:pt x="45" y="85"/>
                  </a:lnTo>
                  <a:lnTo>
                    <a:pt x="45" y="85"/>
                  </a:lnTo>
                  <a:lnTo>
                    <a:pt x="45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41" y="85"/>
                  </a:lnTo>
                  <a:lnTo>
                    <a:pt x="41" y="85"/>
                  </a:lnTo>
                  <a:lnTo>
                    <a:pt x="40" y="85"/>
                  </a:lnTo>
                  <a:lnTo>
                    <a:pt x="40" y="85"/>
                  </a:lnTo>
                  <a:lnTo>
                    <a:pt x="40" y="85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7" y="85"/>
                  </a:lnTo>
                  <a:lnTo>
                    <a:pt x="37" y="85"/>
                  </a:lnTo>
                  <a:lnTo>
                    <a:pt x="36" y="85"/>
                  </a:lnTo>
                  <a:lnTo>
                    <a:pt x="36" y="85"/>
                  </a:lnTo>
                  <a:lnTo>
                    <a:pt x="35" y="85"/>
                  </a:lnTo>
                  <a:lnTo>
                    <a:pt x="35" y="85"/>
                  </a:lnTo>
                  <a:lnTo>
                    <a:pt x="35" y="85"/>
                  </a:lnTo>
                  <a:lnTo>
                    <a:pt x="34" y="85"/>
                  </a:lnTo>
                  <a:lnTo>
                    <a:pt x="34" y="85"/>
                  </a:lnTo>
                  <a:lnTo>
                    <a:pt x="33" y="85"/>
                  </a:lnTo>
                  <a:lnTo>
                    <a:pt x="33" y="84"/>
                  </a:lnTo>
                  <a:lnTo>
                    <a:pt x="33" y="85"/>
                  </a:lnTo>
                  <a:lnTo>
                    <a:pt x="33" y="85"/>
                  </a:lnTo>
                  <a:lnTo>
                    <a:pt x="32" y="85"/>
                  </a:lnTo>
                  <a:lnTo>
                    <a:pt x="32" y="84"/>
                  </a:lnTo>
                  <a:lnTo>
                    <a:pt x="31" y="85"/>
                  </a:lnTo>
                  <a:lnTo>
                    <a:pt x="31" y="85"/>
                  </a:lnTo>
                  <a:lnTo>
                    <a:pt x="31" y="84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7" y="84"/>
                  </a:lnTo>
                  <a:lnTo>
                    <a:pt x="27" y="84"/>
                  </a:lnTo>
                  <a:lnTo>
                    <a:pt x="26" y="84"/>
                  </a:lnTo>
                  <a:lnTo>
                    <a:pt x="26" y="84"/>
                  </a:lnTo>
                  <a:lnTo>
                    <a:pt x="26" y="84"/>
                  </a:lnTo>
                  <a:lnTo>
                    <a:pt x="25" y="84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1" y="84"/>
                  </a:lnTo>
                  <a:lnTo>
                    <a:pt x="21" y="84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14" y="84"/>
                  </a:lnTo>
                  <a:lnTo>
                    <a:pt x="14" y="84"/>
                  </a:lnTo>
                  <a:lnTo>
                    <a:pt x="13" y="84"/>
                  </a:lnTo>
                  <a:lnTo>
                    <a:pt x="13" y="84"/>
                  </a:lnTo>
                  <a:lnTo>
                    <a:pt x="13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1" y="84"/>
                  </a:lnTo>
                  <a:lnTo>
                    <a:pt x="11" y="84"/>
                  </a:lnTo>
                  <a:lnTo>
                    <a:pt x="10" y="84"/>
                  </a:lnTo>
                  <a:lnTo>
                    <a:pt x="10" y="84"/>
                  </a:lnTo>
                  <a:lnTo>
                    <a:pt x="10" y="84"/>
                  </a:lnTo>
                  <a:lnTo>
                    <a:pt x="9" y="84"/>
                  </a:lnTo>
                  <a:lnTo>
                    <a:pt x="9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5" y="84"/>
                  </a:lnTo>
                  <a:lnTo>
                    <a:pt x="5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3" y="84"/>
                  </a:lnTo>
                  <a:lnTo>
                    <a:pt x="3" y="84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1" y="84"/>
                  </a:lnTo>
                  <a:lnTo>
                    <a:pt x="1" y="84"/>
                  </a:lnTo>
                  <a:lnTo>
                    <a:pt x="1" y="84"/>
                  </a:lnTo>
                  <a:lnTo>
                    <a:pt x="0" y="84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53" name="Freeform 161"/>
            <p:cNvSpPr>
              <a:spLocks/>
            </p:cNvSpPr>
            <p:nvPr>
              <p:custDataLst>
                <p:tags r:id="rId308"/>
              </p:custDataLst>
            </p:nvPr>
          </p:nvSpPr>
          <p:spPr bwMode="auto">
            <a:xfrm>
              <a:off x="4778815" y="2204631"/>
              <a:ext cx="185824" cy="279713"/>
            </a:xfrm>
            <a:custGeom>
              <a:avLst/>
              <a:gdLst/>
              <a:ahLst/>
              <a:cxnLst>
                <a:cxn ang="0">
                  <a:pos x="93" y="140"/>
                </a:cxn>
                <a:cxn ang="0">
                  <a:pos x="95" y="136"/>
                </a:cxn>
                <a:cxn ang="0">
                  <a:pos x="93" y="133"/>
                </a:cxn>
                <a:cxn ang="0">
                  <a:pos x="90" y="130"/>
                </a:cxn>
                <a:cxn ang="0">
                  <a:pos x="87" y="128"/>
                </a:cxn>
                <a:cxn ang="0">
                  <a:pos x="85" y="125"/>
                </a:cxn>
                <a:cxn ang="0">
                  <a:pos x="82" y="123"/>
                </a:cxn>
                <a:cxn ang="0">
                  <a:pos x="79" y="121"/>
                </a:cxn>
                <a:cxn ang="0">
                  <a:pos x="75" y="122"/>
                </a:cxn>
                <a:cxn ang="0">
                  <a:pos x="73" y="120"/>
                </a:cxn>
                <a:cxn ang="0">
                  <a:pos x="69" y="120"/>
                </a:cxn>
                <a:cxn ang="0">
                  <a:pos x="66" y="118"/>
                </a:cxn>
                <a:cxn ang="0">
                  <a:pos x="66" y="114"/>
                </a:cxn>
                <a:cxn ang="0">
                  <a:pos x="63" y="112"/>
                </a:cxn>
                <a:cxn ang="0">
                  <a:pos x="60" y="110"/>
                </a:cxn>
                <a:cxn ang="0">
                  <a:pos x="56" y="109"/>
                </a:cxn>
                <a:cxn ang="0">
                  <a:pos x="53" y="110"/>
                </a:cxn>
                <a:cxn ang="0">
                  <a:pos x="52" y="106"/>
                </a:cxn>
                <a:cxn ang="0">
                  <a:pos x="51" y="102"/>
                </a:cxn>
                <a:cxn ang="0">
                  <a:pos x="50" y="99"/>
                </a:cxn>
                <a:cxn ang="0">
                  <a:pos x="48" y="96"/>
                </a:cxn>
                <a:cxn ang="0">
                  <a:pos x="49" y="92"/>
                </a:cxn>
                <a:cxn ang="0">
                  <a:pos x="47" y="90"/>
                </a:cxn>
                <a:cxn ang="0">
                  <a:pos x="48" y="87"/>
                </a:cxn>
                <a:cxn ang="0">
                  <a:pos x="45" y="83"/>
                </a:cxn>
                <a:cxn ang="0">
                  <a:pos x="47" y="80"/>
                </a:cxn>
                <a:cxn ang="0">
                  <a:pos x="46" y="77"/>
                </a:cxn>
                <a:cxn ang="0">
                  <a:pos x="47" y="72"/>
                </a:cxn>
                <a:cxn ang="0">
                  <a:pos x="49" y="69"/>
                </a:cxn>
                <a:cxn ang="0">
                  <a:pos x="48" y="66"/>
                </a:cxn>
                <a:cxn ang="0">
                  <a:pos x="45" y="64"/>
                </a:cxn>
                <a:cxn ang="0">
                  <a:pos x="43" y="61"/>
                </a:cxn>
                <a:cxn ang="0">
                  <a:pos x="41" y="57"/>
                </a:cxn>
                <a:cxn ang="0">
                  <a:pos x="38" y="54"/>
                </a:cxn>
                <a:cxn ang="0">
                  <a:pos x="36" y="51"/>
                </a:cxn>
                <a:cxn ang="0">
                  <a:pos x="34" y="47"/>
                </a:cxn>
                <a:cxn ang="0">
                  <a:pos x="34" y="43"/>
                </a:cxn>
                <a:cxn ang="0">
                  <a:pos x="34" y="39"/>
                </a:cxn>
                <a:cxn ang="0">
                  <a:pos x="32" y="37"/>
                </a:cxn>
                <a:cxn ang="0">
                  <a:pos x="31" y="33"/>
                </a:cxn>
                <a:cxn ang="0">
                  <a:pos x="30" y="29"/>
                </a:cxn>
                <a:cxn ang="0">
                  <a:pos x="29" y="26"/>
                </a:cxn>
                <a:cxn ang="0">
                  <a:pos x="27" y="24"/>
                </a:cxn>
                <a:cxn ang="0">
                  <a:pos x="26" y="20"/>
                </a:cxn>
                <a:cxn ang="0">
                  <a:pos x="25" y="17"/>
                </a:cxn>
                <a:cxn ang="0">
                  <a:pos x="23" y="13"/>
                </a:cxn>
                <a:cxn ang="0">
                  <a:pos x="20" y="10"/>
                </a:cxn>
                <a:cxn ang="0">
                  <a:pos x="18" y="6"/>
                </a:cxn>
                <a:cxn ang="0">
                  <a:pos x="16" y="3"/>
                </a:cxn>
                <a:cxn ang="0">
                  <a:pos x="13" y="0"/>
                </a:cxn>
                <a:cxn ang="0">
                  <a:pos x="11" y="2"/>
                </a:cxn>
                <a:cxn ang="0">
                  <a:pos x="8" y="4"/>
                </a:cxn>
                <a:cxn ang="0">
                  <a:pos x="6" y="8"/>
                </a:cxn>
                <a:cxn ang="0">
                  <a:pos x="5" y="12"/>
                </a:cxn>
                <a:cxn ang="0">
                  <a:pos x="5" y="16"/>
                </a:cxn>
                <a:cxn ang="0">
                  <a:pos x="6" y="19"/>
                </a:cxn>
                <a:cxn ang="0">
                  <a:pos x="6" y="22"/>
                </a:cxn>
                <a:cxn ang="0">
                  <a:pos x="3" y="26"/>
                </a:cxn>
                <a:cxn ang="0">
                  <a:pos x="1" y="28"/>
                </a:cxn>
              </a:cxnLst>
              <a:rect l="0" t="0" r="r" b="b"/>
              <a:pathLst>
                <a:path w="95" h="143">
                  <a:moveTo>
                    <a:pt x="93" y="143"/>
                  </a:moveTo>
                  <a:lnTo>
                    <a:pt x="93" y="142"/>
                  </a:lnTo>
                  <a:lnTo>
                    <a:pt x="93" y="142"/>
                  </a:lnTo>
                  <a:lnTo>
                    <a:pt x="93" y="142"/>
                  </a:lnTo>
                  <a:lnTo>
                    <a:pt x="93" y="141"/>
                  </a:lnTo>
                  <a:lnTo>
                    <a:pt x="94" y="141"/>
                  </a:lnTo>
                  <a:lnTo>
                    <a:pt x="94" y="141"/>
                  </a:lnTo>
                  <a:lnTo>
                    <a:pt x="93" y="141"/>
                  </a:lnTo>
                  <a:lnTo>
                    <a:pt x="93" y="140"/>
                  </a:lnTo>
                  <a:lnTo>
                    <a:pt x="93" y="140"/>
                  </a:lnTo>
                  <a:lnTo>
                    <a:pt x="93" y="139"/>
                  </a:lnTo>
                  <a:lnTo>
                    <a:pt x="93" y="139"/>
                  </a:lnTo>
                  <a:lnTo>
                    <a:pt x="94" y="139"/>
                  </a:lnTo>
                  <a:lnTo>
                    <a:pt x="94" y="139"/>
                  </a:lnTo>
                  <a:lnTo>
                    <a:pt x="94" y="138"/>
                  </a:lnTo>
                  <a:lnTo>
                    <a:pt x="95" y="138"/>
                  </a:lnTo>
                  <a:lnTo>
                    <a:pt x="95" y="137"/>
                  </a:lnTo>
                  <a:lnTo>
                    <a:pt x="95" y="137"/>
                  </a:lnTo>
                  <a:lnTo>
                    <a:pt x="95" y="136"/>
                  </a:lnTo>
                  <a:lnTo>
                    <a:pt x="95" y="136"/>
                  </a:lnTo>
                  <a:lnTo>
                    <a:pt x="94" y="136"/>
                  </a:lnTo>
                  <a:lnTo>
                    <a:pt x="94" y="136"/>
                  </a:lnTo>
                  <a:lnTo>
                    <a:pt x="94" y="136"/>
                  </a:lnTo>
                  <a:lnTo>
                    <a:pt x="93" y="135"/>
                  </a:lnTo>
                  <a:lnTo>
                    <a:pt x="93" y="135"/>
                  </a:lnTo>
                  <a:lnTo>
                    <a:pt x="93" y="135"/>
                  </a:lnTo>
                  <a:lnTo>
                    <a:pt x="93" y="134"/>
                  </a:lnTo>
                  <a:lnTo>
                    <a:pt x="93" y="134"/>
                  </a:lnTo>
                  <a:lnTo>
                    <a:pt x="93" y="134"/>
                  </a:lnTo>
                  <a:lnTo>
                    <a:pt x="93" y="133"/>
                  </a:lnTo>
                  <a:lnTo>
                    <a:pt x="92" y="133"/>
                  </a:lnTo>
                  <a:lnTo>
                    <a:pt x="92" y="133"/>
                  </a:lnTo>
                  <a:lnTo>
                    <a:pt x="92" y="133"/>
                  </a:lnTo>
                  <a:lnTo>
                    <a:pt x="91" y="132"/>
                  </a:lnTo>
                  <a:lnTo>
                    <a:pt x="91" y="132"/>
                  </a:lnTo>
                  <a:lnTo>
                    <a:pt x="91" y="132"/>
                  </a:lnTo>
                  <a:lnTo>
                    <a:pt x="90" y="131"/>
                  </a:lnTo>
                  <a:lnTo>
                    <a:pt x="90" y="131"/>
                  </a:lnTo>
                  <a:lnTo>
                    <a:pt x="90" y="130"/>
                  </a:lnTo>
                  <a:lnTo>
                    <a:pt x="90" y="130"/>
                  </a:lnTo>
                  <a:lnTo>
                    <a:pt x="90" y="130"/>
                  </a:lnTo>
                  <a:lnTo>
                    <a:pt x="90" y="130"/>
                  </a:lnTo>
                  <a:lnTo>
                    <a:pt x="90" y="130"/>
                  </a:lnTo>
                  <a:lnTo>
                    <a:pt x="89" y="130"/>
                  </a:lnTo>
                  <a:lnTo>
                    <a:pt x="89" y="130"/>
                  </a:lnTo>
                  <a:lnTo>
                    <a:pt x="88" y="129"/>
                  </a:lnTo>
                  <a:lnTo>
                    <a:pt x="88" y="129"/>
                  </a:lnTo>
                  <a:lnTo>
                    <a:pt x="88" y="129"/>
                  </a:lnTo>
                  <a:lnTo>
                    <a:pt x="88" y="129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6" y="128"/>
                  </a:lnTo>
                  <a:lnTo>
                    <a:pt x="86" y="127"/>
                  </a:lnTo>
                  <a:lnTo>
                    <a:pt x="86" y="127"/>
                  </a:lnTo>
                  <a:lnTo>
                    <a:pt x="86" y="127"/>
                  </a:lnTo>
                  <a:lnTo>
                    <a:pt x="86" y="126"/>
                  </a:lnTo>
                  <a:lnTo>
                    <a:pt x="85" y="126"/>
                  </a:lnTo>
                  <a:lnTo>
                    <a:pt x="85" y="126"/>
                  </a:lnTo>
                  <a:lnTo>
                    <a:pt x="85" y="125"/>
                  </a:lnTo>
                  <a:lnTo>
                    <a:pt x="85" y="125"/>
                  </a:lnTo>
                  <a:lnTo>
                    <a:pt x="84" y="125"/>
                  </a:lnTo>
                  <a:lnTo>
                    <a:pt x="84" y="125"/>
                  </a:lnTo>
                  <a:lnTo>
                    <a:pt x="84" y="124"/>
                  </a:lnTo>
                  <a:lnTo>
                    <a:pt x="84" y="124"/>
                  </a:lnTo>
                  <a:lnTo>
                    <a:pt x="84" y="124"/>
                  </a:lnTo>
                  <a:lnTo>
                    <a:pt x="83" y="123"/>
                  </a:lnTo>
                  <a:lnTo>
                    <a:pt x="83" y="123"/>
                  </a:lnTo>
                  <a:lnTo>
                    <a:pt x="83" y="123"/>
                  </a:lnTo>
                  <a:lnTo>
                    <a:pt x="82" y="123"/>
                  </a:lnTo>
                  <a:lnTo>
                    <a:pt x="82" y="123"/>
                  </a:lnTo>
                  <a:lnTo>
                    <a:pt x="82" y="122"/>
                  </a:lnTo>
                  <a:lnTo>
                    <a:pt x="81" y="122"/>
                  </a:lnTo>
                  <a:lnTo>
                    <a:pt x="81" y="122"/>
                  </a:lnTo>
                  <a:lnTo>
                    <a:pt x="81" y="122"/>
                  </a:lnTo>
                  <a:lnTo>
                    <a:pt x="80" y="122"/>
                  </a:lnTo>
                  <a:lnTo>
                    <a:pt x="80" y="122"/>
                  </a:lnTo>
                  <a:lnTo>
                    <a:pt x="80" y="121"/>
                  </a:lnTo>
                  <a:lnTo>
                    <a:pt x="79" y="121"/>
                  </a:lnTo>
                  <a:lnTo>
                    <a:pt x="79" y="121"/>
                  </a:lnTo>
                  <a:lnTo>
                    <a:pt x="79" y="121"/>
                  </a:lnTo>
                  <a:lnTo>
                    <a:pt x="78" y="121"/>
                  </a:lnTo>
                  <a:lnTo>
                    <a:pt x="78" y="121"/>
                  </a:lnTo>
                  <a:lnTo>
                    <a:pt x="77" y="122"/>
                  </a:lnTo>
                  <a:lnTo>
                    <a:pt x="77" y="122"/>
                  </a:lnTo>
                  <a:lnTo>
                    <a:pt x="77" y="122"/>
                  </a:lnTo>
                  <a:lnTo>
                    <a:pt x="77" y="122"/>
                  </a:lnTo>
                  <a:lnTo>
                    <a:pt x="76" y="122"/>
                  </a:lnTo>
                  <a:lnTo>
                    <a:pt x="76" y="122"/>
                  </a:lnTo>
                  <a:lnTo>
                    <a:pt x="75" y="122"/>
                  </a:lnTo>
                  <a:lnTo>
                    <a:pt x="75" y="122"/>
                  </a:lnTo>
                  <a:lnTo>
                    <a:pt x="75" y="122"/>
                  </a:lnTo>
                  <a:lnTo>
                    <a:pt x="75" y="121"/>
                  </a:lnTo>
                  <a:lnTo>
                    <a:pt x="74" y="121"/>
                  </a:lnTo>
                  <a:lnTo>
                    <a:pt x="74" y="121"/>
                  </a:lnTo>
                  <a:lnTo>
                    <a:pt x="74" y="121"/>
                  </a:lnTo>
                  <a:lnTo>
                    <a:pt x="74" y="120"/>
                  </a:lnTo>
                  <a:lnTo>
                    <a:pt x="74" y="120"/>
                  </a:lnTo>
                  <a:lnTo>
                    <a:pt x="74" y="120"/>
                  </a:lnTo>
                  <a:lnTo>
                    <a:pt x="73" y="120"/>
                  </a:lnTo>
                  <a:lnTo>
                    <a:pt x="73" y="120"/>
                  </a:lnTo>
                  <a:lnTo>
                    <a:pt x="72" y="120"/>
                  </a:lnTo>
                  <a:lnTo>
                    <a:pt x="72" y="120"/>
                  </a:lnTo>
                  <a:lnTo>
                    <a:pt x="72" y="120"/>
                  </a:lnTo>
                  <a:lnTo>
                    <a:pt x="71" y="119"/>
                  </a:lnTo>
                  <a:lnTo>
                    <a:pt x="71" y="119"/>
                  </a:lnTo>
                  <a:lnTo>
                    <a:pt x="70" y="119"/>
                  </a:lnTo>
                  <a:lnTo>
                    <a:pt x="70" y="120"/>
                  </a:lnTo>
                  <a:lnTo>
                    <a:pt x="70" y="120"/>
                  </a:lnTo>
                  <a:lnTo>
                    <a:pt x="69" y="120"/>
                  </a:lnTo>
                  <a:lnTo>
                    <a:pt x="69" y="119"/>
                  </a:lnTo>
                  <a:lnTo>
                    <a:pt x="68" y="119"/>
                  </a:lnTo>
                  <a:lnTo>
                    <a:pt x="68" y="119"/>
                  </a:lnTo>
                  <a:lnTo>
                    <a:pt x="68" y="119"/>
                  </a:lnTo>
                  <a:lnTo>
                    <a:pt x="68" y="119"/>
                  </a:lnTo>
                  <a:lnTo>
                    <a:pt x="67" y="118"/>
                  </a:lnTo>
                  <a:lnTo>
                    <a:pt x="67" y="118"/>
                  </a:lnTo>
                  <a:lnTo>
                    <a:pt x="66" y="118"/>
                  </a:lnTo>
                  <a:lnTo>
                    <a:pt x="66" y="118"/>
                  </a:lnTo>
                  <a:lnTo>
                    <a:pt x="66" y="118"/>
                  </a:lnTo>
                  <a:lnTo>
                    <a:pt x="66" y="117"/>
                  </a:lnTo>
                  <a:lnTo>
                    <a:pt x="66" y="117"/>
                  </a:lnTo>
                  <a:lnTo>
                    <a:pt x="66" y="117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3" y="112"/>
                  </a:lnTo>
                  <a:lnTo>
                    <a:pt x="63" y="112"/>
                  </a:lnTo>
                  <a:lnTo>
                    <a:pt x="63" y="112"/>
                  </a:lnTo>
                  <a:lnTo>
                    <a:pt x="62" y="112"/>
                  </a:lnTo>
                  <a:lnTo>
                    <a:pt x="62" y="112"/>
                  </a:lnTo>
                  <a:lnTo>
                    <a:pt x="61" y="111"/>
                  </a:lnTo>
                  <a:lnTo>
                    <a:pt x="61" y="111"/>
                  </a:lnTo>
                  <a:lnTo>
                    <a:pt x="61" y="111"/>
                  </a:lnTo>
                  <a:lnTo>
                    <a:pt x="61" y="111"/>
                  </a:lnTo>
                  <a:lnTo>
                    <a:pt x="60" y="111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59" y="110"/>
                  </a:lnTo>
                  <a:lnTo>
                    <a:pt x="59" y="110"/>
                  </a:lnTo>
                  <a:lnTo>
                    <a:pt x="59" y="110"/>
                  </a:lnTo>
                  <a:lnTo>
                    <a:pt x="59" y="110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6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5" y="110"/>
                  </a:lnTo>
                  <a:lnTo>
                    <a:pt x="55" y="110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5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3"/>
                  </a:lnTo>
                  <a:lnTo>
                    <a:pt x="52" y="103"/>
                  </a:lnTo>
                  <a:lnTo>
                    <a:pt x="52" y="102"/>
                  </a:lnTo>
                  <a:lnTo>
                    <a:pt x="51" y="102"/>
                  </a:lnTo>
                  <a:lnTo>
                    <a:pt x="51" y="102"/>
                  </a:lnTo>
                  <a:lnTo>
                    <a:pt x="51" y="101"/>
                  </a:lnTo>
                  <a:lnTo>
                    <a:pt x="50" y="101"/>
                  </a:lnTo>
                  <a:lnTo>
                    <a:pt x="50" y="101"/>
                  </a:lnTo>
                  <a:lnTo>
                    <a:pt x="50" y="101"/>
                  </a:lnTo>
                  <a:lnTo>
                    <a:pt x="50" y="100"/>
                  </a:lnTo>
                  <a:lnTo>
                    <a:pt x="50" y="100"/>
                  </a:lnTo>
                  <a:lnTo>
                    <a:pt x="50" y="99"/>
                  </a:lnTo>
                  <a:lnTo>
                    <a:pt x="50" y="99"/>
                  </a:lnTo>
                  <a:lnTo>
                    <a:pt x="50" y="99"/>
                  </a:lnTo>
                  <a:lnTo>
                    <a:pt x="50" y="98"/>
                  </a:lnTo>
                  <a:lnTo>
                    <a:pt x="50" y="98"/>
                  </a:lnTo>
                  <a:lnTo>
                    <a:pt x="50" y="97"/>
                  </a:lnTo>
                  <a:lnTo>
                    <a:pt x="50" y="97"/>
                  </a:lnTo>
                  <a:lnTo>
                    <a:pt x="50" y="97"/>
                  </a:lnTo>
                  <a:lnTo>
                    <a:pt x="50" y="97"/>
                  </a:lnTo>
                  <a:lnTo>
                    <a:pt x="50" y="97"/>
                  </a:lnTo>
                  <a:lnTo>
                    <a:pt x="49" y="97"/>
                  </a:lnTo>
                  <a:lnTo>
                    <a:pt x="49" y="96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9" y="95"/>
                  </a:lnTo>
                  <a:lnTo>
                    <a:pt x="49" y="95"/>
                  </a:lnTo>
                  <a:lnTo>
                    <a:pt x="48" y="95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50" y="92"/>
                  </a:lnTo>
                  <a:lnTo>
                    <a:pt x="50" y="92"/>
                  </a:lnTo>
                  <a:lnTo>
                    <a:pt x="50" y="92"/>
                  </a:lnTo>
                  <a:lnTo>
                    <a:pt x="50" y="91"/>
                  </a:lnTo>
                  <a:lnTo>
                    <a:pt x="49" y="91"/>
                  </a:lnTo>
                  <a:lnTo>
                    <a:pt x="49" y="91"/>
                  </a:lnTo>
                  <a:lnTo>
                    <a:pt x="49" y="90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7" y="90"/>
                  </a:lnTo>
                  <a:lnTo>
                    <a:pt x="47" y="90"/>
                  </a:lnTo>
                  <a:lnTo>
                    <a:pt x="47" y="89"/>
                  </a:lnTo>
                  <a:lnTo>
                    <a:pt x="47" y="89"/>
                  </a:lnTo>
                  <a:lnTo>
                    <a:pt x="48" y="89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8" y="87"/>
                  </a:lnTo>
                  <a:lnTo>
                    <a:pt x="48" y="87"/>
                  </a:lnTo>
                  <a:lnTo>
                    <a:pt x="47" y="87"/>
                  </a:lnTo>
                  <a:lnTo>
                    <a:pt x="47" y="86"/>
                  </a:lnTo>
                  <a:lnTo>
                    <a:pt x="47" y="86"/>
                  </a:lnTo>
                  <a:lnTo>
                    <a:pt x="47" y="85"/>
                  </a:lnTo>
                  <a:lnTo>
                    <a:pt x="46" y="85"/>
                  </a:lnTo>
                  <a:lnTo>
                    <a:pt x="46" y="85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5" y="83"/>
                  </a:lnTo>
                  <a:lnTo>
                    <a:pt x="45" y="83"/>
                  </a:lnTo>
                  <a:lnTo>
                    <a:pt x="45" y="83"/>
                  </a:lnTo>
                  <a:lnTo>
                    <a:pt x="46" y="83"/>
                  </a:lnTo>
                  <a:lnTo>
                    <a:pt x="46" y="82"/>
                  </a:lnTo>
                  <a:lnTo>
                    <a:pt x="46" y="82"/>
                  </a:lnTo>
                  <a:lnTo>
                    <a:pt x="46" y="82"/>
                  </a:lnTo>
                  <a:lnTo>
                    <a:pt x="46" y="81"/>
                  </a:lnTo>
                  <a:lnTo>
                    <a:pt x="46" y="81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47" y="78"/>
                  </a:lnTo>
                  <a:lnTo>
                    <a:pt x="47" y="78"/>
                  </a:lnTo>
                  <a:lnTo>
                    <a:pt x="46" y="78"/>
                  </a:lnTo>
                  <a:lnTo>
                    <a:pt x="46" y="77"/>
                  </a:lnTo>
                  <a:lnTo>
                    <a:pt x="46" y="77"/>
                  </a:lnTo>
                  <a:lnTo>
                    <a:pt x="46" y="77"/>
                  </a:lnTo>
                  <a:lnTo>
                    <a:pt x="46" y="76"/>
                  </a:lnTo>
                  <a:lnTo>
                    <a:pt x="46" y="76"/>
                  </a:lnTo>
                  <a:lnTo>
                    <a:pt x="46" y="75"/>
                  </a:lnTo>
                  <a:lnTo>
                    <a:pt x="46" y="75"/>
                  </a:lnTo>
                  <a:lnTo>
                    <a:pt x="47" y="74"/>
                  </a:lnTo>
                  <a:lnTo>
                    <a:pt x="47" y="74"/>
                  </a:lnTo>
                  <a:lnTo>
                    <a:pt x="47" y="74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8" y="71"/>
                  </a:lnTo>
                  <a:lnTo>
                    <a:pt x="48" y="70"/>
                  </a:lnTo>
                  <a:lnTo>
                    <a:pt x="48" y="70"/>
                  </a:lnTo>
                  <a:lnTo>
                    <a:pt x="48" y="70"/>
                  </a:lnTo>
                  <a:lnTo>
                    <a:pt x="48" y="70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49" y="68"/>
                  </a:lnTo>
                  <a:lnTo>
                    <a:pt x="49" y="68"/>
                  </a:lnTo>
                  <a:lnTo>
                    <a:pt x="49" y="68"/>
                  </a:lnTo>
                  <a:lnTo>
                    <a:pt x="49" y="67"/>
                  </a:lnTo>
                  <a:lnTo>
                    <a:pt x="49" y="67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7" y="65"/>
                  </a:lnTo>
                  <a:lnTo>
                    <a:pt x="47" y="65"/>
                  </a:lnTo>
                  <a:lnTo>
                    <a:pt x="47" y="65"/>
                  </a:lnTo>
                  <a:lnTo>
                    <a:pt x="47" y="64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3" y="63"/>
                  </a:lnTo>
                  <a:lnTo>
                    <a:pt x="43" y="63"/>
                  </a:lnTo>
                  <a:lnTo>
                    <a:pt x="43" y="63"/>
                  </a:lnTo>
                  <a:lnTo>
                    <a:pt x="43" y="62"/>
                  </a:lnTo>
                  <a:lnTo>
                    <a:pt x="43" y="62"/>
                  </a:lnTo>
                  <a:lnTo>
                    <a:pt x="43" y="61"/>
                  </a:lnTo>
                  <a:lnTo>
                    <a:pt x="43" y="61"/>
                  </a:lnTo>
                  <a:lnTo>
                    <a:pt x="43" y="61"/>
                  </a:lnTo>
                  <a:lnTo>
                    <a:pt x="43" y="60"/>
                  </a:lnTo>
                  <a:lnTo>
                    <a:pt x="43" y="60"/>
                  </a:lnTo>
                  <a:lnTo>
                    <a:pt x="43" y="59"/>
                  </a:lnTo>
                  <a:lnTo>
                    <a:pt x="43" y="59"/>
                  </a:lnTo>
                  <a:lnTo>
                    <a:pt x="43" y="59"/>
                  </a:lnTo>
                  <a:lnTo>
                    <a:pt x="43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7" y="53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6" y="51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5" y="50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9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29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54" name="Freeform 162"/>
            <p:cNvSpPr>
              <a:spLocks/>
            </p:cNvSpPr>
            <p:nvPr>
              <p:custDataLst>
                <p:tags r:id="rId309"/>
              </p:custDataLst>
            </p:nvPr>
          </p:nvSpPr>
          <p:spPr bwMode="auto">
            <a:xfrm>
              <a:off x="4874662" y="5569012"/>
              <a:ext cx="164307" cy="138878"/>
            </a:xfrm>
            <a:custGeom>
              <a:avLst/>
              <a:gdLst/>
              <a:ahLst/>
              <a:cxnLst>
                <a:cxn ang="0">
                  <a:pos x="81" y="69"/>
                </a:cxn>
                <a:cxn ang="0">
                  <a:pos x="78" y="69"/>
                </a:cxn>
                <a:cxn ang="0">
                  <a:pos x="78" y="66"/>
                </a:cxn>
                <a:cxn ang="0">
                  <a:pos x="77" y="65"/>
                </a:cxn>
                <a:cxn ang="0">
                  <a:pos x="74" y="63"/>
                </a:cxn>
                <a:cxn ang="0">
                  <a:pos x="75" y="61"/>
                </a:cxn>
                <a:cxn ang="0">
                  <a:pos x="72" y="61"/>
                </a:cxn>
                <a:cxn ang="0">
                  <a:pos x="70" y="59"/>
                </a:cxn>
                <a:cxn ang="0">
                  <a:pos x="66" y="58"/>
                </a:cxn>
                <a:cxn ang="0">
                  <a:pos x="65" y="55"/>
                </a:cxn>
                <a:cxn ang="0">
                  <a:pos x="62" y="53"/>
                </a:cxn>
                <a:cxn ang="0">
                  <a:pos x="59" y="52"/>
                </a:cxn>
                <a:cxn ang="0">
                  <a:pos x="57" y="53"/>
                </a:cxn>
                <a:cxn ang="0">
                  <a:pos x="55" y="53"/>
                </a:cxn>
                <a:cxn ang="0">
                  <a:pos x="52" y="53"/>
                </a:cxn>
                <a:cxn ang="0">
                  <a:pos x="49" y="52"/>
                </a:cxn>
                <a:cxn ang="0">
                  <a:pos x="46" y="54"/>
                </a:cxn>
                <a:cxn ang="0">
                  <a:pos x="44" y="52"/>
                </a:cxn>
                <a:cxn ang="0">
                  <a:pos x="42" y="54"/>
                </a:cxn>
                <a:cxn ang="0">
                  <a:pos x="40" y="55"/>
                </a:cxn>
                <a:cxn ang="0">
                  <a:pos x="39" y="57"/>
                </a:cxn>
                <a:cxn ang="0">
                  <a:pos x="37" y="59"/>
                </a:cxn>
                <a:cxn ang="0">
                  <a:pos x="36" y="63"/>
                </a:cxn>
                <a:cxn ang="0">
                  <a:pos x="34" y="66"/>
                </a:cxn>
                <a:cxn ang="0">
                  <a:pos x="32" y="68"/>
                </a:cxn>
                <a:cxn ang="0">
                  <a:pos x="29" y="67"/>
                </a:cxn>
                <a:cxn ang="0">
                  <a:pos x="28" y="68"/>
                </a:cxn>
                <a:cxn ang="0">
                  <a:pos x="25" y="66"/>
                </a:cxn>
                <a:cxn ang="0">
                  <a:pos x="21" y="68"/>
                </a:cxn>
                <a:cxn ang="0">
                  <a:pos x="19" y="69"/>
                </a:cxn>
                <a:cxn ang="0">
                  <a:pos x="16" y="68"/>
                </a:cxn>
                <a:cxn ang="0">
                  <a:pos x="14" y="67"/>
                </a:cxn>
                <a:cxn ang="0">
                  <a:pos x="11" y="67"/>
                </a:cxn>
                <a:cxn ang="0">
                  <a:pos x="8" y="67"/>
                </a:cxn>
                <a:cxn ang="0">
                  <a:pos x="5" y="65"/>
                </a:cxn>
                <a:cxn ang="0">
                  <a:pos x="6" y="62"/>
                </a:cxn>
                <a:cxn ang="0">
                  <a:pos x="2" y="60"/>
                </a:cxn>
                <a:cxn ang="0">
                  <a:pos x="1" y="59"/>
                </a:cxn>
                <a:cxn ang="0">
                  <a:pos x="5" y="59"/>
                </a:cxn>
                <a:cxn ang="0">
                  <a:pos x="9" y="57"/>
                </a:cxn>
                <a:cxn ang="0">
                  <a:pos x="13" y="55"/>
                </a:cxn>
                <a:cxn ang="0">
                  <a:pos x="15" y="51"/>
                </a:cxn>
                <a:cxn ang="0">
                  <a:pos x="18" y="48"/>
                </a:cxn>
                <a:cxn ang="0">
                  <a:pos x="22" y="46"/>
                </a:cxn>
                <a:cxn ang="0">
                  <a:pos x="24" y="39"/>
                </a:cxn>
                <a:cxn ang="0">
                  <a:pos x="24" y="35"/>
                </a:cxn>
                <a:cxn ang="0">
                  <a:pos x="27" y="32"/>
                </a:cxn>
                <a:cxn ang="0">
                  <a:pos x="30" y="29"/>
                </a:cxn>
                <a:cxn ang="0">
                  <a:pos x="34" y="28"/>
                </a:cxn>
                <a:cxn ang="0">
                  <a:pos x="38" y="28"/>
                </a:cxn>
                <a:cxn ang="0">
                  <a:pos x="42" y="25"/>
                </a:cxn>
                <a:cxn ang="0">
                  <a:pos x="46" y="22"/>
                </a:cxn>
                <a:cxn ang="0">
                  <a:pos x="48" y="19"/>
                </a:cxn>
                <a:cxn ang="0">
                  <a:pos x="51" y="17"/>
                </a:cxn>
                <a:cxn ang="0">
                  <a:pos x="51" y="14"/>
                </a:cxn>
                <a:cxn ang="0">
                  <a:pos x="55" y="11"/>
                </a:cxn>
                <a:cxn ang="0">
                  <a:pos x="58" y="8"/>
                </a:cxn>
                <a:cxn ang="0">
                  <a:pos x="61" y="6"/>
                </a:cxn>
                <a:cxn ang="0">
                  <a:pos x="64" y="3"/>
                </a:cxn>
              </a:cxnLst>
              <a:rect l="0" t="0" r="r" b="b"/>
              <a:pathLst>
                <a:path w="84" h="71">
                  <a:moveTo>
                    <a:pt x="84" y="71"/>
                  </a:moveTo>
                  <a:lnTo>
                    <a:pt x="84" y="70"/>
                  </a:lnTo>
                  <a:lnTo>
                    <a:pt x="83" y="70"/>
                  </a:lnTo>
                  <a:lnTo>
                    <a:pt x="83" y="70"/>
                  </a:lnTo>
                  <a:lnTo>
                    <a:pt x="83" y="70"/>
                  </a:lnTo>
                  <a:lnTo>
                    <a:pt x="82" y="70"/>
                  </a:lnTo>
                  <a:lnTo>
                    <a:pt x="82" y="70"/>
                  </a:lnTo>
                  <a:lnTo>
                    <a:pt x="82" y="70"/>
                  </a:lnTo>
                  <a:lnTo>
                    <a:pt x="81" y="70"/>
                  </a:lnTo>
                  <a:lnTo>
                    <a:pt x="81" y="69"/>
                  </a:lnTo>
                  <a:lnTo>
                    <a:pt x="81" y="69"/>
                  </a:lnTo>
                  <a:lnTo>
                    <a:pt x="81" y="68"/>
                  </a:lnTo>
                  <a:lnTo>
                    <a:pt x="81" y="68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79" y="68"/>
                  </a:lnTo>
                  <a:lnTo>
                    <a:pt x="79" y="68"/>
                  </a:lnTo>
                  <a:lnTo>
                    <a:pt x="78" y="69"/>
                  </a:lnTo>
                  <a:lnTo>
                    <a:pt x="78" y="69"/>
                  </a:lnTo>
                  <a:lnTo>
                    <a:pt x="78" y="69"/>
                  </a:lnTo>
                  <a:lnTo>
                    <a:pt x="78" y="68"/>
                  </a:lnTo>
                  <a:lnTo>
                    <a:pt x="78" y="68"/>
                  </a:lnTo>
                  <a:lnTo>
                    <a:pt x="78" y="68"/>
                  </a:lnTo>
                  <a:lnTo>
                    <a:pt x="78" y="68"/>
                  </a:lnTo>
                  <a:lnTo>
                    <a:pt x="78" y="67"/>
                  </a:lnTo>
                  <a:lnTo>
                    <a:pt x="78" y="67"/>
                  </a:lnTo>
                  <a:lnTo>
                    <a:pt x="78" y="66"/>
                  </a:lnTo>
                  <a:lnTo>
                    <a:pt x="78" y="66"/>
                  </a:lnTo>
                  <a:lnTo>
                    <a:pt x="78" y="66"/>
                  </a:lnTo>
                  <a:lnTo>
                    <a:pt x="77" y="66"/>
                  </a:lnTo>
                  <a:lnTo>
                    <a:pt x="77" y="66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7" y="66"/>
                  </a:lnTo>
                  <a:lnTo>
                    <a:pt x="77" y="65"/>
                  </a:lnTo>
                  <a:lnTo>
                    <a:pt x="77" y="65"/>
                  </a:lnTo>
                  <a:lnTo>
                    <a:pt x="77" y="65"/>
                  </a:lnTo>
                  <a:lnTo>
                    <a:pt x="77" y="64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5" y="63"/>
                  </a:lnTo>
                  <a:lnTo>
                    <a:pt x="75" y="63"/>
                  </a:lnTo>
                  <a:lnTo>
                    <a:pt x="75" y="63"/>
                  </a:lnTo>
                  <a:lnTo>
                    <a:pt x="75" y="63"/>
                  </a:lnTo>
                  <a:lnTo>
                    <a:pt x="74" y="63"/>
                  </a:lnTo>
                  <a:lnTo>
                    <a:pt x="74" y="63"/>
                  </a:lnTo>
                  <a:lnTo>
                    <a:pt x="74" y="62"/>
                  </a:lnTo>
                  <a:lnTo>
                    <a:pt x="75" y="62"/>
                  </a:lnTo>
                  <a:lnTo>
                    <a:pt x="75" y="62"/>
                  </a:lnTo>
                  <a:lnTo>
                    <a:pt x="75" y="62"/>
                  </a:lnTo>
                  <a:lnTo>
                    <a:pt x="75" y="62"/>
                  </a:lnTo>
                  <a:lnTo>
                    <a:pt x="75" y="61"/>
                  </a:lnTo>
                  <a:lnTo>
                    <a:pt x="75" y="61"/>
                  </a:lnTo>
                  <a:lnTo>
                    <a:pt x="75" y="62"/>
                  </a:lnTo>
                  <a:lnTo>
                    <a:pt x="75" y="61"/>
                  </a:lnTo>
                  <a:lnTo>
                    <a:pt x="75" y="61"/>
                  </a:lnTo>
                  <a:lnTo>
                    <a:pt x="74" y="61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70" y="59"/>
                  </a:lnTo>
                  <a:lnTo>
                    <a:pt x="70" y="59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8" y="59"/>
                  </a:lnTo>
                  <a:lnTo>
                    <a:pt x="68" y="59"/>
                  </a:lnTo>
                  <a:lnTo>
                    <a:pt x="68" y="58"/>
                  </a:lnTo>
                  <a:lnTo>
                    <a:pt x="67" y="58"/>
                  </a:lnTo>
                  <a:lnTo>
                    <a:pt x="67" y="58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5" y="58"/>
                  </a:lnTo>
                  <a:lnTo>
                    <a:pt x="65" y="57"/>
                  </a:lnTo>
                  <a:lnTo>
                    <a:pt x="65" y="57"/>
                  </a:lnTo>
                  <a:lnTo>
                    <a:pt x="65" y="57"/>
                  </a:lnTo>
                  <a:lnTo>
                    <a:pt x="65" y="56"/>
                  </a:lnTo>
                  <a:lnTo>
                    <a:pt x="66" y="56"/>
                  </a:lnTo>
                  <a:lnTo>
                    <a:pt x="66" y="56"/>
                  </a:lnTo>
                  <a:lnTo>
                    <a:pt x="65" y="55"/>
                  </a:lnTo>
                  <a:lnTo>
                    <a:pt x="65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4"/>
                  </a:lnTo>
                  <a:lnTo>
                    <a:pt x="63" y="54"/>
                  </a:lnTo>
                  <a:lnTo>
                    <a:pt x="63" y="54"/>
                  </a:lnTo>
                  <a:lnTo>
                    <a:pt x="62" y="54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1" y="53"/>
                  </a:lnTo>
                  <a:lnTo>
                    <a:pt x="61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59" y="53"/>
                  </a:lnTo>
                  <a:lnTo>
                    <a:pt x="59" y="52"/>
                  </a:lnTo>
                  <a:lnTo>
                    <a:pt x="59" y="53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4" y="53"/>
                  </a:lnTo>
                  <a:lnTo>
                    <a:pt x="54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1" y="53"/>
                  </a:lnTo>
                  <a:lnTo>
                    <a:pt x="51" y="53"/>
                  </a:lnTo>
                  <a:lnTo>
                    <a:pt x="51" y="53"/>
                  </a:lnTo>
                  <a:lnTo>
                    <a:pt x="50" y="53"/>
                  </a:lnTo>
                  <a:lnTo>
                    <a:pt x="50" y="53"/>
                  </a:lnTo>
                  <a:lnTo>
                    <a:pt x="50" y="53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49" y="52"/>
                  </a:lnTo>
                  <a:lnTo>
                    <a:pt x="49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6" y="52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5" y="54"/>
                  </a:lnTo>
                  <a:lnTo>
                    <a:pt x="45" y="53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3" y="52"/>
                  </a:lnTo>
                  <a:lnTo>
                    <a:pt x="43" y="52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42" y="53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2" y="55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1" y="55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0" y="56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39" y="57"/>
                  </a:lnTo>
                  <a:lnTo>
                    <a:pt x="39" y="57"/>
                  </a:lnTo>
                  <a:lnTo>
                    <a:pt x="39" y="57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59"/>
                  </a:lnTo>
                  <a:lnTo>
                    <a:pt x="37" y="59"/>
                  </a:lnTo>
                  <a:lnTo>
                    <a:pt x="37" y="59"/>
                  </a:lnTo>
                  <a:lnTo>
                    <a:pt x="37" y="59"/>
                  </a:lnTo>
                  <a:lnTo>
                    <a:pt x="37" y="60"/>
                  </a:lnTo>
                  <a:lnTo>
                    <a:pt x="37" y="60"/>
                  </a:lnTo>
                  <a:lnTo>
                    <a:pt x="37" y="61"/>
                  </a:lnTo>
                  <a:lnTo>
                    <a:pt x="36" y="61"/>
                  </a:lnTo>
                  <a:lnTo>
                    <a:pt x="36" y="61"/>
                  </a:lnTo>
                  <a:lnTo>
                    <a:pt x="36" y="61"/>
                  </a:lnTo>
                  <a:lnTo>
                    <a:pt x="36" y="61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37" y="64"/>
                  </a:lnTo>
                  <a:lnTo>
                    <a:pt x="37" y="64"/>
                  </a:lnTo>
                  <a:lnTo>
                    <a:pt x="37" y="64"/>
                  </a:lnTo>
                  <a:lnTo>
                    <a:pt x="37" y="64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5" y="65"/>
                  </a:lnTo>
                  <a:lnTo>
                    <a:pt x="35" y="65"/>
                  </a:lnTo>
                  <a:lnTo>
                    <a:pt x="35" y="66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34" y="67"/>
                  </a:lnTo>
                  <a:lnTo>
                    <a:pt x="33" y="67"/>
                  </a:lnTo>
                  <a:lnTo>
                    <a:pt x="33" y="68"/>
                  </a:lnTo>
                  <a:lnTo>
                    <a:pt x="33" y="68"/>
                  </a:lnTo>
                  <a:lnTo>
                    <a:pt x="33" y="68"/>
                  </a:lnTo>
                  <a:lnTo>
                    <a:pt x="33" y="68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31" y="68"/>
                  </a:lnTo>
                  <a:lnTo>
                    <a:pt x="30" y="68"/>
                  </a:lnTo>
                  <a:lnTo>
                    <a:pt x="30" y="68"/>
                  </a:lnTo>
                  <a:lnTo>
                    <a:pt x="30" y="68"/>
                  </a:lnTo>
                  <a:lnTo>
                    <a:pt x="29" y="68"/>
                  </a:lnTo>
                  <a:lnTo>
                    <a:pt x="29" y="68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8" y="66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26" y="68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4" y="66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2" y="67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1" y="68"/>
                  </a:lnTo>
                  <a:lnTo>
                    <a:pt x="21" y="67"/>
                  </a:lnTo>
                  <a:lnTo>
                    <a:pt x="21" y="67"/>
                  </a:lnTo>
                  <a:lnTo>
                    <a:pt x="21" y="67"/>
                  </a:lnTo>
                  <a:lnTo>
                    <a:pt x="21" y="67"/>
                  </a:lnTo>
                  <a:lnTo>
                    <a:pt x="20" y="67"/>
                  </a:lnTo>
                  <a:lnTo>
                    <a:pt x="20" y="68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4" y="66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67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8" y="68"/>
                  </a:lnTo>
                  <a:lnTo>
                    <a:pt x="8" y="67"/>
                  </a:lnTo>
                  <a:lnTo>
                    <a:pt x="8" y="67"/>
                  </a:lnTo>
                  <a:lnTo>
                    <a:pt x="7" y="67"/>
                  </a:lnTo>
                  <a:lnTo>
                    <a:pt x="7" y="67"/>
                  </a:lnTo>
                  <a:lnTo>
                    <a:pt x="7" y="67"/>
                  </a:lnTo>
                  <a:lnTo>
                    <a:pt x="7" y="66"/>
                  </a:lnTo>
                  <a:lnTo>
                    <a:pt x="7" y="66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7" y="63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5" y="61"/>
                  </a:lnTo>
                  <a:lnTo>
                    <a:pt x="5" y="61"/>
                  </a:lnTo>
                  <a:lnTo>
                    <a:pt x="5" y="61"/>
                  </a:lnTo>
                  <a:lnTo>
                    <a:pt x="4" y="61"/>
                  </a:lnTo>
                  <a:lnTo>
                    <a:pt x="4" y="61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3" y="60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0" y="60"/>
                  </a:lnTo>
                  <a:lnTo>
                    <a:pt x="0" y="61"/>
                  </a:lnTo>
                  <a:lnTo>
                    <a:pt x="0" y="60"/>
                  </a:lnTo>
                  <a:lnTo>
                    <a:pt x="0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0" y="5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3" y="55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4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49"/>
                  </a:lnTo>
                  <a:lnTo>
                    <a:pt x="17" y="49"/>
                  </a:lnTo>
                  <a:lnTo>
                    <a:pt x="17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20" y="47"/>
                  </a:lnTo>
                  <a:lnTo>
                    <a:pt x="21" y="47"/>
                  </a:lnTo>
                  <a:lnTo>
                    <a:pt x="21" y="46"/>
                  </a:lnTo>
                  <a:lnTo>
                    <a:pt x="21" y="46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4" y="44"/>
                  </a:lnTo>
                  <a:lnTo>
                    <a:pt x="24" y="43"/>
                  </a:lnTo>
                  <a:lnTo>
                    <a:pt x="24" y="4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6" y="34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7" y="32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30" y="30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1" y="29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5" y="28"/>
                  </a:lnTo>
                  <a:lnTo>
                    <a:pt x="35" y="28"/>
                  </a:lnTo>
                  <a:lnTo>
                    <a:pt x="35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1" y="18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2" y="14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3" y="12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5" y="11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6" y="10"/>
                  </a:lnTo>
                  <a:lnTo>
                    <a:pt x="56" y="9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3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55" name="Freeform 163"/>
            <p:cNvSpPr>
              <a:spLocks/>
            </p:cNvSpPr>
            <p:nvPr>
              <p:custDataLst>
                <p:tags r:id="rId310"/>
              </p:custDataLst>
            </p:nvPr>
          </p:nvSpPr>
          <p:spPr bwMode="auto">
            <a:xfrm>
              <a:off x="5037011" y="5707888"/>
              <a:ext cx="217121" cy="152570"/>
            </a:xfrm>
            <a:custGeom>
              <a:avLst/>
              <a:gdLst/>
              <a:ahLst/>
              <a:cxnLst>
                <a:cxn ang="0">
                  <a:pos x="108" y="77"/>
                </a:cxn>
                <a:cxn ang="0">
                  <a:pos x="106" y="75"/>
                </a:cxn>
                <a:cxn ang="0">
                  <a:pos x="102" y="73"/>
                </a:cxn>
                <a:cxn ang="0">
                  <a:pos x="99" y="72"/>
                </a:cxn>
                <a:cxn ang="0">
                  <a:pos x="98" y="68"/>
                </a:cxn>
                <a:cxn ang="0">
                  <a:pos x="97" y="66"/>
                </a:cxn>
                <a:cxn ang="0">
                  <a:pos x="95" y="64"/>
                </a:cxn>
                <a:cxn ang="0">
                  <a:pos x="93" y="63"/>
                </a:cxn>
                <a:cxn ang="0">
                  <a:pos x="92" y="60"/>
                </a:cxn>
                <a:cxn ang="0">
                  <a:pos x="90" y="57"/>
                </a:cxn>
                <a:cxn ang="0">
                  <a:pos x="89" y="55"/>
                </a:cxn>
                <a:cxn ang="0">
                  <a:pos x="86" y="54"/>
                </a:cxn>
                <a:cxn ang="0">
                  <a:pos x="85" y="52"/>
                </a:cxn>
                <a:cxn ang="0">
                  <a:pos x="83" y="49"/>
                </a:cxn>
                <a:cxn ang="0">
                  <a:pos x="81" y="48"/>
                </a:cxn>
                <a:cxn ang="0">
                  <a:pos x="79" y="46"/>
                </a:cxn>
                <a:cxn ang="0">
                  <a:pos x="76" y="44"/>
                </a:cxn>
                <a:cxn ang="0">
                  <a:pos x="75" y="41"/>
                </a:cxn>
                <a:cxn ang="0">
                  <a:pos x="73" y="39"/>
                </a:cxn>
                <a:cxn ang="0">
                  <a:pos x="70" y="40"/>
                </a:cxn>
                <a:cxn ang="0">
                  <a:pos x="68" y="42"/>
                </a:cxn>
                <a:cxn ang="0">
                  <a:pos x="68" y="45"/>
                </a:cxn>
                <a:cxn ang="0">
                  <a:pos x="67" y="48"/>
                </a:cxn>
                <a:cxn ang="0">
                  <a:pos x="64" y="49"/>
                </a:cxn>
                <a:cxn ang="0">
                  <a:pos x="62" y="50"/>
                </a:cxn>
                <a:cxn ang="0">
                  <a:pos x="60" y="52"/>
                </a:cxn>
                <a:cxn ang="0">
                  <a:pos x="58" y="54"/>
                </a:cxn>
                <a:cxn ang="0">
                  <a:pos x="55" y="55"/>
                </a:cxn>
                <a:cxn ang="0">
                  <a:pos x="51" y="57"/>
                </a:cxn>
                <a:cxn ang="0">
                  <a:pos x="48" y="58"/>
                </a:cxn>
                <a:cxn ang="0">
                  <a:pos x="45" y="59"/>
                </a:cxn>
                <a:cxn ang="0">
                  <a:pos x="42" y="59"/>
                </a:cxn>
                <a:cxn ang="0">
                  <a:pos x="40" y="56"/>
                </a:cxn>
                <a:cxn ang="0">
                  <a:pos x="40" y="52"/>
                </a:cxn>
                <a:cxn ang="0">
                  <a:pos x="40" y="49"/>
                </a:cxn>
                <a:cxn ang="0">
                  <a:pos x="41" y="45"/>
                </a:cxn>
                <a:cxn ang="0">
                  <a:pos x="42" y="42"/>
                </a:cxn>
                <a:cxn ang="0">
                  <a:pos x="41" y="39"/>
                </a:cxn>
                <a:cxn ang="0">
                  <a:pos x="40" y="36"/>
                </a:cxn>
                <a:cxn ang="0">
                  <a:pos x="37" y="35"/>
                </a:cxn>
                <a:cxn ang="0">
                  <a:pos x="35" y="33"/>
                </a:cxn>
                <a:cxn ang="0">
                  <a:pos x="33" y="32"/>
                </a:cxn>
                <a:cxn ang="0">
                  <a:pos x="31" y="30"/>
                </a:cxn>
                <a:cxn ang="0">
                  <a:pos x="31" y="28"/>
                </a:cxn>
                <a:cxn ang="0">
                  <a:pos x="29" y="25"/>
                </a:cxn>
                <a:cxn ang="0">
                  <a:pos x="28" y="22"/>
                </a:cxn>
                <a:cxn ang="0">
                  <a:pos x="24" y="21"/>
                </a:cxn>
                <a:cxn ang="0">
                  <a:pos x="23" y="19"/>
                </a:cxn>
                <a:cxn ang="0">
                  <a:pos x="22" y="18"/>
                </a:cxn>
                <a:cxn ang="0">
                  <a:pos x="20" y="17"/>
                </a:cxn>
                <a:cxn ang="0">
                  <a:pos x="17" y="16"/>
                </a:cxn>
                <a:cxn ang="0">
                  <a:pos x="15" y="14"/>
                </a:cxn>
                <a:cxn ang="0">
                  <a:pos x="13" y="13"/>
                </a:cxn>
                <a:cxn ang="0">
                  <a:pos x="11" y="10"/>
                </a:cxn>
                <a:cxn ang="0">
                  <a:pos x="10" y="8"/>
                </a:cxn>
                <a:cxn ang="0">
                  <a:pos x="8" y="7"/>
                </a:cxn>
                <a:cxn ang="0">
                  <a:pos x="6" y="5"/>
                </a:cxn>
                <a:cxn ang="0">
                  <a:pos x="3" y="4"/>
                </a:cxn>
                <a:cxn ang="0">
                  <a:pos x="1" y="3"/>
                </a:cxn>
              </a:cxnLst>
              <a:rect l="0" t="0" r="r" b="b"/>
              <a:pathLst>
                <a:path w="111" h="78">
                  <a:moveTo>
                    <a:pt x="111" y="78"/>
                  </a:moveTo>
                  <a:lnTo>
                    <a:pt x="111" y="77"/>
                  </a:lnTo>
                  <a:lnTo>
                    <a:pt x="110" y="77"/>
                  </a:lnTo>
                  <a:lnTo>
                    <a:pt x="110" y="77"/>
                  </a:lnTo>
                  <a:lnTo>
                    <a:pt x="110" y="77"/>
                  </a:lnTo>
                  <a:lnTo>
                    <a:pt x="110" y="77"/>
                  </a:lnTo>
                  <a:lnTo>
                    <a:pt x="109" y="77"/>
                  </a:lnTo>
                  <a:lnTo>
                    <a:pt x="109" y="77"/>
                  </a:lnTo>
                  <a:lnTo>
                    <a:pt x="108" y="77"/>
                  </a:lnTo>
                  <a:lnTo>
                    <a:pt x="108" y="77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06" y="75"/>
                  </a:lnTo>
                  <a:lnTo>
                    <a:pt x="106" y="75"/>
                  </a:lnTo>
                  <a:lnTo>
                    <a:pt x="106" y="75"/>
                  </a:lnTo>
                  <a:lnTo>
                    <a:pt x="106" y="75"/>
                  </a:lnTo>
                  <a:lnTo>
                    <a:pt x="106" y="75"/>
                  </a:lnTo>
                  <a:lnTo>
                    <a:pt x="105" y="75"/>
                  </a:lnTo>
                  <a:lnTo>
                    <a:pt x="105" y="74"/>
                  </a:lnTo>
                  <a:lnTo>
                    <a:pt x="105" y="74"/>
                  </a:lnTo>
                  <a:lnTo>
                    <a:pt x="105" y="73"/>
                  </a:lnTo>
                  <a:lnTo>
                    <a:pt x="104" y="73"/>
                  </a:lnTo>
                  <a:lnTo>
                    <a:pt x="104" y="73"/>
                  </a:lnTo>
                  <a:lnTo>
                    <a:pt x="104" y="73"/>
                  </a:lnTo>
                  <a:lnTo>
                    <a:pt x="103" y="73"/>
                  </a:lnTo>
                  <a:lnTo>
                    <a:pt x="103" y="73"/>
                  </a:lnTo>
                  <a:lnTo>
                    <a:pt x="102" y="73"/>
                  </a:lnTo>
                  <a:lnTo>
                    <a:pt x="101" y="73"/>
                  </a:lnTo>
                  <a:lnTo>
                    <a:pt x="101" y="73"/>
                  </a:lnTo>
                  <a:lnTo>
                    <a:pt x="101" y="73"/>
                  </a:lnTo>
                  <a:lnTo>
                    <a:pt x="100" y="73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99" y="72"/>
                  </a:lnTo>
                  <a:lnTo>
                    <a:pt x="99" y="72"/>
                  </a:lnTo>
                  <a:lnTo>
                    <a:pt x="99" y="72"/>
                  </a:lnTo>
                  <a:lnTo>
                    <a:pt x="99" y="72"/>
                  </a:lnTo>
                  <a:lnTo>
                    <a:pt x="99" y="72"/>
                  </a:lnTo>
                  <a:lnTo>
                    <a:pt x="99" y="71"/>
                  </a:lnTo>
                  <a:lnTo>
                    <a:pt x="99" y="71"/>
                  </a:lnTo>
                  <a:lnTo>
                    <a:pt x="99" y="70"/>
                  </a:lnTo>
                  <a:lnTo>
                    <a:pt x="99" y="70"/>
                  </a:lnTo>
                  <a:lnTo>
                    <a:pt x="99" y="70"/>
                  </a:lnTo>
                  <a:lnTo>
                    <a:pt x="99" y="69"/>
                  </a:lnTo>
                  <a:lnTo>
                    <a:pt x="98" y="69"/>
                  </a:lnTo>
                  <a:lnTo>
                    <a:pt x="99" y="68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97" y="68"/>
                  </a:lnTo>
                  <a:lnTo>
                    <a:pt x="97" y="68"/>
                  </a:lnTo>
                  <a:lnTo>
                    <a:pt x="97" y="68"/>
                  </a:lnTo>
                  <a:lnTo>
                    <a:pt x="96" y="68"/>
                  </a:lnTo>
                  <a:lnTo>
                    <a:pt x="96" y="67"/>
                  </a:lnTo>
                  <a:lnTo>
                    <a:pt x="96" y="67"/>
                  </a:lnTo>
                  <a:lnTo>
                    <a:pt x="96" y="67"/>
                  </a:lnTo>
                  <a:lnTo>
                    <a:pt x="97" y="66"/>
                  </a:lnTo>
                  <a:lnTo>
                    <a:pt x="97" y="66"/>
                  </a:lnTo>
                  <a:lnTo>
                    <a:pt x="97" y="66"/>
                  </a:lnTo>
                  <a:lnTo>
                    <a:pt x="97" y="66"/>
                  </a:lnTo>
                  <a:lnTo>
                    <a:pt x="97" y="66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5" y="65"/>
                  </a:lnTo>
                  <a:lnTo>
                    <a:pt x="95" y="65"/>
                  </a:lnTo>
                  <a:lnTo>
                    <a:pt x="96" y="65"/>
                  </a:lnTo>
                  <a:lnTo>
                    <a:pt x="96" y="64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94" y="63"/>
                  </a:lnTo>
                  <a:lnTo>
                    <a:pt x="94" y="64"/>
                  </a:lnTo>
                  <a:lnTo>
                    <a:pt x="94" y="64"/>
                  </a:lnTo>
                  <a:lnTo>
                    <a:pt x="93" y="63"/>
                  </a:lnTo>
                  <a:lnTo>
                    <a:pt x="93" y="63"/>
                  </a:lnTo>
                  <a:lnTo>
                    <a:pt x="93" y="63"/>
                  </a:lnTo>
                  <a:lnTo>
                    <a:pt x="92" y="63"/>
                  </a:lnTo>
                  <a:lnTo>
                    <a:pt x="92" y="63"/>
                  </a:lnTo>
                  <a:lnTo>
                    <a:pt x="92" y="63"/>
                  </a:lnTo>
                  <a:lnTo>
                    <a:pt x="92" y="62"/>
                  </a:lnTo>
                  <a:lnTo>
                    <a:pt x="92" y="62"/>
                  </a:lnTo>
                  <a:lnTo>
                    <a:pt x="92" y="62"/>
                  </a:lnTo>
                  <a:lnTo>
                    <a:pt x="92" y="61"/>
                  </a:lnTo>
                  <a:lnTo>
                    <a:pt x="92" y="61"/>
                  </a:lnTo>
                  <a:lnTo>
                    <a:pt x="92" y="61"/>
                  </a:lnTo>
                  <a:lnTo>
                    <a:pt x="92" y="60"/>
                  </a:lnTo>
                  <a:lnTo>
                    <a:pt x="92" y="60"/>
                  </a:lnTo>
                  <a:lnTo>
                    <a:pt x="92" y="59"/>
                  </a:lnTo>
                  <a:lnTo>
                    <a:pt x="92" y="59"/>
                  </a:lnTo>
                  <a:lnTo>
                    <a:pt x="92" y="59"/>
                  </a:lnTo>
                  <a:lnTo>
                    <a:pt x="92" y="59"/>
                  </a:lnTo>
                  <a:lnTo>
                    <a:pt x="91" y="58"/>
                  </a:lnTo>
                  <a:lnTo>
                    <a:pt x="91" y="58"/>
                  </a:lnTo>
                  <a:lnTo>
                    <a:pt x="91" y="58"/>
                  </a:lnTo>
                  <a:lnTo>
                    <a:pt x="90" y="58"/>
                  </a:lnTo>
                  <a:lnTo>
                    <a:pt x="90" y="57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0" y="55"/>
                  </a:lnTo>
                  <a:lnTo>
                    <a:pt x="90" y="55"/>
                  </a:lnTo>
                  <a:lnTo>
                    <a:pt x="90" y="55"/>
                  </a:lnTo>
                  <a:lnTo>
                    <a:pt x="89" y="55"/>
                  </a:lnTo>
                  <a:lnTo>
                    <a:pt x="89" y="55"/>
                  </a:lnTo>
                  <a:lnTo>
                    <a:pt x="89" y="54"/>
                  </a:lnTo>
                  <a:lnTo>
                    <a:pt x="89" y="54"/>
                  </a:lnTo>
                  <a:lnTo>
                    <a:pt x="88" y="54"/>
                  </a:lnTo>
                  <a:lnTo>
                    <a:pt x="88" y="54"/>
                  </a:lnTo>
                  <a:lnTo>
                    <a:pt x="88" y="55"/>
                  </a:lnTo>
                  <a:lnTo>
                    <a:pt x="87" y="55"/>
                  </a:lnTo>
                  <a:lnTo>
                    <a:pt x="87" y="55"/>
                  </a:lnTo>
                  <a:lnTo>
                    <a:pt x="87" y="54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5" y="54"/>
                  </a:lnTo>
                  <a:lnTo>
                    <a:pt x="85" y="54"/>
                  </a:lnTo>
                  <a:lnTo>
                    <a:pt x="85" y="53"/>
                  </a:lnTo>
                  <a:lnTo>
                    <a:pt x="85" y="53"/>
                  </a:lnTo>
                  <a:lnTo>
                    <a:pt x="85" y="53"/>
                  </a:lnTo>
                  <a:lnTo>
                    <a:pt x="84" y="53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0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9"/>
                  </a:lnTo>
                  <a:lnTo>
                    <a:pt x="83" y="49"/>
                  </a:lnTo>
                  <a:lnTo>
                    <a:pt x="83" y="49"/>
                  </a:lnTo>
                  <a:lnTo>
                    <a:pt x="83" y="49"/>
                  </a:lnTo>
                  <a:lnTo>
                    <a:pt x="83" y="48"/>
                  </a:lnTo>
                  <a:lnTo>
                    <a:pt x="82" y="48"/>
                  </a:lnTo>
                  <a:lnTo>
                    <a:pt x="82" y="49"/>
                  </a:lnTo>
                  <a:lnTo>
                    <a:pt x="82" y="49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81" y="48"/>
                  </a:lnTo>
                  <a:lnTo>
                    <a:pt x="81" y="48"/>
                  </a:lnTo>
                  <a:lnTo>
                    <a:pt x="81" y="48"/>
                  </a:lnTo>
                  <a:lnTo>
                    <a:pt x="80" y="48"/>
                  </a:lnTo>
                  <a:lnTo>
                    <a:pt x="80" y="47"/>
                  </a:lnTo>
                  <a:lnTo>
                    <a:pt x="81" y="47"/>
                  </a:lnTo>
                  <a:lnTo>
                    <a:pt x="81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79" y="47"/>
                  </a:lnTo>
                  <a:lnTo>
                    <a:pt x="79" y="46"/>
                  </a:lnTo>
                  <a:lnTo>
                    <a:pt x="79" y="46"/>
                  </a:lnTo>
                  <a:lnTo>
                    <a:pt x="79" y="46"/>
                  </a:lnTo>
                  <a:lnTo>
                    <a:pt x="79" y="46"/>
                  </a:lnTo>
                  <a:lnTo>
                    <a:pt x="79" y="45"/>
                  </a:lnTo>
                  <a:lnTo>
                    <a:pt x="79" y="45"/>
                  </a:lnTo>
                  <a:lnTo>
                    <a:pt x="79" y="45"/>
                  </a:lnTo>
                  <a:lnTo>
                    <a:pt x="78" y="45"/>
                  </a:lnTo>
                  <a:lnTo>
                    <a:pt x="78" y="45"/>
                  </a:lnTo>
                  <a:lnTo>
                    <a:pt x="77" y="45"/>
                  </a:lnTo>
                  <a:lnTo>
                    <a:pt x="77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5" y="43"/>
                  </a:lnTo>
                  <a:lnTo>
                    <a:pt x="75" y="42"/>
                  </a:lnTo>
                  <a:lnTo>
                    <a:pt x="75" y="42"/>
                  </a:lnTo>
                  <a:lnTo>
                    <a:pt x="75" y="42"/>
                  </a:lnTo>
                  <a:lnTo>
                    <a:pt x="75" y="41"/>
                  </a:lnTo>
                  <a:lnTo>
                    <a:pt x="74" y="41"/>
                  </a:lnTo>
                  <a:lnTo>
                    <a:pt x="75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0"/>
                  </a:lnTo>
                  <a:lnTo>
                    <a:pt x="74" y="40"/>
                  </a:lnTo>
                  <a:lnTo>
                    <a:pt x="74" y="40"/>
                  </a:lnTo>
                  <a:lnTo>
                    <a:pt x="74" y="39"/>
                  </a:lnTo>
                  <a:lnTo>
                    <a:pt x="73" y="39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2" y="41"/>
                  </a:lnTo>
                  <a:lnTo>
                    <a:pt x="72" y="41"/>
                  </a:lnTo>
                  <a:lnTo>
                    <a:pt x="71" y="41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8" y="41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67" y="42"/>
                  </a:lnTo>
                  <a:lnTo>
                    <a:pt x="67" y="42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68" y="44"/>
                  </a:lnTo>
                  <a:lnTo>
                    <a:pt x="68" y="44"/>
                  </a:lnTo>
                  <a:lnTo>
                    <a:pt x="68" y="44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7" y="47"/>
                  </a:lnTo>
                  <a:lnTo>
                    <a:pt x="67" y="47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67" y="49"/>
                  </a:lnTo>
                  <a:lnTo>
                    <a:pt x="66" y="49"/>
                  </a:lnTo>
                  <a:lnTo>
                    <a:pt x="66" y="49"/>
                  </a:lnTo>
                  <a:lnTo>
                    <a:pt x="65" y="49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63" y="49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63" y="50"/>
                  </a:lnTo>
                  <a:lnTo>
                    <a:pt x="63" y="50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9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5"/>
                  </a:lnTo>
                  <a:lnTo>
                    <a:pt x="55" y="55"/>
                  </a:lnTo>
                  <a:lnTo>
                    <a:pt x="55" y="55"/>
                  </a:lnTo>
                  <a:lnTo>
                    <a:pt x="55" y="55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2" y="57"/>
                  </a:lnTo>
                  <a:lnTo>
                    <a:pt x="52" y="57"/>
                  </a:lnTo>
                  <a:lnTo>
                    <a:pt x="51" y="57"/>
                  </a:lnTo>
                  <a:lnTo>
                    <a:pt x="51" y="58"/>
                  </a:lnTo>
                  <a:lnTo>
                    <a:pt x="51" y="58"/>
                  </a:lnTo>
                  <a:lnTo>
                    <a:pt x="51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49" y="58"/>
                  </a:lnTo>
                  <a:lnTo>
                    <a:pt x="49" y="58"/>
                  </a:lnTo>
                  <a:lnTo>
                    <a:pt x="49" y="58"/>
                  </a:lnTo>
                  <a:lnTo>
                    <a:pt x="49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7" y="58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3" y="58"/>
                  </a:lnTo>
                  <a:lnTo>
                    <a:pt x="43" y="58"/>
                  </a:lnTo>
                  <a:lnTo>
                    <a:pt x="42" y="58"/>
                  </a:lnTo>
                  <a:lnTo>
                    <a:pt x="42" y="59"/>
                  </a:lnTo>
                  <a:lnTo>
                    <a:pt x="42" y="59"/>
                  </a:lnTo>
                  <a:lnTo>
                    <a:pt x="42" y="59"/>
                  </a:lnTo>
                  <a:lnTo>
                    <a:pt x="42" y="59"/>
                  </a:lnTo>
                  <a:lnTo>
                    <a:pt x="41" y="59"/>
                  </a:lnTo>
                  <a:lnTo>
                    <a:pt x="41" y="59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0" y="53"/>
                  </a:lnTo>
                  <a:lnTo>
                    <a:pt x="40" y="53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1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49"/>
                  </a:lnTo>
                  <a:lnTo>
                    <a:pt x="40" y="49"/>
                  </a:lnTo>
                  <a:lnTo>
                    <a:pt x="41" y="48"/>
                  </a:lnTo>
                  <a:lnTo>
                    <a:pt x="40" y="48"/>
                  </a:lnTo>
                  <a:lnTo>
                    <a:pt x="41" y="48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1" y="45"/>
                  </a:lnTo>
                  <a:lnTo>
                    <a:pt x="41" y="45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1" y="40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8" y="35"/>
                  </a:lnTo>
                  <a:lnTo>
                    <a:pt x="38" y="35"/>
                  </a:lnTo>
                  <a:lnTo>
                    <a:pt x="38" y="35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6" y="34"/>
                  </a:lnTo>
                  <a:lnTo>
                    <a:pt x="37" y="34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3" y="32"/>
                  </a:lnTo>
                  <a:lnTo>
                    <a:pt x="33" y="32"/>
                  </a:lnTo>
                  <a:lnTo>
                    <a:pt x="33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1" y="32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0" y="30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0" y="28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3"/>
                  </a:lnTo>
                  <a:lnTo>
                    <a:pt x="29" y="23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2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5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56" name="Freeform 164"/>
            <p:cNvSpPr>
              <a:spLocks/>
            </p:cNvSpPr>
            <p:nvPr>
              <p:custDataLst>
                <p:tags r:id="rId311"/>
              </p:custDataLst>
            </p:nvPr>
          </p:nvSpPr>
          <p:spPr bwMode="auto">
            <a:xfrm>
              <a:off x="5254134" y="5850681"/>
              <a:ext cx="320791" cy="213208"/>
            </a:xfrm>
            <a:custGeom>
              <a:avLst/>
              <a:gdLst/>
              <a:ahLst/>
              <a:cxnLst>
                <a:cxn ang="0">
                  <a:pos x="160" y="96"/>
                </a:cxn>
                <a:cxn ang="0">
                  <a:pos x="160" y="100"/>
                </a:cxn>
                <a:cxn ang="0">
                  <a:pos x="158" y="105"/>
                </a:cxn>
                <a:cxn ang="0">
                  <a:pos x="154" y="106"/>
                </a:cxn>
                <a:cxn ang="0">
                  <a:pos x="152" y="108"/>
                </a:cxn>
                <a:cxn ang="0">
                  <a:pos x="148" y="107"/>
                </a:cxn>
                <a:cxn ang="0">
                  <a:pos x="144" y="108"/>
                </a:cxn>
                <a:cxn ang="0">
                  <a:pos x="140" y="107"/>
                </a:cxn>
                <a:cxn ang="0">
                  <a:pos x="138" y="104"/>
                </a:cxn>
                <a:cxn ang="0">
                  <a:pos x="135" y="105"/>
                </a:cxn>
                <a:cxn ang="0">
                  <a:pos x="132" y="104"/>
                </a:cxn>
                <a:cxn ang="0">
                  <a:pos x="129" y="102"/>
                </a:cxn>
                <a:cxn ang="0">
                  <a:pos x="126" y="101"/>
                </a:cxn>
                <a:cxn ang="0">
                  <a:pos x="124" y="99"/>
                </a:cxn>
                <a:cxn ang="0">
                  <a:pos x="123" y="96"/>
                </a:cxn>
                <a:cxn ang="0">
                  <a:pos x="121" y="95"/>
                </a:cxn>
                <a:cxn ang="0">
                  <a:pos x="118" y="95"/>
                </a:cxn>
                <a:cxn ang="0">
                  <a:pos x="115" y="93"/>
                </a:cxn>
                <a:cxn ang="0">
                  <a:pos x="113" y="91"/>
                </a:cxn>
                <a:cxn ang="0">
                  <a:pos x="111" y="88"/>
                </a:cxn>
                <a:cxn ang="0">
                  <a:pos x="110" y="86"/>
                </a:cxn>
                <a:cxn ang="0">
                  <a:pos x="109" y="82"/>
                </a:cxn>
                <a:cxn ang="0">
                  <a:pos x="108" y="80"/>
                </a:cxn>
                <a:cxn ang="0">
                  <a:pos x="107" y="77"/>
                </a:cxn>
                <a:cxn ang="0">
                  <a:pos x="106" y="74"/>
                </a:cxn>
                <a:cxn ang="0">
                  <a:pos x="104" y="72"/>
                </a:cxn>
                <a:cxn ang="0">
                  <a:pos x="103" y="69"/>
                </a:cxn>
                <a:cxn ang="0">
                  <a:pos x="101" y="66"/>
                </a:cxn>
                <a:cxn ang="0">
                  <a:pos x="102" y="64"/>
                </a:cxn>
                <a:cxn ang="0">
                  <a:pos x="99" y="63"/>
                </a:cxn>
                <a:cxn ang="0">
                  <a:pos x="97" y="62"/>
                </a:cxn>
                <a:cxn ang="0">
                  <a:pos x="94" y="60"/>
                </a:cxn>
                <a:cxn ang="0">
                  <a:pos x="92" y="57"/>
                </a:cxn>
                <a:cxn ang="0">
                  <a:pos x="89" y="55"/>
                </a:cxn>
                <a:cxn ang="0">
                  <a:pos x="85" y="54"/>
                </a:cxn>
                <a:cxn ang="0">
                  <a:pos x="84" y="51"/>
                </a:cxn>
                <a:cxn ang="0">
                  <a:pos x="81" y="50"/>
                </a:cxn>
                <a:cxn ang="0">
                  <a:pos x="78" y="51"/>
                </a:cxn>
                <a:cxn ang="0">
                  <a:pos x="74" y="51"/>
                </a:cxn>
                <a:cxn ang="0">
                  <a:pos x="72" y="49"/>
                </a:cxn>
                <a:cxn ang="0">
                  <a:pos x="68" y="46"/>
                </a:cxn>
                <a:cxn ang="0">
                  <a:pos x="48" y="28"/>
                </a:cxn>
                <a:cxn ang="0">
                  <a:pos x="47" y="25"/>
                </a:cxn>
                <a:cxn ang="0">
                  <a:pos x="44" y="22"/>
                </a:cxn>
                <a:cxn ang="0">
                  <a:pos x="40" y="18"/>
                </a:cxn>
                <a:cxn ang="0">
                  <a:pos x="36" y="15"/>
                </a:cxn>
                <a:cxn ang="0">
                  <a:pos x="31" y="15"/>
                </a:cxn>
                <a:cxn ang="0">
                  <a:pos x="27" y="13"/>
                </a:cxn>
                <a:cxn ang="0">
                  <a:pos x="24" y="13"/>
                </a:cxn>
                <a:cxn ang="0">
                  <a:pos x="21" y="13"/>
                </a:cxn>
                <a:cxn ang="0">
                  <a:pos x="18" y="13"/>
                </a:cxn>
                <a:cxn ang="0">
                  <a:pos x="15" y="10"/>
                </a:cxn>
                <a:cxn ang="0">
                  <a:pos x="13" y="9"/>
                </a:cxn>
                <a:cxn ang="0">
                  <a:pos x="11" y="7"/>
                </a:cxn>
                <a:cxn ang="0">
                  <a:pos x="10" y="5"/>
                </a:cxn>
                <a:cxn ang="0">
                  <a:pos x="8" y="3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4"/>
                </a:cxn>
              </a:cxnLst>
              <a:rect l="0" t="0" r="r" b="b"/>
              <a:pathLst>
                <a:path w="164" h="109">
                  <a:moveTo>
                    <a:pt x="164" y="94"/>
                  </a:moveTo>
                  <a:lnTo>
                    <a:pt x="163" y="95"/>
                  </a:lnTo>
                  <a:lnTo>
                    <a:pt x="163" y="95"/>
                  </a:lnTo>
                  <a:lnTo>
                    <a:pt x="163" y="95"/>
                  </a:lnTo>
                  <a:lnTo>
                    <a:pt x="162" y="95"/>
                  </a:lnTo>
                  <a:lnTo>
                    <a:pt x="162" y="95"/>
                  </a:lnTo>
                  <a:lnTo>
                    <a:pt x="162" y="95"/>
                  </a:lnTo>
                  <a:lnTo>
                    <a:pt x="161" y="96"/>
                  </a:lnTo>
                  <a:lnTo>
                    <a:pt x="161" y="96"/>
                  </a:lnTo>
                  <a:lnTo>
                    <a:pt x="160" y="96"/>
                  </a:lnTo>
                  <a:lnTo>
                    <a:pt x="161" y="97"/>
                  </a:lnTo>
                  <a:lnTo>
                    <a:pt x="160" y="97"/>
                  </a:lnTo>
                  <a:lnTo>
                    <a:pt x="160" y="97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99"/>
                  </a:lnTo>
                  <a:lnTo>
                    <a:pt x="160" y="99"/>
                  </a:lnTo>
                  <a:lnTo>
                    <a:pt x="160" y="99"/>
                  </a:lnTo>
                  <a:lnTo>
                    <a:pt x="160" y="100"/>
                  </a:lnTo>
                  <a:lnTo>
                    <a:pt x="160" y="100"/>
                  </a:lnTo>
                  <a:lnTo>
                    <a:pt x="160" y="101"/>
                  </a:lnTo>
                  <a:lnTo>
                    <a:pt x="160" y="102"/>
                  </a:lnTo>
                  <a:lnTo>
                    <a:pt x="159" y="103"/>
                  </a:lnTo>
                  <a:lnTo>
                    <a:pt x="159" y="103"/>
                  </a:lnTo>
                  <a:lnTo>
                    <a:pt x="159" y="104"/>
                  </a:lnTo>
                  <a:lnTo>
                    <a:pt x="159" y="104"/>
                  </a:lnTo>
                  <a:lnTo>
                    <a:pt x="159" y="104"/>
                  </a:lnTo>
                  <a:lnTo>
                    <a:pt x="158" y="105"/>
                  </a:lnTo>
                  <a:lnTo>
                    <a:pt x="158" y="105"/>
                  </a:lnTo>
                  <a:lnTo>
                    <a:pt x="158" y="105"/>
                  </a:lnTo>
                  <a:lnTo>
                    <a:pt x="158" y="105"/>
                  </a:lnTo>
                  <a:lnTo>
                    <a:pt x="157" y="105"/>
                  </a:lnTo>
                  <a:lnTo>
                    <a:pt x="157" y="105"/>
                  </a:lnTo>
                  <a:lnTo>
                    <a:pt x="156" y="105"/>
                  </a:lnTo>
                  <a:lnTo>
                    <a:pt x="155" y="105"/>
                  </a:lnTo>
                  <a:lnTo>
                    <a:pt x="155" y="105"/>
                  </a:lnTo>
                  <a:lnTo>
                    <a:pt x="155" y="106"/>
                  </a:lnTo>
                  <a:lnTo>
                    <a:pt x="154" y="106"/>
                  </a:lnTo>
                  <a:lnTo>
                    <a:pt x="154" y="106"/>
                  </a:lnTo>
                  <a:lnTo>
                    <a:pt x="154" y="106"/>
                  </a:lnTo>
                  <a:lnTo>
                    <a:pt x="153" y="106"/>
                  </a:lnTo>
                  <a:lnTo>
                    <a:pt x="153" y="106"/>
                  </a:lnTo>
                  <a:lnTo>
                    <a:pt x="153" y="106"/>
                  </a:lnTo>
                  <a:lnTo>
                    <a:pt x="153" y="107"/>
                  </a:lnTo>
                  <a:lnTo>
                    <a:pt x="153" y="107"/>
                  </a:lnTo>
                  <a:lnTo>
                    <a:pt x="153" y="108"/>
                  </a:lnTo>
                  <a:lnTo>
                    <a:pt x="153" y="108"/>
                  </a:lnTo>
                  <a:lnTo>
                    <a:pt x="152" y="109"/>
                  </a:lnTo>
                  <a:lnTo>
                    <a:pt x="152" y="108"/>
                  </a:lnTo>
                  <a:lnTo>
                    <a:pt x="152" y="108"/>
                  </a:lnTo>
                  <a:lnTo>
                    <a:pt x="151" y="108"/>
                  </a:lnTo>
                  <a:lnTo>
                    <a:pt x="151" y="108"/>
                  </a:lnTo>
                  <a:lnTo>
                    <a:pt x="151" y="108"/>
                  </a:lnTo>
                  <a:lnTo>
                    <a:pt x="150" y="108"/>
                  </a:lnTo>
                  <a:lnTo>
                    <a:pt x="150" y="107"/>
                  </a:lnTo>
                  <a:lnTo>
                    <a:pt x="149" y="107"/>
                  </a:lnTo>
                  <a:lnTo>
                    <a:pt x="149" y="107"/>
                  </a:lnTo>
                  <a:lnTo>
                    <a:pt x="148" y="107"/>
                  </a:lnTo>
                  <a:lnTo>
                    <a:pt x="148" y="107"/>
                  </a:lnTo>
                  <a:lnTo>
                    <a:pt x="147" y="107"/>
                  </a:lnTo>
                  <a:lnTo>
                    <a:pt x="147" y="108"/>
                  </a:lnTo>
                  <a:lnTo>
                    <a:pt x="147" y="108"/>
                  </a:lnTo>
                  <a:lnTo>
                    <a:pt x="146" y="108"/>
                  </a:lnTo>
                  <a:lnTo>
                    <a:pt x="146" y="108"/>
                  </a:lnTo>
                  <a:lnTo>
                    <a:pt x="145" y="108"/>
                  </a:lnTo>
                  <a:lnTo>
                    <a:pt x="145" y="108"/>
                  </a:lnTo>
                  <a:lnTo>
                    <a:pt x="145" y="108"/>
                  </a:lnTo>
                  <a:lnTo>
                    <a:pt x="145" y="108"/>
                  </a:lnTo>
                  <a:lnTo>
                    <a:pt x="144" y="108"/>
                  </a:lnTo>
                  <a:lnTo>
                    <a:pt x="144" y="108"/>
                  </a:lnTo>
                  <a:lnTo>
                    <a:pt x="143" y="108"/>
                  </a:lnTo>
                  <a:lnTo>
                    <a:pt x="143" y="107"/>
                  </a:lnTo>
                  <a:lnTo>
                    <a:pt x="143" y="107"/>
                  </a:lnTo>
                  <a:lnTo>
                    <a:pt x="142" y="107"/>
                  </a:lnTo>
                  <a:lnTo>
                    <a:pt x="142" y="107"/>
                  </a:lnTo>
                  <a:lnTo>
                    <a:pt x="142" y="107"/>
                  </a:lnTo>
                  <a:lnTo>
                    <a:pt x="141" y="107"/>
                  </a:lnTo>
                  <a:lnTo>
                    <a:pt x="141" y="107"/>
                  </a:lnTo>
                  <a:lnTo>
                    <a:pt x="140" y="107"/>
                  </a:lnTo>
                  <a:lnTo>
                    <a:pt x="140" y="106"/>
                  </a:lnTo>
                  <a:lnTo>
                    <a:pt x="140" y="106"/>
                  </a:lnTo>
                  <a:lnTo>
                    <a:pt x="140" y="106"/>
                  </a:lnTo>
                  <a:lnTo>
                    <a:pt x="140" y="105"/>
                  </a:lnTo>
                  <a:lnTo>
                    <a:pt x="140" y="105"/>
                  </a:lnTo>
                  <a:lnTo>
                    <a:pt x="139" y="105"/>
                  </a:lnTo>
                  <a:lnTo>
                    <a:pt x="139" y="104"/>
                  </a:lnTo>
                  <a:lnTo>
                    <a:pt x="139" y="104"/>
                  </a:lnTo>
                  <a:lnTo>
                    <a:pt x="138" y="104"/>
                  </a:lnTo>
                  <a:lnTo>
                    <a:pt x="138" y="104"/>
                  </a:lnTo>
                  <a:lnTo>
                    <a:pt x="138" y="105"/>
                  </a:lnTo>
                  <a:lnTo>
                    <a:pt x="138" y="105"/>
                  </a:lnTo>
                  <a:lnTo>
                    <a:pt x="137" y="105"/>
                  </a:lnTo>
                  <a:lnTo>
                    <a:pt x="137" y="106"/>
                  </a:lnTo>
                  <a:lnTo>
                    <a:pt x="137" y="106"/>
                  </a:lnTo>
                  <a:lnTo>
                    <a:pt x="137" y="106"/>
                  </a:lnTo>
                  <a:lnTo>
                    <a:pt x="136" y="106"/>
                  </a:lnTo>
                  <a:lnTo>
                    <a:pt x="136" y="106"/>
                  </a:lnTo>
                  <a:lnTo>
                    <a:pt x="135" y="105"/>
                  </a:lnTo>
                  <a:lnTo>
                    <a:pt x="135" y="105"/>
                  </a:lnTo>
                  <a:lnTo>
                    <a:pt x="135" y="105"/>
                  </a:lnTo>
                  <a:lnTo>
                    <a:pt x="135" y="104"/>
                  </a:lnTo>
                  <a:lnTo>
                    <a:pt x="135" y="104"/>
                  </a:lnTo>
                  <a:lnTo>
                    <a:pt x="134" y="104"/>
                  </a:lnTo>
                  <a:lnTo>
                    <a:pt x="134" y="104"/>
                  </a:lnTo>
                  <a:lnTo>
                    <a:pt x="133" y="104"/>
                  </a:lnTo>
                  <a:lnTo>
                    <a:pt x="133" y="103"/>
                  </a:lnTo>
                  <a:lnTo>
                    <a:pt x="133" y="103"/>
                  </a:lnTo>
                  <a:lnTo>
                    <a:pt x="132" y="103"/>
                  </a:lnTo>
                  <a:lnTo>
                    <a:pt x="132" y="104"/>
                  </a:lnTo>
                  <a:lnTo>
                    <a:pt x="132" y="104"/>
                  </a:lnTo>
                  <a:lnTo>
                    <a:pt x="131" y="104"/>
                  </a:lnTo>
                  <a:lnTo>
                    <a:pt x="131" y="103"/>
                  </a:lnTo>
                  <a:lnTo>
                    <a:pt x="131" y="103"/>
                  </a:lnTo>
                  <a:lnTo>
                    <a:pt x="131" y="103"/>
                  </a:lnTo>
                  <a:lnTo>
                    <a:pt x="131" y="102"/>
                  </a:lnTo>
                  <a:lnTo>
                    <a:pt x="130" y="102"/>
                  </a:lnTo>
                  <a:lnTo>
                    <a:pt x="130" y="102"/>
                  </a:lnTo>
                  <a:lnTo>
                    <a:pt x="129" y="102"/>
                  </a:lnTo>
                  <a:lnTo>
                    <a:pt x="129" y="102"/>
                  </a:lnTo>
                  <a:lnTo>
                    <a:pt x="129" y="103"/>
                  </a:lnTo>
                  <a:lnTo>
                    <a:pt x="129" y="103"/>
                  </a:lnTo>
                  <a:lnTo>
                    <a:pt x="129" y="103"/>
                  </a:lnTo>
                  <a:lnTo>
                    <a:pt x="128" y="103"/>
                  </a:lnTo>
                  <a:lnTo>
                    <a:pt x="128" y="103"/>
                  </a:lnTo>
                  <a:lnTo>
                    <a:pt x="128" y="103"/>
                  </a:lnTo>
                  <a:lnTo>
                    <a:pt x="127" y="102"/>
                  </a:lnTo>
                  <a:lnTo>
                    <a:pt x="127" y="102"/>
                  </a:lnTo>
                  <a:lnTo>
                    <a:pt x="126" y="102"/>
                  </a:lnTo>
                  <a:lnTo>
                    <a:pt x="126" y="101"/>
                  </a:lnTo>
                  <a:lnTo>
                    <a:pt x="126" y="101"/>
                  </a:lnTo>
                  <a:lnTo>
                    <a:pt x="126" y="101"/>
                  </a:lnTo>
                  <a:lnTo>
                    <a:pt x="126" y="101"/>
                  </a:lnTo>
                  <a:lnTo>
                    <a:pt x="125" y="101"/>
                  </a:lnTo>
                  <a:lnTo>
                    <a:pt x="125" y="101"/>
                  </a:lnTo>
                  <a:lnTo>
                    <a:pt x="125" y="101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24" y="99"/>
                  </a:lnTo>
                  <a:lnTo>
                    <a:pt x="124" y="99"/>
                  </a:lnTo>
                  <a:lnTo>
                    <a:pt x="124" y="99"/>
                  </a:lnTo>
                  <a:lnTo>
                    <a:pt x="124" y="99"/>
                  </a:lnTo>
                  <a:lnTo>
                    <a:pt x="124" y="99"/>
                  </a:lnTo>
                  <a:lnTo>
                    <a:pt x="124" y="98"/>
                  </a:lnTo>
                  <a:lnTo>
                    <a:pt x="124" y="98"/>
                  </a:lnTo>
                  <a:lnTo>
                    <a:pt x="124" y="97"/>
                  </a:lnTo>
                  <a:lnTo>
                    <a:pt x="123" y="97"/>
                  </a:lnTo>
                  <a:lnTo>
                    <a:pt x="123" y="97"/>
                  </a:lnTo>
                  <a:lnTo>
                    <a:pt x="123" y="97"/>
                  </a:lnTo>
                  <a:lnTo>
                    <a:pt x="123" y="96"/>
                  </a:lnTo>
                  <a:lnTo>
                    <a:pt x="123" y="96"/>
                  </a:lnTo>
                  <a:lnTo>
                    <a:pt x="123" y="96"/>
                  </a:lnTo>
                  <a:lnTo>
                    <a:pt x="123" y="95"/>
                  </a:lnTo>
                  <a:lnTo>
                    <a:pt x="123" y="95"/>
                  </a:lnTo>
                  <a:lnTo>
                    <a:pt x="123" y="95"/>
                  </a:lnTo>
                  <a:lnTo>
                    <a:pt x="122" y="95"/>
                  </a:lnTo>
                  <a:lnTo>
                    <a:pt x="122" y="95"/>
                  </a:lnTo>
                  <a:lnTo>
                    <a:pt x="122" y="95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0" y="95"/>
                  </a:lnTo>
                  <a:lnTo>
                    <a:pt x="120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18" y="95"/>
                  </a:lnTo>
                  <a:lnTo>
                    <a:pt x="118" y="95"/>
                  </a:lnTo>
                  <a:lnTo>
                    <a:pt x="118" y="95"/>
                  </a:lnTo>
                  <a:lnTo>
                    <a:pt x="117" y="95"/>
                  </a:lnTo>
                  <a:lnTo>
                    <a:pt x="117" y="95"/>
                  </a:lnTo>
                  <a:lnTo>
                    <a:pt x="117" y="95"/>
                  </a:lnTo>
                  <a:lnTo>
                    <a:pt x="117" y="94"/>
                  </a:lnTo>
                  <a:lnTo>
                    <a:pt x="117" y="94"/>
                  </a:lnTo>
                  <a:lnTo>
                    <a:pt x="116" y="94"/>
                  </a:lnTo>
                  <a:lnTo>
                    <a:pt x="116" y="94"/>
                  </a:lnTo>
                  <a:lnTo>
                    <a:pt x="116" y="94"/>
                  </a:lnTo>
                  <a:lnTo>
                    <a:pt x="115" y="94"/>
                  </a:lnTo>
                  <a:lnTo>
                    <a:pt x="115" y="93"/>
                  </a:lnTo>
                  <a:lnTo>
                    <a:pt x="115" y="93"/>
                  </a:lnTo>
                  <a:lnTo>
                    <a:pt x="115" y="93"/>
                  </a:lnTo>
                  <a:lnTo>
                    <a:pt x="115" y="93"/>
                  </a:lnTo>
                  <a:lnTo>
                    <a:pt x="114" y="93"/>
                  </a:lnTo>
                  <a:lnTo>
                    <a:pt x="114" y="92"/>
                  </a:lnTo>
                  <a:lnTo>
                    <a:pt x="114" y="92"/>
                  </a:lnTo>
                  <a:lnTo>
                    <a:pt x="114" y="92"/>
                  </a:lnTo>
                  <a:lnTo>
                    <a:pt x="114" y="91"/>
                  </a:lnTo>
                  <a:lnTo>
                    <a:pt x="113" y="91"/>
                  </a:lnTo>
                  <a:lnTo>
                    <a:pt x="113" y="91"/>
                  </a:lnTo>
                  <a:lnTo>
                    <a:pt x="113" y="91"/>
                  </a:lnTo>
                  <a:lnTo>
                    <a:pt x="112" y="90"/>
                  </a:lnTo>
                  <a:lnTo>
                    <a:pt x="112" y="90"/>
                  </a:lnTo>
                  <a:lnTo>
                    <a:pt x="112" y="90"/>
                  </a:lnTo>
                  <a:lnTo>
                    <a:pt x="112" y="90"/>
                  </a:lnTo>
                  <a:lnTo>
                    <a:pt x="112" y="89"/>
                  </a:lnTo>
                  <a:lnTo>
                    <a:pt x="112" y="89"/>
                  </a:lnTo>
                  <a:lnTo>
                    <a:pt x="112" y="88"/>
                  </a:lnTo>
                  <a:lnTo>
                    <a:pt x="111" y="88"/>
                  </a:lnTo>
                  <a:lnTo>
                    <a:pt x="111" y="88"/>
                  </a:lnTo>
                  <a:lnTo>
                    <a:pt x="111" y="88"/>
                  </a:lnTo>
                  <a:lnTo>
                    <a:pt x="110" y="88"/>
                  </a:lnTo>
                  <a:lnTo>
                    <a:pt x="110" y="88"/>
                  </a:lnTo>
                  <a:lnTo>
                    <a:pt x="109" y="88"/>
                  </a:lnTo>
                  <a:lnTo>
                    <a:pt x="109" y="87"/>
                  </a:lnTo>
                  <a:lnTo>
                    <a:pt x="109" y="87"/>
                  </a:lnTo>
                  <a:lnTo>
                    <a:pt x="109" y="86"/>
                  </a:lnTo>
                  <a:lnTo>
                    <a:pt x="109" y="86"/>
                  </a:lnTo>
                  <a:lnTo>
                    <a:pt x="110" y="86"/>
                  </a:lnTo>
                  <a:lnTo>
                    <a:pt x="110" y="86"/>
                  </a:lnTo>
                  <a:lnTo>
                    <a:pt x="110" y="86"/>
                  </a:lnTo>
                  <a:lnTo>
                    <a:pt x="110" y="85"/>
                  </a:lnTo>
                  <a:lnTo>
                    <a:pt x="110" y="85"/>
                  </a:lnTo>
                  <a:lnTo>
                    <a:pt x="110" y="84"/>
                  </a:lnTo>
                  <a:lnTo>
                    <a:pt x="110" y="84"/>
                  </a:lnTo>
                  <a:lnTo>
                    <a:pt x="109" y="84"/>
                  </a:lnTo>
                  <a:lnTo>
                    <a:pt x="109" y="83"/>
                  </a:lnTo>
                  <a:lnTo>
                    <a:pt x="109" y="83"/>
                  </a:lnTo>
                  <a:lnTo>
                    <a:pt x="109" y="83"/>
                  </a:lnTo>
                  <a:lnTo>
                    <a:pt x="109" y="82"/>
                  </a:lnTo>
                  <a:lnTo>
                    <a:pt x="108" y="82"/>
                  </a:lnTo>
                  <a:lnTo>
                    <a:pt x="108" y="82"/>
                  </a:lnTo>
                  <a:lnTo>
                    <a:pt x="109" y="82"/>
                  </a:lnTo>
                  <a:lnTo>
                    <a:pt x="109" y="82"/>
                  </a:lnTo>
                  <a:lnTo>
                    <a:pt x="109" y="81"/>
                  </a:lnTo>
                  <a:lnTo>
                    <a:pt x="109" y="81"/>
                  </a:lnTo>
                  <a:lnTo>
                    <a:pt x="109" y="81"/>
                  </a:lnTo>
                  <a:lnTo>
                    <a:pt x="109" y="80"/>
                  </a:lnTo>
                  <a:lnTo>
                    <a:pt x="109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8" y="79"/>
                  </a:lnTo>
                  <a:lnTo>
                    <a:pt x="108" y="79"/>
                  </a:lnTo>
                  <a:lnTo>
                    <a:pt x="108" y="79"/>
                  </a:lnTo>
                  <a:lnTo>
                    <a:pt x="108" y="79"/>
                  </a:lnTo>
                  <a:lnTo>
                    <a:pt x="107" y="78"/>
                  </a:lnTo>
                  <a:lnTo>
                    <a:pt x="107" y="78"/>
                  </a:lnTo>
                  <a:lnTo>
                    <a:pt x="107" y="78"/>
                  </a:lnTo>
                  <a:lnTo>
                    <a:pt x="107" y="77"/>
                  </a:lnTo>
                  <a:lnTo>
                    <a:pt x="107" y="77"/>
                  </a:lnTo>
                  <a:lnTo>
                    <a:pt x="107" y="77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07" y="75"/>
                  </a:lnTo>
                  <a:lnTo>
                    <a:pt x="106" y="75"/>
                  </a:lnTo>
                  <a:lnTo>
                    <a:pt x="106" y="75"/>
                  </a:lnTo>
                  <a:lnTo>
                    <a:pt x="106" y="75"/>
                  </a:lnTo>
                  <a:lnTo>
                    <a:pt x="106" y="74"/>
                  </a:lnTo>
                  <a:lnTo>
                    <a:pt x="106" y="74"/>
                  </a:lnTo>
                  <a:lnTo>
                    <a:pt x="106" y="74"/>
                  </a:lnTo>
                  <a:lnTo>
                    <a:pt x="106" y="73"/>
                  </a:lnTo>
                  <a:lnTo>
                    <a:pt x="105" y="73"/>
                  </a:lnTo>
                  <a:lnTo>
                    <a:pt x="105" y="73"/>
                  </a:lnTo>
                  <a:lnTo>
                    <a:pt x="104" y="73"/>
                  </a:lnTo>
                  <a:lnTo>
                    <a:pt x="104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4" y="71"/>
                  </a:lnTo>
                  <a:lnTo>
                    <a:pt x="104" y="71"/>
                  </a:lnTo>
                  <a:lnTo>
                    <a:pt x="103" y="71"/>
                  </a:lnTo>
                  <a:lnTo>
                    <a:pt x="104" y="70"/>
                  </a:lnTo>
                  <a:lnTo>
                    <a:pt x="104" y="70"/>
                  </a:lnTo>
                  <a:lnTo>
                    <a:pt x="104" y="70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3" y="69"/>
                  </a:lnTo>
                  <a:lnTo>
                    <a:pt x="103" y="69"/>
                  </a:lnTo>
                  <a:lnTo>
                    <a:pt x="103" y="68"/>
                  </a:lnTo>
                  <a:lnTo>
                    <a:pt x="103" y="68"/>
                  </a:lnTo>
                  <a:lnTo>
                    <a:pt x="103" y="68"/>
                  </a:lnTo>
                  <a:lnTo>
                    <a:pt x="102" y="68"/>
                  </a:lnTo>
                  <a:lnTo>
                    <a:pt x="102" y="67"/>
                  </a:lnTo>
                  <a:lnTo>
                    <a:pt x="102" y="67"/>
                  </a:lnTo>
                  <a:lnTo>
                    <a:pt x="101" y="66"/>
                  </a:lnTo>
                  <a:lnTo>
                    <a:pt x="102" y="66"/>
                  </a:lnTo>
                  <a:lnTo>
                    <a:pt x="102" y="66"/>
                  </a:lnTo>
                  <a:lnTo>
                    <a:pt x="102" y="66"/>
                  </a:lnTo>
                  <a:lnTo>
                    <a:pt x="102" y="65"/>
                  </a:lnTo>
                  <a:lnTo>
                    <a:pt x="103" y="66"/>
                  </a:lnTo>
                  <a:lnTo>
                    <a:pt x="103" y="65"/>
                  </a:lnTo>
                  <a:lnTo>
                    <a:pt x="103" y="65"/>
                  </a:lnTo>
                  <a:lnTo>
                    <a:pt x="103" y="65"/>
                  </a:lnTo>
                  <a:lnTo>
                    <a:pt x="102" y="65"/>
                  </a:lnTo>
                  <a:lnTo>
                    <a:pt x="102" y="64"/>
                  </a:lnTo>
                  <a:lnTo>
                    <a:pt x="101" y="64"/>
                  </a:lnTo>
                  <a:lnTo>
                    <a:pt x="101" y="64"/>
                  </a:lnTo>
                  <a:lnTo>
                    <a:pt x="101" y="64"/>
                  </a:lnTo>
                  <a:lnTo>
                    <a:pt x="101" y="64"/>
                  </a:lnTo>
                  <a:lnTo>
                    <a:pt x="101" y="64"/>
                  </a:lnTo>
                  <a:lnTo>
                    <a:pt x="100" y="64"/>
                  </a:lnTo>
                  <a:lnTo>
                    <a:pt x="100" y="64"/>
                  </a:lnTo>
                  <a:lnTo>
                    <a:pt x="100" y="63"/>
                  </a:lnTo>
                  <a:lnTo>
                    <a:pt x="99" y="63"/>
                  </a:lnTo>
                  <a:lnTo>
                    <a:pt x="99" y="63"/>
                  </a:lnTo>
                  <a:lnTo>
                    <a:pt x="99" y="63"/>
                  </a:lnTo>
                  <a:lnTo>
                    <a:pt x="98" y="63"/>
                  </a:lnTo>
                  <a:lnTo>
                    <a:pt x="98" y="63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97" y="62"/>
                  </a:lnTo>
                  <a:lnTo>
                    <a:pt x="96" y="62"/>
                  </a:lnTo>
                  <a:lnTo>
                    <a:pt x="97" y="62"/>
                  </a:lnTo>
                  <a:lnTo>
                    <a:pt x="96" y="62"/>
                  </a:lnTo>
                  <a:lnTo>
                    <a:pt x="96" y="62"/>
                  </a:lnTo>
                  <a:lnTo>
                    <a:pt x="95" y="62"/>
                  </a:lnTo>
                  <a:lnTo>
                    <a:pt x="95" y="62"/>
                  </a:lnTo>
                  <a:lnTo>
                    <a:pt x="95" y="61"/>
                  </a:lnTo>
                  <a:lnTo>
                    <a:pt x="95" y="61"/>
                  </a:lnTo>
                  <a:lnTo>
                    <a:pt x="95" y="61"/>
                  </a:lnTo>
                  <a:lnTo>
                    <a:pt x="95" y="60"/>
                  </a:lnTo>
                  <a:lnTo>
                    <a:pt x="95" y="60"/>
                  </a:lnTo>
                  <a:lnTo>
                    <a:pt x="94" y="60"/>
                  </a:lnTo>
                  <a:lnTo>
                    <a:pt x="94" y="60"/>
                  </a:lnTo>
                  <a:lnTo>
                    <a:pt x="94" y="59"/>
                  </a:lnTo>
                  <a:lnTo>
                    <a:pt x="94" y="59"/>
                  </a:lnTo>
                  <a:lnTo>
                    <a:pt x="94" y="58"/>
                  </a:lnTo>
                  <a:lnTo>
                    <a:pt x="93" y="58"/>
                  </a:lnTo>
                  <a:lnTo>
                    <a:pt x="94" y="57"/>
                  </a:lnTo>
                  <a:lnTo>
                    <a:pt x="93" y="57"/>
                  </a:lnTo>
                  <a:lnTo>
                    <a:pt x="93" y="57"/>
                  </a:lnTo>
                  <a:lnTo>
                    <a:pt x="92" y="57"/>
                  </a:lnTo>
                  <a:lnTo>
                    <a:pt x="92" y="57"/>
                  </a:lnTo>
                  <a:lnTo>
                    <a:pt x="92" y="57"/>
                  </a:lnTo>
                  <a:lnTo>
                    <a:pt x="92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90" y="57"/>
                  </a:lnTo>
                  <a:lnTo>
                    <a:pt x="90" y="56"/>
                  </a:lnTo>
                  <a:lnTo>
                    <a:pt x="90" y="56"/>
                  </a:lnTo>
                  <a:lnTo>
                    <a:pt x="90" y="56"/>
                  </a:lnTo>
                  <a:lnTo>
                    <a:pt x="90" y="56"/>
                  </a:lnTo>
                  <a:lnTo>
                    <a:pt x="89" y="55"/>
                  </a:lnTo>
                  <a:lnTo>
                    <a:pt x="89" y="55"/>
                  </a:lnTo>
                  <a:lnTo>
                    <a:pt x="89" y="55"/>
                  </a:lnTo>
                  <a:lnTo>
                    <a:pt x="88" y="55"/>
                  </a:lnTo>
                  <a:lnTo>
                    <a:pt x="88" y="55"/>
                  </a:lnTo>
                  <a:lnTo>
                    <a:pt x="88" y="55"/>
                  </a:lnTo>
                  <a:lnTo>
                    <a:pt x="87" y="54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5" y="54"/>
                  </a:lnTo>
                  <a:lnTo>
                    <a:pt x="85" y="53"/>
                  </a:lnTo>
                  <a:lnTo>
                    <a:pt x="85" y="53"/>
                  </a:lnTo>
                  <a:lnTo>
                    <a:pt x="84" y="53"/>
                  </a:lnTo>
                  <a:lnTo>
                    <a:pt x="85" y="53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4" y="51"/>
                  </a:lnTo>
                  <a:lnTo>
                    <a:pt x="84" y="51"/>
                  </a:lnTo>
                  <a:lnTo>
                    <a:pt x="84" y="51"/>
                  </a:lnTo>
                  <a:lnTo>
                    <a:pt x="83" y="51"/>
                  </a:lnTo>
                  <a:lnTo>
                    <a:pt x="83" y="51"/>
                  </a:lnTo>
                  <a:lnTo>
                    <a:pt x="83" y="51"/>
                  </a:lnTo>
                  <a:lnTo>
                    <a:pt x="82" y="51"/>
                  </a:lnTo>
                  <a:lnTo>
                    <a:pt x="82" y="51"/>
                  </a:lnTo>
                  <a:lnTo>
                    <a:pt x="82" y="50"/>
                  </a:lnTo>
                  <a:lnTo>
                    <a:pt x="81" y="50"/>
                  </a:lnTo>
                  <a:lnTo>
                    <a:pt x="81" y="50"/>
                  </a:lnTo>
                  <a:lnTo>
                    <a:pt x="80" y="50"/>
                  </a:lnTo>
                  <a:lnTo>
                    <a:pt x="80" y="50"/>
                  </a:lnTo>
                  <a:lnTo>
                    <a:pt x="79" y="50"/>
                  </a:lnTo>
                  <a:lnTo>
                    <a:pt x="79" y="50"/>
                  </a:lnTo>
                  <a:lnTo>
                    <a:pt x="79" y="50"/>
                  </a:lnTo>
                  <a:lnTo>
                    <a:pt x="79" y="50"/>
                  </a:lnTo>
                  <a:lnTo>
                    <a:pt x="78" y="50"/>
                  </a:lnTo>
                  <a:lnTo>
                    <a:pt x="78" y="51"/>
                  </a:lnTo>
                  <a:lnTo>
                    <a:pt x="78" y="51"/>
                  </a:lnTo>
                  <a:lnTo>
                    <a:pt x="78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6" y="51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5" y="52"/>
                  </a:lnTo>
                  <a:lnTo>
                    <a:pt x="75" y="52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4" y="50"/>
                  </a:lnTo>
                  <a:lnTo>
                    <a:pt x="74" y="50"/>
                  </a:lnTo>
                  <a:lnTo>
                    <a:pt x="74" y="50"/>
                  </a:lnTo>
                  <a:lnTo>
                    <a:pt x="73" y="50"/>
                  </a:lnTo>
                  <a:lnTo>
                    <a:pt x="73" y="50"/>
                  </a:lnTo>
                  <a:lnTo>
                    <a:pt x="72" y="49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0" y="48"/>
                  </a:lnTo>
                  <a:lnTo>
                    <a:pt x="70" y="47"/>
                  </a:lnTo>
                  <a:lnTo>
                    <a:pt x="70" y="47"/>
                  </a:lnTo>
                  <a:lnTo>
                    <a:pt x="69" y="47"/>
                  </a:lnTo>
                  <a:lnTo>
                    <a:pt x="69" y="46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7" y="46"/>
                  </a:lnTo>
                  <a:lnTo>
                    <a:pt x="59" y="39"/>
                  </a:lnTo>
                  <a:lnTo>
                    <a:pt x="52" y="33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9"/>
                  </a:lnTo>
                  <a:lnTo>
                    <a:pt x="48" y="28"/>
                  </a:lnTo>
                  <a:lnTo>
                    <a:pt x="47" y="28"/>
                  </a:lnTo>
                  <a:lnTo>
                    <a:pt x="47" y="28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7" y="27"/>
                  </a:lnTo>
                  <a:lnTo>
                    <a:pt x="48" y="26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3" y="19"/>
                  </a:lnTo>
                  <a:lnTo>
                    <a:pt x="42" y="19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0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6" y="15"/>
                  </a:lnTo>
                  <a:lnTo>
                    <a:pt x="35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0" y="15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57" name="Freeform 167"/>
            <p:cNvSpPr>
              <a:spLocks/>
            </p:cNvSpPr>
            <p:nvPr>
              <p:custDataLst>
                <p:tags r:id="rId312"/>
              </p:custDataLst>
            </p:nvPr>
          </p:nvSpPr>
          <p:spPr bwMode="auto">
            <a:xfrm>
              <a:off x="5674681" y="5737229"/>
              <a:ext cx="144747" cy="217120"/>
            </a:xfrm>
            <a:custGeom>
              <a:avLst/>
              <a:gdLst/>
              <a:ahLst/>
              <a:cxnLst>
                <a:cxn ang="0">
                  <a:pos x="72" y="3"/>
                </a:cxn>
                <a:cxn ang="0">
                  <a:pos x="72" y="9"/>
                </a:cxn>
                <a:cxn ang="0">
                  <a:pos x="72" y="12"/>
                </a:cxn>
                <a:cxn ang="0">
                  <a:pos x="73" y="20"/>
                </a:cxn>
                <a:cxn ang="0">
                  <a:pos x="73" y="22"/>
                </a:cxn>
                <a:cxn ang="0">
                  <a:pos x="71" y="20"/>
                </a:cxn>
                <a:cxn ang="0">
                  <a:pos x="72" y="15"/>
                </a:cxn>
                <a:cxn ang="0">
                  <a:pos x="71" y="12"/>
                </a:cxn>
                <a:cxn ang="0">
                  <a:pos x="69" y="9"/>
                </a:cxn>
                <a:cxn ang="0">
                  <a:pos x="66" y="11"/>
                </a:cxn>
                <a:cxn ang="0">
                  <a:pos x="65" y="15"/>
                </a:cxn>
                <a:cxn ang="0">
                  <a:pos x="64" y="19"/>
                </a:cxn>
                <a:cxn ang="0">
                  <a:pos x="65" y="24"/>
                </a:cxn>
                <a:cxn ang="0">
                  <a:pos x="66" y="27"/>
                </a:cxn>
                <a:cxn ang="0">
                  <a:pos x="63" y="28"/>
                </a:cxn>
                <a:cxn ang="0">
                  <a:pos x="59" y="29"/>
                </a:cxn>
                <a:cxn ang="0">
                  <a:pos x="57" y="33"/>
                </a:cxn>
                <a:cxn ang="0">
                  <a:pos x="57" y="37"/>
                </a:cxn>
                <a:cxn ang="0">
                  <a:pos x="59" y="42"/>
                </a:cxn>
                <a:cxn ang="0">
                  <a:pos x="61" y="44"/>
                </a:cxn>
                <a:cxn ang="0">
                  <a:pos x="58" y="45"/>
                </a:cxn>
                <a:cxn ang="0">
                  <a:pos x="54" y="46"/>
                </a:cxn>
                <a:cxn ang="0">
                  <a:pos x="48" y="48"/>
                </a:cxn>
                <a:cxn ang="0">
                  <a:pos x="46" y="54"/>
                </a:cxn>
                <a:cxn ang="0">
                  <a:pos x="45" y="59"/>
                </a:cxn>
                <a:cxn ang="0">
                  <a:pos x="38" y="59"/>
                </a:cxn>
                <a:cxn ang="0">
                  <a:pos x="34" y="59"/>
                </a:cxn>
                <a:cxn ang="0">
                  <a:pos x="31" y="63"/>
                </a:cxn>
                <a:cxn ang="0">
                  <a:pos x="29" y="61"/>
                </a:cxn>
                <a:cxn ang="0">
                  <a:pos x="28" y="63"/>
                </a:cxn>
                <a:cxn ang="0">
                  <a:pos x="25" y="62"/>
                </a:cxn>
                <a:cxn ang="0">
                  <a:pos x="23" y="64"/>
                </a:cxn>
                <a:cxn ang="0">
                  <a:pos x="21" y="67"/>
                </a:cxn>
                <a:cxn ang="0">
                  <a:pos x="19" y="71"/>
                </a:cxn>
                <a:cxn ang="0">
                  <a:pos x="19" y="74"/>
                </a:cxn>
                <a:cxn ang="0">
                  <a:pos x="18" y="79"/>
                </a:cxn>
                <a:cxn ang="0">
                  <a:pos x="18" y="83"/>
                </a:cxn>
                <a:cxn ang="0">
                  <a:pos x="18" y="86"/>
                </a:cxn>
                <a:cxn ang="0">
                  <a:pos x="17" y="90"/>
                </a:cxn>
                <a:cxn ang="0">
                  <a:pos x="15" y="91"/>
                </a:cxn>
                <a:cxn ang="0">
                  <a:pos x="16" y="88"/>
                </a:cxn>
                <a:cxn ang="0">
                  <a:pos x="16" y="86"/>
                </a:cxn>
                <a:cxn ang="0">
                  <a:pos x="16" y="82"/>
                </a:cxn>
                <a:cxn ang="0">
                  <a:pos x="14" y="81"/>
                </a:cxn>
                <a:cxn ang="0">
                  <a:pos x="11" y="81"/>
                </a:cxn>
                <a:cxn ang="0">
                  <a:pos x="11" y="84"/>
                </a:cxn>
                <a:cxn ang="0">
                  <a:pos x="13" y="86"/>
                </a:cxn>
                <a:cxn ang="0">
                  <a:pos x="15" y="84"/>
                </a:cxn>
                <a:cxn ang="0">
                  <a:pos x="14" y="88"/>
                </a:cxn>
                <a:cxn ang="0">
                  <a:pos x="13" y="91"/>
                </a:cxn>
                <a:cxn ang="0">
                  <a:pos x="9" y="91"/>
                </a:cxn>
                <a:cxn ang="0">
                  <a:pos x="5" y="93"/>
                </a:cxn>
                <a:cxn ang="0">
                  <a:pos x="2" y="96"/>
                </a:cxn>
                <a:cxn ang="0">
                  <a:pos x="3" y="100"/>
                </a:cxn>
                <a:cxn ang="0">
                  <a:pos x="2" y="103"/>
                </a:cxn>
                <a:cxn ang="0">
                  <a:pos x="0" y="104"/>
                </a:cxn>
                <a:cxn ang="0">
                  <a:pos x="2" y="107"/>
                </a:cxn>
                <a:cxn ang="0">
                  <a:pos x="4" y="107"/>
                </a:cxn>
                <a:cxn ang="0">
                  <a:pos x="7" y="109"/>
                </a:cxn>
              </a:cxnLst>
              <a:rect l="0" t="0" r="r" b="b"/>
              <a:pathLst>
                <a:path w="74" h="111">
                  <a:moveTo>
                    <a:pt x="74" y="0"/>
                  </a:moveTo>
                  <a:lnTo>
                    <a:pt x="74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2" y="2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2" y="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3" y="14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7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3" y="23"/>
                  </a:lnTo>
                  <a:lnTo>
                    <a:pt x="73" y="23"/>
                  </a:lnTo>
                  <a:lnTo>
                    <a:pt x="72" y="23"/>
                  </a:lnTo>
                  <a:lnTo>
                    <a:pt x="73" y="23"/>
                  </a:lnTo>
                  <a:lnTo>
                    <a:pt x="73" y="22"/>
                  </a:lnTo>
                  <a:lnTo>
                    <a:pt x="73" y="22"/>
                  </a:lnTo>
                  <a:lnTo>
                    <a:pt x="73" y="22"/>
                  </a:lnTo>
                  <a:lnTo>
                    <a:pt x="73" y="21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1" y="21"/>
                  </a:lnTo>
                  <a:lnTo>
                    <a:pt x="71" y="21"/>
                  </a:lnTo>
                  <a:lnTo>
                    <a:pt x="70" y="21"/>
                  </a:lnTo>
                  <a:lnTo>
                    <a:pt x="71" y="20"/>
                  </a:lnTo>
                  <a:lnTo>
                    <a:pt x="72" y="21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19"/>
                  </a:lnTo>
                  <a:lnTo>
                    <a:pt x="72" y="17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1" y="15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5" y="12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4"/>
                  </a:lnTo>
                  <a:lnTo>
                    <a:pt x="65" y="14"/>
                  </a:lnTo>
                  <a:lnTo>
                    <a:pt x="65" y="14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8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1"/>
                  </a:lnTo>
                  <a:lnTo>
                    <a:pt x="65" y="21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7" y="27"/>
                  </a:lnTo>
                  <a:lnTo>
                    <a:pt x="67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2" y="27"/>
                  </a:lnTo>
                  <a:lnTo>
                    <a:pt x="61" y="27"/>
                  </a:lnTo>
                  <a:lnTo>
                    <a:pt x="61" y="27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0" y="28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7" y="30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7" y="32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7" y="36"/>
                  </a:lnTo>
                  <a:lnTo>
                    <a:pt x="57" y="36"/>
                  </a:lnTo>
                  <a:lnTo>
                    <a:pt x="57" y="37"/>
                  </a:lnTo>
                  <a:lnTo>
                    <a:pt x="57" y="37"/>
                  </a:lnTo>
                  <a:lnTo>
                    <a:pt x="57" y="37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9"/>
                  </a:lnTo>
                  <a:lnTo>
                    <a:pt x="58" y="39"/>
                  </a:lnTo>
                  <a:lnTo>
                    <a:pt x="58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59" y="42"/>
                  </a:lnTo>
                  <a:lnTo>
                    <a:pt x="59" y="42"/>
                  </a:lnTo>
                  <a:lnTo>
                    <a:pt x="59" y="42"/>
                  </a:lnTo>
                  <a:lnTo>
                    <a:pt x="60" y="42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60" y="44"/>
                  </a:lnTo>
                  <a:lnTo>
                    <a:pt x="61" y="44"/>
                  </a:lnTo>
                  <a:lnTo>
                    <a:pt x="61" y="44"/>
                  </a:lnTo>
                  <a:lnTo>
                    <a:pt x="61" y="44"/>
                  </a:lnTo>
                  <a:lnTo>
                    <a:pt x="61" y="44"/>
                  </a:lnTo>
                  <a:lnTo>
                    <a:pt x="61" y="44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58" y="45"/>
                  </a:lnTo>
                  <a:lnTo>
                    <a:pt x="58" y="46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55" y="46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2" y="47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1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49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7" y="49"/>
                  </a:lnTo>
                  <a:lnTo>
                    <a:pt x="47" y="50"/>
                  </a:lnTo>
                  <a:lnTo>
                    <a:pt x="47" y="50"/>
                  </a:lnTo>
                  <a:lnTo>
                    <a:pt x="47" y="51"/>
                  </a:lnTo>
                  <a:lnTo>
                    <a:pt x="47" y="51"/>
                  </a:lnTo>
                  <a:lnTo>
                    <a:pt x="46" y="52"/>
                  </a:lnTo>
                  <a:lnTo>
                    <a:pt x="46" y="53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6" y="55"/>
                  </a:lnTo>
                  <a:lnTo>
                    <a:pt x="46" y="55"/>
                  </a:lnTo>
                  <a:lnTo>
                    <a:pt x="47" y="56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8" y="58"/>
                  </a:lnTo>
                  <a:lnTo>
                    <a:pt x="47" y="58"/>
                  </a:lnTo>
                  <a:lnTo>
                    <a:pt x="47" y="59"/>
                  </a:lnTo>
                  <a:lnTo>
                    <a:pt x="46" y="59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3" y="59"/>
                  </a:lnTo>
                  <a:lnTo>
                    <a:pt x="43" y="58"/>
                  </a:lnTo>
                  <a:lnTo>
                    <a:pt x="43" y="58"/>
                  </a:lnTo>
                  <a:lnTo>
                    <a:pt x="42" y="58"/>
                  </a:lnTo>
                  <a:lnTo>
                    <a:pt x="41" y="58"/>
                  </a:lnTo>
                  <a:lnTo>
                    <a:pt x="40" y="59"/>
                  </a:lnTo>
                  <a:lnTo>
                    <a:pt x="39" y="59"/>
                  </a:lnTo>
                  <a:lnTo>
                    <a:pt x="39" y="60"/>
                  </a:lnTo>
                  <a:lnTo>
                    <a:pt x="38" y="59"/>
                  </a:lnTo>
                  <a:lnTo>
                    <a:pt x="37" y="60"/>
                  </a:lnTo>
                  <a:lnTo>
                    <a:pt x="37" y="60"/>
                  </a:lnTo>
                  <a:lnTo>
                    <a:pt x="37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4" y="59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3" y="60"/>
                  </a:lnTo>
                  <a:lnTo>
                    <a:pt x="33" y="60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1" y="62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0" y="63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29" y="62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9" y="60"/>
                  </a:lnTo>
                  <a:lnTo>
                    <a:pt x="29" y="60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28" y="63"/>
                  </a:lnTo>
                  <a:lnTo>
                    <a:pt x="28" y="63"/>
                  </a:lnTo>
                  <a:lnTo>
                    <a:pt x="28" y="62"/>
                  </a:lnTo>
                  <a:lnTo>
                    <a:pt x="27" y="62"/>
                  </a:lnTo>
                  <a:lnTo>
                    <a:pt x="27" y="62"/>
                  </a:lnTo>
                  <a:lnTo>
                    <a:pt x="27" y="62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4" y="62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5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2" y="65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3" y="66"/>
                  </a:lnTo>
                  <a:lnTo>
                    <a:pt x="23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1" y="67"/>
                  </a:lnTo>
                  <a:lnTo>
                    <a:pt x="21" y="67"/>
                  </a:lnTo>
                  <a:lnTo>
                    <a:pt x="21" y="67"/>
                  </a:lnTo>
                  <a:lnTo>
                    <a:pt x="20" y="67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20" y="69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0" y="71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19" y="72"/>
                  </a:lnTo>
                  <a:lnTo>
                    <a:pt x="19" y="72"/>
                  </a:lnTo>
                  <a:lnTo>
                    <a:pt x="19" y="72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19" y="75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6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8" y="79"/>
                  </a:lnTo>
                  <a:lnTo>
                    <a:pt x="18" y="79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8" y="81"/>
                  </a:lnTo>
                  <a:lnTo>
                    <a:pt x="18" y="81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18" y="83"/>
                  </a:lnTo>
                  <a:lnTo>
                    <a:pt x="18" y="83"/>
                  </a:lnTo>
                  <a:lnTo>
                    <a:pt x="18" y="83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18" y="87"/>
                  </a:lnTo>
                  <a:lnTo>
                    <a:pt x="18" y="87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8" y="90"/>
                  </a:lnTo>
                  <a:lnTo>
                    <a:pt x="17" y="90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1"/>
                  </a:lnTo>
                  <a:lnTo>
                    <a:pt x="17" y="91"/>
                  </a:lnTo>
                  <a:lnTo>
                    <a:pt x="17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5" y="91"/>
                  </a:lnTo>
                  <a:lnTo>
                    <a:pt x="15" y="91"/>
                  </a:lnTo>
                  <a:lnTo>
                    <a:pt x="15" y="90"/>
                  </a:lnTo>
                  <a:lnTo>
                    <a:pt x="15" y="90"/>
                  </a:lnTo>
                  <a:lnTo>
                    <a:pt x="16" y="90"/>
                  </a:lnTo>
                  <a:lnTo>
                    <a:pt x="16" y="89"/>
                  </a:lnTo>
                  <a:lnTo>
                    <a:pt x="16" y="89"/>
                  </a:lnTo>
                  <a:lnTo>
                    <a:pt x="16" y="89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7" y="88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6" y="85"/>
                  </a:lnTo>
                  <a:lnTo>
                    <a:pt x="16" y="85"/>
                  </a:lnTo>
                  <a:lnTo>
                    <a:pt x="15" y="85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15" y="83"/>
                  </a:lnTo>
                  <a:lnTo>
                    <a:pt x="16" y="83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5" y="81"/>
                  </a:lnTo>
                  <a:lnTo>
                    <a:pt x="14" y="81"/>
                  </a:lnTo>
                  <a:lnTo>
                    <a:pt x="14" y="81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3" y="80"/>
                  </a:lnTo>
                  <a:lnTo>
                    <a:pt x="13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82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1" y="84"/>
                  </a:lnTo>
                  <a:lnTo>
                    <a:pt x="11" y="84"/>
                  </a:lnTo>
                  <a:lnTo>
                    <a:pt x="11" y="84"/>
                  </a:lnTo>
                  <a:lnTo>
                    <a:pt x="11" y="85"/>
                  </a:lnTo>
                  <a:lnTo>
                    <a:pt x="11" y="85"/>
                  </a:lnTo>
                  <a:lnTo>
                    <a:pt x="11" y="85"/>
                  </a:lnTo>
                  <a:lnTo>
                    <a:pt x="11" y="86"/>
                  </a:lnTo>
                  <a:lnTo>
                    <a:pt x="11" y="86"/>
                  </a:lnTo>
                  <a:lnTo>
                    <a:pt x="11" y="86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3" y="86"/>
                  </a:lnTo>
                  <a:lnTo>
                    <a:pt x="13" y="86"/>
                  </a:lnTo>
                  <a:lnTo>
                    <a:pt x="13" y="86"/>
                  </a:lnTo>
                  <a:lnTo>
                    <a:pt x="13" y="86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4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15" y="85"/>
                  </a:lnTo>
                  <a:lnTo>
                    <a:pt x="15" y="86"/>
                  </a:lnTo>
                  <a:lnTo>
                    <a:pt x="15" y="86"/>
                  </a:lnTo>
                  <a:lnTo>
                    <a:pt x="15" y="86"/>
                  </a:lnTo>
                  <a:lnTo>
                    <a:pt x="15" y="87"/>
                  </a:lnTo>
                  <a:lnTo>
                    <a:pt x="15" y="87"/>
                  </a:lnTo>
                  <a:lnTo>
                    <a:pt x="15" y="87"/>
                  </a:lnTo>
                  <a:lnTo>
                    <a:pt x="15" y="8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13" y="91"/>
                  </a:lnTo>
                  <a:lnTo>
                    <a:pt x="13" y="91"/>
                  </a:lnTo>
                  <a:lnTo>
                    <a:pt x="13" y="91"/>
                  </a:lnTo>
                  <a:lnTo>
                    <a:pt x="12" y="91"/>
                  </a:lnTo>
                  <a:lnTo>
                    <a:pt x="12" y="91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9" y="92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7" y="92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5" y="93"/>
                  </a:lnTo>
                  <a:lnTo>
                    <a:pt x="5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2" y="95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2" y="99"/>
                  </a:lnTo>
                  <a:lnTo>
                    <a:pt x="3" y="99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2" y="100"/>
                  </a:lnTo>
                  <a:lnTo>
                    <a:pt x="2" y="101"/>
                  </a:lnTo>
                  <a:lnTo>
                    <a:pt x="2" y="101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101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3"/>
                  </a:lnTo>
                  <a:lnTo>
                    <a:pt x="2" y="103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1" y="103"/>
                  </a:lnTo>
                  <a:lnTo>
                    <a:pt x="1" y="10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1" y="106"/>
                  </a:lnTo>
                  <a:lnTo>
                    <a:pt x="1" y="106"/>
                  </a:lnTo>
                  <a:lnTo>
                    <a:pt x="1" y="107"/>
                  </a:lnTo>
                  <a:lnTo>
                    <a:pt x="1" y="107"/>
                  </a:lnTo>
                  <a:lnTo>
                    <a:pt x="2" y="107"/>
                  </a:lnTo>
                  <a:lnTo>
                    <a:pt x="2" y="107"/>
                  </a:lnTo>
                  <a:lnTo>
                    <a:pt x="2" y="107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1" y="106"/>
                  </a:lnTo>
                  <a:lnTo>
                    <a:pt x="1" y="106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6" y="108"/>
                  </a:lnTo>
                  <a:lnTo>
                    <a:pt x="6" y="108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8" y="109"/>
                  </a:lnTo>
                  <a:lnTo>
                    <a:pt x="8" y="109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0"/>
                  </a:lnTo>
                  <a:lnTo>
                    <a:pt x="9" y="110"/>
                  </a:lnTo>
                  <a:lnTo>
                    <a:pt x="10" y="110"/>
                  </a:lnTo>
                  <a:lnTo>
                    <a:pt x="10" y="11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58" name="Freeform 168"/>
            <p:cNvSpPr>
              <a:spLocks/>
            </p:cNvSpPr>
            <p:nvPr>
              <p:custDataLst>
                <p:tags r:id="rId313"/>
              </p:custDataLst>
            </p:nvPr>
          </p:nvSpPr>
          <p:spPr bwMode="auto">
            <a:xfrm>
              <a:off x="5811604" y="5662902"/>
              <a:ext cx="117364" cy="74328"/>
            </a:xfrm>
            <a:custGeom>
              <a:avLst/>
              <a:gdLst/>
              <a:ahLst/>
              <a:cxnLst>
                <a:cxn ang="0">
                  <a:pos x="52" y="32"/>
                </a:cxn>
                <a:cxn ang="0">
                  <a:pos x="54" y="35"/>
                </a:cxn>
                <a:cxn ang="0">
                  <a:pos x="57" y="35"/>
                </a:cxn>
                <a:cxn ang="0">
                  <a:pos x="58" y="31"/>
                </a:cxn>
                <a:cxn ang="0">
                  <a:pos x="58" y="27"/>
                </a:cxn>
                <a:cxn ang="0">
                  <a:pos x="59" y="24"/>
                </a:cxn>
                <a:cxn ang="0">
                  <a:pos x="60" y="20"/>
                </a:cxn>
                <a:cxn ang="0">
                  <a:pos x="59" y="17"/>
                </a:cxn>
                <a:cxn ang="0">
                  <a:pos x="57" y="16"/>
                </a:cxn>
                <a:cxn ang="0">
                  <a:pos x="55" y="13"/>
                </a:cxn>
                <a:cxn ang="0">
                  <a:pos x="51" y="14"/>
                </a:cxn>
                <a:cxn ang="0">
                  <a:pos x="50" y="18"/>
                </a:cxn>
                <a:cxn ang="0">
                  <a:pos x="49" y="21"/>
                </a:cxn>
                <a:cxn ang="0">
                  <a:pos x="44" y="20"/>
                </a:cxn>
                <a:cxn ang="0">
                  <a:pos x="41" y="20"/>
                </a:cxn>
                <a:cxn ang="0">
                  <a:pos x="42" y="23"/>
                </a:cxn>
                <a:cxn ang="0">
                  <a:pos x="38" y="23"/>
                </a:cxn>
                <a:cxn ang="0">
                  <a:pos x="34" y="23"/>
                </a:cxn>
                <a:cxn ang="0">
                  <a:pos x="30" y="24"/>
                </a:cxn>
                <a:cxn ang="0">
                  <a:pos x="30" y="28"/>
                </a:cxn>
                <a:cxn ang="0">
                  <a:pos x="32" y="31"/>
                </a:cxn>
                <a:cxn ang="0">
                  <a:pos x="27" y="30"/>
                </a:cxn>
                <a:cxn ang="0">
                  <a:pos x="23" y="28"/>
                </a:cxn>
                <a:cxn ang="0">
                  <a:pos x="21" y="27"/>
                </a:cxn>
                <a:cxn ang="0">
                  <a:pos x="21" y="25"/>
                </a:cxn>
                <a:cxn ang="0">
                  <a:pos x="23" y="22"/>
                </a:cxn>
                <a:cxn ang="0">
                  <a:pos x="22" y="19"/>
                </a:cxn>
                <a:cxn ang="0">
                  <a:pos x="20" y="18"/>
                </a:cxn>
                <a:cxn ang="0">
                  <a:pos x="18" y="18"/>
                </a:cxn>
                <a:cxn ang="0">
                  <a:pos x="15" y="17"/>
                </a:cxn>
                <a:cxn ang="0">
                  <a:pos x="13" y="17"/>
                </a:cxn>
                <a:cxn ang="0">
                  <a:pos x="11" y="16"/>
                </a:cxn>
                <a:cxn ang="0">
                  <a:pos x="11" y="14"/>
                </a:cxn>
                <a:cxn ang="0">
                  <a:pos x="9" y="12"/>
                </a:cxn>
                <a:cxn ang="0">
                  <a:pos x="7" y="12"/>
                </a:cxn>
                <a:cxn ang="0">
                  <a:pos x="7" y="8"/>
                </a:cxn>
                <a:cxn ang="0">
                  <a:pos x="5" y="6"/>
                </a:cxn>
                <a:cxn ang="0">
                  <a:pos x="7" y="2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2" y="2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1" y="12"/>
                </a:cxn>
                <a:cxn ang="0">
                  <a:pos x="0" y="16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2" y="21"/>
                </a:cxn>
                <a:cxn ang="0">
                  <a:pos x="5" y="22"/>
                </a:cxn>
                <a:cxn ang="0">
                  <a:pos x="7" y="22"/>
                </a:cxn>
                <a:cxn ang="0">
                  <a:pos x="9" y="24"/>
                </a:cxn>
                <a:cxn ang="0">
                  <a:pos x="11" y="27"/>
                </a:cxn>
                <a:cxn ang="0">
                  <a:pos x="15" y="26"/>
                </a:cxn>
                <a:cxn ang="0">
                  <a:pos x="18" y="27"/>
                </a:cxn>
                <a:cxn ang="0">
                  <a:pos x="16" y="30"/>
                </a:cxn>
                <a:cxn ang="0">
                  <a:pos x="14" y="31"/>
                </a:cxn>
                <a:cxn ang="0">
                  <a:pos x="11" y="29"/>
                </a:cxn>
                <a:cxn ang="0">
                  <a:pos x="7" y="31"/>
                </a:cxn>
                <a:cxn ang="0">
                  <a:pos x="5" y="34"/>
                </a:cxn>
              </a:cxnLst>
              <a:rect l="0" t="0" r="r" b="b"/>
              <a:pathLst>
                <a:path w="60" h="38">
                  <a:moveTo>
                    <a:pt x="52" y="29"/>
                  </a:moveTo>
                  <a:lnTo>
                    <a:pt x="52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7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6"/>
                  </a:lnTo>
                  <a:lnTo>
                    <a:pt x="59" y="26"/>
                  </a:lnTo>
                  <a:lnTo>
                    <a:pt x="59" y="26"/>
                  </a:lnTo>
                  <a:lnTo>
                    <a:pt x="59" y="25"/>
                  </a:lnTo>
                  <a:lnTo>
                    <a:pt x="59" y="25"/>
                  </a:lnTo>
                  <a:lnTo>
                    <a:pt x="60" y="24"/>
                  </a:lnTo>
                  <a:lnTo>
                    <a:pt x="59" y="24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3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5" y="13"/>
                  </a:lnTo>
                  <a:lnTo>
                    <a:pt x="55" y="13"/>
                  </a:lnTo>
                  <a:lnTo>
                    <a:pt x="55" y="13"/>
                  </a:lnTo>
                  <a:lnTo>
                    <a:pt x="54" y="13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1" y="19"/>
                  </a:lnTo>
                  <a:lnTo>
                    <a:pt x="51" y="19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1"/>
                  </a:lnTo>
                  <a:lnTo>
                    <a:pt x="49" y="21"/>
                  </a:lnTo>
                  <a:lnTo>
                    <a:pt x="48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2" y="23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9" y="24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7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5" y="22"/>
                  </a:lnTo>
                  <a:lnTo>
                    <a:pt x="34" y="22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2" y="22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1" y="23"/>
                  </a:lnTo>
                  <a:lnTo>
                    <a:pt x="31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2" y="31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1" y="32"/>
                  </a:lnTo>
                  <a:lnTo>
                    <a:pt x="30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5" y="29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3" y="24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2" y="19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6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5" y="30"/>
                  </a:lnTo>
                  <a:lnTo>
                    <a:pt x="15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59" name="Freeform 169"/>
            <p:cNvSpPr>
              <a:spLocks/>
            </p:cNvSpPr>
            <p:nvPr>
              <p:custDataLst>
                <p:tags r:id="rId314"/>
              </p:custDataLst>
            </p:nvPr>
          </p:nvSpPr>
          <p:spPr bwMode="auto">
            <a:xfrm>
              <a:off x="5698154" y="5711802"/>
              <a:ext cx="219076" cy="271889"/>
            </a:xfrm>
            <a:custGeom>
              <a:avLst/>
              <a:gdLst/>
              <a:ahLst/>
              <a:cxnLst>
                <a:cxn ang="0">
                  <a:pos x="1" y="137"/>
                </a:cxn>
                <a:cxn ang="0">
                  <a:pos x="4" y="134"/>
                </a:cxn>
                <a:cxn ang="0">
                  <a:pos x="4" y="130"/>
                </a:cxn>
                <a:cxn ang="0">
                  <a:pos x="4" y="126"/>
                </a:cxn>
                <a:cxn ang="0">
                  <a:pos x="6" y="124"/>
                </a:cxn>
                <a:cxn ang="0">
                  <a:pos x="4" y="121"/>
                </a:cxn>
                <a:cxn ang="0">
                  <a:pos x="0" y="118"/>
                </a:cxn>
                <a:cxn ang="0">
                  <a:pos x="1" y="115"/>
                </a:cxn>
                <a:cxn ang="0">
                  <a:pos x="5" y="114"/>
                </a:cxn>
                <a:cxn ang="0">
                  <a:pos x="9" y="115"/>
                </a:cxn>
                <a:cxn ang="0">
                  <a:pos x="13" y="118"/>
                </a:cxn>
                <a:cxn ang="0">
                  <a:pos x="17" y="118"/>
                </a:cxn>
                <a:cxn ang="0">
                  <a:pos x="21" y="117"/>
                </a:cxn>
                <a:cxn ang="0">
                  <a:pos x="20" y="113"/>
                </a:cxn>
                <a:cxn ang="0">
                  <a:pos x="19" y="113"/>
                </a:cxn>
                <a:cxn ang="0">
                  <a:pos x="22" y="112"/>
                </a:cxn>
                <a:cxn ang="0">
                  <a:pos x="27" y="112"/>
                </a:cxn>
                <a:cxn ang="0">
                  <a:pos x="31" y="111"/>
                </a:cxn>
                <a:cxn ang="0">
                  <a:pos x="35" y="109"/>
                </a:cxn>
                <a:cxn ang="0">
                  <a:pos x="38" y="106"/>
                </a:cxn>
                <a:cxn ang="0">
                  <a:pos x="41" y="102"/>
                </a:cxn>
                <a:cxn ang="0">
                  <a:pos x="42" y="99"/>
                </a:cxn>
                <a:cxn ang="0">
                  <a:pos x="45" y="96"/>
                </a:cxn>
                <a:cxn ang="0">
                  <a:pos x="48" y="93"/>
                </a:cxn>
                <a:cxn ang="0">
                  <a:pos x="50" y="89"/>
                </a:cxn>
                <a:cxn ang="0">
                  <a:pos x="51" y="90"/>
                </a:cxn>
                <a:cxn ang="0">
                  <a:pos x="55" y="92"/>
                </a:cxn>
                <a:cxn ang="0">
                  <a:pos x="59" y="90"/>
                </a:cxn>
                <a:cxn ang="0">
                  <a:pos x="63" y="88"/>
                </a:cxn>
                <a:cxn ang="0">
                  <a:pos x="66" y="84"/>
                </a:cxn>
                <a:cxn ang="0">
                  <a:pos x="68" y="81"/>
                </a:cxn>
                <a:cxn ang="0">
                  <a:pos x="70" y="77"/>
                </a:cxn>
                <a:cxn ang="0">
                  <a:pos x="71" y="73"/>
                </a:cxn>
                <a:cxn ang="0">
                  <a:pos x="71" y="68"/>
                </a:cxn>
                <a:cxn ang="0">
                  <a:pos x="70" y="64"/>
                </a:cxn>
                <a:cxn ang="0">
                  <a:pos x="69" y="60"/>
                </a:cxn>
                <a:cxn ang="0">
                  <a:pos x="71" y="56"/>
                </a:cxn>
                <a:cxn ang="0">
                  <a:pos x="74" y="58"/>
                </a:cxn>
                <a:cxn ang="0">
                  <a:pos x="77" y="57"/>
                </a:cxn>
                <a:cxn ang="0">
                  <a:pos x="81" y="55"/>
                </a:cxn>
                <a:cxn ang="0">
                  <a:pos x="85" y="53"/>
                </a:cxn>
                <a:cxn ang="0">
                  <a:pos x="86" y="51"/>
                </a:cxn>
                <a:cxn ang="0">
                  <a:pos x="86" y="46"/>
                </a:cxn>
                <a:cxn ang="0">
                  <a:pos x="86" y="42"/>
                </a:cxn>
                <a:cxn ang="0">
                  <a:pos x="90" y="43"/>
                </a:cxn>
                <a:cxn ang="0">
                  <a:pos x="92" y="41"/>
                </a:cxn>
                <a:cxn ang="0">
                  <a:pos x="96" y="39"/>
                </a:cxn>
                <a:cxn ang="0">
                  <a:pos x="99" y="37"/>
                </a:cxn>
                <a:cxn ang="0">
                  <a:pos x="103" y="35"/>
                </a:cxn>
                <a:cxn ang="0">
                  <a:pos x="105" y="32"/>
                </a:cxn>
                <a:cxn ang="0">
                  <a:pos x="106" y="28"/>
                </a:cxn>
                <a:cxn ang="0">
                  <a:pos x="107" y="24"/>
                </a:cxn>
                <a:cxn ang="0">
                  <a:pos x="107" y="18"/>
                </a:cxn>
                <a:cxn ang="0">
                  <a:pos x="107" y="13"/>
                </a:cxn>
                <a:cxn ang="0">
                  <a:pos x="106" y="9"/>
                </a:cxn>
                <a:cxn ang="0">
                  <a:pos x="106" y="5"/>
                </a:cxn>
                <a:cxn ang="0">
                  <a:pos x="104" y="2"/>
                </a:cxn>
                <a:cxn ang="0">
                  <a:pos x="106" y="0"/>
                </a:cxn>
                <a:cxn ang="0">
                  <a:pos x="109" y="3"/>
                </a:cxn>
              </a:cxnLst>
              <a:rect l="0" t="0" r="r" b="b"/>
              <a:pathLst>
                <a:path w="112" h="139">
                  <a:moveTo>
                    <a:pt x="1" y="139"/>
                  </a:moveTo>
                  <a:lnTo>
                    <a:pt x="0" y="139"/>
                  </a:lnTo>
                  <a:lnTo>
                    <a:pt x="0" y="138"/>
                  </a:lnTo>
                  <a:lnTo>
                    <a:pt x="1" y="138"/>
                  </a:lnTo>
                  <a:lnTo>
                    <a:pt x="1" y="138"/>
                  </a:lnTo>
                  <a:lnTo>
                    <a:pt x="1" y="138"/>
                  </a:lnTo>
                  <a:lnTo>
                    <a:pt x="1" y="137"/>
                  </a:lnTo>
                  <a:lnTo>
                    <a:pt x="1" y="137"/>
                  </a:lnTo>
                  <a:lnTo>
                    <a:pt x="1" y="137"/>
                  </a:lnTo>
                  <a:lnTo>
                    <a:pt x="1" y="137"/>
                  </a:lnTo>
                  <a:lnTo>
                    <a:pt x="2" y="136"/>
                  </a:lnTo>
                  <a:lnTo>
                    <a:pt x="2" y="136"/>
                  </a:lnTo>
                  <a:lnTo>
                    <a:pt x="2" y="136"/>
                  </a:lnTo>
                  <a:lnTo>
                    <a:pt x="2" y="135"/>
                  </a:lnTo>
                  <a:lnTo>
                    <a:pt x="3" y="135"/>
                  </a:lnTo>
                  <a:lnTo>
                    <a:pt x="3" y="135"/>
                  </a:lnTo>
                  <a:lnTo>
                    <a:pt x="3" y="135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4" y="134"/>
                  </a:lnTo>
                  <a:lnTo>
                    <a:pt x="4" y="134"/>
                  </a:lnTo>
                  <a:lnTo>
                    <a:pt x="4" y="133"/>
                  </a:lnTo>
                  <a:lnTo>
                    <a:pt x="4" y="133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4" y="131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4" y="129"/>
                  </a:lnTo>
                  <a:lnTo>
                    <a:pt x="4" y="129"/>
                  </a:lnTo>
                  <a:lnTo>
                    <a:pt x="4" y="128"/>
                  </a:lnTo>
                  <a:lnTo>
                    <a:pt x="4" y="128"/>
                  </a:lnTo>
                  <a:lnTo>
                    <a:pt x="3" y="128"/>
                  </a:lnTo>
                  <a:lnTo>
                    <a:pt x="3" y="128"/>
                  </a:lnTo>
                  <a:lnTo>
                    <a:pt x="3" y="127"/>
                  </a:lnTo>
                  <a:lnTo>
                    <a:pt x="3" y="127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5" y="126"/>
                  </a:lnTo>
                  <a:lnTo>
                    <a:pt x="5" y="126"/>
                  </a:lnTo>
                  <a:lnTo>
                    <a:pt x="6" y="126"/>
                  </a:lnTo>
                  <a:lnTo>
                    <a:pt x="6" y="126"/>
                  </a:lnTo>
                  <a:lnTo>
                    <a:pt x="6" y="125"/>
                  </a:lnTo>
                  <a:lnTo>
                    <a:pt x="6" y="125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6" y="123"/>
                  </a:lnTo>
                  <a:lnTo>
                    <a:pt x="6" y="123"/>
                  </a:lnTo>
                  <a:lnTo>
                    <a:pt x="6" y="122"/>
                  </a:lnTo>
                  <a:lnTo>
                    <a:pt x="5" y="122"/>
                  </a:lnTo>
                  <a:lnTo>
                    <a:pt x="5" y="122"/>
                  </a:lnTo>
                  <a:lnTo>
                    <a:pt x="5" y="121"/>
                  </a:lnTo>
                  <a:lnTo>
                    <a:pt x="4" y="121"/>
                  </a:lnTo>
                  <a:lnTo>
                    <a:pt x="4" y="121"/>
                  </a:lnTo>
                  <a:lnTo>
                    <a:pt x="4" y="121"/>
                  </a:lnTo>
                  <a:lnTo>
                    <a:pt x="4" y="121"/>
                  </a:lnTo>
                  <a:lnTo>
                    <a:pt x="4" y="120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3" y="119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1" y="118"/>
                  </a:lnTo>
                  <a:lnTo>
                    <a:pt x="0" y="118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1" y="116"/>
                  </a:lnTo>
                  <a:lnTo>
                    <a:pt x="11" y="117"/>
                  </a:lnTo>
                  <a:lnTo>
                    <a:pt x="11" y="117"/>
                  </a:lnTo>
                  <a:lnTo>
                    <a:pt x="11" y="117"/>
                  </a:lnTo>
                  <a:lnTo>
                    <a:pt x="12" y="117"/>
                  </a:lnTo>
                  <a:lnTo>
                    <a:pt x="12" y="117"/>
                  </a:lnTo>
                  <a:lnTo>
                    <a:pt x="13" y="118"/>
                  </a:lnTo>
                  <a:lnTo>
                    <a:pt x="13" y="118"/>
                  </a:lnTo>
                  <a:lnTo>
                    <a:pt x="13" y="118"/>
                  </a:lnTo>
                  <a:lnTo>
                    <a:pt x="14" y="118"/>
                  </a:lnTo>
                  <a:lnTo>
                    <a:pt x="14" y="118"/>
                  </a:lnTo>
                  <a:lnTo>
                    <a:pt x="15" y="118"/>
                  </a:lnTo>
                  <a:lnTo>
                    <a:pt x="15" y="119"/>
                  </a:lnTo>
                  <a:lnTo>
                    <a:pt x="15" y="119"/>
                  </a:lnTo>
                  <a:lnTo>
                    <a:pt x="17" y="119"/>
                  </a:lnTo>
                  <a:lnTo>
                    <a:pt x="17" y="118"/>
                  </a:lnTo>
                  <a:lnTo>
                    <a:pt x="17" y="118"/>
                  </a:lnTo>
                  <a:lnTo>
                    <a:pt x="18" y="118"/>
                  </a:lnTo>
                  <a:lnTo>
                    <a:pt x="18" y="118"/>
                  </a:lnTo>
                  <a:lnTo>
                    <a:pt x="19" y="118"/>
                  </a:lnTo>
                  <a:lnTo>
                    <a:pt x="19" y="118"/>
                  </a:lnTo>
                  <a:lnTo>
                    <a:pt x="20" y="117"/>
                  </a:lnTo>
                  <a:lnTo>
                    <a:pt x="20" y="117"/>
                  </a:lnTo>
                  <a:lnTo>
                    <a:pt x="20" y="117"/>
                  </a:lnTo>
                  <a:lnTo>
                    <a:pt x="20" y="117"/>
                  </a:lnTo>
                  <a:lnTo>
                    <a:pt x="21" y="117"/>
                  </a:lnTo>
                  <a:lnTo>
                    <a:pt x="21" y="117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7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5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2"/>
                  </a:lnTo>
                  <a:lnTo>
                    <a:pt x="30" y="111"/>
                  </a:lnTo>
                  <a:lnTo>
                    <a:pt x="30" y="111"/>
                  </a:lnTo>
                  <a:lnTo>
                    <a:pt x="31" y="111"/>
                  </a:lnTo>
                  <a:lnTo>
                    <a:pt x="31" y="111"/>
                  </a:lnTo>
                  <a:lnTo>
                    <a:pt x="31" y="111"/>
                  </a:lnTo>
                  <a:lnTo>
                    <a:pt x="31" y="111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09"/>
                  </a:lnTo>
                  <a:lnTo>
                    <a:pt x="34" y="109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7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05"/>
                  </a:lnTo>
                  <a:lnTo>
                    <a:pt x="38" y="105"/>
                  </a:lnTo>
                  <a:lnTo>
                    <a:pt x="39" y="104"/>
                  </a:lnTo>
                  <a:lnTo>
                    <a:pt x="39" y="104"/>
                  </a:lnTo>
                  <a:lnTo>
                    <a:pt x="39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3"/>
                  </a:lnTo>
                  <a:lnTo>
                    <a:pt x="41" y="102"/>
                  </a:lnTo>
                  <a:lnTo>
                    <a:pt x="41" y="102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2" y="101"/>
                  </a:lnTo>
                  <a:lnTo>
                    <a:pt x="42" y="101"/>
                  </a:lnTo>
                  <a:lnTo>
                    <a:pt x="42" y="100"/>
                  </a:lnTo>
                  <a:lnTo>
                    <a:pt x="42" y="100"/>
                  </a:lnTo>
                  <a:lnTo>
                    <a:pt x="42" y="100"/>
                  </a:lnTo>
                  <a:lnTo>
                    <a:pt x="42" y="100"/>
                  </a:lnTo>
                  <a:lnTo>
                    <a:pt x="42" y="99"/>
                  </a:lnTo>
                  <a:lnTo>
                    <a:pt x="42" y="99"/>
                  </a:lnTo>
                  <a:lnTo>
                    <a:pt x="43" y="99"/>
                  </a:lnTo>
                  <a:lnTo>
                    <a:pt x="43" y="98"/>
                  </a:lnTo>
                  <a:lnTo>
                    <a:pt x="43" y="98"/>
                  </a:lnTo>
                  <a:lnTo>
                    <a:pt x="43" y="97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5" y="96"/>
                  </a:lnTo>
                  <a:lnTo>
                    <a:pt x="45" y="96"/>
                  </a:lnTo>
                  <a:lnTo>
                    <a:pt x="45" y="95"/>
                  </a:lnTo>
                  <a:lnTo>
                    <a:pt x="45" y="95"/>
                  </a:lnTo>
                  <a:lnTo>
                    <a:pt x="46" y="95"/>
                  </a:lnTo>
                  <a:lnTo>
                    <a:pt x="46" y="95"/>
                  </a:lnTo>
                  <a:lnTo>
                    <a:pt x="47" y="94"/>
                  </a:lnTo>
                  <a:lnTo>
                    <a:pt x="47" y="94"/>
                  </a:lnTo>
                  <a:lnTo>
                    <a:pt x="47" y="94"/>
                  </a:lnTo>
                  <a:lnTo>
                    <a:pt x="48" y="93"/>
                  </a:lnTo>
                  <a:lnTo>
                    <a:pt x="48" y="93"/>
                  </a:lnTo>
                  <a:lnTo>
                    <a:pt x="48" y="93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8" y="91"/>
                  </a:lnTo>
                  <a:lnTo>
                    <a:pt x="49" y="91"/>
                  </a:lnTo>
                  <a:lnTo>
                    <a:pt x="49" y="91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49" y="89"/>
                  </a:lnTo>
                  <a:lnTo>
                    <a:pt x="50" y="89"/>
                  </a:lnTo>
                  <a:lnTo>
                    <a:pt x="50" y="88"/>
                  </a:lnTo>
                  <a:lnTo>
                    <a:pt x="50" y="88"/>
                  </a:lnTo>
                  <a:lnTo>
                    <a:pt x="51" y="88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8"/>
                  </a:lnTo>
                  <a:lnTo>
                    <a:pt x="51" y="88"/>
                  </a:lnTo>
                  <a:lnTo>
                    <a:pt x="51" y="89"/>
                  </a:lnTo>
                  <a:lnTo>
                    <a:pt x="51" y="89"/>
                  </a:lnTo>
                  <a:lnTo>
                    <a:pt x="51" y="90"/>
                  </a:lnTo>
                  <a:lnTo>
                    <a:pt x="51" y="90"/>
                  </a:lnTo>
                  <a:lnTo>
                    <a:pt x="52" y="90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3" y="91"/>
                  </a:lnTo>
                  <a:lnTo>
                    <a:pt x="53" y="91"/>
                  </a:lnTo>
                  <a:lnTo>
                    <a:pt x="54" y="91"/>
                  </a:lnTo>
                  <a:lnTo>
                    <a:pt x="54" y="91"/>
                  </a:lnTo>
                  <a:lnTo>
                    <a:pt x="54" y="92"/>
                  </a:lnTo>
                  <a:lnTo>
                    <a:pt x="55" y="92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6" y="91"/>
                  </a:lnTo>
                  <a:lnTo>
                    <a:pt x="57" y="91"/>
                  </a:lnTo>
                  <a:lnTo>
                    <a:pt x="57" y="91"/>
                  </a:lnTo>
                  <a:lnTo>
                    <a:pt x="58" y="91"/>
                  </a:lnTo>
                  <a:lnTo>
                    <a:pt x="58" y="91"/>
                  </a:lnTo>
                  <a:lnTo>
                    <a:pt x="58" y="90"/>
                  </a:lnTo>
                  <a:lnTo>
                    <a:pt x="59" y="90"/>
                  </a:lnTo>
                  <a:lnTo>
                    <a:pt x="59" y="90"/>
                  </a:lnTo>
                  <a:lnTo>
                    <a:pt x="59" y="90"/>
                  </a:lnTo>
                  <a:lnTo>
                    <a:pt x="60" y="90"/>
                  </a:lnTo>
                  <a:lnTo>
                    <a:pt x="60" y="89"/>
                  </a:lnTo>
                  <a:lnTo>
                    <a:pt x="61" y="89"/>
                  </a:lnTo>
                  <a:lnTo>
                    <a:pt x="61" y="89"/>
                  </a:lnTo>
                  <a:lnTo>
                    <a:pt x="62" y="89"/>
                  </a:lnTo>
                  <a:lnTo>
                    <a:pt x="62" y="88"/>
                  </a:lnTo>
                  <a:lnTo>
                    <a:pt x="62" y="88"/>
                  </a:lnTo>
                  <a:lnTo>
                    <a:pt x="63" y="88"/>
                  </a:lnTo>
                  <a:lnTo>
                    <a:pt x="63" y="88"/>
                  </a:lnTo>
                  <a:lnTo>
                    <a:pt x="63" y="88"/>
                  </a:lnTo>
                  <a:lnTo>
                    <a:pt x="64" y="87"/>
                  </a:lnTo>
                  <a:lnTo>
                    <a:pt x="64" y="87"/>
                  </a:lnTo>
                  <a:lnTo>
                    <a:pt x="64" y="87"/>
                  </a:lnTo>
                  <a:lnTo>
                    <a:pt x="65" y="86"/>
                  </a:lnTo>
                  <a:lnTo>
                    <a:pt x="65" y="86"/>
                  </a:lnTo>
                  <a:lnTo>
                    <a:pt x="65" y="85"/>
                  </a:lnTo>
                  <a:lnTo>
                    <a:pt x="66" y="85"/>
                  </a:lnTo>
                  <a:lnTo>
                    <a:pt x="66" y="85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67" y="84"/>
                  </a:lnTo>
                  <a:lnTo>
                    <a:pt x="67" y="83"/>
                  </a:lnTo>
                  <a:lnTo>
                    <a:pt x="67" y="83"/>
                  </a:lnTo>
                  <a:lnTo>
                    <a:pt x="67" y="83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8" y="81"/>
                  </a:lnTo>
                  <a:lnTo>
                    <a:pt x="68" y="81"/>
                  </a:lnTo>
                  <a:lnTo>
                    <a:pt x="68" y="81"/>
                  </a:lnTo>
                  <a:lnTo>
                    <a:pt x="69" y="81"/>
                  </a:lnTo>
                  <a:lnTo>
                    <a:pt x="69" y="80"/>
                  </a:lnTo>
                  <a:lnTo>
                    <a:pt x="69" y="80"/>
                  </a:lnTo>
                  <a:lnTo>
                    <a:pt x="69" y="79"/>
                  </a:lnTo>
                  <a:lnTo>
                    <a:pt x="69" y="79"/>
                  </a:lnTo>
                  <a:lnTo>
                    <a:pt x="69" y="79"/>
                  </a:lnTo>
                  <a:lnTo>
                    <a:pt x="69" y="78"/>
                  </a:lnTo>
                  <a:lnTo>
                    <a:pt x="69" y="78"/>
                  </a:lnTo>
                  <a:lnTo>
                    <a:pt x="69" y="77"/>
                  </a:lnTo>
                  <a:lnTo>
                    <a:pt x="70" y="77"/>
                  </a:lnTo>
                  <a:lnTo>
                    <a:pt x="70" y="77"/>
                  </a:lnTo>
                  <a:lnTo>
                    <a:pt x="70" y="77"/>
                  </a:lnTo>
                  <a:lnTo>
                    <a:pt x="70" y="76"/>
                  </a:lnTo>
                  <a:lnTo>
                    <a:pt x="70" y="76"/>
                  </a:lnTo>
                  <a:lnTo>
                    <a:pt x="70" y="75"/>
                  </a:lnTo>
                  <a:lnTo>
                    <a:pt x="70" y="75"/>
                  </a:lnTo>
                  <a:lnTo>
                    <a:pt x="70" y="75"/>
                  </a:lnTo>
                  <a:lnTo>
                    <a:pt x="71" y="74"/>
                  </a:lnTo>
                  <a:lnTo>
                    <a:pt x="71" y="74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70"/>
                  </a:lnTo>
                  <a:lnTo>
                    <a:pt x="71" y="69"/>
                  </a:lnTo>
                  <a:lnTo>
                    <a:pt x="71" y="69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71" y="67"/>
                  </a:lnTo>
                  <a:lnTo>
                    <a:pt x="71" y="67"/>
                  </a:lnTo>
                  <a:lnTo>
                    <a:pt x="71" y="66"/>
                  </a:lnTo>
                  <a:lnTo>
                    <a:pt x="71" y="66"/>
                  </a:lnTo>
                  <a:lnTo>
                    <a:pt x="71" y="66"/>
                  </a:lnTo>
                  <a:lnTo>
                    <a:pt x="70" y="65"/>
                  </a:lnTo>
                  <a:lnTo>
                    <a:pt x="70" y="65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3"/>
                  </a:lnTo>
                  <a:lnTo>
                    <a:pt x="70" y="63"/>
                  </a:lnTo>
                  <a:lnTo>
                    <a:pt x="69" y="63"/>
                  </a:lnTo>
                  <a:lnTo>
                    <a:pt x="69" y="62"/>
                  </a:lnTo>
                  <a:lnTo>
                    <a:pt x="69" y="62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9" y="60"/>
                  </a:lnTo>
                  <a:lnTo>
                    <a:pt x="69" y="60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58"/>
                  </a:lnTo>
                  <a:lnTo>
                    <a:pt x="69" y="57"/>
                  </a:lnTo>
                  <a:lnTo>
                    <a:pt x="69" y="56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70" y="55"/>
                  </a:lnTo>
                  <a:lnTo>
                    <a:pt x="71" y="56"/>
                  </a:lnTo>
                  <a:lnTo>
                    <a:pt x="71" y="56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72" y="58"/>
                  </a:lnTo>
                  <a:lnTo>
                    <a:pt x="73" y="58"/>
                  </a:lnTo>
                  <a:lnTo>
                    <a:pt x="73" y="58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5" y="58"/>
                  </a:lnTo>
                  <a:lnTo>
                    <a:pt x="75" y="58"/>
                  </a:lnTo>
                  <a:lnTo>
                    <a:pt x="76" y="58"/>
                  </a:lnTo>
                  <a:lnTo>
                    <a:pt x="76" y="58"/>
                  </a:lnTo>
                  <a:lnTo>
                    <a:pt x="76" y="57"/>
                  </a:lnTo>
                  <a:lnTo>
                    <a:pt x="77" y="57"/>
                  </a:lnTo>
                  <a:lnTo>
                    <a:pt x="77" y="57"/>
                  </a:lnTo>
                  <a:lnTo>
                    <a:pt x="77" y="57"/>
                  </a:lnTo>
                  <a:lnTo>
                    <a:pt x="78" y="57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9" y="56"/>
                  </a:lnTo>
                  <a:lnTo>
                    <a:pt x="79" y="56"/>
                  </a:lnTo>
                  <a:lnTo>
                    <a:pt x="79" y="55"/>
                  </a:lnTo>
                  <a:lnTo>
                    <a:pt x="80" y="55"/>
                  </a:lnTo>
                  <a:lnTo>
                    <a:pt x="80" y="55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4" y="54"/>
                  </a:lnTo>
                  <a:lnTo>
                    <a:pt x="84" y="54"/>
                  </a:lnTo>
                  <a:lnTo>
                    <a:pt x="85" y="54"/>
                  </a:lnTo>
                  <a:lnTo>
                    <a:pt x="85" y="53"/>
                  </a:lnTo>
                  <a:lnTo>
                    <a:pt x="85" y="53"/>
                  </a:lnTo>
                  <a:lnTo>
                    <a:pt x="85" y="53"/>
                  </a:lnTo>
                  <a:lnTo>
                    <a:pt x="85" y="53"/>
                  </a:lnTo>
                  <a:lnTo>
                    <a:pt x="85" y="53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6" y="52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86" y="50"/>
                  </a:lnTo>
                  <a:lnTo>
                    <a:pt x="86" y="49"/>
                  </a:lnTo>
                  <a:lnTo>
                    <a:pt x="87" y="49"/>
                  </a:lnTo>
                  <a:lnTo>
                    <a:pt x="87" y="49"/>
                  </a:lnTo>
                  <a:lnTo>
                    <a:pt x="87" y="48"/>
                  </a:lnTo>
                  <a:lnTo>
                    <a:pt x="87" y="48"/>
                  </a:lnTo>
                  <a:lnTo>
                    <a:pt x="87" y="47"/>
                  </a:lnTo>
                  <a:lnTo>
                    <a:pt x="87" y="47"/>
                  </a:lnTo>
                  <a:lnTo>
                    <a:pt x="86" y="46"/>
                  </a:lnTo>
                  <a:lnTo>
                    <a:pt x="86" y="46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4"/>
                  </a:lnTo>
                  <a:lnTo>
                    <a:pt x="86" y="44"/>
                  </a:lnTo>
                  <a:lnTo>
                    <a:pt x="85" y="4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6" y="42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1" y="43"/>
                  </a:lnTo>
                  <a:lnTo>
                    <a:pt x="91" y="43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2" y="41"/>
                  </a:lnTo>
                  <a:lnTo>
                    <a:pt x="93" y="41"/>
                  </a:lnTo>
                  <a:lnTo>
                    <a:pt x="93" y="41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4" y="39"/>
                  </a:lnTo>
                  <a:lnTo>
                    <a:pt x="95" y="39"/>
                  </a:lnTo>
                  <a:lnTo>
                    <a:pt x="95" y="39"/>
                  </a:lnTo>
                  <a:lnTo>
                    <a:pt x="96" y="39"/>
                  </a:lnTo>
                  <a:lnTo>
                    <a:pt x="96" y="39"/>
                  </a:lnTo>
                  <a:lnTo>
                    <a:pt x="97" y="39"/>
                  </a:lnTo>
                  <a:lnTo>
                    <a:pt x="97" y="39"/>
                  </a:lnTo>
                  <a:lnTo>
                    <a:pt x="97" y="38"/>
                  </a:lnTo>
                  <a:lnTo>
                    <a:pt x="97" y="38"/>
                  </a:lnTo>
                  <a:lnTo>
                    <a:pt x="97" y="38"/>
                  </a:lnTo>
                  <a:lnTo>
                    <a:pt x="98" y="38"/>
                  </a:lnTo>
                  <a:lnTo>
                    <a:pt x="98" y="37"/>
                  </a:lnTo>
                  <a:lnTo>
                    <a:pt x="99" y="37"/>
                  </a:lnTo>
                  <a:lnTo>
                    <a:pt x="99" y="37"/>
                  </a:lnTo>
                  <a:lnTo>
                    <a:pt x="99" y="37"/>
                  </a:lnTo>
                  <a:lnTo>
                    <a:pt x="100" y="37"/>
                  </a:lnTo>
                  <a:lnTo>
                    <a:pt x="100" y="37"/>
                  </a:lnTo>
                  <a:lnTo>
                    <a:pt x="101" y="37"/>
                  </a:lnTo>
                  <a:lnTo>
                    <a:pt x="101" y="37"/>
                  </a:lnTo>
                  <a:lnTo>
                    <a:pt x="101" y="37"/>
                  </a:lnTo>
                  <a:lnTo>
                    <a:pt x="101" y="36"/>
                  </a:lnTo>
                  <a:lnTo>
                    <a:pt x="102" y="36"/>
                  </a:lnTo>
                  <a:lnTo>
                    <a:pt x="102" y="36"/>
                  </a:lnTo>
                  <a:lnTo>
                    <a:pt x="103" y="35"/>
                  </a:lnTo>
                  <a:lnTo>
                    <a:pt x="103" y="35"/>
                  </a:lnTo>
                  <a:lnTo>
                    <a:pt x="103" y="35"/>
                  </a:lnTo>
                  <a:lnTo>
                    <a:pt x="104" y="34"/>
                  </a:lnTo>
                  <a:lnTo>
                    <a:pt x="104" y="34"/>
                  </a:lnTo>
                  <a:lnTo>
                    <a:pt x="104" y="33"/>
                  </a:lnTo>
                  <a:lnTo>
                    <a:pt x="104" y="33"/>
                  </a:lnTo>
                  <a:lnTo>
                    <a:pt x="104" y="33"/>
                  </a:lnTo>
                  <a:lnTo>
                    <a:pt x="104" y="33"/>
                  </a:lnTo>
                  <a:lnTo>
                    <a:pt x="104" y="32"/>
                  </a:lnTo>
                  <a:lnTo>
                    <a:pt x="105" y="32"/>
                  </a:lnTo>
                  <a:lnTo>
                    <a:pt x="105" y="32"/>
                  </a:lnTo>
                  <a:lnTo>
                    <a:pt x="105" y="32"/>
                  </a:lnTo>
                  <a:lnTo>
                    <a:pt x="105" y="31"/>
                  </a:lnTo>
                  <a:lnTo>
                    <a:pt x="106" y="31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6" y="29"/>
                  </a:lnTo>
                  <a:lnTo>
                    <a:pt x="106" y="29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6" y="28"/>
                  </a:lnTo>
                  <a:lnTo>
                    <a:pt x="106" y="27"/>
                  </a:lnTo>
                  <a:lnTo>
                    <a:pt x="106" y="27"/>
                  </a:lnTo>
                  <a:lnTo>
                    <a:pt x="107" y="26"/>
                  </a:lnTo>
                  <a:lnTo>
                    <a:pt x="107" y="26"/>
                  </a:lnTo>
                  <a:lnTo>
                    <a:pt x="107" y="26"/>
                  </a:lnTo>
                  <a:lnTo>
                    <a:pt x="107" y="25"/>
                  </a:lnTo>
                  <a:lnTo>
                    <a:pt x="107" y="25"/>
                  </a:lnTo>
                  <a:lnTo>
                    <a:pt x="107" y="24"/>
                  </a:lnTo>
                  <a:lnTo>
                    <a:pt x="107" y="24"/>
                  </a:lnTo>
                  <a:lnTo>
                    <a:pt x="107" y="24"/>
                  </a:lnTo>
                  <a:lnTo>
                    <a:pt x="107" y="23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1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8"/>
                  </a:lnTo>
                  <a:lnTo>
                    <a:pt x="107" y="18"/>
                  </a:lnTo>
                  <a:lnTo>
                    <a:pt x="107" y="17"/>
                  </a:lnTo>
                  <a:lnTo>
                    <a:pt x="107" y="17"/>
                  </a:lnTo>
                  <a:lnTo>
                    <a:pt x="107" y="17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15"/>
                  </a:lnTo>
                  <a:lnTo>
                    <a:pt x="107" y="15"/>
                  </a:lnTo>
                  <a:lnTo>
                    <a:pt x="107" y="15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2"/>
                  </a:lnTo>
                  <a:lnTo>
                    <a:pt x="107" y="12"/>
                  </a:lnTo>
                  <a:lnTo>
                    <a:pt x="107" y="11"/>
                  </a:lnTo>
                  <a:lnTo>
                    <a:pt x="107" y="11"/>
                  </a:lnTo>
                  <a:lnTo>
                    <a:pt x="107" y="10"/>
                  </a:lnTo>
                  <a:lnTo>
                    <a:pt x="107" y="10"/>
                  </a:lnTo>
                  <a:lnTo>
                    <a:pt x="106" y="10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6"/>
                  </a:lnTo>
                  <a:lnTo>
                    <a:pt x="106" y="6"/>
                  </a:lnTo>
                  <a:lnTo>
                    <a:pt x="106" y="5"/>
                  </a:lnTo>
                  <a:lnTo>
                    <a:pt x="106" y="5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04" y="3"/>
                  </a:lnTo>
                  <a:lnTo>
                    <a:pt x="104" y="3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7" y="0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8" y="1"/>
                  </a:lnTo>
                  <a:lnTo>
                    <a:pt x="108" y="2"/>
                  </a:lnTo>
                  <a:lnTo>
                    <a:pt x="108" y="2"/>
                  </a:lnTo>
                  <a:lnTo>
                    <a:pt x="108" y="2"/>
                  </a:lnTo>
                  <a:lnTo>
                    <a:pt x="109" y="2"/>
                  </a:lnTo>
                  <a:lnTo>
                    <a:pt x="109" y="3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10" y="4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12" y="4"/>
                  </a:lnTo>
                  <a:lnTo>
                    <a:pt x="111" y="4"/>
                  </a:lnTo>
                  <a:lnTo>
                    <a:pt x="110" y="4"/>
                  </a:lnTo>
                  <a:lnTo>
                    <a:pt x="110" y="4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60" name="Freeform 170"/>
            <p:cNvSpPr>
              <a:spLocks/>
            </p:cNvSpPr>
            <p:nvPr>
              <p:custDataLst>
                <p:tags r:id="rId315"/>
              </p:custDataLst>
            </p:nvPr>
          </p:nvSpPr>
          <p:spPr bwMode="auto">
            <a:xfrm>
              <a:off x="5700110" y="5631605"/>
              <a:ext cx="301230" cy="354043"/>
            </a:xfrm>
            <a:custGeom>
              <a:avLst/>
              <a:gdLst/>
              <a:ahLst/>
              <a:cxnLst>
                <a:cxn ang="0">
                  <a:pos x="152" y="5"/>
                </a:cxn>
                <a:cxn ang="0">
                  <a:pos x="150" y="9"/>
                </a:cxn>
                <a:cxn ang="0">
                  <a:pos x="149" y="13"/>
                </a:cxn>
                <a:cxn ang="0">
                  <a:pos x="147" y="16"/>
                </a:cxn>
                <a:cxn ang="0">
                  <a:pos x="146" y="19"/>
                </a:cxn>
                <a:cxn ang="0">
                  <a:pos x="144" y="24"/>
                </a:cxn>
                <a:cxn ang="0">
                  <a:pos x="142" y="28"/>
                </a:cxn>
                <a:cxn ang="0">
                  <a:pos x="141" y="33"/>
                </a:cxn>
                <a:cxn ang="0">
                  <a:pos x="139" y="36"/>
                </a:cxn>
                <a:cxn ang="0">
                  <a:pos x="138" y="40"/>
                </a:cxn>
                <a:cxn ang="0">
                  <a:pos x="137" y="44"/>
                </a:cxn>
                <a:cxn ang="0">
                  <a:pos x="135" y="47"/>
                </a:cxn>
                <a:cxn ang="0">
                  <a:pos x="134" y="51"/>
                </a:cxn>
                <a:cxn ang="0">
                  <a:pos x="132" y="54"/>
                </a:cxn>
                <a:cxn ang="0">
                  <a:pos x="130" y="57"/>
                </a:cxn>
                <a:cxn ang="0">
                  <a:pos x="128" y="60"/>
                </a:cxn>
                <a:cxn ang="0">
                  <a:pos x="125" y="63"/>
                </a:cxn>
                <a:cxn ang="0">
                  <a:pos x="123" y="66"/>
                </a:cxn>
                <a:cxn ang="0">
                  <a:pos x="121" y="69"/>
                </a:cxn>
                <a:cxn ang="0">
                  <a:pos x="118" y="73"/>
                </a:cxn>
                <a:cxn ang="0">
                  <a:pos x="116" y="76"/>
                </a:cxn>
                <a:cxn ang="0">
                  <a:pos x="114" y="79"/>
                </a:cxn>
                <a:cxn ang="0">
                  <a:pos x="112" y="82"/>
                </a:cxn>
                <a:cxn ang="0">
                  <a:pos x="110" y="85"/>
                </a:cxn>
                <a:cxn ang="0">
                  <a:pos x="108" y="87"/>
                </a:cxn>
                <a:cxn ang="0">
                  <a:pos x="106" y="90"/>
                </a:cxn>
                <a:cxn ang="0">
                  <a:pos x="104" y="94"/>
                </a:cxn>
                <a:cxn ang="0">
                  <a:pos x="102" y="97"/>
                </a:cxn>
                <a:cxn ang="0">
                  <a:pos x="99" y="100"/>
                </a:cxn>
                <a:cxn ang="0">
                  <a:pos x="97" y="104"/>
                </a:cxn>
                <a:cxn ang="0">
                  <a:pos x="94" y="107"/>
                </a:cxn>
                <a:cxn ang="0">
                  <a:pos x="91" y="109"/>
                </a:cxn>
                <a:cxn ang="0">
                  <a:pos x="88" y="112"/>
                </a:cxn>
                <a:cxn ang="0">
                  <a:pos x="85" y="115"/>
                </a:cxn>
                <a:cxn ang="0">
                  <a:pos x="82" y="118"/>
                </a:cxn>
                <a:cxn ang="0">
                  <a:pos x="78" y="120"/>
                </a:cxn>
                <a:cxn ang="0">
                  <a:pos x="75" y="123"/>
                </a:cxn>
                <a:cxn ang="0">
                  <a:pos x="72" y="126"/>
                </a:cxn>
                <a:cxn ang="0">
                  <a:pos x="69" y="129"/>
                </a:cxn>
                <a:cxn ang="0">
                  <a:pos x="66" y="132"/>
                </a:cxn>
                <a:cxn ang="0">
                  <a:pos x="63" y="136"/>
                </a:cxn>
                <a:cxn ang="0">
                  <a:pos x="60" y="138"/>
                </a:cxn>
                <a:cxn ang="0">
                  <a:pos x="57" y="140"/>
                </a:cxn>
                <a:cxn ang="0">
                  <a:pos x="55" y="142"/>
                </a:cxn>
                <a:cxn ang="0">
                  <a:pos x="51" y="145"/>
                </a:cxn>
                <a:cxn ang="0">
                  <a:pos x="48" y="147"/>
                </a:cxn>
                <a:cxn ang="0">
                  <a:pos x="44" y="149"/>
                </a:cxn>
                <a:cxn ang="0">
                  <a:pos x="41" y="151"/>
                </a:cxn>
                <a:cxn ang="0">
                  <a:pos x="38" y="153"/>
                </a:cxn>
                <a:cxn ang="0">
                  <a:pos x="34" y="155"/>
                </a:cxn>
                <a:cxn ang="0">
                  <a:pos x="29" y="157"/>
                </a:cxn>
                <a:cxn ang="0">
                  <a:pos x="25" y="159"/>
                </a:cxn>
                <a:cxn ang="0">
                  <a:pos x="21" y="162"/>
                </a:cxn>
                <a:cxn ang="0">
                  <a:pos x="18" y="164"/>
                </a:cxn>
                <a:cxn ang="0">
                  <a:pos x="14" y="166"/>
                </a:cxn>
                <a:cxn ang="0">
                  <a:pos x="11" y="169"/>
                </a:cxn>
                <a:cxn ang="0">
                  <a:pos x="8" y="172"/>
                </a:cxn>
                <a:cxn ang="0">
                  <a:pos x="5" y="176"/>
                </a:cxn>
                <a:cxn ang="0">
                  <a:pos x="3" y="178"/>
                </a:cxn>
              </a:cxnLst>
              <a:rect l="0" t="0" r="r" b="b"/>
              <a:pathLst>
                <a:path w="154" h="181">
                  <a:moveTo>
                    <a:pt x="154" y="0"/>
                  </a:moveTo>
                  <a:lnTo>
                    <a:pt x="154" y="1"/>
                  </a:lnTo>
                  <a:lnTo>
                    <a:pt x="154" y="1"/>
                  </a:lnTo>
                  <a:lnTo>
                    <a:pt x="154" y="1"/>
                  </a:lnTo>
                  <a:lnTo>
                    <a:pt x="154" y="2"/>
                  </a:lnTo>
                  <a:lnTo>
                    <a:pt x="153" y="2"/>
                  </a:lnTo>
                  <a:lnTo>
                    <a:pt x="153" y="3"/>
                  </a:lnTo>
                  <a:lnTo>
                    <a:pt x="153" y="3"/>
                  </a:lnTo>
                  <a:lnTo>
                    <a:pt x="153" y="3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2" y="6"/>
                  </a:lnTo>
                  <a:lnTo>
                    <a:pt x="151" y="6"/>
                  </a:lnTo>
                  <a:lnTo>
                    <a:pt x="151" y="7"/>
                  </a:lnTo>
                  <a:lnTo>
                    <a:pt x="151" y="7"/>
                  </a:lnTo>
                  <a:lnTo>
                    <a:pt x="151" y="7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9"/>
                  </a:lnTo>
                  <a:lnTo>
                    <a:pt x="150" y="9"/>
                  </a:lnTo>
                  <a:lnTo>
                    <a:pt x="150" y="9"/>
                  </a:lnTo>
                  <a:lnTo>
                    <a:pt x="150" y="9"/>
                  </a:lnTo>
                  <a:lnTo>
                    <a:pt x="150" y="10"/>
                  </a:lnTo>
                  <a:lnTo>
                    <a:pt x="150" y="10"/>
                  </a:lnTo>
                  <a:lnTo>
                    <a:pt x="149" y="11"/>
                  </a:lnTo>
                  <a:lnTo>
                    <a:pt x="149" y="11"/>
                  </a:lnTo>
                  <a:lnTo>
                    <a:pt x="149" y="12"/>
                  </a:lnTo>
                  <a:lnTo>
                    <a:pt x="149" y="12"/>
                  </a:lnTo>
                  <a:lnTo>
                    <a:pt x="149" y="13"/>
                  </a:lnTo>
                  <a:lnTo>
                    <a:pt x="148" y="13"/>
                  </a:lnTo>
                  <a:lnTo>
                    <a:pt x="148" y="13"/>
                  </a:lnTo>
                  <a:lnTo>
                    <a:pt x="148" y="14"/>
                  </a:lnTo>
                  <a:lnTo>
                    <a:pt x="148" y="14"/>
                  </a:lnTo>
                  <a:lnTo>
                    <a:pt x="148" y="14"/>
                  </a:lnTo>
                  <a:lnTo>
                    <a:pt x="148" y="15"/>
                  </a:lnTo>
                  <a:lnTo>
                    <a:pt x="148" y="15"/>
                  </a:lnTo>
                  <a:lnTo>
                    <a:pt x="148" y="16"/>
                  </a:lnTo>
                  <a:lnTo>
                    <a:pt x="147" y="16"/>
                  </a:lnTo>
                  <a:lnTo>
                    <a:pt x="147" y="16"/>
                  </a:lnTo>
                  <a:lnTo>
                    <a:pt x="147" y="16"/>
                  </a:lnTo>
                  <a:lnTo>
                    <a:pt x="147" y="16"/>
                  </a:lnTo>
                  <a:lnTo>
                    <a:pt x="147" y="17"/>
                  </a:lnTo>
                  <a:lnTo>
                    <a:pt x="147" y="17"/>
                  </a:lnTo>
                  <a:lnTo>
                    <a:pt x="147" y="18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6" y="19"/>
                  </a:lnTo>
                  <a:lnTo>
                    <a:pt x="146" y="19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45" y="21"/>
                  </a:lnTo>
                  <a:lnTo>
                    <a:pt x="145" y="22"/>
                  </a:lnTo>
                  <a:lnTo>
                    <a:pt x="145" y="23"/>
                  </a:lnTo>
                  <a:lnTo>
                    <a:pt x="144" y="23"/>
                  </a:lnTo>
                  <a:lnTo>
                    <a:pt x="144" y="23"/>
                  </a:lnTo>
                  <a:lnTo>
                    <a:pt x="144" y="24"/>
                  </a:lnTo>
                  <a:lnTo>
                    <a:pt x="144" y="24"/>
                  </a:lnTo>
                  <a:lnTo>
                    <a:pt x="144" y="25"/>
                  </a:lnTo>
                  <a:lnTo>
                    <a:pt x="143" y="25"/>
                  </a:lnTo>
                  <a:lnTo>
                    <a:pt x="143" y="25"/>
                  </a:lnTo>
                  <a:lnTo>
                    <a:pt x="143" y="26"/>
                  </a:lnTo>
                  <a:lnTo>
                    <a:pt x="143" y="26"/>
                  </a:lnTo>
                  <a:lnTo>
                    <a:pt x="143" y="27"/>
                  </a:lnTo>
                  <a:lnTo>
                    <a:pt x="143" y="27"/>
                  </a:lnTo>
                  <a:lnTo>
                    <a:pt x="143" y="27"/>
                  </a:lnTo>
                  <a:lnTo>
                    <a:pt x="143" y="28"/>
                  </a:lnTo>
                  <a:lnTo>
                    <a:pt x="142" y="28"/>
                  </a:lnTo>
                  <a:lnTo>
                    <a:pt x="142" y="29"/>
                  </a:lnTo>
                  <a:lnTo>
                    <a:pt x="142" y="29"/>
                  </a:lnTo>
                  <a:lnTo>
                    <a:pt x="142" y="29"/>
                  </a:lnTo>
                  <a:lnTo>
                    <a:pt x="142" y="30"/>
                  </a:lnTo>
                  <a:lnTo>
                    <a:pt x="141" y="31"/>
                  </a:lnTo>
                  <a:lnTo>
                    <a:pt x="141" y="32"/>
                  </a:lnTo>
                  <a:lnTo>
                    <a:pt x="141" y="32"/>
                  </a:lnTo>
                  <a:lnTo>
                    <a:pt x="141" y="32"/>
                  </a:lnTo>
                  <a:lnTo>
                    <a:pt x="141" y="32"/>
                  </a:lnTo>
                  <a:lnTo>
                    <a:pt x="141" y="33"/>
                  </a:lnTo>
                  <a:lnTo>
                    <a:pt x="141" y="33"/>
                  </a:lnTo>
                  <a:lnTo>
                    <a:pt x="140" y="33"/>
                  </a:lnTo>
                  <a:lnTo>
                    <a:pt x="140" y="34"/>
                  </a:lnTo>
                  <a:lnTo>
                    <a:pt x="140" y="34"/>
                  </a:lnTo>
                  <a:lnTo>
                    <a:pt x="140" y="34"/>
                  </a:lnTo>
                  <a:lnTo>
                    <a:pt x="140" y="35"/>
                  </a:lnTo>
                  <a:lnTo>
                    <a:pt x="140" y="35"/>
                  </a:lnTo>
                  <a:lnTo>
                    <a:pt x="140" y="36"/>
                  </a:lnTo>
                  <a:lnTo>
                    <a:pt x="139" y="36"/>
                  </a:lnTo>
                  <a:lnTo>
                    <a:pt x="139" y="36"/>
                  </a:lnTo>
                  <a:lnTo>
                    <a:pt x="139" y="36"/>
                  </a:lnTo>
                  <a:lnTo>
                    <a:pt x="139" y="37"/>
                  </a:lnTo>
                  <a:lnTo>
                    <a:pt x="139" y="37"/>
                  </a:lnTo>
                  <a:lnTo>
                    <a:pt x="139" y="37"/>
                  </a:lnTo>
                  <a:lnTo>
                    <a:pt x="139" y="38"/>
                  </a:lnTo>
                  <a:lnTo>
                    <a:pt x="139" y="38"/>
                  </a:lnTo>
                  <a:lnTo>
                    <a:pt x="139" y="38"/>
                  </a:lnTo>
                  <a:lnTo>
                    <a:pt x="138" y="39"/>
                  </a:lnTo>
                  <a:lnTo>
                    <a:pt x="138" y="39"/>
                  </a:lnTo>
                  <a:lnTo>
                    <a:pt x="138" y="40"/>
                  </a:lnTo>
                  <a:lnTo>
                    <a:pt x="138" y="40"/>
                  </a:lnTo>
                  <a:lnTo>
                    <a:pt x="138" y="40"/>
                  </a:lnTo>
                  <a:lnTo>
                    <a:pt x="137" y="41"/>
                  </a:lnTo>
                  <a:lnTo>
                    <a:pt x="137" y="41"/>
                  </a:lnTo>
                  <a:lnTo>
                    <a:pt x="137" y="42"/>
                  </a:lnTo>
                  <a:lnTo>
                    <a:pt x="137" y="42"/>
                  </a:lnTo>
                  <a:lnTo>
                    <a:pt x="137" y="43"/>
                  </a:lnTo>
                  <a:lnTo>
                    <a:pt x="137" y="43"/>
                  </a:lnTo>
                  <a:lnTo>
                    <a:pt x="137" y="43"/>
                  </a:lnTo>
                  <a:lnTo>
                    <a:pt x="137" y="44"/>
                  </a:lnTo>
                  <a:lnTo>
                    <a:pt x="137" y="44"/>
                  </a:lnTo>
                  <a:lnTo>
                    <a:pt x="136" y="45"/>
                  </a:lnTo>
                  <a:lnTo>
                    <a:pt x="136" y="45"/>
                  </a:lnTo>
                  <a:lnTo>
                    <a:pt x="136" y="45"/>
                  </a:lnTo>
                  <a:lnTo>
                    <a:pt x="136" y="45"/>
                  </a:lnTo>
                  <a:lnTo>
                    <a:pt x="136" y="46"/>
                  </a:lnTo>
                  <a:lnTo>
                    <a:pt x="136" y="46"/>
                  </a:lnTo>
                  <a:lnTo>
                    <a:pt x="136" y="47"/>
                  </a:lnTo>
                  <a:lnTo>
                    <a:pt x="135" y="47"/>
                  </a:lnTo>
                  <a:lnTo>
                    <a:pt x="135" y="47"/>
                  </a:lnTo>
                  <a:lnTo>
                    <a:pt x="135" y="48"/>
                  </a:lnTo>
                  <a:lnTo>
                    <a:pt x="135" y="48"/>
                  </a:lnTo>
                  <a:lnTo>
                    <a:pt x="135" y="49"/>
                  </a:lnTo>
                  <a:lnTo>
                    <a:pt x="134" y="49"/>
                  </a:lnTo>
                  <a:lnTo>
                    <a:pt x="134" y="49"/>
                  </a:lnTo>
                  <a:lnTo>
                    <a:pt x="134" y="49"/>
                  </a:lnTo>
                  <a:lnTo>
                    <a:pt x="134" y="50"/>
                  </a:lnTo>
                  <a:lnTo>
                    <a:pt x="134" y="50"/>
                  </a:lnTo>
                  <a:lnTo>
                    <a:pt x="134" y="51"/>
                  </a:lnTo>
                  <a:lnTo>
                    <a:pt x="134" y="51"/>
                  </a:lnTo>
                  <a:lnTo>
                    <a:pt x="133" y="51"/>
                  </a:lnTo>
                  <a:lnTo>
                    <a:pt x="133" y="51"/>
                  </a:lnTo>
                  <a:lnTo>
                    <a:pt x="133" y="52"/>
                  </a:lnTo>
                  <a:lnTo>
                    <a:pt x="133" y="52"/>
                  </a:lnTo>
                  <a:lnTo>
                    <a:pt x="132" y="53"/>
                  </a:lnTo>
                  <a:lnTo>
                    <a:pt x="132" y="53"/>
                  </a:lnTo>
                  <a:lnTo>
                    <a:pt x="132" y="53"/>
                  </a:lnTo>
                  <a:lnTo>
                    <a:pt x="132" y="54"/>
                  </a:lnTo>
                  <a:lnTo>
                    <a:pt x="132" y="54"/>
                  </a:lnTo>
                  <a:lnTo>
                    <a:pt x="132" y="54"/>
                  </a:lnTo>
                  <a:lnTo>
                    <a:pt x="132" y="54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5"/>
                  </a:lnTo>
                  <a:lnTo>
                    <a:pt x="131" y="56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7"/>
                  </a:lnTo>
                  <a:lnTo>
                    <a:pt x="130" y="57"/>
                  </a:lnTo>
                  <a:lnTo>
                    <a:pt x="130" y="57"/>
                  </a:lnTo>
                  <a:lnTo>
                    <a:pt x="130" y="58"/>
                  </a:lnTo>
                  <a:lnTo>
                    <a:pt x="129" y="58"/>
                  </a:lnTo>
                  <a:lnTo>
                    <a:pt x="129" y="58"/>
                  </a:lnTo>
                  <a:lnTo>
                    <a:pt x="129" y="58"/>
                  </a:lnTo>
                  <a:lnTo>
                    <a:pt x="129" y="58"/>
                  </a:lnTo>
                  <a:lnTo>
                    <a:pt x="129" y="59"/>
                  </a:lnTo>
                  <a:lnTo>
                    <a:pt x="128" y="59"/>
                  </a:lnTo>
                  <a:lnTo>
                    <a:pt x="128" y="59"/>
                  </a:lnTo>
                  <a:lnTo>
                    <a:pt x="128" y="59"/>
                  </a:lnTo>
                  <a:lnTo>
                    <a:pt x="128" y="60"/>
                  </a:lnTo>
                  <a:lnTo>
                    <a:pt x="127" y="60"/>
                  </a:lnTo>
                  <a:lnTo>
                    <a:pt x="127" y="60"/>
                  </a:lnTo>
                  <a:lnTo>
                    <a:pt x="127" y="60"/>
                  </a:lnTo>
                  <a:lnTo>
                    <a:pt x="127" y="61"/>
                  </a:lnTo>
                  <a:lnTo>
                    <a:pt x="127" y="61"/>
                  </a:lnTo>
                  <a:lnTo>
                    <a:pt x="127" y="61"/>
                  </a:lnTo>
                  <a:lnTo>
                    <a:pt x="126" y="62"/>
                  </a:lnTo>
                  <a:lnTo>
                    <a:pt x="126" y="62"/>
                  </a:lnTo>
                  <a:lnTo>
                    <a:pt x="126" y="63"/>
                  </a:lnTo>
                  <a:lnTo>
                    <a:pt x="125" y="63"/>
                  </a:lnTo>
                  <a:lnTo>
                    <a:pt x="125" y="63"/>
                  </a:lnTo>
                  <a:lnTo>
                    <a:pt x="125" y="63"/>
                  </a:lnTo>
                  <a:lnTo>
                    <a:pt x="125" y="64"/>
                  </a:lnTo>
                  <a:lnTo>
                    <a:pt x="125" y="64"/>
                  </a:lnTo>
                  <a:lnTo>
                    <a:pt x="124" y="64"/>
                  </a:lnTo>
                  <a:lnTo>
                    <a:pt x="124" y="65"/>
                  </a:lnTo>
                  <a:lnTo>
                    <a:pt x="124" y="65"/>
                  </a:lnTo>
                  <a:lnTo>
                    <a:pt x="123" y="65"/>
                  </a:lnTo>
                  <a:lnTo>
                    <a:pt x="123" y="66"/>
                  </a:lnTo>
                  <a:lnTo>
                    <a:pt x="123" y="66"/>
                  </a:lnTo>
                  <a:lnTo>
                    <a:pt x="123" y="66"/>
                  </a:lnTo>
                  <a:lnTo>
                    <a:pt x="123" y="67"/>
                  </a:lnTo>
                  <a:lnTo>
                    <a:pt x="123" y="67"/>
                  </a:lnTo>
                  <a:lnTo>
                    <a:pt x="122" y="67"/>
                  </a:lnTo>
                  <a:lnTo>
                    <a:pt x="122" y="67"/>
                  </a:lnTo>
                  <a:lnTo>
                    <a:pt x="122" y="68"/>
                  </a:lnTo>
                  <a:lnTo>
                    <a:pt x="121" y="68"/>
                  </a:lnTo>
                  <a:lnTo>
                    <a:pt x="121" y="69"/>
                  </a:lnTo>
                  <a:lnTo>
                    <a:pt x="121" y="69"/>
                  </a:lnTo>
                  <a:lnTo>
                    <a:pt x="121" y="69"/>
                  </a:lnTo>
                  <a:lnTo>
                    <a:pt x="121" y="70"/>
                  </a:lnTo>
                  <a:lnTo>
                    <a:pt x="120" y="70"/>
                  </a:lnTo>
                  <a:lnTo>
                    <a:pt x="120" y="71"/>
                  </a:lnTo>
                  <a:lnTo>
                    <a:pt x="120" y="71"/>
                  </a:lnTo>
                  <a:lnTo>
                    <a:pt x="120" y="71"/>
                  </a:lnTo>
                  <a:lnTo>
                    <a:pt x="119" y="71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8" y="73"/>
                  </a:lnTo>
                  <a:lnTo>
                    <a:pt x="118" y="73"/>
                  </a:lnTo>
                  <a:lnTo>
                    <a:pt x="118" y="74"/>
                  </a:lnTo>
                  <a:lnTo>
                    <a:pt x="118" y="74"/>
                  </a:lnTo>
                  <a:lnTo>
                    <a:pt x="118" y="74"/>
                  </a:lnTo>
                  <a:lnTo>
                    <a:pt x="118" y="74"/>
                  </a:lnTo>
                  <a:lnTo>
                    <a:pt x="117" y="74"/>
                  </a:lnTo>
                  <a:lnTo>
                    <a:pt x="117" y="75"/>
                  </a:lnTo>
                  <a:lnTo>
                    <a:pt x="117" y="75"/>
                  </a:lnTo>
                  <a:lnTo>
                    <a:pt x="117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7"/>
                  </a:lnTo>
                  <a:lnTo>
                    <a:pt x="116" y="77"/>
                  </a:lnTo>
                  <a:lnTo>
                    <a:pt x="115" y="78"/>
                  </a:lnTo>
                  <a:lnTo>
                    <a:pt x="115" y="78"/>
                  </a:lnTo>
                  <a:lnTo>
                    <a:pt x="115" y="78"/>
                  </a:lnTo>
                  <a:lnTo>
                    <a:pt x="115" y="78"/>
                  </a:lnTo>
                  <a:lnTo>
                    <a:pt x="114" y="78"/>
                  </a:lnTo>
                  <a:lnTo>
                    <a:pt x="114" y="79"/>
                  </a:lnTo>
                  <a:lnTo>
                    <a:pt x="114" y="79"/>
                  </a:lnTo>
                  <a:lnTo>
                    <a:pt x="114" y="80"/>
                  </a:lnTo>
                  <a:lnTo>
                    <a:pt x="114" y="80"/>
                  </a:lnTo>
                  <a:lnTo>
                    <a:pt x="114" y="80"/>
                  </a:lnTo>
                  <a:lnTo>
                    <a:pt x="113" y="80"/>
                  </a:lnTo>
                  <a:lnTo>
                    <a:pt x="113" y="81"/>
                  </a:lnTo>
                  <a:lnTo>
                    <a:pt x="113" y="81"/>
                  </a:lnTo>
                  <a:lnTo>
                    <a:pt x="113" y="81"/>
                  </a:lnTo>
                  <a:lnTo>
                    <a:pt x="112" y="81"/>
                  </a:lnTo>
                  <a:lnTo>
                    <a:pt x="112" y="82"/>
                  </a:lnTo>
                  <a:lnTo>
                    <a:pt x="112" y="82"/>
                  </a:lnTo>
                  <a:lnTo>
                    <a:pt x="112" y="83"/>
                  </a:lnTo>
                  <a:lnTo>
                    <a:pt x="112" y="83"/>
                  </a:lnTo>
                  <a:lnTo>
                    <a:pt x="112" y="83"/>
                  </a:lnTo>
                  <a:lnTo>
                    <a:pt x="111" y="83"/>
                  </a:lnTo>
                  <a:lnTo>
                    <a:pt x="111" y="83"/>
                  </a:lnTo>
                  <a:lnTo>
                    <a:pt x="111" y="84"/>
                  </a:lnTo>
                  <a:lnTo>
                    <a:pt x="110" y="84"/>
                  </a:lnTo>
                  <a:lnTo>
                    <a:pt x="110" y="85"/>
                  </a:lnTo>
                  <a:lnTo>
                    <a:pt x="110" y="85"/>
                  </a:lnTo>
                  <a:lnTo>
                    <a:pt x="110" y="85"/>
                  </a:lnTo>
                  <a:lnTo>
                    <a:pt x="109" y="85"/>
                  </a:lnTo>
                  <a:lnTo>
                    <a:pt x="109" y="86"/>
                  </a:lnTo>
                  <a:lnTo>
                    <a:pt x="109" y="86"/>
                  </a:lnTo>
                  <a:lnTo>
                    <a:pt x="109" y="86"/>
                  </a:lnTo>
                  <a:lnTo>
                    <a:pt x="109" y="86"/>
                  </a:lnTo>
                  <a:lnTo>
                    <a:pt x="109" y="87"/>
                  </a:lnTo>
                  <a:lnTo>
                    <a:pt x="108" y="87"/>
                  </a:lnTo>
                  <a:lnTo>
                    <a:pt x="108" y="87"/>
                  </a:lnTo>
                  <a:lnTo>
                    <a:pt x="108" y="87"/>
                  </a:lnTo>
                  <a:lnTo>
                    <a:pt x="108" y="88"/>
                  </a:lnTo>
                  <a:lnTo>
                    <a:pt x="107" y="88"/>
                  </a:lnTo>
                  <a:lnTo>
                    <a:pt x="107" y="89"/>
                  </a:lnTo>
                  <a:lnTo>
                    <a:pt x="107" y="89"/>
                  </a:lnTo>
                  <a:lnTo>
                    <a:pt x="107" y="89"/>
                  </a:lnTo>
                  <a:lnTo>
                    <a:pt x="107" y="89"/>
                  </a:lnTo>
                  <a:lnTo>
                    <a:pt x="107" y="89"/>
                  </a:lnTo>
                  <a:lnTo>
                    <a:pt x="106" y="90"/>
                  </a:lnTo>
                  <a:lnTo>
                    <a:pt x="106" y="90"/>
                  </a:lnTo>
                  <a:lnTo>
                    <a:pt x="106" y="90"/>
                  </a:lnTo>
                  <a:lnTo>
                    <a:pt x="106" y="91"/>
                  </a:lnTo>
                  <a:lnTo>
                    <a:pt x="105" y="91"/>
                  </a:lnTo>
                  <a:lnTo>
                    <a:pt x="105" y="91"/>
                  </a:lnTo>
                  <a:lnTo>
                    <a:pt x="105" y="91"/>
                  </a:lnTo>
                  <a:lnTo>
                    <a:pt x="105" y="92"/>
                  </a:lnTo>
                  <a:lnTo>
                    <a:pt x="105" y="92"/>
                  </a:lnTo>
                  <a:lnTo>
                    <a:pt x="105" y="92"/>
                  </a:lnTo>
                  <a:lnTo>
                    <a:pt x="105" y="93"/>
                  </a:lnTo>
                  <a:lnTo>
                    <a:pt x="104" y="93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03" y="94"/>
                  </a:lnTo>
                  <a:lnTo>
                    <a:pt x="103" y="95"/>
                  </a:lnTo>
                  <a:lnTo>
                    <a:pt x="103" y="95"/>
                  </a:lnTo>
                  <a:lnTo>
                    <a:pt x="103" y="96"/>
                  </a:lnTo>
                  <a:lnTo>
                    <a:pt x="103" y="96"/>
                  </a:lnTo>
                  <a:lnTo>
                    <a:pt x="103" y="96"/>
                  </a:lnTo>
                  <a:lnTo>
                    <a:pt x="102" y="96"/>
                  </a:lnTo>
                  <a:lnTo>
                    <a:pt x="102" y="97"/>
                  </a:lnTo>
                  <a:lnTo>
                    <a:pt x="102" y="97"/>
                  </a:lnTo>
                  <a:lnTo>
                    <a:pt x="101" y="98"/>
                  </a:lnTo>
                  <a:lnTo>
                    <a:pt x="101" y="98"/>
                  </a:lnTo>
                  <a:lnTo>
                    <a:pt x="101" y="98"/>
                  </a:lnTo>
                  <a:lnTo>
                    <a:pt x="100" y="99"/>
                  </a:lnTo>
                  <a:lnTo>
                    <a:pt x="100" y="99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99" y="100"/>
                  </a:lnTo>
                  <a:lnTo>
                    <a:pt x="99" y="101"/>
                  </a:lnTo>
                  <a:lnTo>
                    <a:pt x="99" y="101"/>
                  </a:lnTo>
                  <a:lnTo>
                    <a:pt x="98" y="101"/>
                  </a:lnTo>
                  <a:lnTo>
                    <a:pt x="98" y="102"/>
                  </a:lnTo>
                  <a:lnTo>
                    <a:pt x="98" y="102"/>
                  </a:lnTo>
                  <a:lnTo>
                    <a:pt x="98" y="102"/>
                  </a:lnTo>
                  <a:lnTo>
                    <a:pt x="97" y="103"/>
                  </a:lnTo>
                  <a:lnTo>
                    <a:pt x="97" y="103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5"/>
                  </a:lnTo>
                  <a:lnTo>
                    <a:pt x="96" y="105"/>
                  </a:lnTo>
                  <a:lnTo>
                    <a:pt x="96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4" y="106"/>
                  </a:lnTo>
                  <a:lnTo>
                    <a:pt x="94" y="106"/>
                  </a:lnTo>
                  <a:lnTo>
                    <a:pt x="94" y="107"/>
                  </a:lnTo>
                  <a:lnTo>
                    <a:pt x="93" y="107"/>
                  </a:lnTo>
                  <a:lnTo>
                    <a:pt x="93" y="107"/>
                  </a:lnTo>
                  <a:lnTo>
                    <a:pt x="93" y="107"/>
                  </a:lnTo>
                  <a:lnTo>
                    <a:pt x="93" y="107"/>
                  </a:lnTo>
                  <a:lnTo>
                    <a:pt x="93" y="108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9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1" y="110"/>
                  </a:lnTo>
                  <a:lnTo>
                    <a:pt x="90" y="110"/>
                  </a:lnTo>
                  <a:lnTo>
                    <a:pt x="90" y="111"/>
                  </a:lnTo>
                  <a:lnTo>
                    <a:pt x="89" y="111"/>
                  </a:lnTo>
                  <a:lnTo>
                    <a:pt x="89" y="111"/>
                  </a:lnTo>
                  <a:lnTo>
                    <a:pt x="89" y="111"/>
                  </a:lnTo>
                  <a:lnTo>
                    <a:pt x="89" y="111"/>
                  </a:lnTo>
                  <a:lnTo>
                    <a:pt x="89" y="112"/>
                  </a:lnTo>
                  <a:lnTo>
                    <a:pt x="88" y="112"/>
                  </a:lnTo>
                  <a:lnTo>
                    <a:pt x="88" y="112"/>
                  </a:lnTo>
                  <a:lnTo>
                    <a:pt x="88" y="113"/>
                  </a:lnTo>
                  <a:lnTo>
                    <a:pt x="87" y="113"/>
                  </a:lnTo>
                  <a:lnTo>
                    <a:pt x="87" y="113"/>
                  </a:lnTo>
                  <a:lnTo>
                    <a:pt x="87" y="114"/>
                  </a:lnTo>
                  <a:lnTo>
                    <a:pt x="86" y="114"/>
                  </a:lnTo>
                  <a:lnTo>
                    <a:pt x="86" y="114"/>
                  </a:lnTo>
                  <a:lnTo>
                    <a:pt x="86" y="114"/>
                  </a:lnTo>
                  <a:lnTo>
                    <a:pt x="85" y="114"/>
                  </a:lnTo>
                  <a:lnTo>
                    <a:pt x="85" y="115"/>
                  </a:lnTo>
                  <a:lnTo>
                    <a:pt x="85" y="115"/>
                  </a:lnTo>
                  <a:lnTo>
                    <a:pt x="84" y="115"/>
                  </a:lnTo>
                  <a:lnTo>
                    <a:pt x="84" y="116"/>
                  </a:lnTo>
                  <a:lnTo>
                    <a:pt x="84" y="116"/>
                  </a:lnTo>
                  <a:lnTo>
                    <a:pt x="83" y="116"/>
                  </a:lnTo>
                  <a:lnTo>
                    <a:pt x="83" y="116"/>
                  </a:lnTo>
                  <a:lnTo>
                    <a:pt x="83" y="117"/>
                  </a:lnTo>
                  <a:lnTo>
                    <a:pt x="82" y="117"/>
                  </a:lnTo>
                  <a:lnTo>
                    <a:pt x="82" y="117"/>
                  </a:lnTo>
                  <a:lnTo>
                    <a:pt x="82" y="118"/>
                  </a:lnTo>
                  <a:lnTo>
                    <a:pt x="81" y="118"/>
                  </a:lnTo>
                  <a:lnTo>
                    <a:pt x="81" y="118"/>
                  </a:lnTo>
                  <a:lnTo>
                    <a:pt x="81" y="118"/>
                  </a:lnTo>
                  <a:lnTo>
                    <a:pt x="81" y="118"/>
                  </a:lnTo>
                  <a:lnTo>
                    <a:pt x="80" y="118"/>
                  </a:lnTo>
                  <a:lnTo>
                    <a:pt x="80" y="119"/>
                  </a:lnTo>
                  <a:lnTo>
                    <a:pt x="80" y="119"/>
                  </a:lnTo>
                  <a:lnTo>
                    <a:pt x="79" y="120"/>
                  </a:lnTo>
                  <a:lnTo>
                    <a:pt x="79" y="120"/>
                  </a:lnTo>
                  <a:lnTo>
                    <a:pt x="78" y="120"/>
                  </a:lnTo>
                  <a:lnTo>
                    <a:pt x="78" y="121"/>
                  </a:lnTo>
                  <a:lnTo>
                    <a:pt x="78" y="121"/>
                  </a:lnTo>
                  <a:lnTo>
                    <a:pt x="78" y="121"/>
                  </a:lnTo>
                  <a:lnTo>
                    <a:pt x="77" y="122"/>
                  </a:lnTo>
                  <a:lnTo>
                    <a:pt x="77" y="122"/>
                  </a:lnTo>
                  <a:lnTo>
                    <a:pt x="76" y="122"/>
                  </a:lnTo>
                  <a:lnTo>
                    <a:pt x="76" y="122"/>
                  </a:lnTo>
                  <a:lnTo>
                    <a:pt x="76" y="123"/>
                  </a:lnTo>
                  <a:lnTo>
                    <a:pt x="75" y="123"/>
                  </a:lnTo>
                  <a:lnTo>
                    <a:pt x="75" y="123"/>
                  </a:lnTo>
                  <a:lnTo>
                    <a:pt x="75" y="124"/>
                  </a:lnTo>
                  <a:lnTo>
                    <a:pt x="75" y="124"/>
                  </a:lnTo>
                  <a:lnTo>
                    <a:pt x="74" y="124"/>
                  </a:lnTo>
                  <a:lnTo>
                    <a:pt x="74" y="125"/>
                  </a:lnTo>
                  <a:lnTo>
                    <a:pt x="74" y="125"/>
                  </a:lnTo>
                  <a:lnTo>
                    <a:pt x="73" y="125"/>
                  </a:lnTo>
                  <a:lnTo>
                    <a:pt x="73" y="125"/>
                  </a:lnTo>
                  <a:lnTo>
                    <a:pt x="73" y="126"/>
                  </a:lnTo>
                  <a:lnTo>
                    <a:pt x="73" y="126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7"/>
                  </a:lnTo>
                  <a:lnTo>
                    <a:pt x="71" y="127"/>
                  </a:lnTo>
                  <a:lnTo>
                    <a:pt x="71" y="127"/>
                  </a:lnTo>
                  <a:lnTo>
                    <a:pt x="71" y="128"/>
                  </a:lnTo>
                  <a:lnTo>
                    <a:pt x="71" y="128"/>
                  </a:lnTo>
                  <a:lnTo>
                    <a:pt x="71" y="128"/>
                  </a:lnTo>
                  <a:lnTo>
                    <a:pt x="70" y="129"/>
                  </a:lnTo>
                  <a:lnTo>
                    <a:pt x="70" y="129"/>
                  </a:lnTo>
                  <a:lnTo>
                    <a:pt x="69" y="129"/>
                  </a:lnTo>
                  <a:lnTo>
                    <a:pt x="69" y="130"/>
                  </a:lnTo>
                  <a:lnTo>
                    <a:pt x="68" y="130"/>
                  </a:lnTo>
                  <a:lnTo>
                    <a:pt x="68" y="130"/>
                  </a:lnTo>
                  <a:lnTo>
                    <a:pt x="68" y="131"/>
                  </a:lnTo>
                  <a:lnTo>
                    <a:pt x="68" y="131"/>
                  </a:lnTo>
                  <a:lnTo>
                    <a:pt x="68" y="131"/>
                  </a:lnTo>
                  <a:lnTo>
                    <a:pt x="68" y="131"/>
                  </a:lnTo>
                  <a:lnTo>
                    <a:pt x="67" y="131"/>
                  </a:lnTo>
                  <a:lnTo>
                    <a:pt x="67" y="132"/>
                  </a:lnTo>
                  <a:lnTo>
                    <a:pt x="66" y="132"/>
                  </a:lnTo>
                  <a:lnTo>
                    <a:pt x="66" y="133"/>
                  </a:lnTo>
                  <a:lnTo>
                    <a:pt x="66" y="133"/>
                  </a:lnTo>
                  <a:lnTo>
                    <a:pt x="66" y="133"/>
                  </a:lnTo>
                  <a:lnTo>
                    <a:pt x="66" y="134"/>
                  </a:lnTo>
                  <a:lnTo>
                    <a:pt x="65" y="134"/>
                  </a:lnTo>
                  <a:lnTo>
                    <a:pt x="65" y="134"/>
                  </a:lnTo>
                  <a:lnTo>
                    <a:pt x="64" y="134"/>
                  </a:lnTo>
                  <a:lnTo>
                    <a:pt x="64" y="135"/>
                  </a:lnTo>
                  <a:lnTo>
                    <a:pt x="64" y="135"/>
                  </a:lnTo>
                  <a:lnTo>
                    <a:pt x="63" y="136"/>
                  </a:lnTo>
                  <a:lnTo>
                    <a:pt x="63" y="136"/>
                  </a:lnTo>
                  <a:lnTo>
                    <a:pt x="63" y="136"/>
                  </a:lnTo>
                  <a:lnTo>
                    <a:pt x="62" y="136"/>
                  </a:lnTo>
                  <a:lnTo>
                    <a:pt x="62" y="136"/>
                  </a:lnTo>
                  <a:lnTo>
                    <a:pt x="62" y="136"/>
                  </a:lnTo>
                  <a:lnTo>
                    <a:pt x="62" y="137"/>
                  </a:lnTo>
                  <a:lnTo>
                    <a:pt x="61" y="137"/>
                  </a:lnTo>
                  <a:lnTo>
                    <a:pt x="61" y="137"/>
                  </a:lnTo>
                  <a:lnTo>
                    <a:pt x="61" y="138"/>
                  </a:lnTo>
                  <a:lnTo>
                    <a:pt x="60" y="138"/>
                  </a:lnTo>
                  <a:lnTo>
                    <a:pt x="60" y="138"/>
                  </a:lnTo>
                  <a:lnTo>
                    <a:pt x="60" y="138"/>
                  </a:lnTo>
                  <a:lnTo>
                    <a:pt x="59" y="138"/>
                  </a:lnTo>
                  <a:lnTo>
                    <a:pt x="59" y="139"/>
                  </a:lnTo>
                  <a:lnTo>
                    <a:pt x="59" y="139"/>
                  </a:lnTo>
                  <a:lnTo>
                    <a:pt x="59" y="139"/>
                  </a:lnTo>
                  <a:lnTo>
                    <a:pt x="58" y="139"/>
                  </a:lnTo>
                  <a:lnTo>
                    <a:pt x="58" y="140"/>
                  </a:lnTo>
                  <a:lnTo>
                    <a:pt x="57" y="140"/>
                  </a:lnTo>
                  <a:lnTo>
                    <a:pt x="57" y="140"/>
                  </a:lnTo>
                  <a:lnTo>
                    <a:pt x="57" y="140"/>
                  </a:lnTo>
                  <a:lnTo>
                    <a:pt x="57" y="141"/>
                  </a:lnTo>
                  <a:lnTo>
                    <a:pt x="56" y="141"/>
                  </a:lnTo>
                  <a:lnTo>
                    <a:pt x="56" y="141"/>
                  </a:lnTo>
                  <a:lnTo>
                    <a:pt x="56" y="141"/>
                  </a:lnTo>
                  <a:lnTo>
                    <a:pt x="55" y="142"/>
                  </a:lnTo>
                  <a:lnTo>
                    <a:pt x="55" y="142"/>
                  </a:lnTo>
                  <a:lnTo>
                    <a:pt x="55" y="142"/>
                  </a:lnTo>
                  <a:lnTo>
                    <a:pt x="55" y="142"/>
                  </a:lnTo>
                  <a:lnTo>
                    <a:pt x="55" y="142"/>
                  </a:lnTo>
                  <a:lnTo>
                    <a:pt x="54" y="142"/>
                  </a:lnTo>
                  <a:lnTo>
                    <a:pt x="54" y="142"/>
                  </a:lnTo>
                  <a:lnTo>
                    <a:pt x="53" y="143"/>
                  </a:lnTo>
                  <a:lnTo>
                    <a:pt x="53" y="143"/>
                  </a:lnTo>
                  <a:lnTo>
                    <a:pt x="53" y="143"/>
                  </a:lnTo>
                  <a:lnTo>
                    <a:pt x="53" y="143"/>
                  </a:lnTo>
                  <a:lnTo>
                    <a:pt x="53" y="144"/>
                  </a:lnTo>
                  <a:lnTo>
                    <a:pt x="52" y="144"/>
                  </a:lnTo>
                  <a:lnTo>
                    <a:pt x="52" y="144"/>
                  </a:lnTo>
                  <a:lnTo>
                    <a:pt x="51" y="145"/>
                  </a:lnTo>
                  <a:lnTo>
                    <a:pt x="51" y="145"/>
                  </a:lnTo>
                  <a:lnTo>
                    <a:pt x="50" y="145"/>
                  </a:lnTo>
                  <a:lnTo>
                    <a:pt x="50" y="145"/>
                  </a:lnTo>
                  <a:lnTo>
                    <a:pt x="50" y="145"/>
                  </a:lnTo>
                  <a:lnTo>
                    <a:pt x="50" y="146"/>
                  </a:lnTo>
                  <a:lnTo>
                    <a:pt x="49" y="146"/>
                  </a:lnTo>
                  <a:lnTo>
                    <a:pt x="49" y="146"/>
                  </a:lnTo>
                  <a:lnTo>
                    <a:pt x="49" y="147"/>
                  </a:lnTo>
                  <a:lnTo>
                    <a:pt x="48" y="147"/>
                  </a:lnTo>
                  <a:lnTo>
                    <a:pt x="48" y="147"/>
                  </a:lnTo>
                  <a:lnTo>
                    <a:pt x="48" y="147"/>
                  </a:lnTo>
                  <a:lnTo>
                    <a:pt x="47" y="147"/>
                  </a:lnTo>
                  <a:lnTo>
                    <a:pt x="47" y="148"/>
                  </a:lnTo>
                  <a:lnTo>
                    <a:pt x="46" y="148"/>
                  </a:lnTo>
                  <a:lnTo>
                    <a:pt x="46" y="148"/>
                  </a:lnTo>
                  <a:lnTo>
                    <a:pt x="46" y="148"/>
                  </a:lnTo>
                  <a:lnTo>
                    <a:pt x="46" y="149"/>
                  </a:lnTo>
                  <a:lnTo>
                    <a:pt x="45" y="149"/>
                  </a:lnTo>
                  <a:lnTo>
                    <a:pt x="45" y="149"/>
                  </a:lnTo>
                  <a:lnTo>
                    <a:pt x="44" y="149"/>
                  </a:lnTo>
                  <a:lnTo>
                    <a:pt x="44" y="149"/>
                  </a:lnTo>
                  <a:lnTo>
                    <a:pt x="44" y="149"/>
                  </a:lnTo>
                  <a:lnTo>
                    <a:pt x="44" y="150"/>
                  </a:lnTo>
                  <a:lnTo>
                    <a:pt x="43" y="150"/>
                  </a:lnTo>
                  <a:lnTo>
                    <a:pt x="43" y="150"/>
                  </a:lnTo>
                  <a:lnTo>
                    <a:pt x="42" y="150"/>
                  </a:lnTo>
                  <a:lnTo>
                    <a:pt x="42" y="151"/>
                  </a:lnTo>
                  <a:lnTo>
                    <a:pt x="42" y="151"/>
                  </a:lnTo>
                  <a:lnTo>
                    <a:pt x="41" y="151"/>
                  </a:lnTo>
                  <a:lnTo>
                    <a:pt x="41" y="151"/>
                  </a:lnTo>
                  <a:lnTo>
                    <a:pt x="41" y="151"/>
                  </a:lnTo>
                  <a:lnTo>
                    <a:pt x="40" y="151"/>
                  </a:lnTo>
                  <a:lnTo>
                    <a:pt x="40" y="151"/>
                  </a:lnTo>
                  <a:lnTo>
                    <a:pt x="39" y="152"/>
                  </a:lnTo>
                  <a:lnTo>
                    <a:pt x="39" y="152"/>
                  </a:lnTo>
                  <a:lnTo>
                    <a:pt x="39" y="152"/>
                  </a:lnTo>
                  <a:lnTo>
                    <a:pt x="39" y="153"/>
                  </a:lnTo>
                  <a:lnTo>
                    <a:pt x="38" y="153"/>
                  </a:lnTo>
                  <a:lnTo>
                    <a:pt x="38" y="153"/>
                  </a:lnTo>
                  <a:lnTo>
                    <a:pt x="38" y="153"/>
                  </a:lnTo>
                  <a:lnTo>
                    <a:pt x="37" y="153"/>
                  </a:lnTo>
                  <a:lnTo>
                    <a:pt x="37" y="153"/>
                  </a:lnTo>
                  <a:lnTo>
                    <a:pt x="37" y="153"/>
                  </a:lnTo>
                  <a:lnTo>
                    <a:pt x="36" y="154"/>
                  </a:lnTo>
                  <a:lnTo>
                    <a:pt x="36" y="154"/>
                  </a:lnTo>
                  <a:lnTo>
                    <a:pt x="35" y="154"/>
                  </a:lnTo>
                  <a:lnTo>
                    <a:pt x="35" y="154"/>
                  </a:lnTo>
                  <a:lnTo>
                    <a:pt x="34" y="155"/>
                  </a:lnTo>
                  <a:lnTo>
                    <a:pt x="34" y="155"/>
                  </a:lnTo>
                  <a:lnTo>
                    <a:pt x="34" y="155"/>
                  </a:lnTo>
                  <a:lnTo>
                    <a:pt x="33" y="156"/>
                  </a:lnTo>
                  <a:lnTo>
                    <a:pt x="33" y="156"/>
                  </a:lnTo>
                  <a:lnTo>
                    <a:pt x="32" y="156"/>
                  </a:lnTo>
                  <a:lnTo>
                    <a:pt x="32" y="156"/>
                  </a:lnTo>
                  <a:lnTo>
                    <a:pt x="32" y="156"/>
                  </a:lnTo>
                  <a:lnTo>
                    <a:pt x="31" y="156"/>
                  </a:lnTo>
                  <a:lnTo>
                    <a:pt x="30" y="157"/>
                  </a:lnTo>
                  <a:lnTo>
                    <a:pt x="30" y="157"/>
                  </a:lnTo>
                  <a:lnTo>
                    <a:pt x="30" y="157"/>
                  </a:lnTo>
                  <a:lnTo>
                    <a:pt x="29" y="157"/>
                  </a:lnTo>
                  <a:lnTo>
                    <a:pt x="29" y="158"/>
                  </a:lnTo>
                  <a:lnTo>
                    <a:pt x="28" y="158"/>
                  </a:lnTo>
                  <a:lnTo>
                    <a:pt x="28" y="158"/>
                  </a:lnTo>
                  <a:lnTo>
                    <a:pt x="28" y="158"/>
                  </a:lnTo>
                  <a:lnTo>
                    <a:pt x="28" y="158"/>
                  </a:lnTo>
                  <a:lnTo>
                    <a:pt x="27" y="158"/>
                  </a:lnTo>
                  <a:lnTo>
                    <a:pt x="27" y="158"/>
                  </a:lnTo>
                  <a:lnTo>
                    <a:pt x="26" y="159"/>
                  </a:lnTo>
                  <a:lnTo>
                    <a:pt x="26" y="159"/>
                  </a:lnTo>
                  <a:lnTo>
                    <a:pt x="25" y="159"/>
                  </a:lnTo>
                  <a:lnTo>
                    <a:pt x="25" y="159"/>
                  </a:lnTo>
                  <a:lnTo>
                    <a:pt x="25" y="160"/>
                  </a:lnTo>
                  <a:lnTo>
                    <a:pt x="24" y="160"/>
                  </a:lnTo>
                  <a:lnTo>
                    <a:pt x="24" y="160"/>
                  </a:lnTo>
                  <a:lnTo>
                    <a:pt x="23" y="160"/>
                  </a:lnTo>
                  <a:lnTo>
                    <a:pt x="23" y="160"/>
                  </a:lnTo>
                  <a:lnTo>
                    <a:pt x="23" y="161"/>
                  </a:lnTo>
                  <a:lnTo>
                    <a:pt x="22" y="161"/>
                  </a:lnTo>
                  <a:lnTo>
                    <a:pt x="22" y="161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19" y="163"/>
                  </a:lnTo>
                  <a:lnTo>
                    <a:pt x="19" y="163"/>
                  </a:lnTo>
                  <a:lnTo>
                    <a:pt x="19" y="163"/>
                  </a:lnTo>
                  <a:lnTo>
                    <a:pt x="18" y="164"/>
                  </a:lnTo>
                  <a:lnTo>
                    <a:pt x="18" y="164"/>
                  </a:lnTo>
                  <a:lnTo>
                    <a:pt x="18" y="164"/>
                  </a:lnTo>
                  <a:lnTo>
                    <a:pt x="17" y="164"/>
                  </a:lnTo>
                  <a:lnTo>
                    <a:pt x="17" y="165"/>
                  </a:lnTo>
                  <a:lnTo>
                    <a:pt x="16" y="165"/>
                  </a:lnTo>
                  <a:lnTo>
                    <a:pt x="16" y="165"/>
                  </a:lnTo>
                  <a:lnTo>
                    <a:pt x="16" y="165"/>
                  </a:lnTo>
                  <a:lnTo>
                    <a:pt x="16" y="166"/>
                  </a:lnTo>
                  <a:lnTo>
                    <a:pt x="15" y="166"/>
                  </a:lnTo>
                  <a:lnTo>
                    <a:pt x="15" y="166"/>
                  </a:lnTo>
                  <a:lnTo>
                    <a:pt x="14" y="166"/>
                  </a:lnTo>
                  <a:lnTo>
                    <a:pt x="14" y="167"/>
                  </a:lnTo>
                  <a:lnTo>
                    <a:pt x="14" y="167"/>
                  </a:lnTo>
                  <a:lnTo>
                    <a:pt x="14" y="167"/>
                  </a:lnTo>
                  <a:lnTo>
                    <a:pt x="14" y="167"/>
                  </a:lnTo>
                  <a:lnTo>
                    <a:pt x="13" y="167"/>
                  </a:lnTo>
                  <a:lnTo>
                    <a:pt x="13" y="168"/>
                  </a:lnTo>
                  <a:lnTo>
                    <a:pt x="12" y="168"/>
                  </a:lnTo>
                  <a:lnTo>
                    <a:pt x="12" y="169"/>
                  </a:lnTo>
                  <a:lnTo>
                    <a:pt x="12" y="169"/>
                  </a:lnTo>
                  <a:lnTo>
                    <a:pt x="11" y="169"/>
                  </a:lnTo>
                  <a:lnTo>
                    <a:pt x="11" y="169"/>
                  </a:lnTo>
                  <a:lnTo>
                    <a:pt x="11" y="170"/>
                  </a:lnTo>
                  <a:lnTo>
                    <a:pt x="10" y="170"/>
                  </a:lnTo>
                  <a:lnTo>
                    <a:pt x="10" y="170"/>
                  </a:lnTo>
                  <a:lnTo>
                    <a:pt x="10" y="171"/>
                  </a:lnTo>
                  <a:lnTo>
                    <a:pt x="10" y="171"/>
                  </a:lnTo>
                  <a:lnTo>
                    <a:pt x="9" y="171"/>
                  </a:lnTo>
                  <a:lnTo>
                    <a:pt x="9" y="171"/>
                  </a:lnTo>
                  <a:lnTo>
                    <a:pt x="9" y="172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8" y="173"/>
                  </a:lnTo>
                  <a:lnTo>
                    <a:pt x="7" y="173"/>
                  </a:lnTo>
                  <a:lnTo>
                    <a:pt x="7" y="173"/>
                  </a:lnTo>
                  <a:lnTo>
                    <a:pt x="7" y="174"/>
                  </a:lnTo>
                  <a:lnTo>
                    <a:pt x="6" y="174"/>
                  </a:lnTo>
                  <a:lnTo>
                    <a:pt x="6" y="175"/>
                  </a:lnTo>
                  <a:lnTo>
                    <a:pt x="6" y="175"/>
                  </a:lnTo>
                  <a:lnTo>
                    <a:pt x="5" y="175"/>
                  </a:lnTo>
                  <a:lnTo>
                    <a:pt x="5" y="176"/>
                  </a:lnTo>
                  <a:lnTo>
                    <a:pt x="5" y="176"/>
                  </a:lnTo>
                  <a:lnTo>
                    <a:pt x="5" y="176"/>
                  </a:lnTo>
                  <a:lnTo>
                    <a:pt x="4" y="176"/>
                  </a:lnTo>
                  <a:lnTo>
                    <a:pt x="4" y="177"/>
                  </a:lnTo>
                  <a:lnTo>
                    <a:pt x="4" y="177"/>
                  </a:lnTo>
                  <a:lnTo>
                    <a:pt x="3" y="177"/>
                  </a:lnTo>
                  <a:lnTo>
                    <a:pt x="3" y="178"/>
                  </a:lnTo>
                  <a:lnTo>
                    <a:pt x="3" y="178"/>
                  </a:lnTo>
                  <a:lnTo>
                    <a:pt x="3" y="178"/>
                  </a:lnTo>
                  <a:lnTo>
                    <a:pt x="3" y="178"/>
                  </a:lnTo>
                  <a:lnTo>
                    <a:pt x="2" y="179"/>
                  </a:lnTo>
                  <a:lnTo>
                    <a:pt x="2" y="179"/>
                  </a:lnTo>
                  <a:lnTo>
                    <a:pt x="2" y="179"/>
                  </a:lnTo>
                  <a:lnTo>
                    <a:pt x="1" y="180"/>
                  </a:lnTo>
                  <a:lnTo>
                    <a:pt x="0" y="180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18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61" name="Freeform 171"/>
            <p:cNvSpPr>
              <a:spLocks/>
            </p:cNvSpPr>
            <p:nvPr>
              <p:custDataLst>
                <p:tags r:id="rId316"/>
              </p:custDataLst>
            </p:nvPr>
          </p:nvSpPr>
          <p:spPr bwMode="auto">
            <a:xfrm>
              <a:off x="5983737" y="5435999"/>
              <a:ext cx="70418" cy="195603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35" y="5"/>
                </a:cxn>
                <a:cxn ang="0">
                  <a:pos x="35" y="6"/>
                </a:cxn>
                <a:cxn ang="0">
                  <a:pos x="32" y="6"/>
                </a:cxn>
                <a:cxn ang="0">
                  <a:pos x="29" y="5"/>
                </a:cxn>
                <a:cxn ang="0">
                  <a:pos x="27" y="7"/>
                </a:cxn>
                <a:cxn ang="0">
                  <a:pos x="26" y="11"/>
                </a:cxn>
                <a:cxn ang="0">
                  <a:pos x="25" y="13"/>
                </a:cxn>
                <a:cxn ang="0">
                  <a:pos x="22" y="14"/>
                </a:cxn>
                <a:cxn ang="0">
                  <a:pos x="21" y="14"/>
                </a:cxn>
                <a:cxn ang="0">
                  <a:pos x="18" y="14"/>
                </a:cxn>
                <a:cxn ang="0">
                  <a:pos x="17" y="16"/>
                </a:cxn>
                <a:cxn ang="0">
                  <a:pos x="16" y="19"/>
                </a:cxn>
                <a:cxn ang="0">
                  <a:pos x="16" y="22"/>
                </a:cxn>
                <a:cxn ang="0">
                  <a:pos x="16" y="25"/>
                </a:cxn>
                <a:cxn ang="0">
                  <a:pos x="18" y="26"/>
                </a:cxn>
                <a:cxn ang="0">
                  <a:pos x="16" y="29"/>
                </a:cxn>
                <a:cxn ang="0">
                  <a:pos x="16" y="32"/>
                </a:cxn>
                <a:cxn ang="0">
                  <a:pos x="19" y="34"/>
                </a:cxn>
                <a:cxn ang="0">
                  <a:pos x="17" y="35"/>
                </a:cxn>
                <a:cxn ang="0">
                  <a:pos x="17" y="37"/>
                </a:cxn>
                <a:cxn ang="0">
                  <a:pos x="14" y="40"/>
                </a:cxn>
                <a:cxn ang="0">
                  <a:pos x="14" y="42"/>
                </a:cxn>
                <a:cxn ang="0">
                  <a:pos x="16" y="42"/>
                </a:cxn>
                <a:cxn ang="0">
                  <a:pos x="15" y="45"/>
                </a:cxn>
                <a:cxn ang="0">
                  <a:pos x="14" y="46"/>
                </a:cxn>
                <a:cxn ang="0">
                  <a:pos x="12" y="47"/>
                </a:cxn>
                <a:cxn ang="0">
                  <a:pos x="10" y="50"/>
                </a:cxn>
                <a:cxn ang="0">
                  <a:pos x="6" y="49"/>
                </a:cxn>
                <a:cxn ang="0">
                  <a:pos x="6" y="51"/>
                </a:cxn>
                <a:cxn ang="0">
                  <a:pos x="6" y="54"/>
                </a:cxn>
                <a:cxn ang="0">
                  <a:pos x="5" y="53"/>
                </a:cxn>
                <a:cxn ang="0">
                  <a:pos x="3" y="51"/>
                </a:cxn>
                <a:cxn ang="0">
                  <a:pos x="2" y="53"/>
                </a:cxn>
                <a:cxn ang="0">
                  <a:pos x="1" y="55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6" y="61"/>
                </a:cxn>
                <a:cxn ang="0">
                  <a:pos x="10" y="62"/>
                </a:cxn>
                <a:cxn ang="0">
                  <a:pos x="7" y="59"/>
                </a:cxn>
                <a:cxn ang="0">
                  <a:pos x="4" y="56"/>
                </a:cxn>
                <a:cxn ang="0">
                  <a:pos x="8" y="55"/>
                </a:cxn>
                <a:cxn ang="0">
                  <a:pos x="12" y="53"/>
                </a:cxn>
                <a:cxn ang="0">
                  <a:pos x="16" y="51"/>
                </a:cxn>
                <a:cxn ang="0">
                  <a:pos x="19" y="52"/>
                </a:cxn>
                <a:cxn ang="0">
                  <a:pos x="23" y="54"/>
                </a:cxn>
                <a:cxn ang="0">
                  <a:pos x="25" y="56"/>
                </a:cxn>
                <a:cxn ang="0">
                  <a:pos x="28" y="58"/>
                </a:cxn>
                <a:cxn ang="0">
                  <a:pos x="32" y="59"/>
                </a:cxn>
                <a:cxn ang="0">
                  <a:pos x="33" y="61"/>
                </a:cxn>
                <a:cxn ang="0">
                  <a:pos x="33" y="63"/>
                </a:cxn>
                <a:cxn ang="0">
                  <a:pos x="31" y="67"/>
                </a:cxn>
                <a:cxn ang="0">
                  <a:pos x="27" y="72"/>
                </a:cxn>
                <a:cxn ang="0">
                  <a:pos x="24" y="76"/>
                </a:cxn>
                <a:cxn ang="0">
                  <a:pos x="21" y="80"/>
                </a:cxn>
                <a:cxn ang="0">
                  <a:pos x="18" y="84"/>
                </a:cxn>
                <a:cxn ang="0">
                  <a:pos x="16" y="88"/>
                </a:cxn>
                <a:cxn ang="0">
                  <a:pos x="14" y="92"/>
                </a:cxn>
                <a:cxn ang="0">
                  <a:pos x="11" y="97"/>
                </a:cxn>
              </a:cxnLst>
              <a:rect l="0" t="0" r="r" b="b"/>
              <a:pathLst>
                <a:path w="36" h="100"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32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2"/>
                  </a:lnTo>
                  <a:lnTo>
                    <a:pt x="24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1" y="16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2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7" y="26"/>
                  </a:lnTo>
                  <a:lnTo>
                    <a:pt x="17" y="27"/>
                  </a:lnTo>
                  <a:lnTo>
                    <a:pt x="16" y="27"/>
                  </a:lnTo>
                  <a:lnTo>
                    <a:pt x="17" y="27"/>
                  </a:lnTo>
                  <a:lnTo>
                    <a:pt x="16" y="27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5" y="29"/>
                  </a:lnTo>
                  <a:lnTo>
                    <a:pt x="15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7" y="32"/>
                  </a:lnTo>
                  <a:lnTo>
                    <a:pt x="17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6" y="35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5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7" y="37"/>
                  </a:lnTo>
                  <a:lnTo>
                    <a:pt x="17" y="37"/>
                  </a:lnTo>
                  <a:lnTo>
                    <a:pt x="17" y="38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2" y="41"/>
                  </a:lnTo>
                  <a:lnTo>
                    <a:pt x="13" y="41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5" y="42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6" y="43"/>
                  </a:lnTo>
                  <a:lnTo>
                    <a:pt x="15" y="43"/>
                  </a:lnTo>
                  <a:lnTo>
                    <a:pt x="15" y="44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3" y="46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8"/>
                  </a:lnTo>
                  <a:lnTo>
                    <a:pt x="12" y="47"/>
                  </a:lnTo>
                  <a:lnTo>
                    <a:pt x="12" y="48"/>
                  </a:lnTo>
                  <a:lnTo>
                    <a:pt x="11" y="48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9" y="5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5" y="54"/>
                  </a:lnTo>
                  <a:lnTo>
                    <a:pt x="6" y="54"/>
                  </a:lnTo>
                  <a:lnTo>
                    <a:pt x="6" y="53"/>
                  </a:lnTo>
                  <a:lnTo>
                    <a:pt x="5" y="53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6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3" y="52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2" y="52"/>
                  </a:lnTo>
                  <a:lnTo>
                    <a:pt x="2" y="53"/>
                  </a:lnTo>
                  <a:lnTo>
                    <a:pt x="2" y="53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1" y="54"/>
                  </a:lnTo>
                  <a:lnTo>
                    <a:pt x="1" y="55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1" y="55"/>
                  </a:lnTo>
                  <a:lnTo>
                    <a:pt x="1" y="56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9"/>
                  </a:lnTo>
                  <a:lnTo>
                    <a:pt x="5" y="60"/>
                  </a:lnTo>
                  <a:lnTo>
                    <a:pt x="5" y="60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7" y="60"/>
                  </a:lnTo>
                  <a:lnTo>
                    <a:pt x="7" y="61"/>
                  </a:lnTo>
                  <a:lnTo>
                    <a:pt x="6" y="61"/>
                  </a:lnTo>
                  <a:lnTo>
                    <a:pt x="7" y="61"/>
                  </a:lnTo>
                  <a:lnTo>
                    <a:pt x="7" y="61"/>
                  </a:lnTo>
                  <a:lnTo>
                    <a:pt x="7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6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55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9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2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7" y="51"/>
                  </a:lnTo>
                  <a:lnTo>
                    <a:pt x="17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1" y="52"/>
                  </a:lnTo>
                  <a:lnTo>
                    <a:pt x="21" y="53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24" y="54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5" y="57"/>
                  </a:lnTo>
                  <a:lnTo>
                    <a:pt x="25" y="57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1" y="59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2" y="60"/>
                  </a:lnTo>
                  <a:lnTo>
                    <a:pt x="33" y="60"/>
                  </a:lnTo>
                  <a:lnTo>
                    <a:pt x="33" y="60"/>
                  </a:lnTo>
                  <a:lnTo>
                    <a:pt x="33" y="61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5" y="61"/>
                  </a:lnTo>
                  <a:lnTo>
                    <a:pt x="34" y="62"/>
                  </a:lnTo>
                  <a:lnTo>
                    <a:pt x="34" y="63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2" y="64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30" y="68"/>
                  </a:lnTo>
                  <a:lnTo>
                    <a:pt x="29" y="68"/>
                  </a:lnTo>
                  <a:lnTo>
                    <a:pt x="29" y="69"/>
                  </a:lnTo>
                  <a:lnTo>
                    <a:pt x="28" y="69"/>
                  </a:lnTo>
                  <a:lnTo>
                    <a:pt x="28" y="70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2"/>
                  </a:lnTo>
                  <a:lnTo>
                    <a:pt x="27" y="72"/>
                  </a:lnTo>
                  <a:lnTo>
                    <a:pt x="26" y="72"/>
                  </a:lnTo>
                  <a:lnTo>
                    <a:pt x="26" y="73"/>
                  </a:lnTo>
                  <a:lnTo>
                    <a:pt x="26" y="73"/>
                  </a:lnTo>
                  <a:lnTo>
                    <a:pt x="26" y="74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6"/>
                  </a:lnTo>
                  <a:lnTo>
                    <a:pt x="23" y="76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1" y="79"/>
                  </a:lnTo>
                  <a:lnTo>
                    <a:pt x="21" y="79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9" y="83"/>
                  </a:lnTo>
                  <a:lnTo>
                    <a:pt x="19" y="83"/>
                  </a:lnTo>
                  <a:lnTo>
                    <a:pt x="19" y="83"/>
                  </a:lnTo>
                  <a:lnTo>
                    <a:pt x="19" y="83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7" y="85"/>
                  </a:lnTo>
                  <a:lnTo>
                    <a:pt x="17" y="85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9"/>
                  </a:lnTo>
                  <a:lnTo>
                    <a:pt x="15" y="89"/>
                  </a:lnTo>
                  <a:lnTo>
                    <a:pt x="15" y="89"/>
                  </a:lnTo>
                  <a:lnTo>
                    <a:pt x="15" y="89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14" y="91"/>
                  </a:lnTo>
                  <a:lnTo>
                    <a:pt x="14" y="91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3"/>
                  </a:lnTo>
                  <a:lnTo>
                    <a:pt x="13" y="94"/>
                  </a:lnTo>
                  <a:lnTo>
                    <a:pt x="12" y="94"/>
                  </a:lnTo>
                  <a:lnTo>
                    <a:pt x="12" y="95"/>
                  </a:lnTo>
                  <a:lnTo>
                    <a:pt x="12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7"/>
                  </a:lnTo>
                  <a:lnTo>
                    <a:pt x="11" y="98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9" y="10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62" name="Freeform 172"/>
            <p:cNvSpPr>
              <a:spLocks/>
            </p:cNvSpPr>
            <p:nvPr>
              <p:custDataLst>
                <p:tags r:id="rId317"/>
              </p:custDataLst>
            </p:nvPr>
          </p:nvSpPr>
          <p:spPr bwMode="auto">
            <a:xfrm>
              <a:off x="5819429" y="5310814"/>
              <a:ext cx="230814" cy="125187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4" y="4"/>
                </a:cxn>
                <a:cxn ang="0">
                  <a:pos x="8" y="5"/>
                </a:cxn>
                <a:cxn ang="0">
                  <a:pos x="11" y="7"/>
                </a:cxn>
                <a:cxn ang="0">
                  <a:pos x="14" y="9"/>
                </a:cxn>
                <a:cxn ang="0">
                  <a:pos x="17" y="11"/>
                </a:cxn>
                <a:cxn ang="0">
                  <a:pos x="18" y="15"/>
                </a:cxn>
                <a:cxn ang="0">
                  <a:pos x="20" y="18"/>
                </a:cxn>
                <a:cxn ang="0">
                  <a:pos x="23" y="18"/>
                </a:cxn>
                <a:cxn ang="0">
                  <a:pos x="26" y="19"/>
                </a:cxn>
                <a:cxn ang="0">
                  <a:pos x="27" y="21"/>
                </a:cxn>
                <a:cxn ang="0">
                  <a:pos x="29" y="23"/>
                </a:cxn>
                <a:cxn ang="0">
                  <a:pos x="30" y="27"/>
                </a:cxn>
                <a:cxn ang="0">
                  <a:pos x="30" y="29"/>
                </a:cxn>
                <a:cxn ang="0">
                  <a:pos x="30" y="32"/>
                </a:cxn>
                <a:cxn ang="0">
                  <a:pos x="33" y="31"/>
                </a:cxn>
                <a:cxn ang="0">
                  <a:pos x="35" y="33"/>
                </a:cxn>
                <a:cxn ang="0">
                  <a:pos x="37" y="34"/>
                </a:cxn>
                <a:cxn ang="0">
                  <a:pos x="37" y="37"/>
                </a:cxn>
                <a:cxn ang="0">
                  <a:pos x="39" y="38"/>
                </a:cxn>
                <a:cxn ang="0">
                  <a:pos x="41" y="42"/>
                </a:cxn>
                <a:cxn ang="0">
                  <a:pos x="44" y="43"/>
                </a:cxn>
                <a:cxn ang="0">
                  <a:pos x="47" y="47"/>
                </a:cxn>
                <a:cxn ang="0">
                  <a:pos x="49" y="50"/>
                </a:cxn>
                <a:cxn ang="0">
                  <a:pos x="51" y="52"/>
                </a:cxn>
                <a:cxn ang="0">
                  <a:pos x="54" y="53"/>
                </a:cxn>
                <a:cxn ang="0">
                  <a:pos x="57" y="55"/>
                </a:cxn>
                <a:cxn ang="0">
                  <a:pos x="59" y="54"/>
                </a:cxn>
                <a:cxn ang="0">
                  <a:pos x="62" y="54"/>
                </a:cxn>
                <a:cxn ang="0">
                  <a:pos x="65" y="56"/>
                </a:cxn>
                <a:cxn ang="0">
                  <a:pos x="69" y="55"/>
                </a:cxn>
                <a:cxn ang="0">
                  <a:pos x="71" y="56"/>
                </a:cxn>
                <a:cxn ang="0">
                  <a:pos x="71" y="57"/>
                </a:cxn>
                <a:cxn ang="0">
                  <a:pos x="74" y="56"/>
                </a:cxn>
                <a:cxn ang="0">
                  <a:pos x="77" y="57"/>
                </a:cxn>
                <a:cxn ang="0">
                  <a:pos x="78" y="56"/>
                </a:cxn>
                <a:cxn ang="0">
                  <a:pos x="80" y="58"/>
                </a:cxn>
                <a:cxn ang="0">
                  <a:pos x="83" y="57"/>
                </a:cxn>
                <a:cxn ang="0">
                  <a:pos x="86" y="60"/>
                </a:cxn>
                <a:cxn ang="0">
                  <a:pos x="85" y="57"/>
                </a:cxn>
                <a:cxn ang="0">
                  <a:pos x="87" y="56"/>
                </a:cxn>
                <a:cxn ang="0">
                  <a:pos x="88" y="57"/>
                </a:cxn>
                <a:cxn ang="0">
                  <a:pos x="89" y="59"/>
                </a:cxn>
                <a:cxn ang="0">
                  <a:pos x="91" y="59"/>
                </a:cxn>
                <a:cxn ang="0">
                  <a:pos x="95" y="58"/>
                </a:cxn>
                <a:cxn ang="0">
                  <a:pos x="97" y="57"/>
                </a:cxn>
                <a:cxn ang="0">
                  <a:pos x="99" y="56"/>
                </a:cxn>
                <a:cxn ang="0">
                  <a:pos x="101" y="58"/>
                </a:cxn>
                <a:cxn ang="0">
                  <a:pos x="102" y="58"/>
                </a:cxn>
                <a:cxn ang="0">
                  <a:pos x="104" y="58"/>
                </a:cxn>
                <a:cxn ang="0">
                  <a:pos x="105" y="56"/>
                </a:cxn>
                <a:cxn ang="0">
                  <a:pos x="107" y="57"/>
                </a:cxn>
                <a:cxn ang="0">
                  <a:pos x="107" y="58"/>
                </a:cxn>
                <a:cxn ang="0">
                  <a:pos x="109" y="60"/>
                </a:cxn>
                <a:cxn ang="0">
                  <a:pos x="111" y="59"/>
                </a:cxn>
                <a:cxn ang="0">
                  <a:pos x="112" y="60"/>
                </a:cxn>
                <a:cxn ang="0">
                  <a:pos x="115" y="58"/>
                </a:cxn>
                <a:cxn ang="0">
                  <a:pos x="115" y="60"/>
                </a:cxn>
                <a:cxn ang="0">
                  <a:pos x="117" y="61"/>
                </a:cxn>
              </a:cxnLst>
              <a:rect l="0" t="0" r="r" b="b"/>
              <a:pathLst>
                <a:path w="118" h="6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7" y="19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9"/>
                  </a:lnTo>
                  <a:lnTo>
                    <a:pt x="29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0" y="31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2" y="33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5" y="31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2"/>
                  </a:lnTo>
                  <a:lnTo>
                    <a:pt x="37" y="32"/>
                  </a:lnTo>
                  <a:lnTo>
                    <a:pt x="37" y="32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39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2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6" y="45"/>
                  </a:lnTo>
                  <a:lnTo>
                    <a:pt x="46" y="45"/>
                  </a:lnTo>
                  <a:lnTo>
                    <a:pt x="46" y="46"/>
                  </a:lnTo>
                  <a:lnTo>
                    <a:pt x="47" y="46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6" y="48"/>
                  </a:lnTo>
                  <a:lnTo>
                    <a:pt x="47" y="48"/>
                  </a:lnTo>
                  <a:lnTo>
                    <a:pt x="47" y="48"/>
                  </a:lnTo>
                  <a:lnTo>
                    <a:pt x="48" y="48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9" y="50"/>
                  </a:lnTo>
                  <a:lnTo>
                    <a:pt x="49" y="50"/>
                  </a:lnTo>
                  <a:lnTo>
                    <a:pt x="49" y="50"/>
                  </a:lnTo>
                  <a:lnTo>
                    <a:pt x="49" y="51"/>
                  </a:lnTo>
                  <a:lnTo>
                    <a:pt x="49" y="51"/>
                  </a:lnTo>
                  <a:lnTo>
                    <a:pt x="49" y="51"/>
                  </a:lnTo>
                  <a:lnTo>
                    <a:pt x="49" y="51"/>
                  </a:lnTo>
                  <a:lnTo>
                    <a:pt x="49" y="51"/>
                  </a:lnTo>
                  <a:lnTo>
                    <a:pt x="49" y="52"/>
                  </a:lnTo>
                  <a:lnTo>
                    <a:pt x="50" y="52"/>
                  </a:lnTo>
                  <a:lnTo>
                    <a:pt x="51" y="52"/>
                  </a:lnTo>
                  <a:lnTo>
                    <a:pt x="51" y="52"/>
                  </a:lnTo>
                  <a:lnTo>
                    <a:pt x="51" y="52"/>
                  </a:lnTo>
                  <a:lnTo>
                    <a:pt x="51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3" y="51"/>
                  </a:lnTo>
                  <a:lnTo>
                    <a:pt x="53" y="52"/>
                  </a:lnTo>
                  <a:lnTo>
                    <a:pt x="53" y="52"/>
                  </a:lnTo>
                  <a:lnTo>
                    <a:pt x="53" y="53"/>
                  </a:lnTo>
                  <a:lnTo>
                    <a:pt x="54" y="53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5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3"/>
                  </a:lnTo>
                  <a:lnTo>
                    <a:pt x="58" y="53"/>
                  </a:lnTo>
                  <a:lnTo>
                    <a:pt x="58" y="54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61" y="54"/>
                  </a:lnTo>
                  <a:lnTo>
                    <a:pt x="61" y="54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63" y="54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6"/>
                  </a:lnTo>
                  <a:lnTo>
                    <a:pt x="65" y="55"/>
                  </a:lnTo>
                  <a:lnTo>
                    <a:pt x="65" y="56"/>
                  </a:lnTo>
                  <a:lnTo>
                    <a:pt x="66" y="56"/>
                  </a:lnTo>
                  <a:lnTo>
                    <a:pt x="66" y="56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70" y="54"/>
                  </a:lnTo>
                  <a:lnTo>
                    <a:pt x="70" y="55"/>
                  </a:lnTo>
                  <a:lnTo>
                    <a:pt x="70" y="55"/>
                  </a:lnTo>
                  <a:lnTo>
                    <a:pt x="71" y="55"/>
                  </a:lnTo>
                  <a:lnTo>
                    <a:pt x="71" y="55"/>
                  </a:lnTo>
                  <a:lnTo>
                    <a:pt x="71" y="56"/>
                  </a:lnTo>
                  <a:lnTo>
                    <a:pt x="71" y="56"/>
                  </a:lnTo>
                  <a:lnTo>
                    <a:pt x="70" y="56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70" y="58"/>
                  </a:lnTo>
                  <a:lnTo>
                    <a:pt x="71" y="58"/>
                  </a:lnTo>
                  <a:lnTo>
                    <a:pt x="71" y="58"/>
                  </a:lnTo>
                  <a:lnTo>
                    <a:pt x="71" y="58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1" y="56"/>
                  </a:lnTo>
                  <a:lnTo>
                    <a:pt x="71" y="56"/>
                  </a:lnTo>
                  <a:lnTo>
                    <a:pt x="71" y="56"/>
                  </a:lnTo>
                  <a:lnTo>
                    <a:pt x="71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3" y="56"/>
                  </a:lnTo>
                  <a:lnTo>
                    <a:pt x="73" y="56"/>
                  </a:lnTo>
                  <a:lnTo>
                    <a:pt x="73" y="56"/>
                  </a:lnTo>
                  <a:lnTo>
                    <a:pt x="74" y="56"/>
                  </a:lnTo>
                  <a:lnTo>
                    <a:pt x="74" y="56"/>
                  </a:lnTo>
                  <a:lnTo>
                    <a:pt x="74" y="56"/>
                  </a:lnTo>
                  <a:lnTo>
                    <a:pt x="75" y="56"/>
                  </a:lnTo>
                  <a:lnTo>
                    <a:pt x="75" y="57"/>
                  </a:lnTo>
                  <a:lnTo>
                    <a:pt x="75" y="57"/>
                  </a:lnTo>
                  <a:lnTo>
                    <a:pt x="76" y="57"/>
                  </a:lnTo>
                  <a:lnTo>
                    <a:pt x="76" y="57"/>
                  </a:lnTo>
                  <a:lnTo>
                    <a:pt x="76" y="57"/>
                  </a:lnTo>
                  <a:lnTo>
                    <a:pt x="77" y="57"/>
                  </a:lnTo>
                  <a:lnTo>
                    <a:pt x="77" y="57"/>
                  </a:lnTo>
                  <a:lnTo>
                    <a:pt x="77" y="57"/>
                  </a:lnTo>
                  <a:lnTo>
                    <a:pt x="78" y="57"/>
                  </a:lnTo>
                  <a:lnTo>
                    <a:pt x="78" y="57"/>
                  </a:lnTo>
                  <a:lnTo>
                    <a:pt x="78" y="56"/>
                  </a:lnTo>
                  <a:lnTo>
                    <a:pt x="77" y="56"/>
                  </a:lnTo>
                  <a:lnTo>
                    <a:pt x="77" y="56"/>
                  </a:lnTo>
                  <a:lnTo>
                    <a:pt x="77" y="56"/>
                  </a:lnTo>
                  <a:lnTo>
                    <a:pt x="77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5"/>
                  </a:lnTo>
                  <a:lnTo>
                    <a:pt x="78" y="55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9" y="56"/>
                  </a:lnTo>
                  <a:lnTo>
                    <a:pt x="79" y="56"/>
                  </a:lnTo>
                  <a:lnTo>
                    <a:pt x="79" y="57"/>
                  </a:lnTo>
                  <a:lnTo>
                    <a:pt x="79" y="57"/>
                  </a:lnTo>
                  <a:lnTo>
                    <a:pt x="79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1" y="58"/>
                  </a:lnTo>
                  <a:lnTo>
                    <a:pt x="81" y="57"/>
                  </a:lnTo>
                  <a:lnTo>
                    <a:pt x="81" y="57"/>
                  </a:lnTo>
                  <a:lnTo>
                    <a:pt x="81" y="56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2" y="57"/>
                  </a:lnTo>
                  <a:lnTo>
                    <a:pt x="83" y="57"/>
                  </a:lnTo>
                  <a:lnTo>
                    <a:pt x="83" y="57"/>
                  </a:lnTo>
                  <a:lnTo>
                    <a:pt x="84" y="57"/>
                  </a:lnTo>
                  <a:lnTo>
                    <a:pt x="84" y="58"/>
                  </a:lnTo>
                  <a:lnTo>
                    <a:pt x="84" y="58"/>
                  </a:lnTo>
                  <a:lnTo>
                    <a:pt x="85" y="58"/>
                  </a:lnTo>
                  <a:lnTo>
                    <a:pt x="85" y="59"/>
                  </a:lnTo>
                  <a:lnTo>
                    <a:pt x="85" y="59"/>
                  </a:lnTo>
                  <a:lnTo>
                    <a:pt x="85" y="60"/>
                  </a:lnTo>
                  <a:lnTo>
                    <a:pt x="85" y="60"/>
                  </a:lnTo>
                  <a:lnTo>
                    <a:pt x="85" y="60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86" y="59"/>
                  </a:lnTo>
                  <a:lnTo>
                    <a:pt x="86" y="59"/>
                  </a:lnTo>
                  <a:lnTo>
                    <a:pt x="86" y="58"/>
                  </a:lnTo>
                  <a:lnTo>
                    <a:pt x="85" y="58"/>
                  </a:lnTo>
                  <a:lnTo>
                    <a:pt x="85" y="58"/>
                  </a:lnTo>
                  <a:lnTo>
                    <a:pt x="85" y="58"/>
                  </a:lnTo>
                  <a:lnTo>
                    <a:pt x="85" y="57"/>
                  </a:lnTo>
                  <a:lnTo>
                    <a:pt x="85" y="58"/>
                  </a:lnTo>
                  <a:lnTo>
                    <a:pt x="86" y="58"/>
                  </a:lnTo>
                  <a:lnTo>
                    <a:pt x="86" y="57"/>
                  </a:lnTo>
                  <a:lnTo>
                    <a:pt x="86" y="57"/>
                  </a:lnTo>
                  <a:lnTo>
                    <a:pt x="86" y="56"/>
                  </a:lnTo>
                  <a:lnTo>
                    <a:pt x="86" y="56"/>
                  </a:lnTo>
                  <a:lnTo>
                    <a:pt x="87" y="56"/>
                  </a:lnTo>
                  <a:lnTo>
                    <a:pt x="87" y="56"/>
                  </a:lnTo>
                  <a:lnTo>
                    <a:pt x="87" y="56"/>
                  </a:lnTo>
                  <a:lnTo>
                    <a:pt x="87" y="56"/>
                  </a:lnTo>
                  <a:lnTo>
                    <a:pt x="87" y="55"/>
                  </a:lnTo>
                  <a:lnTo>
                    <a:pt x="87" y="55"/>
                  </a:lnTo>
                  <a:lnTo>
                    <a:pt x="88" y="55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9" y="56"/>
                  </a:lnTo>
                  <a:lnTo>
                    <a:pt x="89" y="56"/>
                  </a:lnTo>
                  <a:lnTo>
                    <a:pt x="88" y="57"/>
                  </a:lnTo>
                  <a:lnTo>
                    <a:pt x="88" y="57"/>
                  </a:lnTo>
                  <a:lnTo>
                    <a:pt x="88" y="57"/>
                  </a:lnTo>
                  <a:lnTo>
                    <a:pt x="87" y="58"/>
                  </a:lnTo>
                  <a:lnTo>
                    <a:pt x="87" y="58"/>
                  </a:lnTo>
                  <a:lnTo>
                    <a:pt x="87" y="58"/>
                  </a:lnTo>
                  <a:lnTo>
                    <a:pt x="87" y="59"/>
                  </a:lnTo>
                  <a:lnTo>
                    <a:pt x="88" y="59"/>
                  </a:lnTo>
                  <a:lnTo>
                    <a:pt x="88" y="58"/>
                  </a:lnTo>
                  <a:lnTo>
                    <a:pt x="89" y="58"/>
                  </a:lnTo>
                  <a:lnTo>
                    <a:pt x="89" y="59"/>
                  </a:lnTo>
                  <a:lnTo>
                    <a:pt x="89" y="59"/>
                  </a:lnTo>
                  <a:lnTo>
                    <a:pt x="89" y="59"/>
                  </a:lnTo>
                  <a:lnTo>
                    <a:pt x="89" y="59"/>
                  </a:lnTo>
                  <a:lnTo>
                    <a:pt x="89" y="60"/>
                  </a:lnTo>
                  <a:lnTo>
                    <a:pt x="89" y="59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90" y="58"/>
                  </a:lnTo>
                  <a:lnTo>
                    <a:pt x="91" y="58"/>
                  </a:lnTo>
                  <a:lnTo>
                    <a:pt x="91" y="59"/>
                  </a:lnTo>
                  <a:lnTo>
                    <a:pt x="91" y="59"/>
                  </a:lnTo>
                  <a:lnTo>
                    <a:pt x="91" y="59"/>
                  </a:lnTo>
                  <a:lnTo>
                    <a:pt x="92" y="59"/>
                  </a:lnTo>
                  <a:lnTo>
                    <a:pt x="92" y="59"/>
                  </a:lnTo>
                  <a:lnTo>
                    <a:pt x="93" y="59"/>
                  </a:lnTo>
                  <a:lnTo>
                    <a:pt x="93" y="59"/>
                  </a:lnTo>
                  <a:lnTo>
                    <a:pt x="94" y="59"/>
                  </a:lnTo>
                  <a:lnTo>
                    <a:pt x="94" y="59"/>
                  </a:lnTo>
                  <a:lnTo>
                    <a:pt x="94" y="59"/>
                  </a:lnTo>
                  <a:lnTo>
                    <a:pt x="95" y="59"/>
                  </a:lnTo>
                  <a:lnTo>
                    <a:pt x="95" y="58"/>
                  </a:lnTo>
                  <a:lnTo>
                    <a:pt x="95" y="58"/>
                  </a:lnTo>
                  <a:lnTo>
                    <a:pt x="95" y="58"/>
                  </a:lnTo>
                  <a:lnTo>
                    <a:pt x="95" y="58"/>
                  </a:lnTo>
                  <a:lnTo>
                    <a:pt x="95" y="57"/>
                  </a:lnTo>
                  <a:lnTo>
                    <a:pt x="95" y="57"/>
                  </a:lnTo>
                  <a:lnTo>
                    <a:pt x="96" y="57"/>
                  </a:lnTo>
                  <a:lnTo>
                    <a:pt x="96" y="57"/>
                  </a:lnTo>
                  <a:lnTo>
                    <a:pt x="96" y="57"/>
                  </a:lnTo>
                  <a:lnTo>
                    <a:pt x="97" y="57"/>
                  </a:lnTo>
                  <a:lnTo>
                    <a:pt x="97" y="57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99" y="56"/>
                  </a:lnTo>
                  <a:lnTo>
                    <a:pt x="99" y="56"/>
                  </a:lnTo>
                  <a:lnTo>
                    <a:pt x="99" y="56"/>
                  </a:lnTo>
                  <a:lnTo>
                    <a:pt x="99" y="57"/>
                  </a:lnTo>
                  <a:lnTo>
                    <a:pt x="99" y="57"/>
                  </a:lnTo>
                  <a:lnTo>
                    <a:pt x="100" y="57"/>
                  </a:lnTo>
                  <a:lnTo>
                    <a:pt x="100" y="57"/>
                  </a:lnTo>
                  <a:lnTo>
                    <a:pt x="100" y="57"/>
                  </a:lnTo>
                  <a:lnTo>
                    <a:pt x="100" y="57"/>
                  </a:lnTo>
                  <a:lnTo>
                    <a:pt x="100" y="57"/>
                  </a:lnTo>
                  <a:lnTo>
                    <a:pt x="100" y="58"/>
                  </a:lnTo>
                  <a:lnTo>
                    <a:pt x="101" y="58"/>
                  </a:lnTo>
                  <a:lnTo>
                    <a:pt x="101" y="58"/>
                  </a:lnTo>
                  <a:lnTo>
                    <a:pt x="101" y="59"/>
                  </a:lnTo>
                  <a:lnTo>
                    <a:pt x="101" y="59"/>
                  </a:lnTo>
                  <a:lnTo>
                    <a:pt x="101" y="59"/>
                  </a:lnTo>
                  <a:lnTo>
                    <a:pt x="102" y="59"/>
                  </a:lnTo>
                  <a:lnTo>
                    <a:pt x="102" y="59"/>
                  </a:lnTo>
                  <a:lnTo>
                    <a:pt x="102" y="58"/>
                  </a:lnTo>
                  <a:lnTo>
                    <a:pt x="103" y="58"/>
                  </a:lnTo>
                  <a:lnTo>
                    <a:pt x="103" y="58"/>
                  </a:lnTo>
                  <a:lnTo>
                    <a:pt x="102" y="58"/>
                  </a:lnTo>
                  <a:lnTo>
                    <a:pt x="102" y="58"/>
                  </a:lnTo>
                  <a:lnTo>
                    <a:pt x="102" y="58"/>
                  </a:lnTo>
                  <a:lnTo>
                    <a:pt x="102" y="57"/>
                  </a:lnTo>
                  <a:lnTo>
                    <a:pt x="102" y="57"/>
                  </a:lnTo>
                  <a:lnTo>
                    <a:pt x="102" y="57"/>
                  </a:lnTo>
                  <a:lnTo>
                    <a:pt x="103" y="57"/>
                  </a:lnTo>
                  <a:lnTo>
                    <a:pt x="103" y="57"/>
                  </a:lnTo>
                  <a:lnTo>
                    <a:pt x="103" y="57"/>
                  </a:lnTo>
                  <a:lnTo>
                    <a:pt x="103" y="57"/>
                  </a:lnTo>
                  <a:lnTo>
                    <a:pt x="103" y="58"/>
                  </a:lnTo>
                  <a:lnTo>
                    <a:pt x="104" y="58"/>
                  </a:lnTo>
                  <a:lnTo>
                    <a:pt x="104" y="58"/>
                  </a:lnTo>
                  <a:lnTo>
                    <a:pt x="105" y="58"/>
                  </a:lnTo>
                  <a:lnTo>
                    <a:pt x="105" y="58"/>
                  </a:lnTo>
                  <a:lnTo>
                    <a:pt x="105" y="58"/>
                  </a:lnTo>
                  <a:lnTo>
                    <a:pt x="105" y="57"/>
                  </a:lnTo>
                  <a:lnTo>
                    <a:pt x="105" y="57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05" y="56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07" y="56"/>
                  </a:lnTo>
                  <a:lnTo>
                    <a:pt x="107" y="56"/>
                  </a:lnTo>
                  <a:lnTo>
                    <a:pt x="108" y="56"/>
                  </a:lnTo>
                  <a:lnTo>
                    <a:pt x="108" y="57"/>
                  </a:lnTo>
                  <a:lnTo>
                    <a:pt x="107" y="57"/>
                  </a:lnTo>
                  <a:lnTo>
                    <a:pt x="107" y="57"/>
                  </a:lnTo>
                  <a:lnTo>
                    <a:pt x="107" y="57"/>
                  </a:lnTo>
                  <a:lnTo>
                    <a:pt x="106" y="57"/>
                  </a:lnTo>
                  <a:lnTo>
                    <a:pt x="106" y="57"/>
                  </a:lnTo>
                  <a:lnTo>
                    <a:pt x="107" y="57"/>
                  </a:lnTo>
                  <a:lnTo>
                    <a:pt x="107" y="58"/>
                  </a:lnTo>
                  <a:lnTo>
                    <a:pt x="107" y="58"/>
                  </a:lnTo>
                  <a:lnTo>
                    <a:pt x="107" y="58"/>
                  </a:lnTo>
                  <a:lnTo>
                    <a:pt x="107" y="58"/>
                  </a:lnTo>
                  <a:lnTo>
                    <a:pt x="107" y="58"/>
                  </a:lnTo>
                  <a:lnTo>
                    <a:pt x="107" y="59"/>
                  </a:lnTo>
                  <a:lnTo>
                    <a:pt x="107" y="59"/>
                  </a:lnTo>
                  <a:lnTo>
                    <a:pt x="107" y="60"/>
                  </a:lnTo>
                  <a:lnTo>
                    <a:pt x="107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9" y="59"/>
                  </a:lnTo>
                  <a:lnTo>
                    <a:pt x="109" y="60"/>
                  </a:lnTo>
                  <a:lnTo>
                    <a:pt x="109" y="59"/>
                  </a:lnTo>
                  <a:lnTo>
                    <a:pt x="109" y="60"/>
                  </a:lnTo>
                  <a:lnTo>
                    <a:pt x="109" y="60"/>
                  </a:lnTo>
                  <a:lnTo>
                    <a:pt x="109" y="60"/>
                  </a:lnTo>
                  <a:lnTo>
                    <a:pt x="109" y="60"/>
                  </a:lnTo>
                  <a:lnTo>
                    <a:pt x="110" y="60"/>
                  </a:lnTo>
                  <a:lnTo>
                    <a:pt x="110" y="60"/>
                  </a:lnTo>
                  <a:lnTo>
                    <a:pt x="110" y="60"/>
                  </a:lnTo>
                  <a:lnTo>
                    <a:pt x="110" y="59"/>
                  </a:lnTo>
                  <a:lnTo>
                    <a:pt x="110" y="59"/>
                  </a:lnTo>
                  <a:lnTo>
                    <a:pt x="110" y="59"/>
                  </a:lnTo>
                  <a:lnTo>
                    <a:pt x="111" y="59"/>
                  </a:lnTo>
                  <a:lnTo>
                    <a:pt x="111" y="59"/>
                  </a:lnTo>
                  <a:lnTo>
                    <a:pt x="111" y="58"/>
                  </a:lnTo>
                  <a:lnTo>
                    <a:pt x="111" y="58"/>
                  </a:lnTo>
                  <a:lnTo>
                    <a:pt x="111" y="58"/>
                  </a:lnTo>
                  <a:lnTo>
                    <a:pt x="112" y="58"/>
                  </a:lnTo>
                  <a:lnTo>
                    <a:pt x="112" y="59"/>
                  </a:lnTo>
                  <a:lnTo>
                    <a:pt x="112" y="59"/>
                  </a:lnTo>
                  <a:lnTo>
                    <a:pt x="112" y="59"/>
                  </a:lnTo>
                  <a:lnTo>
                    <a:pt x="112" y="60"/>
                  </a:lnTo>
                  <a:lnTo>
                    <a:pt x="112" y="60"/>
                  </a:lnTo>
                  <a:lnTo>
                    <a:pt x="113" y="60"/>
                  </a:lnTo>
                  <a:lnTo>
                    <a:pt x="114" y="60"/>
                  </a:lnTo>
                  <a:lnTo>
                    <a:pt x="113" y="60"/>
                  </a:lnTo>
                  <a:lnTo>
                    <a:pt x="113" y="60"/>
                  </a:lnTo>
                  <a:lnTo>
                    <a:pt x="113" y="59"/>
                  </a:lnTo>
                  <a:lnTo>
                    <a:pt x="114" y="59"/>
                  </a:lnTo>
                  <a:lnTo>
                    <a:pt x="114" y="58"/>
                  </a:lnTo>
                  <a:lnTo>
                    <a:pt x="114" y="58"/>
                  </a:lnTo>
                  <a:lnTo>
                    <a:pt x="114" y="58"/>
                  </a:lnTo>
                  <a:lnTo>
                    <a:pt x="115" y="58"/>
                  </a:lnTo>
                  <a:lnTo>
                    <a:pt x="115" y="58"/>
                  </a:lnTo>
                  <a:lnTo>
                    <a:pt x="115" y="58"/>
                  </a:lnTo>
                  <a:lnTo>
                    <a:pt x="115" y="59"/>
                  </a:lnTo>
                  <a:lnTo>
                    <a:pt x="115" y="59"/>
                  </a:lnTo>
                  <a:lnTo>
                    <a:pt x="114" y="60"/>
                  </a:lnTo>
                  <a:lnTo>
                    <a:pt x="114" y="60"/>
                  </a:lnTo>
                  <a:lnTo>
                    <a:pt x="114" y="60"/>
                  </a:lnTo>
                  <a:lnTo>
                    <a:pt x="115" y="60"/>
                  </a:lnTo>
                  <a:lnTo>
                    <a:pt x="115" y="61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6" y="60"/>
                  </a:lnTo>
                  <a:lnTo>
                    <a:pt x="116" y="60"/>
                  </a:lnTo>
                  <a:lnTo>
                    <a:pt x="116" y="60"/>
                  </a:lnTo>
                  <a:lnTo>
                    <a:pt x="116" y="60"/>
                  </a:lnTo>
                  <a:lnTo>
                    <a:pt x="116" y="61"/>
                  </a:lnTo>
                  <a:lnTo>
                    <a:pt x="116" y="61"/>
                  </a:lnTo>
                  <a:lnTo>
                    <a:pt x="116" y="61"/>
                  </a:lnTo>
                  <a:lnTo>
                    <a:pt x="116" y="61"/>
                  </a:lnTo>
                  <a:lnTo>
                    <a:pt x="117" y="61"/>
                  </a:lnTo>
                  <a:lnTo>
                    <a:pt x="117" y="62"/>
                  </a:lnTo>
                  <a:lnTo>
                    <a:pt x="117" y="62"/>
                  </a:lnTo>
                  <a:lnTo>
                    <a:pt x="118" y="62"/>
                  </a:lnTo>
                  <a:lnTo>
                    <a:pt x="118" y="62"/>
                  </a:lnTo>
                  <a:lnTo>
                    <a:pt x="117" y="62"/>
                  </a:lnTo>
                  <a:lnTo>
                    <a:pt x="117" y="63"/>
                  </a:lnTo>
                  <a:lnTo>
                    <a:pt x="116" y="63"/>
                  </a:lnTo>
                  <a:lnTo>
                    <a:pt x="116" y="63"/>
                  </a:lnTo>
                  <a:lnTo>
                    <a:pt x="116" y="64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63" name="Freeform 173"/>
            <p:cNvSpPr>
              <a:spLocks/>
            </p:cNvSpPr>
            <p:nvPr>
              <p:custDataLst>
                <p:tags r:id="rId318"/>
              </p:custDataLst>
            </p:nvPr>
          </p:nvSpPr>
          <p:spPr bwMode="auto">
            <a:xfrm>
              <a:off x="5574923" y="5226707"/>
              <a:ext cx="244505" cy="8410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3"/>
                </a:cxn>
                <a:cxn ang="0">
                  <a:pos x="11" y="3"/>
                </a:cxn>
                <a:cxn ang="0">
                  <a:pos x="12" y="6"/>
                </a:cxn>
                <a:cxn ang="0">
                  <a:pos x="15" y="5"/>
                </a:cxn>
                <a:cxn ang="0">
                  <a:pos x="17" y="9"/>
                </a:cxn>
                <a:cxn ang="0">
                  <a:pos x="20" y="6"/>
                </a:cxn>
                <a:cxn ang="0">
                  <a:pos x="23" y="8"/>
                </a:cxn>
                <a:cxn ang="0">
                  <a:pos x="26" y="6"/>
                </a:cxn>
                <a:cxn ang="0">
                  <a:pos x="29" y="6"/>
                </a:cxn>
                <a:cxn ang="0">
                  <a:pos x="33" y="8"/>
                </a:cxn>
                <a:cxn ang="0">
                  <a:pos x="34" y="5"/>
                </a:cxn>
                <a:cxn ang="0">
                  <a:pos x="37" y="5"/>
                </a:cxn>
                <a:cxn ang="0">
                  <a:pos x="38" y="9"/>
                </a:cxn>
                <a:cxn ang="0">
                  <a:pos x="40" y="7"/>
                </a:cxn>
                <a:cxn ang="0">
                  <a:pos x="41" y="8"/>
                </a:cxn>
                <a:cxn ang="0">
                  <a:pos x="43" y="9"/>
                </a:cxn>
                <a:cxn ang="0">
                  <a:pos x="47" y="12"/>
                </a:cxn>
                <a:cxn ang="0">
                  <a:pos x="47" y="9"/>
                </a:cxn>
                <a:cxn ang="0">
                  <a:pos x="49" y="7"/>
                </a:cxn>
                <a:cxn ang="0">
                  <a:pos x="51" y="8"/>
                </a:cxn>
                <a:cxn ang="0">
                  <a:pos x="50" y="10"/>
                </a:cxn>
                <a:cxn ang="0">
                  <a:pos x="53" y="12"/>
                </a:cxn>
                <a:cxn ang="0">
                  <a:pos x="55" y="10"/>
                </a:cxn>
                <a:cxn ang="0">
                  <a:pos x="58" y="8"/>
                </a:cxn>
                <a:cxn ang="0">
                  <a:pos x="58" y="11"/>
                </a:cxn>
                <a:cxn ang="0">
                  <a:pos x="62" y="10"/>
                </a:cxn>
                <a:cxn ang="0">
                  <a:pos x="62" y="14"/>
                </a:cxn>
                <a:cxn ang="0">
                  <a:pos x="66" y="13"/>
                </a:cxn>
                <a:cxn ang="0">
                  <a:pos x="69" y="13"/>
                </a:cxn>
                <a:cxn ang="0">
                  <a:pos x="70" y="16"/>
                </a:cxn>
                <a:cxn ang="0">
                  <a:pos x="74" y="17"/>
                </a:cxn>
                <a:cxn ang="0">
                  <a:pos x="71" y="17"/>
                </a:cxn>
                <a:cxn ang="0">
                  <a:pos x="74" y="19"/>
                </a:cxn>
                <a:cxn ang="0">
                  <a:pos x="74" y="22"/>
                </a:cxn>
                <a:cxn ang="0">
                  <a:pos x="75" y="24"/>
                </a:cxn>
                <a:cxn ang="0">
                  <a:pos x="78" y="24"/>
                </a:cxn>
                <a:cxn ang="0">
                  <a:pos x="79" y="27"/>
                </a:cxn>
                <a:cxn ang="0">
                  <a:pos x="80" y="24"/>
                </a:cxn>
                <a:cxn ang="0">
                  <a:pos x="81" y="26"/>
                </a:cxn>
                <a:cxn ang="0">
                  <a:pos x="84" y="27"/>
                </a:cxn>
                <a:cxn ang="0">
                  <a:pos x="85" y="26"/>
                </a:cxn>
                <a:cxn ang="0">
                  <a:pos x="87" y="25"/>
                </a:cxn>
                <a:cxn ang="0">
                  <a:pos x="90" y="26"/>
                </a:cxn>
                <a:cxn ang="0">
                  <a:pos x="92" y="24"/>
                </a:cxn>
                <a:cxn ang="0">
                  <a:pos x="95" y="27"/>
                </a:cxn>
                <a:cxn ang="0">
                  <a:pos x="98" y="25"/>
                </a:cxn>
                <a:cxn ang="0">
                  <a:pos x="98" y="28"/>
                </a:cxn>
                <a:cxn ang="0">
                  <a:pos x="100" y="29"/>
                </a:cxn>
                <a:cxn ang="0">
                  <a:pos x="102" y="29"/>
                </a:cxn>
                <a:cxn ang="0">
                  <a:pos x="104" y="32"/>
                </a:cxn>
                <a:cxn ang="0">
                  <a:pos x="106" y="30"/>
                </a:cxn>
                <a:cxn ang="0">
                  <a:pos x="110" y="31"/>
                </a:cxn>
                <a:cxn ang="0">
                  <a:pos x="112" y="35"/>
                </a:cxn>
                <a:cxn ang="0">
                  <a:pos x="114" y="38"/>
                </a:cxn>
                <a:cxn ang="0">
                  <a:pos x="117" y="36"/>
                </a:cxn>
                <a:cxn ang="0">
                  <a:pos x="118" y="39"/>
                </a:cxn>
                <a:cxn ang="0">
                  <a:pos x="121" y="39"/>
                </a:cxn>
                <a:cxn ang="0">
                  <a:pos x="123" y="41"/>
                </a:cxn>
              </a:cxnLst>
              <a:rect l="0" t="0" r="r" b="b"/>
              <a:pathLst>
                <a:path w="125" h="4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3" y="6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8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10"/>
                  </a:lnTo>
                  <a:lnTo>
                    <a:pt x="40" y="10"/>
                  </a:lnTo>
                  <a:lnTo>
                    <a:pt x="40" y="9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9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49" y="9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52" y="10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3" y="11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5" y="12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9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6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2" y="10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2" y="14"/>
                  </a:lnTo>
                  <a:lnTo>
                    <a:pt x="63" y="14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7" y="14"/>
                  </a:lnTo>
                  <a:lnTo>
                    <a:pt x="67" y="14"/>
                  </a:lnTo>
                  <a:lnTo>
                    <a:pt x="67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69" y="14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69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4" y="16"/>
                  </a:lnTo>
                  <a:lnTo>
                    <a:pt x="74" y="17"/>
                  </a:lnTo>
                  <a:lnTo>
                    <a:pt x="74" y="17"/>
                  </a:lnTo>
                  <a:lnTo>
                    <a:pt x="74" y="17"/>
                  </a:lnTo>
                  <a:lnTo>
                    <a:pt x="74" y="17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0" y="17"/>
                  </a:lnTo>
                  <a:lnTo>
                    <a:pt x="69" y="18"/>
                  </a:lnTo>
                  <a:lnTo>
                    <a:pt x="69" y="18"/>
                  </a:lnTo>
                  <a:lnTo>
                    <a:pt x="70" y="18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72" y="19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21"/>
                  </a:lnTo>
                  <a:lnTo>
                    <a:pt x="75" y="21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3" y="23"/>
                  </a:lnTo>
                  <a:lnTo>
                    <a:pt x="73" y="23"/>
                  </a:lnTo>
                  <a:lnTo>
                    <a:pt x="73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8" y="27"/>
                  </a:lnTo>
                  <a:lnTo>
                    <a:pt x="78" y="27"/>
                  </a:lnTo>
                  <a:lnTo>
                    <a:pt x="79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79" y="26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5"/>
                  </a:lnTo>
                  <a:lnTo>
                    <a:pt x="82" y="25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1" y="26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5" y="28"/>
                  </a:lnTo>
                  <a:lnTo>
                    <a:pt x="85" y="28"/>
                  </a:lnTo>
                  <a:lnTo>
                    <a:pt x="85" y="28"/>
                  </a:lnTo>
                  <a:lnTo>
                    <a:pt x="85" y="28"/>
                  </a:lnTo>
                  <a:lnTo>
                    <a:pt x="86" y="28"/>
                  </a:lnTo>
                  <a:lnTo>
                    <a:pt x="87" y="28"/>
                  </a:lnTo>
                  <a:lnTo>
                    <a:pt x="86" y="28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5" y="25"/>
                  </a:lnTo>
                  <a:lnTo>
                    <a:pt x="85" y="25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7" y="25"/>
                  </a:lnTo>
                  <a:lnTo>
                    <a:pt x="87" y="25"/>
                  </a:lnTo>
                  <a:lnTo>
                    <a:pt x="87" y="25"/>
                  </a:lnTo>
                  <a:lnTo>
                    <a:pt x="87" y="25"/>
                  </a:lnTo>
                  <a:lnTo>
                    <a:pt x="88" y="25"/>
                  </a:lnTo>
                  <a:lnTo>
                    <a:pt x="88" y="25"/>
                  </a:lnTo>
                  <a:lnTo>
                    <a:pt x="89" y="25"/>
                  </a:lnTo>
                  <a:lnTo>
                    <a:pt x="89" y="25"/>
                  </a:lnTo>
                  <a:lnTo>
                    <a:pt x="89" y="25"/>
                  </a:lnTo>
                  <a:lnTo>
                    <a:pt x="89" y="25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7"/>
                  </a:lnTo>
                  <a:lnTo>
                    <a:pt x="92" y="27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4"/>
                  </a:lnTo>
                  <a:lnTo>
                    <a:pt x="93" y="24"/>
                  </a:lnTo>
                  <a:lnTo>
                    <a:pt x="94" y="24"/>
                  </a:lnTo>
                  <a:lnTo>
                    <a:pt x="94" y="24"/>
                  </a:lnTo>
                  <a:lnTo>
                    <a:pt x="94" y="24"/>
                  </a:lnTo>
                  <a:lnTo>
                    <a:pt x="95" y="24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6"/>
                  </a:lnTo>
                  <a:lnTo>
                    <a:pt x="95" y="26"/>
                  </a:lnTo>
                  <a:lnTo>
                    <a:pt x="95" y="27"/>
                  </a:lnTo>
                  <a:lnTo>
                    <a:pt x="96" y="27"/>
                  </a:lnTo>
                  <a:lnTo>
                    <a:pt x="96" y="27"/>
                  </a:lnTo>
                  <a:lnTo>
                    <a:pt x="96" y="27"/>
                  </a:lnTo>
                  <a:lnTo>
                    <a:pt x="97" y="27"/>
                  </a:lnTo>
                  <a:lnTo>
                    <a:pt x="97" y="27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9" y="27"/>
                  </a:lnTo>
                  <a:lnTo>
                    <a:pt x="98" y="27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8" y="29"/>
                  </a:lnTo>
                  <a:lnTo>
                    <a:pt x="98" y="29"/>
                  </a:lnTo>
                  <a:lnTo>
                    <a:pt x="98" y="29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100" y="29"/>
                  </a:lnTo>
                  <a:lnTo>
                    <a:pt x="100" y="29"/>
                  </a:lnTo>
                  <a:lnTo>
                    <a:pt x="100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1" y="28"/>
                  </a:lnTo>
                  <a:lnTo>
                    <a:pt x="102" y="28"/>
                  </a:lnTo>
                  <a:lnTo>
                    <a:pt x="102" y="28"/>
                  </a:lnTo>
                  <a:lnTo>
                    <a:pt x="102" y="28"/>
                  </a:lnTo>
                  <a:lnTo>
                    <a:pt x="102" y="28"/>
                  </a:lnTo>
                  <a:lnTo>
                    <a:pt x="102" y="29"/>
                  </a:lnTo>
                  <a:lnTo>
                    <a:pt x="102" y="29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1" y="30"/>
                  </a:lnTo>
                  <a:lnTo>
                    <a:pt x="101" y="31"/>
                  </a:lnTo>
                  <a:lnTo>
                    <a:pt x="102" y="31"/>
                  </a:lnTo>
                  <a:lnTo>
                    <a:pt x="102" y="32"/>
                  </a:lnTo>
                  <a:lnTo>
                    <a:pt x="103" y="32"/>
                  </a:lnTo>
                  <a:lnTo>
                    <a:pt x="103" y="32"/>
                  </a:lnTo>
                  <a:lnTo>
                    <a:pt x="103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1"/>
                  </a:lnTo>
                  <a:lnTo>
                    <a:pt x="104" y="31"/>
                  </a:lnTo>
                  <a:lnTo>
                    <a:pt x="104" y="30"/>
                  </a:lnTo>
                  <a:lnTo>
                    <a:pt x="104" y="30"/>
                  </a:lnTo>
                  <a:lnTo>
                    <a:pt x="105" y="30"/>
                  </a:lnTo>
                  <a:lnTo>
                    <a:pt x="105" y="30"/>
                  </a:lnTo>
                  <a:lnTo>
                    <a:pt x="105" y="30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9" y="30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10" y="33"/>
                  </a:lnTo>
                  <a:lnTo>
                    <a:pt x="110" y="33"/>
                  </a:lnTo>
                  <a:lnTo>
                    <a:pt x="110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13" y="36"/>
                  </a:lnTo>
                  <a:lnTo>
                    <a:pt x="113" y="36"/>
                  </a:lnTo>
                  <a:lnTo>
                    <a:pt x="113" y="37"/>
                  </a:lnTo>
                  <a:lnTo>
                    <a:pt x="113" y="37"/>
                  </a:lnTo>
                  <a:lnTo>
                    <a:pt x="113" y="37"/>
                  </a:lnTo>
                  <a:lnTo>
                    <a:pt x="113" y="38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14" y="37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5" y="36"/>
                  </a:lnTo>
                  <a:lnTo>
                    <a:pt x="116" y="36"/>
                  </a:lnTo>
                  <a:lnTo>
                    <a:pt x="116" y="35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17" y="36"/>
                  </a:lnTo>
                  <a:lnTo>
                    <a:pt x="118" y="36"/>
                  </a:lnTo>
                  <a:lnTo>
                    <a:pt x="118" y="36"/>
                  </a:lnTo>
                  <a:lnTo>
                    <a:pt x="118" y="37"/>
                  </a:lnTo>
                  <a:lnTo>
                    <a:pt x="118" y="37"/>
                  </a:lnTo>
                  <a:lnTo>
                    <a:pt x="118" y="37"/>
                  </a:lnTo>
                  <a:lnTo>
                    <a:pt x="118" y="38"/>
                  </a:lnTo>
                  <a:lnTo>
                    <a:pt x="117" y="38"/>
                  </a:lnTo>
                  <a:lnTo>
                    <a:pt x="117" y="38"/>
                  </a:lnTo>
                  <a:lnTo>
                    <a:pt x="117" y="39"/>
                  </a:lnTo>
                  <a:lnTo>
                    <a:pt x="118" y="39"/>
                  </a:lnTo>
                  <a:lnTo>
                    <a:pt x="118" y="39"/>
                  </a:lnTo>
                  <a:lnTo>
                    <a:pt x="118" y="39"/>
                  </a:lnTo>
                  <a:lnTo>
                    <a:pt x="118" y="39"/>
                  </a:lnTo>
                  <a:lnTo>
                    <a:pt x="119" y="39"/>
                  </a:lnTo>
                  <a:lnTo>
                    <a:pt x="119" y="40"/>
                  </a:lnTo>
                  <a:lnTo>
                    <a:pt x="119" y="40"/>
                  </a:lnTo>
                  <a:lnTo>
                    <a:pt x="120" y="39"/>
                  </a:lnTo>
                  <a:lnTo>
                    <a:pt x="120" y="39"/>
                  </a:lnTo>
                  <a:lnTo>
                    <a:pt x="120" y="39"/>
                  </a:lnTo>
                  <a:lnTo>
                    <a:pt x="121" y="39"/>
                  </a:lnTo>
                  <a:lnTo>
                    <a:pt x="121" y="39"/>
                  </a:lnTo>
                  <a:lnTo>
                    <a:pt x="121" y="39"/>
                  </a:lnTo>
                  <a:lnTo>
                    <a:pt x="122" y="39"/>
                  </a:lnTo>
                  <a:lnTo>
                    <a:pt x="122" y="39"/>
                  </a:lnTo>
                  <a:lnTo>
                    <a:pt x="122" y="40"/>
                  </a:lnTo>
                  <a:lnTo>
                    <a:pt x="122" y="41"/>
                  </a:lnTo>
                  <a:lnTo>
                    <a:pt x="122" y="41"/>
                  </a:lnTo>
                  <a:lnTo>
                    <a:pt x="123" y="41"/>
                  </a:lnTo>
                  <a:lnTo>
                    <a:pt x="123" y="41"/>
                  </a:lnTo>
                  <a:lnTo>
                    <a:pt x="123" y="41"/>
                  </a:lnTo>
                  <a:lnTo>
                    <a:pt x="123" y="42"/>
                  </a:lnTo>
                  <a:lnTo>
                    <a:pt x="123" y="42"/>
                  </a:lnTo>
                  <a:lnTo>
                    <a:pt x="123" y="42"/>
                  </a:lnTo>
                  <a:lnTo>
                    <a:pt x="123" y="43"/>
                  </a:lnTo>
                  <a:lnTo>
                    <a:pt x="123" y="43"/>
                  </a:lnTo>
                  <a:lnTo>
                    <a:pt x="123" y="43"/>
                  </a:lnTo>
                  <a:lnTo>
                    <a:pt x="124" y="43"/>
                  </a:lnTo>
                  <a:lnTo>
                    <a:pt x="124" y="43"/>
                  </a:lnTo>
                  <a:lnTo>
                    <a:pt x="125" y="4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64" name="Freeform 174"/>
            <p:cNvSpPr>
              <a:spLocks/>
            </p:cNvSpPr>
            <p:nvPr>
              <p:custDataLst>
                <p:tags r:id="rId319"/>
              </p:custDataLst>
            </p:nvPr>
          </p:nvSpPr>
          <p:spPr bwMode="auto">
            <a:xfrm>
              <a:off x="5314771" y="5213011"/>
              <a:ext cx="260154" cy="70418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5" y="33"/>
                </a:cxn>
                <a:cxn ang="0">
                  <a:pos x="7" y="30"/>
                </a:cxn>
                <a:cxn ang="0">
                  <a:pos x="10" y="31"/>
                </a:cxn>
                <a:cxn ang="0">
                  <a:pos x="12" y="32"/>
                </a:cxn>
                <a:cxn ang="0">
                  <a:pos x="18" y="30"/>
                </a:cxn>
                <a:cxn ang="0">
                  <a:pos x="16" y="27"/>
                </a:cxn>
                <a:cxn ang="0">
                  <a:pos x="19" y="26"/>
                </a:cxn>
                <a:cxn ang="0">
                  <a:pos x="22" y="26"/>
                </a:cxn>
                <a:cxn ang="0">
                  <a:pos x="24" y="29"/>
                </a:cxn>
                <a:cxn ang="0">
                  <a:pos x="26" y="28"/>
                </a:cxn>
                <a:cxn ang="0">
                  <a:pos x="26" y="25"/>
                </a:cxn>
                <a:cxn ang="0">
                  <a:pos x="29" y="28"/>
                </a:cxn>
                <a:cxn ang="0">
                  <a:pos x="31" y="27"/>
                </a:cxn>
                <a:cxn ang="0">
                  <a:pos x="34" y="24"/>
                </a:cxn>
                <a:cxn ang="0">
                  <a:pos x="35" y="21"/>
                </a:cxn>
                <a:cxn ang="0">
                  <a:pos x="37" y="17"/>
                </a:cxn>
                <a:cxn ang="0">
                  <a:pos x="38" y="14"/>
                </a:cxn>
                <a:cxn ang="0">
                  <a:pos x="40" y="15"/>
                </a:cxn>
                <a:cxn ang="0">
                  <a:pos x="42" y="17"/>
                </a:cxn>
                <a:cxn ang="0">
                  <a:pos x="46" y="16"/>
                </a:cxn>
                <a:cxn ang="0">
                  <a:pos x="49" y="13"/>
                </a:cxn>
                <a:cxn ang="0">
                  <a:pos x="50" y="10"/>
                </a:cxn>
                <a:cxn ang="0">
                  <a:pos x="53" y="9"/>
                </a:cxn>
                <a:cxn ang="0">
                  <a:pos x="55" y="6"/>
                </a:cxn>
                <a:cxn ang="0">
                  <a:pos x="58" y="7"/>
                </a:cxn>
                <a:cxn ang="0">
                  <a:pos x="60" y="4"/>
                </a:cxn>
                <a:cxn ang="0">
                  <a:pos x="62" y="5"/>
                </a:cxn>
                <a:cxn ang="0">
                  <a:pos x="65" y="7"/>
                </a:cxn>
                <a:cxn ang="0">
                  <a:pos x="69" y="6"/>
                </a:cxn>
                <a:cxn ang="0">
                  <a:pos x="71" y="9"/>
                </a:cxn>
                <a:cxn ang="0">
                  <a:pos x="75" y="6"/>
                </a:cxn>
                <a:cxn ang="0">
                  <a:pos x="78" y="8"/>
                </a:cxn>
                <a:cxn ang="0">
                  <a:pos x="80" y="11"/>
                </a:cxn>
                <a:cxn ang="0">
                  <a:pos x="82" y="8"/>
                </a:cxn>
                <a:cxn ang="0">
                  <a:pos x="86" y="8"/>
                </a:cxn>
                <a:cxn ang="0">
                  <a:pos x="90" y="9"/>
                </a:cxn>
                <a:cxn ang="0">
                  <a:pos x="89" y="5"/>
                </a:cxn>
                <a:cxn ang="0">
                  <a:pos x="92" y="5"/>
                </a:cxn>
                <a:cxn ang="0">
                  <a:pos x="95" y="5"/>
                </a:cxn>
                <a:cxn ang="0">
                  <a:pos x="98" y="2"/>
                </a:cxn>
                <a:cxn ang="0">
                  <a:pos x="101" y="3"/>
                </a:cxn>
                <a:cxn ang="0">
                  <a:pos x="104" y="4"/>
                </a:cxn>
                <a:cxn ang="0">
                  <a:pos x="104" y="7"/>
                </a:cxn>
                <a:cxn ang="0">
                  <a:pos x="104" y="11"/>
                </a:cxn>
                <a:cxn ang="0">
                  <a:pos x="107" y="8"/>
                </a:cxn>
                <a:cxn ang="0">
                  <a:pos x="110" y="8"/>
                </a:cxn>
                <a:cxn ang="0">
                  <a:pos x="114" y="7"/>
                </a:cxn>
                <a:cxn ang="0">
                  <a:pos x="116" y="5"/>
                </a:cxn>
                <a:cxn ang="0">
                  <a:pos x="118" y="7"/>
                </a:cxn>
                <a:cxn ang="0">
                  <a:pos x="121" y="6"/>
                </a:cxn>
                <a:cxn ang="0">
                  <a:pos x="121" y="2"/>
                </a:cxn>
                <a:cxn ang="0">
                  <a:pos x="125" y="0"/>
                </a:cxn>
                <a:cxn ang="0">
                  <a:pos x="125" y="3"/>
                </a:cxn>
                <a:cxn ang="0">
                  <a:pos x="125" y="6"/>
                </a:cxn>
                <a:cxn ang="0">
                  <a:pos x="128" y="6"/>
                </a:cxn>
                <a:cxn ang="0">
                  <a:pos x="127" y="8"/>
                </a:cxn>
                <a:cxn ang="0">
                  <a:pos x="130" y="10"/>
                </a:cxn>
                <a:cxn ang="0">
                  <a:pos x="131" y="6"/>
                </a:cxn>
              </a:cxnLst>
              <a:rect l="0" t="0" r="r" b="b"/>
              <a:pathLst>
                <a:path w="133" h="36">
                  <a:moveTo>
                    <a:pt x="0" y="33"/>
                  </a:moveTo>
                  <a:lnTo>
                    <a:pt x="0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3" y="36"/>
                  </a:lnTo>
                  <a:lnTo>
                    <a:pt x="4" y="36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6" y="33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20" y="26"/>
                  </a:lnTo>
                  <a:lnTo>
                    <a:pt x="20" y="25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6" y="30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7" y="25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8" y="26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5"/>
                  </a:lnTo>
                  <a:lnTo>
                    <a:pt x="32" y="25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3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7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3" y="17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6" y="17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1" y="9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9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7"/>
                  </a:lnTo>
                  <a:lnTo>
                    <a:pt x="64" y="7"/>
                  </a:lnTo>
                  <a:lnTo>
                    <a:pt x="65" y="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68" y="6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9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70" y="6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9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8" y="9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80" y="11"/>
                  </a:lnTo>
                  <a:lnTo>
                    <a:pt x="80" y="10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4" y="8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90" y="10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7"/>
                  </a:lnTo>
                  <a:lnTo>
                    <a:pt x="89" y="7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2" y="5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4" y="6"/>
                  </a:lnTo>
                  <a:lnTo>
                    <a:pt x="94" y="5"/>
                  </a:lnTo>
                  <a:lnTo>
                    <a:pt x="94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6" y="5"/>
                  </a:lnTo>
                  <a:lnTo>
                    <a:pt x="96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3"/>
                  </a:lnTo>
                  <a:lnTo>
                    <a:pt x="97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100" y="1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01" y="3"/>
                  </a:lnTo>
                  <a:lnTo>
                    <a:pt x="101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4" y="3"/>
                  </a:lnTo>
                  <a:lnTo>
                    <a:pt x="104" y="3"/>
                  </a:lnTo>
                  <a:lnTo>
                    <a:pt x="104" y="3"/>
                  </a:lnTo>
                  <a:lnTo>
                    <a:pt x="104" y="4"/>
                  </a:lnTo>
                  <a:lnTo>
                    <a:pt x="105" y="4"/>
                  </a:lnTo>
                  <a:lnTo>
                    <a:pt x="105" y="5"/>
                  </a:lnTo>
                  <a:lnTo>
                    <a:pt x="105" y="5"/>
                  </a:lnTo>
                  <a:lnTo>
                    <a:pt x="105" y="6"/>
                  </a:lnTo>
                  <a:lnTo>
                    <a:pt x="104" y="6"/>
                  </a:lnTo>
                  <a:lnTo>
                    <a:pt x="104" y="6"/>
                  </a:lnTo>
                  <a:lnTo>
                    <a:pt x="104" y="6"/>
                  </a:lnTo>
                  <a:lnTo>
                    <a:pt x="104" y="7"/>
                  </a:lnTo>
                  <a:lnTo>
                    <a:pt x="104" y="7"/>
                  </a:lnTo>
                  <a:lnTo>
                    <a:pt x="104" y="7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3" y="8"/>
                  </a:lnTo>
                  <a:lnTo>
                    <a:pt x="103" y="9"/>
                  </a:lnTo>
                  <a:lnTo>
                    <a:pt x="103" y="9"/>
                  </a:lnTo>
                  <a:lnTo>
                    <a:pt x="103" y="10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4" y="11"/>
                  </a:lnTo>
                  <a:lnTo>
                    <a:pt x="104" y="11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6" y="9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9" y="7"/>
                  </a:lnTo>
                  <a:lnTo>
                    <a:pt x="109" y="7"/>
                  </a:lnTo>
                  <a:lnTo>
                    <a:pt x="109" y="7"/>
                  </a:lnTo>
                  <a:lnTo>
                    <a:pt x="109" y="7"/>
                  </a:lnTo>
                  <a:lnTo>
                    <a:pt x="110" y="7"/>
                  </a:lnTo>
                  <a:lnTo>
                    <a:pt x="110" y="8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112" y="8"/>
                  </a:lnTo>
                  <a:lnTo>
                    <a:pt x="113" y="8"/>
                  </a:lnTo>
                  <a:lnTo>
                    <a:pt x="113" y="8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14" y="7"/>
                  </a:lnTo>
                  <a:lnTo>
                    <a:pt x="114" y="7"/>
                  </a:lnTo>
                  <a:lnTo>
                    <a:pt x="114" y="6"/>
                  </a:lnTo>
                  <a:lnTo>
                    <a:pt x="114" y="5"/>
                  </a:lnTo>
                  <a:lnTo>
                    <a:pt x="114" y="5"/>
                  </a:lnTo>
                  <a:lnTo>
                    <a:pt x="114" y="5"/>
                  </a:lnTo>
                  <a:lnTo>
                    <a:pt x="115" y="5"/>
                  </a:lnTo>
                  <a:lnTo>
                    <a:pt x="115" y="4"/>
                  </a:lnTo>
                  <a:lnTo>
                    <a:pt x="115" y="4"/>
                  </a:lnTo>
                  <a:lnTo>
                    <a:pt x="116" y="4"/>
                  </a:lnTo>
                  <a:lnTo>
                    <a:pt x="116" y="5"/>
                  </a:lnTo>
                  <a:lnTo>
                    <a:pt x="116" y="5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7"/>
                  </a:lnTo>
                  <a:lnTo>
                    <a:pt x="117" y="8"/>
                  </a:lnTo>
                  <a:lnTo>
                    <a:pt x="118" y="8"/>
                  </a:lnTo>
                  <a:lnTo>
                    <a:pt x="118" y="7"/>
                  </a:lnTo>
                  <a:lnTo>
                    <a:pt x="118" y="7"/>
                  </a:lnTo>
                  <a:lnTo>
                    <a:pt x="118" y="7"/>
                  </a:lnTo>
                  <a:lnTo>
                    <a:pt x="118" y="7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20" y="7"/>
                  </a:lnTo>
                  <a:lnTo>
                    <a:pt x="120" y="6"/>
                  </a:lnTo>
                  <a:lnTo>
                    <a:pt x="120" y="6"/>
                  </a:lnTo>
                  <a:lnTo>
                    <a:pt x="121" y="6"/>
                  </a:lnTo>
                  <a:lnTo>
                    <a:pt x="121" y="6"/>
                  </a:lnTo>
                  <a:lnTo>
                    <a:pt x="122" y="6"/>
                  </a:lnTo>
                  <a:lnTo>
                    <a:pt x="122" y="6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1" y="2"/>
                  </a:lnTo>
                  <a:lnTo>
                    <a:pt x="121" y="2"/>
                  </a:lnTo>
                  <a:lnTo>
                    <a:pt x="121" y="2"/>
                  </a:lnTo>
                  <a:lnTo>
                    <a:pt x="122" y="1"/>
                  </a:lnTo>
                  <a:lnTo>
                    <a:pt x="122" y="1"/>
                  </a:lnTo>
                  <a:lnTo>
                    <a:pt x="123" y="1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124" y="0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26" y="0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5" y="3"/>
                  </a:lnTo>
                  <a:lnTo>
                    <a:pt x="124" y="3"/>
                  </a:lnTo>
                  <a:lnTo>
                    <a:pt x="124" y="4"/>
                  </a:lnTo>
                  <a:lnTo>
                    <a:pt x="124" y="4"/>
                  </a:lnTo>
                  <a:lnTo>
                    <a:pt x="124" y="4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4" y="6"/>
                  </a:lnTo>
                  <a:lnTo>
                    <a:pt x="125" y="6"/>
                  </a:lnTo>
                  <a:lnTo>
                    <a:pt x="125" y="6"/>
                  </a:lnTo>
                  <a:lnTo>
                    <a:pt x="125" y="6"/>
                  </a:lnTo>
                  <a:lnTo>
                    <a:pt x="125" y="6"/>
                  </a:lnTo>
                  <a:lnTo>
                    <a:pt x="126" y="6"/>
                  </a:lnTo>
                  <a:lnTo>
                    <a:pt x="126" y="5"/>
                  </a:lnTo>
                  <a:lnTo>
                    <a:pt x="126" y="5"/>
                  </a:lnTo>
                  <a:lnTo>
                    <a:pt x="127" y="4"/>
                  </a:lnTo>
                  <a:lnTo>
                    <a:pt x="127" y="4"/>
                  </a:lnTo>
                  <a:lnTo>
                    <a:pt x="127" y="4"/>
                  </a:lnTo>
                  <a:lnTo>
                    <a:pt x="128" y="4"/>
                  </a:lnTo>
                  <a:lnTo>
                    <a:pt x="128" y="5"/>
                  </a:lnTo>
                  <a:lnTo>
                    <a:pt x="128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8" y="6"/>
                  </a:lnTo>
                  <a:lnTo>
                    <a:pt x="128" y="7"/>
                  </a:lnTo>
                  <a:lnTo>
                    <a:pt x="128" y="7"/>
                  </a:lnTo>
                  <a:lnTo>
                    <a:pt x="128" y="8"/>
                  </a:lnTo>
                  <a:lnTo>
                    <a:pt x="127" y="8"/>
                  </a:lnTo>
                  <a:lnTo>
                    <a:pt x="127" y="8"/>
                  </a:lnTo>
                  <a:lnTo>
                    <a:pt x="127" y="8"/>
                  </a:lnTo>
                  <a:lnTo>
                    <a:pt x="127" y="9"/>
                  </a:lnTo>
                  <a:lnTo>
                    <a:pt x="127" y="9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8" y="11"/>
                  </a:lnTo>
                  <a:lnTo>
                    <a:pt x="128" y="11"/>
                  </a:lnTo>
                  <a:lnTo>
                    <a:pt x="129" y="11"/>
                  </a:lnTo>
                  <a:lnTo>
                    <a:pt x="129" y="11"/>
                  </a:lnTo>
                  <a:lnTo>
                    <a:pt x="129" y="11"/>
                  </a:lnTo>
                  <a:lnTo>
                    <a:pt x="130" y="10"/>
                  </a:lnTo>
                  <a:lnTo>
                    <a:pt x="130" y="9"/>
                  </a:lnTo>
                  <a:lnTo>
                    <a:pt x="129" y="9"/>
                  </a:lnTo>
                  <a:lnTo>
                    <a:pt x="130" y="8"/>
                  </a:lnTo>
                  <a:lnTo>
                    <a:pt x="130" y="8"/>
                  </a:lnTo>
                  <a:lnTo>
                    <a:pt x="130" y="8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30" y="6"/>
                  </a:lnTo>
                  <a:lnTo>
                    <a:pt x="131" y="6"/>
                  </a:lnTo>
                  <a:lnTo>
                    <a:pt x="131" y="6"/>
                  </a:lnTo>
                  <a:lnTo>
                    <a:pt x="132" y="6"/>
                  </a:lnTo>
                  <a:lnTo>
                    <a:pt x="132" y="7"/>
                  </a:lnTo>
                  <a:lnTo>
                    <a:pt x="132" y="7"/>
                  </a:lnTo>
                  <a:lnTo>
                    <a:pt x="132" y="8"/>
                  </a:lnTo>
                  <a:lnTo>
                    <a:pt x="132" y="8"/>
                  </a:lnTo>
                  <a:lnTo>
                    <a:pt x="132" y="9"/>
                  </a:lnTo>
                  <a:lnTo>
                    <a:pt x="132" y="9"/>
                  </a:lnTo>
                  <a:lnTo>
                    <a:pt x="133" y="10"/>
                  </a:lnTo>
                  <a:lnTo>
                    <a:pt x="133" y="1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65" name="Freeform 175"/>
            <p:cNvSpPr>
              <a:spLocks/>
            </p:cNvSpPr>
            <p:nvPr>
              <p:custDataLst>
                <p:tags r:id="rId320"/>
              </p:custDataLst>
            </p:nvPr>
          </p:nvSpPr>
          <p:spPr bwMode="auto">
            <a:xfrm>
              <a:off x="5060484" y="5277561"/>
              <a:ext cx="254285" cy="221032"/>
            </a:xfrm>
            <a:custGeom>
              <a:avLst/>
              <a:gdLst/>
              <a:ahLst/>
              <a:cxnLst>
                <a:cxn ang="0">
                  <a:pos x="4" y="111"/>
                </a:cxn>
                <a:cxn ang="0">
                  <a:pos x="7" y="108"/>
                </a:cxn>
                <a:cxn ang="0">
                  <a:pos x="7" y="104"/>
                </a:cxn>
                <a:cxn ang="0">
                  <a:pos x="8" y="100"/>
                </a:cxn>
                <a:cxn ang="0">
                  <a:pos x="12" y="99"/>
                </a:cxn>
                <a:cxn ang="0">
                  <a:pos x="16" y="99"/>
                </a:cxn>
                <a:cxn ang="0">
                  <a:pos x="18" y="95"/>
                </a:cxn>
                <a:cxn ang="0">
                  <a:pos x="20" y="92"/>
                </a:cxn>
                <a:cxn ang="0">
                  <a:pos x="24" y="89"/>
                </a:cxn>
                <a:cxn ang="0">
                  <a:pos x="27" y="87"/>
                </a:cxn>
                <a:cxn ang="0">
                  <a:pos x="30" y="84"/>
                </a:cxn>
                <a:cxn ang="0">
                  <a:pos x="28" y="81"/>
                </a:cxn>
                <a:cxn ang="0">
                  <a:pos x="30" y="78"/>
                </a:cxn>
                <a:cxn ang="0">
                  <a:pos x="34" y="77"/>
                </a:cxn>
                <a:cxn ang="0">
                  <a:pos x="38" y="76"/>
                </a:cxn>
                <a:cxn ang="0">
                  <a:pos x="38" y="73"/>
                </a:cxn>
                <a:cxn ang="0">
                  <a:pos x="37" y="69"/>
                </a:cxn>
                <a:cxn ang="0">
                  <a:pos x="39" y="66"/>
                </a:cxn>
                <a:cxn ang="0">
                  <a:pos x="43" y="67"/>
                </a:cxn>
                <a:cxn ang="0">
                  <a:pos x="47" y="67"/>
                </a:cxn>
                <a:cxn ang="0">
                  <a:pos x="51" y="70"/>
                </a:cxn>
                <a:cxn ang="0">
                  <a:pos x="53" y="71"/>
                </a:cxn>
                <a:cxn ang="0">
                  <a:pos x="53" y="63"/>
                </a:cxn>
                <a:cxn ang="0">
                  <a:pos x="50" y="61"/>
                </a:cxn>
                <a:cxn ang="0">
                  <a:pos x="46" y="59"/>
                </a:cxn>
                <a:cxn ang="0">
                  <a:pos x="49" y="57"/>
                </a:cxn>
                <a:cxn ang="0">
                  <a:pos x="53" y="55"/>
                </a:cxn>
                <a:cxn ang="0">
                  <a:pos x="57" y="53"/>
                </a:cxn>
                <a:cxn ang="0">
                  <a:pos x="58" y="50"/>
                </a:cxn>
                <a:cxn ang="0">
                  <a:pos x="61" y="48"/>
                </a:cxn>
                <a:cxn ang="0">
                  <a:pos x="62" y="51"/>
                </a:cxn>
                <a:cxn ang="0">
                  <a:pos x="64" y="48"/>
                </a:cxn>
                <a:cxn ang="0">
                  <a:pos x="67" y="46"/>
                </a:cxn>
                <a:cxn ang="0">
                  <a:pos x="71" y="46"/>
                </a:cxn>
                <a:cxn ang="0">
                  <a:pos x="77" y="41"/>
                </a:cxn>
                <a:cxn ang="0">
                  <a:pos x="76" y="37"/>
                </a:cxn>
                <a:cxn ang="0">
                  <a:pos x="80" y="36"/>
                </a:cxn>
                <a:cxn ang="0">
                  <a:pos x="83" y="33"/>
                </a:cxn>
                <a:cxn ang="0">
                  <a:pos x="87" y="30"/>
                </a:cxn>
                <a:cxn ang="0">
                  <a:pos x="90" y="27"/>
                </a:cxn>
                <a:cxn ang="0">
                  <a:pos x="94" y="29"/>
                </a:cxn>
                <a:cxn ang="0">
                  <a:pos x="96" y="29"/>
                </a:cxn>
                <a:cxn ang="0">
                  <a:pos x="98" y="26"/>
                </a:cxn>
                <a:cxn ang="0">
                  <a:pos x="103" y="27"/>
                </a:cxn>
                <a:cxn ang="0">
                  <a:pos x="101" y="24"/>
                </a:cxn>
                <a:cxn ang="0">
                  <a:pos x="99" y="22"/>
                </a:cxn>
                <a:cxn ang="0">
                  <a:pos x="103" y="21"/>
                </a:cxn>
                <a:cxn ang="0">
                  <a:pos x="105" y="22"/>
                </a:cxn>
                <a:cxn ang="0">
                  <a:pos x="109" y="21"/>
                </a:cxn>
                <a:cxn ang="0">
                  <a:pos x="111" y="19"/>
                </a:cxn>
                <a:cxn ang="0">
                  <a:pos x="113" y="15"/>
                </a:cxn>
                <a:cxn ang="0">
                  <a:pos x="112" y="11"/>
                </a:cxn>
                <a:cxn ang="0">
                  <a:pos x="115" y="9"/>
                </a:cxn>
                <a:cxn ang="0">
                  <a:pos x="118" y="7"/>
                </a:cxn>
                <a:cxn ang="0">
                  <a:pos x="119" y="3"/>
                </a:cxn>
                <a:cxn ang="0">
                  <a:pos x="121" y="4"/>
                </a:cxn>
                <a:cxn ang="0">
                  <a:pos x="123" y="6"/>
                </a:cxn>
                <a:cxn ang="0">
                  <a:pos x="128" y="5"/>
                </a:cxn>
                <a:cxn ang="0">
                  <a:pos x="130" y="3"/>
                </a:cxn>
              </a:cxnLst>
              <a:rect l="0" t="0" r="r" b="b"/>
              <a:pathLst>
                <a:path w="130" h="113">
                  <a:moveTo>
                    <a:pt x="0" y="113"/>
                  </a:move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6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7" y="107"/>
                  </a:lnTo>
                  <a:lnTo>
                    <a:pt x="7" y="107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7" y="105"/>
                  </a:lnTo>
                  <a:lnTo>
                    <a:pt x="7" y="105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3"/>
                  </a:lnTo>
                  <a:lnTo>
                    <a:pt x="7" y="103"/>
                  </a:lnTo>
                  <a:lnTo>
                    <a:pt x="7" y="102"/>
                  </a:lnTo>
                  <a:lnTo>
                    <a:pt x="7" y="102"/>
                  </a:lnTo>
                  <a:lnTo>
                    <a:pt x="7" y="102"/>
                  </a:lnTo>
                  <a:lnTo>
                    <a:pt x="7" y="101"/>
                  </a:lnTo>
                  <a:lnTo>
                    <a:pt x="7" y="101"/>
                  </a:lnTo>
                  <a:lnTo>
                    <a:pt x="8" y="101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3" y="99"/>
                  </a:lnTo>
                  <a:lnTo>
                    <a:pt x="13" y="99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5" y="99"/>
                  </a:lnTo>
                  <a:lnTo>
                    <a:pt x="15" y="99"/>
                  </a:lnTo>
                  <a:lnTo>
                    <a:pt x="16" y="99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17" y="97"/>
                  </a:lnTo>
                  <a:lnTo>
                    <a:pt x="17" y="97"/>
                  </a:lnTo>
                  <a:lnTo>
                    <a:pt x="17" y="97"/>
                  </a:lnTo>
                  <a:lnTo>
                    <a:pt x="17" y="97"/>
                  </a:lnTo>
                  <a:lnTo>
                    <a:pt x="17" y="96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5"/>
                  </a:lnTo>
                  <a:lnTo>
                    <a:pt x="18" y="95"/>
                  </a:lnTo>
                  <a:lnTo>
                    <a:pt x="18" y="95"/>
                  </a:lnTo>
                  <a:lnTo>
                    <a:pt x="18" y="94"/>
                  </a:lnTo>
                  <a:lnTo>
                    <a:pt x="19" y="94"/>
                  </a:lnTo>
                  <a:lnTo>
                    <a:pt x="19" y="94"/>
                  </a:lnTo>
                  <a:lnTo>
                    <a:pt x="19" y="93"/>
                  </a:lnTo>
                  <a:lnTo>
                    <a:pt x="19" y="93"/>
                  </a:lnTo>
                  <a:lnTo>
                    <a:pt x="20" y="93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1" y="92"/>
                  </a:lnTo>
                  <a:lnTo>
                    <a:pt x="21" y="91"/>
                  </a:lnTo>
                  <a:lnTo>
                    <a:pt x="21" y="91"/>
                  </a:lnTo>
                  <a:lnTo>
                    <a:pt x="22" y="91"/>
                  </a:lnTo>
                  <a:lnTo>
                    <a:pt x="22" y="91"/>
                  </a:lnTo>
                  <a:lnTo>
                    <a:pt x="22" y="90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4" y="89"/>
                  </a:lnTo>
                  <a:lnTo>
                    <a:pt x="24" y="89"/>
                  </a:lnTo>
                  <a:lnTo>
                    <a:pt x="24" y="88"/>
                  </a:lnTo>
                  <a:lnTo>
                    <a:pt x="25" y="88"/>
                  </a:lnTo>
                  <a:lnTo>
                    <a:pt x="26" y="88"/>
                  </a:lnTo>
                  <a:lnTo>
                    <a:pt x="26" y="87"/>
                  </a:lnTo>
                  <a:lnTo>
                    <a:pt x="26" y="87"/>
                  </a:lnTo>
                  <a:lnTo>
                    <a:pt x="26" y="87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8" y="87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29" y="86"/>
                  </a:lnTo>
                  <a:lnTo>
                    <a:pt x="29" y="86"/>
                  </a:lnTo>
                  <a:lnTo>
                    <a:pt x="29" y="86"/>
                  </a:lnTo>
                  <a:lnTo>
                    <a:pt x="29" y="85"/>
                  </a:lnTo>
                  <a:lnTo>
                    <a:pt x="30" y="85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29" y="84"/>
                  </a:lnTo>
                  <a:lnTo>
                    <a:pt x="29" y="83"/>
                  </a:lnTo>
                  <a:lnTo>
                    <a:pt x="29" y="83"/>
                  </a:lnTo>
                  <a:lnTo>
                    <a:pt x="29" y="83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8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30" y="78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31" y="77"/>
                  </a:lnTo>
                  <a:lnTo>
                    <a:pt x="31" y="77"/>
                  </a:lnTo>
                  <a:lnTo>
                    <a:pt x="32" y="77"/>
                  </a:lnTo>
                  <a:lnTo>
                    <a:pt x="32" y="77"/>
                  </a:lnTo>
                  <a:lnTo>
                    <a:pt x="33" y="77"/>
                  </a:lnTo>
                  <a:lnTo>
                    <a:pt x="33" y="77"/>
                  </a:lnTo>
                  <a:lnTo>
                    <a:pt x="33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5" y="77"/>
                  </a:lnTo>
                  <a:lnTo>
                    <a:pt x="35" y="77"/>
                  </a:lnTo>
                  <a:lnTo>
                    <a:pt x="35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39" y="76"/>
                  </a:lnTo>
                  <a:lnTo>
                    <a:pt x="39" y="75"/>
                  </a:lnTo>
                  <a:lnTo>
                    <a:pt x="39" y="75"/>
                  </a:lnTo>
                  <a:lnTo>
                    <a:pt x="39" y="75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8" y="73"/>
                  </a:lnTo>
                  <a:lnTo>
                    <a:pt x="38" y="73"/>
                  </a:lnTo>
                  <a:lnTo>
                    <a:pt x="38" y="73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7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7" y="69"/>
                  </a:lnTo>
                  <a:lnTo>
                    <a:pt x="38" y="69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9" y="68"/>
                  </a:lnTo>
                  <a:lnTo>
                    <a:pt x="39" y="67"/>
                  </a:lnTo>
                  <a:lnTo>
                    <a:pt x="39" y="67"/>
                  </a:lnTo>
                  <a:lnTo>
                    <a:pt x="39" y="67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4" y="67"/>
                  </a:lnTo>
                  <a:lnTo>
                    <a:pt x="44" y="67"/>
                  </a:lnTo>
                  <a:lnTo>
                    <a:pt x="44" y="67"/>
                  </a:lnTo>
                  <a:lnTo>
                    <a:pt x="45" y="67"/>
                  </a:lnTo>
                  <a:lnTo>
                    <a:pt x="45" y="67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7" y="67"/>
                  </a:lnTo>
                  <a:lnTo>
                    <a:pt x="47" y="67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8" y="68"/>
                  </a:lnTo>
                  <a:lnTo>
                    <a:pt x="49" y="68"/>
                  </a:lnTo>
                  <a:lnTo>
                    <a:pt x="49" y="68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1" y="70"/>
                  </a:lnTo>
                  <a:lnTo>
                    <a:pt x="51" y="70"/>
                  </a:lnTo>
                  <a:lnTo>
                    <a:pt x="51" y="71"/>
                  </a:lnTo>
                  <a:lnTo>
                    <a:pt x="51" y="71"/>
                  </a:lnTo>
                  <a:lnTo>
                    <a:pt x="51" y="71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3" y="72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53" y="69"/>
                  </a:lnTo>
                  <a:lnTo>
                    <a:pt x="53" y="68"/>
                  </a:lnTo>
                  <a:lnTo>
                    <a:pt x="54" y="67"/>
                  </a:lnTo>
                  <a:lnTo>
                    <a:pt x="55" y="66"/>
                  </a:lnTo>
                  <a:lnTo>
                    <a:pt x="55" y="65"/>
                  </a:lnTo>
                  <a:lnTo>
                    <a:pt x="55" y="65"/>
                  </a:lnTo>
                  <a:lnTo>
                    <a:pt x="55" y="64"/>
                  </a:lnTo>
                  <a:lnTo>
                    <a:pt x="54" y="64"/>
                  </a:lnTo>
                  <a:lnTo>
                    <a:pt x="54" y="64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2" y="63"/>
                  </a:lnTo>
                  <a:lnTo>
                    <a:pt x="52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1"/>
                  </a:lnTo>
                  <a:lnTo>
                    <a:pt x="50" y="61"/>
                  </a:lnTo>
                  <a:lnTo>
                    <a:pt x="50" y="61"/>
                  </a:lnTo>
                  <a:lnTo>
                    <a:pt x="49" y="61"/>
                  </a:lnTo>
                  <a:lnTo>
                    <a:pt x="49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6" y="60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46" y="58"/>
                  </a:lnTo>
                  <a:lnTo>
                    <a:pt x="46" y="58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9" y="57"/>
                  </a:lnTo>
                  <a:lnTo>
                    <a:pt x="49" y="57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1" y="56"/>
                  </a:lnTo>
                  <a:lnTo>
                    <a:pt x="51" y="56"/>
                  </a:lnTo>
                  <a:lnTo>
                    <a:pt x="51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3" y="56"/>
                  </a:lnTo>
                  <a:lnTo>
                    <a:pt x="53" y="55"/>
                  </a:lnTo>
                  <a:lnTo>
                    <a:pt x="53" y="55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4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6" y="53"/>
                  </a:lnTo>
                  <a:lnTo>
                    <a:pt x="56" y="53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1" y="48"/>
                  </a:lnTo>
                  <a:lnTo>
                    <a:pt x="61" y="48"/>
                  </a:lnTo>
                  <a:lnTo>
                    <a:pt x="61" y="48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61" y="50"/>
                  </a:lnTo>
                  <a:lnTo>
                    <a:pt x="61" y="50"/>
                  </a:lnTo>
                  <a:lnTo>
                    <a:pt x="61" y="50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4" y="50"/>
                  </a:lnTo>
                  <a:lnTo>
                    <a:pt x="64" y="50"/>
                  </a:lnTo>
                  <a:lnTo>
                    <a:pt x="64" y="50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7" y="47"/>
                  </a:lnTo>
                  <a:lnTo>
                    <a:pt x="67" y="47"/>
                  </a:lnTo>
                  <a:lnTo>
                    <a:pt x="67" y="46"/>
                  </a:lnTo>
                  <a:lnTo>
                    <a:pt x="67" y="46"/>
                  </a:lnTo>
                  <a:lnTo>
                    <a:pt x="67" y="46"/>
                  </a:lnTo>
                  <a:lnTo>
                    <a:pt x="67" y="46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4"/>
                  </a:lnTo>
                  <a:lnTo>
                    <a:pt x="69" y="44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70" y="46"/>
                  </a:lnTo>
                  <a:lnTo>
                    <a:pt x="71" y="46"/>
                  </a:lnTo>
                  <a:lnTo>
                    <a:pt x="71" y="46"/>
                  </a:lnTo>
                  <a:lnTo>
                    <a:pt x="71" y="46"/>
                  </a:lnTo>
                  <a:lnTo>
                    <a:pt x="71" y="46"/>
                  </a:lnTo>
                  <a:lnTo>
                    <a:pt x="71" y="46"/>
                  </a:lnTo>
                  <a:lnTo>
                    <a:pt x="72" y="46"/>
                  </a:lnTo>
                  <a:lnTo>
                    <a:pt x="72" y="45"/>
                  </a:lnTo>
                  <a:lnTo>
                    <a:pt x="73" y="43"/>
                  </a:lnTo>
                  <a:lnTo>
                    <a:pt x="75" y="42"/>
                  </a:lnTo>
                  <a:lnTo>
                    <a:pt x="76" y="42"/>
                  </a:lnTo>
                  <a:lnTo>
                    <a:pt x="77" y="41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7" y="40"/>
                  </a:lnTo>
                  <a:lnTo>
                    <a:pt x="77" y="39"/>
                  </a:lnTo>
                  <a:lnTo>
                    <a:pt x="77" y="39"/>
                  </a:lnTo>
                  <a:lnTo>
                    <a:pt x="76" y="39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7" y="37"/>
                  </a:lnTo>
                  <a:lnTo>
                    <a:pt x="77" y="37"/>
                  </a:lnTo>
                  <a:lnTo>
                    <a:pt x="77" y="37"/>
                  </a:lnTo>
                  <a:lnTo>
                    <a:pt x="78" y="37"/>
                  </a:lnTo>
                  <a:lnTo>
                    <a:pt x="78" y="37"/>
                  </a:lnTo>
                  <a:lnTo>
                    <a:pt x="78" y="37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35"/>
                  </a:lnTo>
                  <a:lnTo>
                    <a:pt x="80" y="34"/>
                  </a:lnTo>
                  <a:lnTo>
                    <a:pt x="81" y="33"/>
                  </a:lnTo>
                  <a:lnTo>
                    <a:pt x="81" y="33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5" y="33"/>
                  </a:lnTo>
                  <a:lnTo>
                    <a:pt x="85" y="33"/>
                  </a:lnTo>
                  <a:lnTo>
                    <a:pt x="86" y="33"/>
                  </a:lnTo>
                  <a:lnTo>
                    <a:pt x="86" y="32"/>
                  </a:lnTo>
                  <a:lnTo>
                    <a:pt x="87" y="31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8" y="30"/>
                  </a:lnTo>
                  <a:lnTo>
                    <a:pt x="88" y="29"/>
                  </a:lnTo>
                  <a:lnTo>
                    <a:pt x="88" y="29"/>
                  </a:lnTo>
                  <a:lnTo>
                    <a:pt x="89" y="29"/>
                  </a:lnTo>
                  <a:lnTo>
                    <a:pt x="89" y="29"/>
                  </a:lnTo>
                  <a:lnTo>
                    <a:pt x="89" y="29"/>
                  </a:lnTo>
                  <a:lnTo>
                    <a:pt x="89" y="28"/>
                  </a:lnTo>
                  <a:lnTo>
                    <a:pt x="90" y="28"/>
                  </a:lnTo>
                  <a:lnTo>
                    <a:pt x="90" y="28"/>
                  </a:lnTo>
                  <a:lnTo>
                    <a:pt x="90" y="27"/>
                  </a:lnTo>
                  <a:lnTo>
                    <a:pt x="91" y="27"/>
                  </a:lnTo>
                  <a:lnTo>
                    <a:pt x="91" y="27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3" y="28"/>
                  </a:lnTo>
                  <a:lnTo>
                    <a:pt x="93" y="28"/>
                  </a:lnTo>
                  <a:lnTo>
                    <a:pt x="93" y="29"/>
                  </a:lnTo>
                  <a:lnTo>
                    <a:pt x="94" y="29"/>
                  </a:lnTo>
                  <a:lnTo>
                    <a:pt x="94" y="29"/>
                  </a:lnTo>
                  <a:lnTo>
                    <a:pt x="94" y="29"/>
                  </a:lnTo>
                  <a:lnTo>
                    <a:pt x="94" y="30"/>
                  </a:lnTo>
                  <a:lnTo>
                    <a:pt x="95" y="30"/>
                  </a:lnTo>
                  <a:lnTo>
                    <a:pt x="95" y="31"/>
                  </a:lnTo>
                  <a:lnTo>
                    <a:pt x="96" y="31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6" y="27"/>
                  </a:lnTo>
                  <a:lnTo>
                    <a:pt x="96" y="27"/>
                  </a:lnTo>
                  <a:lnTo>
                    <a:pt x="96" y="27"/>
                  </a:lnTo>
                  <a:lnTo>
                    <a:pt x="97" y="27"/>
                  </a:lnTo>
                  <a:lnTo>
                    <a:pt x="97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100" y="26"/>
                  </a:lnTo>
                  <a:lnTo>
                    <a:pt x="100" y="26"/>
                  </a:lnTo>
                  <a:lnTo>
                    <a:pt x="101" y="26"/>
                  </a:lnTo>
                  <a:lnTo>
                    <a:pt x="101" y="27"/>
                  </a:lnTo>
                  <a:lnTo>
                    <a:pt x="102" y="27"/>
                  </a:lnTo>
                  <a:lnTo>
                    <a:pt x="103" y="27"/>
                  </a:lnTo>
                  <a:lnTo>
                    <a:pt x="103" y="27"/>
                  </a:lnTo>
                  <a:lnTo>
                    <a:pt x="103" y="26"/>
                  </a:lnTo>
                  <a:lnTo>
                    <a:pt x="103" y="26"/>
                  </a:lnTo>
                  <a:lnTo>
                    <a:pt x="103" y="25"/>
                  </a:lnTo>
                  <a:lnTo>
                    <a:pt x="103" y="25"/>
                  </a:lnTo>
                  <a:lnTo>
                    <a:pt x="103" y="25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0" y="23"/>
                  </a:lnTo>
                  <a:lnTo>
                    <a:pt x="100" y="23"/>
                  </a:lnTo>
                  <a:lnTo>
                    <a:pt x="100" y="23"/>
                  </a:lnTo>
                  <a:lnTo>
                    <a:pt x="99" y="23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3" y="21"/>
                  </a:lnTo>
                  <a:lnTo>
                    <a:pt x="103" y="22"/>
                  </a:lnTo>
                  <a:lnTo>
                    <a:pt x="103" y="22"/>
                  </a:lnTo>
                  <a:lnTo>
                    <a:pt x="103" y="22"/>
                  </a:lnTo>
                  <a:lnTo>
                    <a:pt x="104" y="22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1"/>
                  </a:lnTo>
                  <a:lnTo>
                    <a:pt x="106" y="21"/>
                  </a:lnTo>
                  <a:lnTo>
                    <a:pt x="107" y="21"/>
                  </a:lnTo>
                  <a:lnTo>
                    <a:pt x="107" y="21"/>
                  </a:lnTo>
                  <a:lnTo>
                    <a:pt x="107" y="21"/>
                  </a:lnTo>
                  <a:lnTo>
                    <a:pt x="108" y="21"/>
                  </a:lnTo>
                  <a:lnTo>
                    <a:pt x="108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11" y="20"/>
                  </a:lnTo>
                  <a:lnTo>
                    <a:pt x="111" y="20"/>
                  </a:lnTo>
                  <a:lnTo>
                    <a:pt x="111" y="19"/>
                  </a:lnTo>
                  <a:lnTo>
                    <a:pt x="111" y="19"/>
                  </a:lnTo>
                  <a:lnTo>
                    <a:pt x="112" y="19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3" y="17"/>
                  </a:lnTo>
                  <a:lnTo>
                    <a:pt x="113" y="17"/>
                  </a:lnTo>
                  <a:lnTo>
                    <a:pt x="113" y="17"/>
                  </a:lnTo>
                  <a:lnTo>
                    <a:pt x="113" y="16"/>
                  </a:lnTo>
                  <a:lnTo>
                    <a:pt x="113" y="16"/>
                  </a:lnTo>
                  <a:lnTo>
                    <a:pt x="113" y="15"/>
                  </a:lnTo>
                  <a:lnTo>
                    <a:pt x="113" y="14"/>
                  </a:lnTo>
                  <a:lnTo>
                    <a:pt x="113" y="14"/>
                  </a:lnTo>
                  <a:lnTo>
                    <a:pt x="113" y="13"/>
                  </a:lnTo>
                  <a:lnTo>
                    <a:pt x="113" y="13"/>
                  </a:lnTo>
                  <a:lnTo>
                    <a:pt x="113" y="13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2" y="11"/>
                  </a:lnTo>
                  <a:lnTo>
                    <a:pt x="112" y="11"/>
                  </a:lnTo>
                  <a:lnTo>
                    <a:pt x="112" y="11"/>
                  </a:lnTo>
                  <a:lnTo>
                    <a:pt x="113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4" y="10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116" y="10"/>
                  </a:lnTo>
                  <a:lnTo>
                    <a:pt x="116" y="10"/>
                  </a:lnTo>
                  <a:lnTo>
                    <a:pt x="117" y="10"/>
                  </a:lnTo>
                  <a:lnTo>
                    <a:pt x="117" y="9"/>
                  </a:lnTo>
                  <a:lnTo>
                    <a:pt x="117" y="9"/>
                  </a:lnTo>
                  <a:lnTo>
                    <a:pt x="117" y="9"/>
                  </a:lnTo>
                  <a:lnTo>
                    <a:pt x="117" y="9"/>
                  </a:lnTo>
                  <a:lnTo>
                    <a:pt x="118" y="8"/>
                  </a:lnTo>
                  <a:lnTo>
                    <a:pt x="118" y="8"/>
                  </a:lnTo>
                  <a:lnTo>
                    <a:pt x="118" y="7"/>
                  </a:lnTo>
                  <a:lnTo>
                    <a:pt x="118" y="7"/>
                  </a:lnTo>
                  <a:lnTo>
                    <a:pt x="118" y="6"/>
                  </a:lnTo>
                  <a:lnTo>
                    <a:pt x="118" y="6"/>
                  </a:lnTo>
                  <a:lnTo>
                    <a:pt x="118" y="6"/>
                  </a:lnTo>
                  <a:lnTo>
                    <a:pt x="118" y="5"/>
                  </a:lnTo>
                  <a:lnTo>
                    <a:pt x="118" y="5"/>
                  </a:lnTo>
                  <a:lnTo>
                    <a:pt x="118" y="4"/>
                  </a:lnTo>
                  <a:lnTo>
                    <a:pt x="119" y="4"/>
                  </a:lnTo>
                  <a:lnTo>
                    <a:pt x="119" y="4"/>
                  </a:lnTo>
                  <a:lnTo>
                    <a:pt x="119" y="3"/>
                  </a:lnTo>
                  <a:lnTo>
                    <a:pt x="119" y="3"/>
                  </a:lnTo>
                  <a:lnTo>
                    <a:pt x="119" y="3"/>
                  </a:lnTo>
                  <a:lnTo>
                    <a:pt x="119" y="2"/>
                  </a:lnTo>
                  <a:lnTo>
                    <a:pt x="120" y="2"/>
                  </a:lnTo>
                  <a:lnTo>
                    <a:pt x="120" y="2"/>
                  </a:lnTo>
                  <a:lnTo>
                    <a:pt x="121" y="2"/>
                  </a:lnTo>
                  <a:lnTo>
                    <a:pt x="121" y="2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5"/>
                  </a:lnTo>
                  <a:lnTo>
                    <a:pt x="121" y="5"/>
                  </a:lnTo>
                  <a:lnTo>
                    <a:pt x="122" y="6"/>
                  </a:lnTo>
                  <a:lnTo>
                    <a:pt x="122" y="6"/>
                  </a:lnTo>
                  <a:lnTo>
                    <a:pt x="122" y="6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5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4"/>
                  </a:lnTo>
                  <a:lnTo>
                    <a:pt x="126" y="4"/>
                  </a:lnTo>
                  <a:lnTo>
                    <a:pt x="128" y="5"/>
                  </a:lnTo>
                  <a:lnTo>
                    <a:pt x="128" y="5"/>
                  </a:lnTo>
                  <a:lnTo>
                    <a:pt x="129" y="5"/>
                  </a:lnTo>
                  <a:lnTo>
                    <a:pt x="129" y="5"/>
                  </a:lnTo>
                  <a:lnTo>
                    <a:pt x="130" y="5"/>
                  </a:lnTo>
                  <a:lnTo>
                    <a:pt x="130" y="5"/>
                  </a:lnTo>
                  <a:lnTo>
                    <a:pt x="130" y="5"/>
                  </a:lnTo>
                  <a:lnTo>
                    <a:pt x="130" y="4"/>
                  </a:lnTo>
                  <a:lnTo>
                    <a:pt x="130" y="4"/>
                  </a:lnTo>
                  <a:lnTo>
                    <a:pt x="130" y="4"/>
                  </a:lnTo>
                  <a:lnTo>
                    <a:pt x="130" y="4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30" y="1"/>
                  </a:lnTo>
                  <a:lnTo>
                    <a:pt x="130" y="1"/>
                  </a:lnTo>
                  <a:lnTo>
                    <a:pt x="130" y="0"/>
                  </a:lnTo>
                  <a:lnTo>
                    <a:pt x="13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66" name="Freeform 176"/>
            <p:cNvSpPr>
              <a:spLocks/>
            </p:cNvSpPr>
            <p:nvPr>
              <p:custDataLst>
                <p:tags r:id="rId321"/>
              </p:custDataLst>
            </p:nvPr>
          </p:nvSpPr>
          <p:spPr bwMode="auto">
            <a:xfrm>
              <a:off x="5001803" y="5498593"/>
              <a:ext cx="58681" cy="70418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1" y="34"/>
                </a:cxn>
                <a:cxn ang="0">
                  <a:pos x="1" y="33"/>
                </a:cxn>
                <a:cxn ang="0">
                  <a:pos x="2" y="33"/>
                </a:cxn>
                <a:cxn ang="0">
                  <a:pos x="3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5" y="32"/>
                </a:cxn>
                <a:cxn ang="0">
                  <a:pos x="6" y="32"/>
                </a:cxn>
                <a:cxn ang="0">
                  <a:pos x="6" y="31"/>
                </a:cxn>
                <a:cxn ang="0">
                  <a:pos x="7" y="31"/>
                </a:cxn>
                <a:cxn ang="0">
                  <a:pos x="7" y="30"/>
                </a:cxn>
                <a:cxn ang="0">
                  <a:pos x="8" y="29"/>
                </a:cxn>
                <a:cxn ang="0">
                  <a:pos x="8" y="28"/>
                </a:cxn>
                <a:cxn ang="0">
                  <a:pos x="9" y="27"/>
                </a:cxn>
                <a:cxn ang="0">
                  <a:pos x="9" y="26"/>
                </a:cxn>
                <a:cxn ang="0">
                  <a:pos x="10" y="26"/>
                </a:cxn>
                <a:cxn ang="0">
                  <a:pos x="10" y="25"/>
                </a:cxn>
                <a:cxn ang="0">
                  <a:pos x="10" y="24"/>
                </a:cxn>
                <a:cxn ang="0">
                  <a:pos x="10" y="23"/>
                </a:cxn>
                <a:cxn ang="0">
                  <a:pos x="10" y="22"/>
                </a:cxn>
                <a:cxn ang="0">
                  <a:pos x="10" y="22"/>
                </a:cxn>
                <a:cxn ang="0">
                  <a:pos x="10" y="21"/>
                </a:cxn>
                <a:cxn ang="0">
                  <a:pos x="10" y="20"/>
                </a:cxn>
                <a:cxn ang="0">
                  <a:pos x="10" y="19"/>
                </a:cxn>
                <a:cxn ang="0">
                  <a:pos x="11" y="19"/>
                </a:cxn>
                <a:cxn ang="0">
                  <a:pos x="12" y="18"/>
                </a:cxn>
                <a:cxn ang="0">
                  <a:pos x="13" y="17"/>
                </a:cxn>
                <a:cxn ang="0">
                  <a:pos x="13" y="16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4"/>
                </a:cxn>
                <a:cxn ang="0">
                  <a:pos x="15" y="13"/>
                </a:cxn>
                <a:cxn ang="0">
                  <a:pos x="15" y="13"/>
                </a:cxn>
                <a:cxn ang="0">
                  <a:pos x="15" y="13"/>
                </a:cxn>
                <a:cxn ang="0">
                  <a:pos x="16" y="12"/>
                </a:cxn>
                <a:cxn ang="0">
                  <a:pos x="17" y="13"/>
                </a:cxn>
                <a:cxn ang="0">
                  <a:pos x="19" y="12"/>
                </a:cxn>
                <a:cxn ang="0">
                  <a:pos x="20" y="11"/>
                </a:cxn>
                <a:cxn ang="0">
                  <a:pos x="21" y="11"/>
                </a:cxn>
                <a:cxn ang="0">
                  <a:pos x="22" y="11"/>
                </a:cxn>
                <a:cxn ang="0">
                  <a:pos x="22" y="11"/>
                </a:cxn>
                <a:cxn ang="0">
                  <a:pos x="23" y="10"/>
                </a:cxn>
                <a:cxn ang="0">
                  <a:pos x="24" y="10"/>
                </a:cxn>
                <a:cxn ang="0">
                  <a:pos x="25" y="10"/>
                </a:cxn>
                <a:cxn ang="0">
                  <a:pos x="26" y="10"/>
                </a:cxn>
                <a:cxn ang="0">
                  <a:pos x="27" y="10"/>
                </a:cxn>
                <a:cxn ang="0">
                  <a:pos x="28" y="10"/>
                </a:cxn>
                <a:cxn ang="0">
                  <a:pos x="28" y="9"/>
                </a:cxn>
                <a:cxn ang="0">
                  <a:pos x="28" y="9"/>
                </a:cxn>
                <a:cxn ang="0">
                  <a:pos x="28" y="8"/>
                </a:cxn>
                <a:cxn ang="0">
                  <a:pos x="29" y="7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5"/>
                </a:cxn>
                <a:cxn ang="0">
                  <a:pos x="29" y="4"/>
                </a:cxn>
                <a:cxn ang="0">
                  <a:pos x="28" y="3"/>
                </a:cxn>
                <a:cxn ang="0">
                  <a:pos x="29" y="2"/>
                </a:cxn>
                <a:cxn ang="0">
                  <a:pos x="29" y="2"/>
                </a:cxn>
                <a:cxn ang="0">
                  <a:pos x="29" y="1"/>
                </a:cxn>
                <a:cxn ang="0">
                  <a:pos x="30" y="0"/>
                </a:cxn>
              </a:cxnLst>
              <a:rect l="0" t="0" r="r" b="b"/>
              <a:pathLst>
                <a:path w="30" h="36">
                  <a:moveTo>
                    <a:pt x="1" y="36"/>
                  </a:moveTo>
                  <a:lnTo>
                    <a:pt x="0" y="35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2" y="32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7" y="31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7" y="13"/>
                  </a:lnTo>
                  <a:lnTo>
                    <a:pt x="18" y="13"/>
                  </a:lnTo>
                  <a:lnTo>
                    <a:pt x="19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67" name="Freeform 177"/>
            <p:cNvSpPr>
              <a:spLocks/>
            </p:cNvSpPr>
            <p:nvPr>
              <p:custDataLst>
                <p:tags r:id="rId322"/>
              </p:custDataLst>
            </p:nvPr>
          </p:nvSpPr>
          <p:spPr bwMode="auto">
            <a:xfrm>
              <a:off x="6163691" y="4851145"/>
              <a:ext cx="138879" cy="195603"/>
            </a:xfrm>
            <a:custGeom>
              <a:avLst/>
              <a:gdLst/>
              <a:ahLst/>
              <a:cxnLst>
                <a:cxn ang="0">
                  <a:pos x="33" y="3"/>
                </a:cxn>
                <a:cxn ang="0">
                  <a:pos x="34" y="4"/>
                </a:cxn>
                <a:cxn ang="0">
                  <a:pos x="31" y="7"/>
                </a:cxn>
                <a:cxn ang="0">
                  <a:pos x="30" y="9"/>
                </a:cxn>
                <a:cxn ang="0">
                  <a:pos x="31" y="12"/>
                </a:cxn>
                <a:cxn ang="0">
                  <a:pos x="30" y="14"/>
                </a:cxn>
                <a:cxn ang="0">
                  <a:pos x="30" y="15"/>
                </a:cxn>
                <a:cxn ang="0">
                  <a:pos x="29" y="18"/>
                </a:cxn>
                <a:cxn ang="0">
                  <a:pos x="29" y="21"/>
                </a:cxn>
                <a:cxn ang="0">
                  <a:pos x="28" y="25"/>
                </a:cxn>
                <a:cxn ang="0">
                  <a:pos x="29" y="27"/>
                </a:cxn>
                <a:cxn ang="0">
                  <a:pos x="31" y="30"/>
                </a:cxn>
                <a:cxn ang="0">
                  <a:pos x="33" y="29"/>
                </a:cxn>
                <a:cxn ang="0">
                  <a:pos x="35" y="27"/>
                </a:cxn>
                <a:cxn ang="0">
                  <a:pos x="37" y="25"/>
                </a:cxn>
                <a:cxn ang="0">
                  <a:pos x="39" y="23"/>
                </a:cxn>
                <a:cxn ang="0">
                  <a:pos x="42" y="21"/>
                </a:cxn>
                <a:cxn ang="0">
                  <a:pos x="45" y="24"/>
                </a:cxn>
                <a:cxn ang="0">
                  <a:pos x="47" y="25"/>
                </a:cxn>
                <a:cxn ang="0">
                  <a:pos x="49" y="27"/>
                </a:cxn>
                <a:cxn ang="0">
                  <a:pos x="51" y="25"/>
                </a:cxn>
                <a:cxn ang="0">
                  <a:pos x="52" y="24"/>
                </a:cxn>
                <a:cxn ang="0">
                  <a:pos x="53" y="22"/>
                </a:cxn>
                <a:cxn ang="0">
                  <a:pos x="55" y="23"/>
                </a:cxn>
                <a:cxn ang="0">
                  <a:pos x="57" y="25"/>
                </a:cxn>
                <a:cxn ang="0">
                  <a:pos x="56" y="29"/>
                </a:cxn>
                <a:cxn ang="0">
                  <a:pos x="58" y="31"/>
                </a:cxn>
                <a:cxn ang="0">
                  <a:pos x="60" y="34"/>
                </a:cxn>
                <a:cxn ang="0">
                  <a:pos x="60" y="35"/>
                </a:cxn>
                <a:cxn ang="0">
                  <a:pos x="58" y="38"/>
                </a:cxn>
                <a:cxn ang="0">
                  <a:pos x="60" y="39"/>
                </a:cxn>
                <a:cxn ang="0">
                  <a:pos x="62" y="41"/>
                </a:cxn>
                <a:cxn ang="0">
                  <a:pos x="65" y="42"/>
                </a:cxn>
                <a:cxn ang="0">
                  <a:pos x="68" y="41"/>
                </a:cxn>
                <a:cxn ang="0">
                  <a:pos x="70" y="40"/>
                </a:cxn>
                <a:cxn ang="0">
                  <a:pos x="68" y="43"/>
                </a:cxn>
                <a:cxn ang="0">
                  <a:pos x="65" y="46"/>
                </a:cxn>
                <a:cxn ang="0">
                  <a:pos x="64" y="48"/>
                </a:cxn>
                <a:cxn ang="0">
                  <a:pos x="61" y="51"/>
                </a:cxn>
                <a:cxn ang="0">
                  <a:pos x="58" y="55"/>
                </a:cxn>
                <a:cxn ang="0">
                  <a:pos x="57" y="58"/>
                </a:cxn>
                <a:cxn ang="0">
                  <a:pos x="54" y="60"/>
                </a:cxn>
                <a:cxn ang="0">
                  <a:pos x="49" y="61"/>
                </a:cxn>
                <a:cxn ang="0">
                  <a:pos x="49" y="65"/>
                </a:cxn>
                <a:cxn ang="0">
                  <a:pos x="50" y="67"/>
                </a:cxn>
                <a:cxn ang="0">
                  <a:pos x="46" y="68"/>
                </a:cxn>
                <a:cxn ang="0">
                  <a:pos x="43" y="69"/>
                </a:cxn>
                <a:cxn ang="0">
                  <a:pos x="40" y="73"/>
                </a:cxn>
                <a:cxn ang="0">
                  <a:pos x="38" y="76"/>
                </a:cxn>
                <a:cxn ang="0">
                  <a:pos x="36" y="80"/>
                </a:cxn>
                <a:cxn ang="0">
                  <a:pos x="33" y="84"/>
                </a:cxn>
                <a:cxn ang="0">
                  <a:pos x="32" y="87"/>
                </a:cxn>
                <a:cxn ang="0">
                  <a:pos x="30" y="89"/>
                </a:cxn>
                <a:cxn ang="0">
                  <a:pos x="30" y="92"/>
                </a:cxn>
                <a:cxn ang="0">
                  <a:pos x="28" y="96"/>
                </a:cxn>
                <a:cxn ang="0">
                  <a:pos x="27" y="99"/>
                </a:cxn>
                <a:cxn ang="0">
                  <a:pos x="24" y="97"/>
                </a:cxn>
                <a:cxn ang="0">
                  <a:pos x="20" y="99"/>
                </a:cxn>
                <a:cxn ang="0">
                  <a:pos x="7" y="99"/>
                </a:cxn>
              </a:cxnLst>
              <a:rect l="0" t="0" r="r" b="b"/>
              <a:pathLst>
                <a:path w="71" h="100"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0" y="14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5"/>
                  </a:lnTo>
                  <a:lnTo>
                    <a:pt x="30" y="16"/>
                  </a:lnTo>
                  <a:lnTo>
                    <a:pt x="29" y="16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9" y="18"/>
                  </a:lnTo>
                  <a:lnTo>
                    <a:pt x="30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9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5" y="28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37" y="24"/>
                  </a:lnTo>
                  <a:lnTo>
                    <a:pt x="37" y="24"/>
                  </a:lnTo>
                  <a:lnTo>
                    <a:pt x="37" y="24"/>
                  </a:lnTo>
                  <a:lnTo>
                    <a:pt x="38" y="24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43" y="23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6"/>
                  </a:lnTo>
                  <a:lnTo>
                    <a:pt x="46" y="25"/>
                  </a:lnTo>
                  <a:lnTo>
                    <a:pt x="47" y="25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6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1" y="25"/>
                  </a:lnTo>
                  <a:lnTo>
                    <a:pt x="51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3" y="22"/>
                  </a:lnTo>
                  <a:lnTo>
                    <a:pt x="54" y="21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5" y="22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6" y="23"/>
                  </a:lnTo>
                  <a:lnTo>
                    <a:pt x="56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7" y="31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8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34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5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9" y="36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8" y="38"/>
                  </a:lnTo>
                  <a:lnTo>
                    <a:pt x="58" y="37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9" y="38"/>
                  </a:lnTo>
                  <a:lnTo>
                    <a:pt x="59" y="39"/>
                  </a:lnTo>
                  <a:lnTo>
                    <a:pt x="58" y="39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1" y="39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61" y="41"/>
                  </a:lnTo>
                  <a:lnTo>
                    <a:pt x="62" y="41"/>
                  </a:lnTo>
                  <a:lnTo>
                    <a:pt x="62" y="41"/>
                  </a:lnTo>
                  <a:lnTo>
                    <a:pt x="62" y="41"/>
                  </a:lnTo>
                  <a:lnTo>
                    <a:pt x="63" y="41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4" y="42"/>
                  </a:lnTo>
                  <a:lnTo>
                    <a:pt x="64" y="43"/>
                  </a:lnTo>
                  <a:lnTo>
                    <a:pt x="64" y="42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7" y="42"/>
                  </a:lnTo>
                  <a:lnTo>
                    <a:pt x="67" y="42"/>
                  </a:lnTo>
                  <a:lnTo>
                    <a:pt x="67" y="42"/>
                  </a:lnTo>
                  <a:lnTo>
                    <a:pt x="68" y="42"/>
                  </a:lnTo>
                  <a:lnTo>
                    <a:pt x="68" y="41"/>
                  </a:lnTo>
                  <a:lnTo>
                    <a:pt x="68" y="41"/>
                  </a:lnTo>
                  <a:lnTo>
                    <a:pt x="68" y="41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1" y="40"/>
                  </a:lnTo>
                  <a:lnTo>
                    <a:pt x="70" y="40"/>
                  </a:lnTo>
                  <a:lnTo>
                    <a:pt x="71" y="40"/>
                  </a:lnTo>
                  <a:lnTo>
                    <a:pt x="71" y="41"/>
                  </a:lnTo>
                  <a:lnTo>
                    <a:pt x="71" y="41"/>
                  </a:lnTo>
                  <a:lnTo>
                    <a:pt x="70" y="41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69" y="42"/>
                  </a:lnTo>
                  <a:lnTo>
                    <a:pt x="69" y="43"/>
                  </a:lnTo>
                  <a:lnTo>
                    <a:pt x="69" y="43"/>
                  </a:lnTo>
                  <a:lnTo>
                    <a:pt x="68" y="43"/>
                  </a:lnTo>
                  <a:lnTo>
                    <a:pt x="68" y="44"/>
                  </a:lnTo>
                  <a:lnTo>
                    <a:pt x="68" y="44"/>
                  </a:lnTo>
                  <a:lnTo>
                    <a:pt x="67" y="44"/>
                  </a:lnTo>
                  <a:lnTo>
                    <a:pt x="67" y="44"/>
                  </a:lnTo>
                  <a:lnTo>
                    <a:pt x="67" y="44"/>
                  </a:lnTo>
                  <a:lnTo>
                    <a:pt x="67" y="45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65" y="47"/>
                  </a:lnTo>
                  <a:lnTo>
                    <a:pt x="65" y="47"/>
                  </a:lnTo>
                  <a:lnTo>
                    <a:pt x="65" y="48"/>
                  </a:lnTo>
                  <a:lnTo>
                    <a:pt x="65" y="47"/>
                  </a:lnTo>
                  <a:lnTo>
                    <a:pt x="65" y="47"/>
                  </a:lnTo>
                  <a:lnTo>
                    <a:pt x="65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9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63" y="50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52"/>
                  </a:lnTo>
                  <a:lnTo>
                    <a:pt x="60" y="52"/>
                  </a:lnTo>
                  <a:lnTo>
                    <a:pt x="60" y="53"/>
                  </a:lnTo>
                  <a:lnTo>
                    <a:pt x="60" y="53"/>
                  </a:lnTo>
                  <a:lnTo>
                    <a:pt x="60" y="53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58" y="55"/>
                  </a:lnTo>
                  <a:lnTo>
                    <a:pt x="58" y="55"/>
                  </a:lnTo>
                  <a:lnTo>
                    <a:pt x="58" y="55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7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5" y="60"/>
                  </a:lnTo>
                  <a:lnTo>
                    <a:pt x="55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1" y="61"/>
                  </a:lnTo>
                  <a:lnTo>
                    <a:pt x="51" y="61"/>
                  </a:lnTo>
                  <a:lnTo>
                    <a:pt x="50" y="61"/>
                  </a:lnTo>
                  <a:lnTo>
                    <a:pt x="49" y="61"/>
                  </a:lnTo>
                  <a:lnTo>
                    <a:pt x="49" y="61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1" y="65"/>
                  </a:lnTo>
                  <a:lnTo>
                    <a:pt x="50" y="65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7"/>
                  </a:lnTo>
                  <a:lnTo>
                    <a:pt x="50" y="67"/>
                  </a:lnTo>
                  <a:lnTo>
                    <a:pt x="49" y="67"/>
                  </a:lnTo>
                  <a:lnTo>
                    <a:pt x="49" y="67"/>
                  </a:lnTo>
                  <a:lnTo>
                    <a:pt x="49" y="67"/>
                  </a:lnTo>
                  <a:lnTo>
                    <a:pt x="49" y="68"/>
                  </a:lnTo>
                  <a:lnTo>
                    <a:pt x="49" y="67"/>
                  </a:lnTo>
                  <a:lnTo>
                    <a:pt x="49" y="67"/>
                  </a:lnTo>
                  <a:lnTo>
                    <a:pt x="48" y="67"/>
                  </a:lnTo>
                  <a:lnTo>
                    <a:pt x="47" y="67"/>
                  </a:lnTo>
                  <a:lnTo>
                    <a:pt x="46" y="67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69"/>
                  </a:lnTo>
                  <a:lnTo>
                    <a:pt x="45" y="69"/>
                  </a:lnTo>
                  <a:lnTo>
                    <a:pt x="45" y="69"/>
                  </a:lnTo>
                  <a:lnTo>
                    <a:pt x="45" y="69"/>
                  </a:lnTo>
                  <a:lnTo>
                    <a:pt x="44" y="69"/>
                  </a:lnTo>
                  <a:lnTo>
                    <a:pt x="44" y="69"/>
                  </a:lnTo>
                  <a:lnTo>
                    <a:pt x="44" y="69"/>
                  </a:lnTo>
                  <a:lnTo>
                    <a:pt x="43" y="69"/>
                  </a:lnTo>
                  <a:lnTo>
                    <a:pt x="43" y="70"/>
                  </a:lnTo>
                  <a:lnTo>
                    <a:pt x="42" y="70"/>
                  </a:lnTo>
                  <a:lnTo>
                    <a:pt x="42" y="71"/>
                  </a:lnTo>
                  <a:lnTo>
                    <a:pt x="42" y="71"/>
                  </a:lnTo>
                  <a:lnTo>
                    <a:pt x="41" y="71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3"/>
                  </a:lnTo>
                  <a:lnTo>
                    <a:pt x="40" y="73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39" y="74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5"/>
                  </a:lnTo>
                  <a:lnTo>
                    <a:pt x="38" y="75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6" y="78"/>
                  </a:lnTo>
                  <a:lnTo>
                    <a:pt x="36" y="79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35" y="82"/>
                  </a:lnTo>
                  <a:lnTo>
                    <a:pt x="34" y="82"/>
                  </a:lnTo>
                  <a:lnTo>
                    <a:pt x="34" y="83"/>
                  </a:lnTo>
                  <a:lnTo>
                    <a:pt x="34" y="83"/>
                  </a:lnTo>
                  <a:lnTo>
                    <a:pt x="34" y="83"/>
                  </a:lnTo>
                  <a:lnTo>
                    <a:pt x="34" y="83"/>
                  </a:lnTo>
                  <a:lnTo>
                    <a:pt x="33" y="84"/>
                  </a:lnTo>
                  <a:lnTo>
                    <a:pt x="33" y="84"/>
                  </a:lnTo>
                  <a:lnTo>
                    <a:pt x="33" y="85"/>
                  </a:lnTo>
                  <a:lnTo>
                    <a:pt x="33" y="85"/>
                  </a:lnTo>
                  <a:lnTo>
                    <a:pt x="33" y="85"/>
                  </a:lnTo>
                  <a:lnTo>
                    <a:pt x="33" y="86"/>
                  </a:lnTo>
                  <a:lnTo>
                    <a:pt x="32" y="86"/>
                  </a:lnTo>
                  <a:lnTo>
                    <a:pt x="32" y="87"/>
                  </a:lnTo>
                  <a:lnTo>
                    <a:pt x="33" y="87"/>
                  </a:lnTo>
                  <a:lnTo>
                    <a:pt x="32" y="87"/>
                  </a:lnTo>
                  <a:lnTo>
                    <a:pt x="32" y="87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32" y="89"/>
                  </a:lnTo>
                  <a:lnTo>
                    <a:pt x="32" y="89"/>
                  </a:lnTo>
                  <a:lnTo>
                    <a:pt x="32" y="89"/>
                  </a:lnTo>
                  <a:lnTo>
                    <a:pt x="31" y="89"/>
                  </a:lnTo>
                  <a:lnTo>
                    <a:pt x="31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30" y="89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30" y="91"/>
                  </a:lnTo>
                  <a:lnTo>
                    <a:pt x="30" y="91"/>
                  </a:lnTo>
                  <a:lnTo>
                    <a:pt x="30" y="91"/>
                  </a:lnTo>
                  <a:lnTo>
                    <a:pt x="30" y="91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29" y="95"/>
                  </a:lnTo>
                  <a:lnTo>
                    <a:pt x="29" y="95"/>
                  </a:lnTo>
                  <a:lnTo>
                    <a:pt x="29" y="96"/>
                  </a:lnTo>
                  <a:lnTo>
                    <a:pt x="29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7"/>
                  </a:lnTo>
                  <a:lnTo>
                    <a:pt x="28" y="97"/>
                  </a:lnTo>
                  <a:lnTo>
                    <a:pt x="28" y="97"/>
                  </a:lnTo>
                  <a:lnTo>
                    <a:pt x="28" y="98"/>
                  </a:lnTo>
                  <a:lnTo>
                    <a:pt x="28" y="98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7" y="99"/>
                  </a:lnTo>
                  <a:lnTo>
                    <a:pt x="27" y="99"/>
                  </a:lnTo>
                  <a:lnTo>
                    <a:pt x="27" y="99"/>
                  </a:lnTo>
                  <a:lnTo>
                    <a:pt x="26" y="99"/>
                  </a:lnTo>
                  <a:lnTo>
                    <a:pt x="26" y="99"/>
                  </a:lnTo>
                  <a:lnTo>
                    <a:pt x="26" y="99"/>
                  </a:lnTo>
                  <a:lnTo>
                    <a:pt x="25" y="99"/>
                  </a:lnTo>
                  <a:lnTo>
                    <a:pt x="24" y="98"/>
                  </a:lnTo>
                  <a:lnTo>
                    <a:pt x="24" y="98"/>
                  </a:lnTo>
                  <a:lnTo>
                    <a:pt x="24" y="98"/>
                  </a:lnTo>
                  <a:lnTo>
                    <a:pt x="24" y="97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3" y="98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1" y="99"/>
                  </a:lnTo>
                  <a:lnTo>
                    <a:pt x="20" y="99"/>
                  </a:lnTo>
                  <a:lnTo>
                    <a:pt x="20" y="99"/>
                  </a:lnTo>
                  <a:lnTo>
                    <a:pt x="20" y="99"/>
                  </a:lnTo>
                  <a:lnTo>
                    <a:pt x="19" y="99"/>
                  </a:lnTo>
                  <a:lnTo>
                    <a:pt x="19" y="99"/>
                  </a:lnTo>
                  <a:lnTo>
                    <a:pt x="18" y="99"/>
                  </a:lnTo>
                  <a:lnTo>
                    <a:pt x="18" y="99"/>
                  </a:lnTo>
                  <a:lnTo>
                    <a:pt x="17" y="99"/>
                  </a:lnTo>
                  <a:lnTo>
                    <a:pt x="14" y="99"/>
                  </a:lnTo>
                  <a:lnTo>
                    <a:pt x="11" y="99"/>
                  </a:lnTo>
                  <a:lnTo>
                    <a:pt x="10" y="99"/>
                  </a:lnTo>
                  <a:lnTo>
                    <a:pt x="7" y="99"/>
                  </a:lnTo>
                  <a:lnTo>
                    <a:pt x="6" y="99"/>
                  </a:lnTo>
                  <a:lnTo>
                    <a:pt x="4" y="99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9"/>
                  </a:lnTo>
                  <a:lnTo>
                    <a:pt x="0" y="99"/>
                  </a:lnTo>
                  <a:lnTo>
                    <a:pt x="0" y="100"/>
                  </a:lnTo>
                  <a:lnTo>
                    <a:pt x="1" y="100"/>
                  </a:lnTo>
                  <a:lnTo>
                    <a:pt x="0" y="10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68" name="Freeform 178"/>
            <p:cNvSpPr>
              <a:spLocks/>
            </p:cNvSpPr>
            <p:nvPr>
              <p:custDataLst>
                <p:tags r:id="rId323"/>
              </p:custDataLst>
            </p:nvPr>
          </p:nvSpPr>
          <p:spPr bwMode="auto">
            <a:xfrm>
              <a:off x="6067847" y="4694663"/>
              <a:ext cx="156483" cy="156483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3" y="9"/>
                </a:cxn>
                <a:cxn ang="0">
                  <a:pos x="1" y="12"/>
                </a:cxn>
                <a:cxn ang="0">
                  <a:pos x="1" y="13"/>
                </a:cxn>
                <a:cxn ang="0">
                  <a:pos x="1" y="15"/>
                </a:cxn>
                <a:cxn ang="0">
                  <a:pos x="2" y="16"/>
                </a:cxn>
                <a:cxn ang="0">
                  <a:pos x="4" y="19"/>
                </a:cxn>
                <a:cxn ang="0">
                  <a:pos x="7" y="19"/>
                </a:cxn>
                <a:cxn ang="0">
                  <a:pos x="6" y="20"/>
                </a:cxn>
                <a:cxn ang="0">
                  <a:pos x="7" y="21"/>
                </a:cxn>
                <a:cxn ang="0">
                  <a:pos x="7" y="23"/>
                </a:cxn>
                <a:cxn ang="0">
                  <a:pos x="9" y="26"/>
                </a:cxn>
                <a:cxn ang="0">
                  <a:pos x="10" y="27"/>
                </a:cxn>
                <a:cxn ang="0">
                  <a:pos x="12" y="29"/>
                </a:cxn>
                <a:cxn ang="0">
                  <a:pos x="14" y="32"/>
                </a:cxn>
                <a:cxn ang="0">
                  <a:pos x="17" y="34"/>
                </a:cxn>
                <a:cxn ang="0">
                  <a:pos x="20" y="35"/>
                </a:cxn>
                <a:cxn ang="0">
                  <a:pos x="20" y="39"/>
                </a:cxn>
                <a:cxn ang="0">
                  <a:pos x="19" y="41"/>
                </a:cxn>
                <a:cxn ang="0">
                  <a:pos x="22" y="44"/>
                </a:cxn>
                <a:cxn ang="0">
                  <a:pos x="23" y="47"/>
                </a:cxn>
                <a:cxn ang="0">
                  <a:pos x="25" y="49"/>
                </a:cxn>
                <a:cxn ang="0">
                  <a:pos x="28" y="51"/>
                </a:cxn>
                <a:cxn ang="0">
                  <a:pos x="30" y="52"/>
                </a:cxn>
                <a:cxn ang="0">
                  <a:pos x="27" y="56"/>
                </a:cxn>
                <a:cxn ang="0">
                  <a:pos x="28" y="57"/>
                </a:cxn>
                <a:cxn ang="0">
                  <a:pos x="27" y="61"/>
                </a:cxn>
                <a:cxn ang="0">
                  <a:pos x="25" y="63"/>
                </a:cxn>
                <a:cxn ang="0">
                  <a:pos x="24" y="65"/>
                </a:cxn>
                <a:cxn ang="0">
                  <a:pos x="23" y="67"/>
                </a:cxn>
                <a:cxn ang="0">
                  <a:pos x="22" y="69"/>
                </a:cxn>
                <a:cxn ang="0">
                  <a:pos x="22" y="73"/>
                </a:cxn>
                <a:cxn ang="0">
                  <a:pos x="22" y="75"/>
                </a:cxn>
                <a:cxn ang="0">
                  <a:pos x="23" y="77"/>
                </a:cxn>
                <a:cxn ang="0">
                  <a:pos x="27" y="79"/>
                </a:cxn>
                <a:cxn ang="0">
                  <a:pos x="30" y="78"/>
                </a:cxn>
                <a:cxn ang="0">
                  <a:pos x="33" y="78"/>
                </a:cxn>
                <a:cxn ang="0">
                  <a:pos x="36" y="78"/>
                </a:cxn>
                <a:cxn ang="0">
                  <a:pos x="39" y="78"/>
                </a:cxn>
                <a:cxn ang="0">
                  <a:pos x="42" y="78"/>
                </a:cxn>
                <a:cxn ang="0">
                  <a:pos x="43" y="75"/>
                </a:cxn>
                <a:cxn ang="0">
                  <a:pos x="46" y="74"/>
                </a:cxn>
                <a:cxn ang="0">
                  <a:pos x="47" y="76"/>
                </a:cxn>
                <a:cxn ang="0">
                  <a:pos x="49" y="78"/>
                </a:cxn>
                <a:cxn ang="0">
                  <a:pos x="52" y="78"/>
                </a:cxn>
                <a:cxn ang="0">
                  <a:pos x="55" y="77"/>
                </a:cxn>
                <a:cxn ang="0">
                  <a:pos x="57" y="77"/>
                </a:cxn>
                <a:cxn ang="0">
                  <a:pos x="59" y="76"/>
                </a:cxn>
                <a:cxn ang="0">
                  <a:pos x="62" y="78"/>
                </a:cxn>
                <a:cxn ang="0">
                  <a:pos x="64" y="78"/>
                </a:cxn>
                <a:cxn ang="0">
                  <a:pos x="67" y="78"/>
                </a:cxn>
                <a:cxn ang="0">
                  <a:pos x="69" y="78"/>
                </a:cxn>
                <a:cxn ang="0">
                  <a:pos x="71" y="78"/>
                </a:cxn>
                <a:cxn ang="0">
                  <a:pos x="72" y="79"/>
                </a:cxn>
                <a:cxn ang="0">
                  <a:pos x="74" y="78"/>
                </a:cxn>
                <a:cxn ang="0">
                  <a:pos x="76" y="77"/>
                </a:cxn>
                <a:cxn ang="0">
                  <a:pos x="78" y="78"/>
                </a:cxn>
              </a:cxnLst>
              <a:rect l="0" t="0" r="r" b="b"/>
              <a:pathLst>
                <a:path w="80" h="80">
                  <a:moveTo>
                    <a:pt x="2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8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4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20" y="35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1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4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2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7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7" y="51"/>
                  </a:lnTo>
                  <a:lnTo>
                    <a:pt x="27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9" y="51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1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29" y="53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7" y="55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7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8" y="58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27" y="59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7" y="61"/>
                  </a:lnTo>
                  <a:lnTo>
                    <a:pt x="27" y="61"/>
                  </a:lnTo>
                  <a:lnTo>
                    <a:pt x="27" y="61"/>
                  </a:lnTo>
                  <a:lnTo>
                    <a:pt x="27" y="61"/>
                  </a:lnTo>
                  <a:lnTo>
                    <a:pt x="27" y="61"/>
                  </a:lnTo>
                  <a:lnTo>
                    <a:pt x="27" y="62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6" y="63"/>
                  </a:lnTo>
                  <a:lnTo>
                    <a:pt x="25" y="63"/>
                  </a:lnTo>
                  <a:lnTo>
                    <a:pt x="26" y="63"/>
                  </a:lnTo>
                  <a:lnTo>
                    <a:pt x="25" y="63"/>
                  </a:lnTo>
                  <a:lnTo>
                    <a:pt x="26" y="63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4" y="64"/>
                  </a:lnTo>
                  <a:lnTo>
                    <a:pt x="23" y="64"/>
                  </a:lnTo>
                  <a:lnTo>
                    <a:pt x="23" y="65"/>
                  </a:lnTo>
                  <a:lnTo>
                    <a:pt x="24" y="65"/>
                  </a:lnTo>
                  <a:lnTo>
                    <a:pt x="24" y="65"/>
                  </a:lnTo>
                  <a:lnTo>
                    <a:pt x="24" y="65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7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3" y="67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8"/>
                  </a:lnTo>
                  <a:lnTo>
                    <a:pt x="22" y="67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3" y="71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2" y="73"/>
                  </a:lnTo>
                  <a:lnTo>
                    <a:pt x="22" y="73"/>
                  </a:lnTo>
                  <a:lnTo>
                    <a:pt x="22" y="73"/>
                  </a:lnTo>
                  <a:lnTo>
                    <a:pt x="23" y="73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2" y="75"/>
                  </a:lnTo>
                  <a:lnTo>
                    <a:pt x="22" y="75"/>
                  </a:lnTo>
                  <a:lnTo>
                    <a:pt x="22" y="75"/>
                  </a:lnTo>
                  <a:lnTo>
                    <a:pt x="23" y="75"/>
                  </a:lnTo>
                  <a:lnTo>
                    <a:pt x="22" y="75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2" y="76"/>
                  </a:lnTo>
                  <a:lnTo>
                    <a:pt x="22" y="77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6" y="79"/>
                  </a:lnTo>
                  <a:lnTo>
                    <a:pt x="26" y="79"/>
                  </a:lnTo>
                  <a:lnTo>
                    <a:pt x="26" y="79"/>
                  </a:lnTo>
                  <a:lnTo>
                    <a:pt x="27" y="79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9" y="80"/>
                  </a:lnTo>
                  <a:lnTo>
                    <a:pt x="30" y="80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30" y="78"/>
                  </a:lnTo>
                  <a:lnTo>
                    <a:pt x="30" y="78"/>
                  </a:lnTo>
                  <a:lnTo>
                    <a:pt x="30" y="78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2" y="78"/>
                  </a:lnTo>
                  <a:lnTo>
                    <a:pt x="32" y="77"/>
                  </a:lnTo>
                  <a:lnTo>
                    <a:pt x="32" y="77"/>
                  </a:lnTo>
                  <a:lnTo>
                    <a:pt x="32" y="77"/>
                  </a:lnTo>
                  <a:lnTo>
                    <a:pt x="33" y="78"/>
                  </a:lnTo>
                  <a:lnTo>
                    <a:pt x="33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5" y="77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9" y="78"/>
                  </a:lnTo>
                  <a:lnTo>
                    <a:pt x="39" y="78"/>
                  </a:lnTo>
                  <a:lnTo>
                    <a:pt x="39" y="78"/>
                  </a:lnTo>
                  <a:lnTo>
                    <a:pt x="39" y="77"/>
                  </a:lnTo>
                  <a:lnTo>
                    <a:pt x="40" y="77"/>
                  </a:lnTo>
                  <a:lnTo>
                    <a:pt x="40" y="78"/>
                  </a:lnTo>
                  <a:lnTo>
                    <a:pt x="41" y="78"/>
                  </a:lnTo>
                  <a:lnTo>
                    <a:pt x="41" y="78"/>
                  </a:lnTo>
                  <a:lnTo>
                    <a:pt x="41" y="78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6"/>
                  </a:lnTo>
                  <a:lnTo>
                    <a:pt x="43" y="75"/>
                  </a:lnTo>
                  <a:lnTo>
                    <a:pt x="43" y="75"/>
                  </a:lnTo>
                  <a:lnTo>
                    <a:pt x="43" y="75"/>
                  </a:lnTo>
                  <a:lnTo>
                    <a:pt x="43" y="75"/>
                  </a:lnTo>
                  <a:lnTo>
                    <a:pt x="43" y="74"/>
                  </a:lnTo>
                  <a:lnTo>
                    <a:pt x="43" y="74"/>
                  </a:lnTo>
                  <a:lnTo>
                    <a:pt x="44" y="74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6" y="74"/>
                  </a:lnTo>
                  <a:lnTo>
                    <a:pt x="46" y="75"/>
                  </a:lnTo>
                  <a:lnTo>
                    <a:pt x="45" y="75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5" y="76"/>
                  </a:lnTo>
                  <a:lnTo>
                    <a:pt x="45" y="76"/>
                  </a:lnTo>
                  <a:lnTo>
                    <a:pt x="46" y="76"/>
                  </a:lnTo>
                  <a:lnTo>
                    <a:pt x="46" y="76"/>
                  </a:lnTo>
                  <a:lnTo>
                    <a:pt x="46" y="76"/>
                  </a:lnTo>
                  <a:lnTo>
                    <a:pt x="47" y="76"/>
                  </a:lnTo>
                  <a:lnTo>
                    <a:pt x="47" y="77"/>
                  </a:lnTo>
                  <a:lnTo>
                    <a:pt x="47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49" y="77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50" y="78"/>
                  </a:lnTo>
                  <a:lnTo>
                    <a:pt x="50" y="77"/>
                  </a:lnTo>
                  <a:lnTo>
                    <a:pt x="50" y="77"/>
                  </a:lnTo>
                  <a:lnTo>
                    <a:pt x="51" y="77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3" y="78"/>
                  </a:lnTo>
                  <a:lnTo>
                    <a:pt x="53" y="78"/>
                  </a:lnTo>
                  <a:lnTo>
                    <a:pt x="53" y="77"/>
                  </a:lnTo>
                  <a:lnTo>
                    <a:pt x="53" y="77"/>
                  </a:lnTo>
                  <a:lnTo>
                    <a:pt x="53" y="77"/>
                  </a:lnTo>
                  <a:lnTo>
                    <a:pt x="54" y="77"/>
                  </a:lnTo>
                  <a:lnTo>
                    <a:pt x="54" y="77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56" y="77"/>
                  </a:lnTo>
                  <a:lnTo>
                    <a:pt x="56" y="77"/>
                  </a:lnTo>
                  <a:lnTo>
                    <a:pt x="56" y="77"/>
                  </a:lnTo>
                  <a:lnTo>
                    <a:pt x="57" y="77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57" y="76"/>
                  </a:lnTo>
                  <a:lnTo>
                    <a:pt x="57" y="76"/>
                  </a:lnTo>
                  <a:lnTo>
                    <a:pt x="57" y="76"/>
                  </a:lnTo>
                  <a:lnTo>
                    <a:pt x="57" y="76"/>
                  </a:lnTo>
                  <a:lnTo>
                    <a:pt x="57" y="76"/>
                  </a:lnTo>
                  <a:lnTo>
                    <a:pt x="57" y="77"/>
                  </a:lnTo>
                  <a:lnTo>
                    <a:pt x="58" y="77"/>
                  </a:lnTo>
                  <a:lnTo>
                    <a:pt x="58" y="76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7"/>
                  </a:lnTo>
                  <a:lnTo>
                    <a:pt x="60" y="77"/>
                  </a:lnTo>
                  <a:lnTo>
                    <a:pt x="60" y="77"/>
                  </a:lnTo>
                  <a:lnTo>
                    <a:pt x="60" y="77"/>
                  </a:lnTo>
                  <a:lnTo>
                    <a:pt x="60" y="78"/>
                  </a:lnTo>
                  <a:lnTo>
                    <a:pt x="61" y="78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62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4" y="79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5" y="79"/>
                  </a:lnTo>
                  <a:lnTo>
                    <a:pt x="65" y="79"/>
                  </a:lnTo>
                  <a:lnTo>
                    <a:pt x="66" y="78"/>
                  </a:lnTo>
                  <a:lnTo>
                    <a:pt x="66" y="78"/>
                  </a:lnTo>
                  <a:lnTo>
                    <a:pt x="66" y="78"/>
                  </a:lnTo>
                  <a:lnTo>
                    <a:pt x="66" y="78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9" y="78"/>
                  </a:lnTo>
                  <a:lnTo>
                    <a:pt x="69" y="78"/>
                  </a:lnTo>
                  <a:lnTo>
                    <a:pt x="69" y="78"/>
                  </a:lnTo>
                  <a:lnTo>
                    <a:pt x="69" y="79"/>
                  </a:lnTo>
                  <a:lnTo>
                    <a:pt x="69" y="79"/>
                  </a:lnTo>
                  <a:lnTo>
                    <a:pt x="69" y="78"/>
                  </a:lnTo>
                  <a:lnTo>
                    <a:pt x="69" y="78"/>
                  </a:lnTo>
                  <a:lnTo>
                    <a:pt x="69" y="78"/>
                  </a:lnTo>
                  <a:lnTo>
                    <a:pt x="69" y="77"/>
                  </a:lnTo>
                  <a:lnTo>
                    <a:pt x="69" y="77"/>
                  </a:lnTo>
                  <a:lnTo>
                    <a:pt x="69" y="77"/>
                  </a:lnTo>
                  <a:lnTo>
                    <a:pt x="69" y="77"/>
                  </a:lnTo>
                  <a:lnTo>
                    <a:pt x="70" y="77"/>
                  </a:lnTo>
                  <a:lnTo>
                    <a:pt x="70" y="77"/>
                  </a:lnTo>
                  <a:lnTo>
                    <a:pt x="71" y="78"/>
                  </a:lnTo>
                  <a:lnTo>
                    <a:pt x="70" y="78"/>
                  </a:lnTo>
                  <a:lnTo>
                    <a:pt x="71" y="78"/>
                  </a:lnTo>
                  <a:lnTo>
                    <a:pt x="71" y="78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2" y="80"/>
                  </a:lnTo>
                  <a:lnTo>
                    <a:pt x="71" y="80"/>
                  </a:lnTo>
                  <a:lnTo>
                    <a:pt x="72" y="79"/>
                  </a:lnTo>
                  <a:lnTo>
                    <a:pt x="71" y="79"/>
                  </a:lnTo>
                  <a:lnTo>
                    <a:pt x="72" y="79"/>
                  </a:lnTo>
                  <a:lnTo>
                    <a:pt x="72" y="79"/>
                  </a:lnTo>
                  <a:lnTo>
                    <a:pt x="72" y="79"/>
                  </a:lnTo>
                  <a:lnTo>
                    <a:pt x="73" y="78"/>
                  </a:lnTo>
                  <a:lnTo>
                    <a:pt x="73" y="79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3" y="78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7"/>
                  </a:lnTo>
                  <a:lnTo>
                    <a:pt x="75" y="77"/>
                  </a:lnTo>
                  <a:lnTo>
                    <a:pt x="75" y="77"/>
                  </a:lnTo>
                  <a:lnTo>
                    <a:pt x="76" y="77"/>
                  </a:lnTo>
                  <a:lnTo>
                    <a:pt x="76" y="77"/>
                  </a:lnTo>
                  <a:lnTo>
                    <a:pt x="76" y="77"/>
                  </a:lnTo>
                  <a:lnTo>
                    <a:pt x="76" y="77"/>
                  </a:lnTo>
                  <a:lnTo>
                    <a:pt x="77" y="78"/>
                  </a:lnTo>
                  <a:lnTo>
                    <a:pt x="77" y="78"/>
                  </a:lnTo>
                  <a:lnTo>
                    <a:pt x="77" y="78"/>
                  </a:lnTo>
                  <a:lnTo>
                    <a:pt x="77" y="78"/>
                  </a:lnTo>
                  <a:lnTo>
                    <a:pt x="77" y="77"/>
                  </a:lnTo>
                  <a:lnTo>
                    <a:pt x="78" y="77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78" y="79"/>
                  </a:lnTo>
                  <a:lnTo>
                    <a:pt x="78" y="79"/>
                  </a:lnTo>
                  <a:lnTo>
                    <a:pt x="79" y="79"/>
                  </a:lnTo>
                  <a:lnTo>
                    <a:pt x="78" y="79"/>
                  </a:lnTo>
                  <a:lnTo>
                    <a:pt x="78" y="80"/>
                  </a:lnTo>
                  <a:lnTo>
                    <a:pt x="79" y="80"/>
                  </a:lnTo>
                  <a:lnTo>
                    <a:pt x="79" y="80"/>
                  </a:lnTo>
                  <a:lnTo>
                    <a:pt x="79" y="80"/>
                  </a:lnTo>
                  <a:lnTo>
                    <a:pt x="80" y="8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69" name="Freeform 179"/>
            <p:cNvSpPr>
              <a:spLocks/>
            </p:cNvSpPr>
            <p:nvPr>
              <p:custDataLst>
                <p:tags r:id="rId324"/>
              </p:custDataLst>
            </p:nvPr>
          </p:nvSpPr>
          <p:spPr bwMode="auto">
            <a:xfrm>
              <a:off x="5805736" y="4540138"/>
              <a:ext cx="267978" cy="15452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9" y="1"/>
                </a:cxn>
                <a:cxn ang="0">
                  <a:pos x="11" y="4"/>
                </a:cxn>
                <a:cxn ang="0">
                  <a:pos x="16" y="7"/>
                </a:cxn>
                <a:cxn ang="0">
                  <a:pos x="21" y="7"/>
                </a:cxn>
                <a:cxn ang="0">
                  <a:pos x="26" y="9"/>
                </a:cxn>
                <a:cxn ang="0">
                  <a:pos x="30" y="9"/>
                </a:cxn>
                <a:cxn ang="0">
                  <a:pos x="34" y="10"/>
                </a:cxn>
                <a:cxn ang="0">
                  <a:pos x="38" y="11"/>
                </a:cxn>
                <a:cxn ang="0">
                  <a:pos x="41" y="14"/>
                </a:cxn>
                <a:cxn ang="0">
                  <a:pos x="43" y="17"/>
                </a:cxn>
                <a:cxn ang="0">
                  <a:pos x="43" y="21"/>
                </a:cxn>
                <a:cxn ang="0">
                  <a:pos x="46" y="22"/>
                </a:cxn>
                <a:cxn ang="0">
                  <a:pos x="49" y="23"/>
                </a:cxn>
                <a:cxn ang="0">
                  <a:pos x="51" y="20"/>
                </a:cxn>
                <a:cxn ang="0">
                  <a:pos x="54" y="18"/>
                </a:cxn>
                <a:cxn ang="0">
                  <a:pos x="57" y="20"/>
                </a:cxn>
                <a:cxn ang="0">
                  <a:pos x="61" y="19"/>
                </a:cxn>
                <a:cxn ang="0">
                  <a:pos x="65" y="22"/>
                </a:cxn>
                <a:cxn ang="0">
                  <a:pos x="69" y="22"/>
                </a:cxn>
                <a:cxn ang="0">
                  <a:pos x="72" y="21"/>
                </a:cxn>
                <a:cxn ang="0">
                  <a:pos x="75" y="19"/>
                </a:cxn>
                <a:cxn ang="0">
                  <a:pos x="78" y="21"/>
                </a:cxn>
                <a:cxn ang="0">
                  <a:pos x="82" y="21"/>
                </a:cxn>
                <a:cxn ang="0">
                  <a:pos x="85" y="22"/>
                </a:cxn>
                <a:cxn ang="0">
                  <a:pos x="89" y="22"/>
                </a:cxn>
                <a:cxn ang="0">
                  <a:pos x="92" y="21"/>
                </a:cxn>
                <a:cxn ang="0">
                  <a:pos x="97" y="20"/>
                </a:cxn>
                <a:cxn ang="0">
                  <a:pos x="100" y="19"/>
                </a:cxn>
                <a:cxn ang="0">
                  <a:pos x="103" y="19"/>
                </a:cxn>
                <a:cxn ang="0">
                  <a:pos x="105" y="19"/>
                </a:cxn>
                <a:cxn ang="0">
                  <a:pos x="107" y="19"/>
                </a:cxn>
                <a:cxn ang="0">
                  <a:pos x="106" y="23"/>
                </a:cxn>
                <a:cxn ang="0">
                  <a:pos x="109" y="24"/>
                </a:cxn>
                <a:cxn ang="0">
                  <a:pos x="111" y="27"/>
                </a:cxn>
                <a:cxn ang="0">
                  <a:pos x="112" y="31"/>
                </a:cxn>
                <a:cxn ang="0">
                  <a:pos x="115" y="31"/>
                </a:cxn>
                <a:cxn ang="0">
                  <a:pos x="119" y="33"/>
                </a:cxn>
                <a:cxn ang="0">
                  <a:pos x="122" y="34"/>
                </a:cxn>
                <a:cxn ang="0">
                  <a:pos x="125" y="35"/>
                </a:cxn>
                <a:cxn ang="0">
                  <a:pos x="125" y="38"/>
                </a:cxn>
                <a:cxn ang="0">
                  <a:pos x="127" y="39"/>
                </a:cxn>
                <a:cxn ang="0">
                  <a:pos x="129" y="41"/>
                </a:cxn>
                <a:cxn ang="0">
                  <a:pos x="130" y="44"/>
                </a:cxn>
                <a:cxn ang="0">
                  <a:pos x="132" y="47"/>
                </a:cxn>
                <a:cxn ang="0">
                  <a:pos x="132" y="51"/>
                </a:cxn>
                <a:cxn ang="0">
                  <a:pos x="132" y="53"/>
                </a:cxn>
                <a:cxn ang="0">
                  <a:pos x="135" y="55"/>
                </a:cxn>
                <a:cxn ang="0">
                  <a:pos x="133" y="56"/>
                </a:cxn>
                <a:cxn ang="0">
                  <a:pos x="134" y="58"/>
                </a:cxn>
                <a:cxn ang="0">
                  <a:pos x="136" y="59"/>
                </a:cxn>
                <a:cxn ang="0">
                  <a:pos x="135" y="60"/>
                </a:cxn>
                <a:cxn ang="0">
                  <a:pos x="134" y="63"/>
                </a:cxn>
                <a:cxn ang="0">
                  <a:pos x="132" y="64"/>
                </a:cxn>
                <a:cxn ang="0">
                  <a:pos x="132" y="66"/>
                </a:cxn>
                <a:cxn ang="0">
                  <a:pos x="134" y="69"/>
                </a:cxn>
                <a:cxn ang="0">
                  <a:pos x="134" y="71"/>
                </a:cxn>
                <a:cxn ang="0">
                  <a:pos x="133" y="74"/>
                </a:cxn>
                <a:cxn ang="0">
                  <a:pos x="134" y="76"/>
                </a:cxn>
              </a:cxnLst>
              <a:rect l="0" t="0" r="r" b="b"/>
              <a:pathLst>
                <a:path w="137" h="79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9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10"/>
                  </a:lnTo>
                  <a:lnTo>
                    <a:pt x="32" y="10"/>
                  </a:lnTo>
                  <a:lnTo>
                    <a:pt x="32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7" y="10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4"/>
                  </a:lnTo>
                  <a:lnTo>
                    <a:pt x="41" y="14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4" y="17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3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1" y="22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2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9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57" y="19"/>
                  </a:lnTo>
                  <a:lnTo>
                    <a:pt x="57" y="19"/>
                  </a:lnTo>
                  <a:lnTo>
                    <a:pt x="57" y="20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1" y="19"/>
                  </a:lnTo>
                  <a:lnTo>
                    <a:pt x="62" y="19"/>
                  </a:lnTo>
                  <a:lnTo>
                    <a:pt x="62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4" y="22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21"/>
                  </a:lnTo>
                  <a:lnTo>
                    <a:pt x="67" y="21"/>
                  </a:lnTo>
                  <a:lnTo>
                    <a:pt x="67" y="21"/>
                  </a:lnTo>
                  <a:lnTo>
                    <a:pt x="67" y="21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70" y="22"/>
                  </a:lnTo>
                  <a:lnTo>
                    <a:pt x="70" y="21"/>
                  </a:lnTo>
                  <a:lnTo>
                    <a:pt x="70" y="22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2" y="22"/>
                  </a:lnTo>
                  <a:lnTo>
                    <a:pt x="72" y="21"/>
                  </a:lnTo>
                  <a:lnTo>
                    <a:pt x="72" y="21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19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4" y="19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20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2"/>
                  </a:lnTo>
                  <a:lnTo>
                    <a:pt x="79" y="22"/>
                  </a:lnTo>
                  <a:lnTo>
                    <a:pt x="80" y="22"/>
                  </a:lnTo>
                  <a:lnTo>
                    <a:pt x="80" y="22"/>
                  </a:lnTo>
                  <a:lnTo>
                    <a:pt x="80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2" y="21"/>
                  </a:lnTo>
                  <a:lnTo>
                    <a:pt x="83" y="21"/>
                  </a:lnTo>
                  <a:lnTo>
                    <a:pt x="83" y="21"/>
                  </a:lnTo>
                  <a:lnTo>
                    <a:pt x="83" y="21"/>
                  </a:lnTo>
                  <a:lnTo>
                    <a:pt x="84" y="21"/>
                  </a:lnTo>
                  <a:lnTo>
                    <a:pt x="84" y="21"/>
                  </a:lnTo>
                  <a:lnTo>
                    <a:pt x="85" y="21"/>
                  </a:lnTo>
                  <a:lnTo>
                    <a:pt x="85" y="21"/>
                  </a:lnTo>
                  <a:lnTo>
                    <a:pt x="85" y="21"/>
                  </a:lnTo>
                  <a:lnTo>
                    <a:pt x="85" y="22"/>
                  </a:lnTo>
                  <a:lnTo>
                    <a:pt x="85" y="22"/>
                  </a:lnTo>
                  <a:lnTo>
                    <a:pt x="85" y="22"/>
                  </a:lnTo>
                  <a:lnTo>
                    <a:pt x="86" y="22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1"/>
                  </a:lnTo>
                  <a:lnTo>
                    <a:pt x="92" y="21"/>
                  </a:lnTo>
                  <a:lnTo>
                    <a:pt x="93" y="21"/>
                  </a:lnTo>
                  <a:lnTo>
                    <a:pt x="93" y="21"/>
                  </a:lnTo>
                  <a:lnTo>
                    <a:pt x="94" y="21"/>
                  </a:lnTo>
                  <a:lnTo>
                    <a:pt x="94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7" y="20"/>
                  </a:lnTo>
                  <a:lnTo>
                    <a:pt x="97" y="20"/>
                  </a:lnTo>
                  <a:lnTo>
                    <a:pt x="98" y="20"/>
                  </a:lnTo>
                  <a:lnTo>
                    <a:pt x="98" y="20"/>
                  </a:lnTo>
                  <a:lnTo>
                    <a:pt x="98" y="20"/>
                  </a:lnTo>
                  <a:lnTo>
                    <a:pt x="98" y="20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100" y="19"/>
                  </a:lnTo>
                  <a:lnTo>
                    <a:pt x="100" y="19"/>
                  </a:lnTo>
                  <a:lnTo>
                    <a:pt x="100" y="19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1" y="19"/>
                  </a:lnTo>
                  <a:lnTo>
                    <a:pt x="101" y="19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3" y="19"/>
                  </a:lnTo>
                  <a:lnTo>
                    <a:pt x="103" y="19"/>
                  </a:lnTo>
                  <a:lnTo>
                    <a:pt x="103" y="19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8"/>
                  </a:lnTo>
                  <a:lnTo>
                    <a:pt x="106" y="18"/>
                  </a:lnTo>
                  <a:lnTo>
                    <a:pt x="106" y="19"/>
                  </a:lnTo>
                  <a:lnTo>
                    <a:pt x="106" y="19"/>
                  </a:lnTo>
                  <a:lnTo>
                    <a:pt x="107" y="19"/>
                  </a:lnTo>
                  <a:lnTo>
                    <a:pt x="107" y="20"/>
                  </a:lnTo>
                  <a:lnTo>
                    <a:pt x="107" y="20"/>
                  </a:lnTo>
                  <a:lnTo>
                    <a:pt x="107" y="20"/>
                  </a:lnTo>
                  <a:lnTo>
                    <a:pt x="107" y="21"/>
                  </a:lnTo>
                  <a:lnTo>
                    <a:pt x="107" y="21"/>
                  </a:lnTo>
                  <a:lnTo>
                    <a:pt x="107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7" y="23"/>
                  </a:lnTo>
                  <a:lnTo>
                    <a:pt x="107" y="24"/>
                  </a:lnTo>
                  <a:lnTo>
                    <a:pt x="107" y="24"/>
                  </a:lnTo>
                  <a:lnTo>
                    <a:pt x="107" y="24"/>
                  </a:lnTo>
                  <a:lnTo>
                    <a:pt x="107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9" y="24"/>
                  </a:lnTo>
                  <a:lnTo>
                    <a:pt x="110" y="25"/>
                  </a:lnTo>
                  <a:lnTo>
                    <a:pt x="110" y="25"/>
                  </a:lnTo>
                  <a:lnTo>
                    <a:pt x="110" y="25"/>
                  </a:lnTo>
                  <a:lnTo>
                    <a:pt x="111" y="25"/>
                  </a:lnTo>
                  <a:lnTo>
                    <a:pt x="111" y="26"/>
                  </a:lnTo>
                  <a:lnTo>
                    <a:pt x="112" y="26"/>
                  </a:lnTo>
                  <a:lnTo>
                    <a:pt x="112" y="26"/>
                  </a:lnTo>
                  <a:lnTo>
                    <a:pt x="111" y="27"/>
                  </a:lnTo>
                  <a:lnTo>
                    <a:pt x="111" y="27"/>
                  </a:lnTo>
                  <a:lnTo>
                    <a:pt x="111" y="27"/>
                  </a:lnTo>
                  <a:lnTo>
                    <a:pt x="111" y="28"/>
                  </a:lnTo>
                  <a:lnTo>
                    <a:pt x="110" y="28"/>
                  </a:lnTo>
                  <a:lnTo>
                    <a:pt x="110" y="29"/>
                  </a:lnTo>
                  <a:lnTo>
                    <a:pt x="110" y="29"/>
                  </a:lnTo>
                  <a:lnTo>
                    <a:pt x="110" y="30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2" y="30"/>
                  </a:lnTo>
                  <a:lnTo>
                    <a:pt x="112" y="31"/>
                  </a:lnTo>
                  <a:lnTo>
                    <a:pt x="112" y="31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5" y="31"/>
                  </a:lnTo>
                  <a:lnTo>
                    <a:pt x="115" y="32"/>
                  </a:lnTo>
                  <a:lnTo>
                    <a:pt x="116" y="31"/>
                  </a:lnTo>
                  <a:lnTo>
                    <a:pt x="117" y="31"/>
                  </a:lnTo>
                  <a:lnTo>
                    <a:pt x="117" y="31"/>
                  </a:lnTo>
                  <a:lnTo>
                    <a:pt x="117" y="32"/>
                  </a:lnTo>
                  <a:lnTo>
                    <a:pt x="117" y="32"/>
                  </a:lnTo>
                  <a:lnTo>
                    <a:pt x="118" y="32"/>
                  </a:lnTo>
                  <a:lnTo>
                    <a:pt x="119" y="33"/>
                  </a:lnTo>
                  <a:lnTo>
                    <a:pt x="119" y="33"/>
                  </a:lnTo>
                  <a:lnTo>
                    <a:pt x="119" y="33"/>
                  </a:lnTo>
                  <a:lnTo>
                    <a:pt x="119" y="33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3" y="34"/>
                  </a:lnTo>
                  <a:lnTo>
                    <a:pt x="123" y="33"/>
                  </a:lnTo>
                  <a:lnTo>
                    <a:pt x="123" y="33"/>
                  </a:lnTo>
                  <a:lnTo>
                    <a:pt x="123" y="34"/>
                  </a:lnTo>
                  <a:lnTo>
                    <a:pt x="124" y="34"/>
                  </a:lnTo>
                  <a:lnTo>
                    <a:pt x="124" y="34"/>
                  </a:lnTo>
                  <a:lnTo>
                    <a:pt x="125" y="34"/>
                  </a:lnTo>
                  <a:lnTo>
                    <a:pt x="125" y="35"/>
                  </a:lnTo>
                  <a:lnTo>
                    <a:pt x="125" y="35"/>
                  </a:lnTo>
                  <a:lnTo>
                    <a:pt x="125" y="35"/>
                  </a:lnTo>
                  <a:lnTo>
                    <a:pt x="124" y="35"/>
                  </a:lnTo>
                  <a:lnTo>
                    <a:pt x="124" y="36"/>
                  </a:lnTo>
                  <a:lnTo>
                    <a:pt x="124" y="36"/>
                  </a:lnTo>
                  <a:lnTo>
                    <a:pt x="124" y="36"/>
                  </a:lnTo>
                  <a:lnTo>
                    <a:pt x="124" y="36"/>
                  </a:lnTo>
                  <a:lnTo>
                    <a:pt x="124" y="37"/>
                  </a:lnTo>
                  <a:lnTo>
                    <a:pt x="124" y="37"/>
                  </a:lnTo>
                  <a:lnTo>
                    <a:pt x="125" y="37"/>
                  </a:lnTo>
                  <a:lnTo>
                    <a:pt x="125" y="37"/>
                  </a:lnTo>
                  <a:lnTo>
                    <a:pt x="125" y="38"/>
                  </a:lnTo>
                  <a:lnTo>
                    <a:pt x="126" y="38"/>
                  </a:lnTo>
                  <a:lnTo>
                    <a:pt x="126" y="38"/>
                  </a:lnTo>
                  <a:lnTo>
                    <a:pt x="126" y="38"/>
                  </a:lnTo>
                  <a:lnTo>
                    <a:pt x="126" y="38"/>
                  </a:lnTo>
                  <a:lnTo>
                    <a:pt x="126" y="38"/>
                  </a:lnTo>
                  <a:lnTo>
                    <a:pt x="126" y="38"/>
                  </a:lnTo>
                  <a:lnTo>
                    <a:pt x="126" y="38"/>
                  </a:lnTo>
                  <a:lnTo>
                    <a:pt x="127" y="38"/>
                  </a:lnTo>
                  <a:lnTo>
                    <a:pt x="127" y="39"/>
                  </a:lnTo>
                  <a:lnTo>
                    <a:pt x="127" y="39"/>
                  </a:lnTo>
                  <a:lnTo>
                    <a:pt x="128" y="39"/>
                  </a:lnTo>
                  <a:lnTo>
                    <a:pt x="128" y="39"/>
                  </a:lnTo>
                  <a:lnTo>
                    <a:pt x="128" y="39"/>
                  </a:lnTo>
                  <a:lnTo>
                    <a:pt x="128" y="39"/>
                  </a:lnTo>
                  <a:lnTo>
                    <a:pt x="128" y="39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29" y="40"/>
                  </a:lnTo>
                  <a:lnTo>
                    <a:pt x="129" y="40"/>
                  </a:lnTo>
                  <a:lnTo>
                    <a:pt x="129" y="41"/>
                  </a:lnTo>
                  <a:lnTo>
                    <a:pt x="130" y="41"/>
                  </a:lnTo>
                  <a:lnTo>
                    <a:pt x="130" y="42"/>
                  </a:lnTo>
                  <a:lnTo>
                    <a:pt x="130" y="42"/>
                  </a:lnTo>
                  <a:lnTo>
                    <a:pt x="130" y="42"/>
                  </a:lnTo>
                  <a:lnTo>
                    <a:pt x="130" y="42"/>
                  </a:lnTo>
                  <a:lnTo>
                    <a:pt x="130" y="43"/>
                  </a:lnTo>
                  <a:lnTo>
                    <a:pt x="130" y="43"/>
                  </a:lnTo>
                  <a:lnTo>
                    <a:pt x="130" y="43"/>
                  </a:lnTo>
                  <a:lnTo>
                    <a:pt x="130" y="44"/>
                  </a:lnTo>
                  <a:lnTo>
                    <a:pt x="130" y="44"/>
                  </a:lnTo>
                  <a:lnTo>
                    <a:pt x="130" y="44"/>
                  </a:lnTo>
                  <a:lnTo>
                    <a:pt x="131" y="44"/>
                  </a:lnTo>
                  <a:lnTo>
                    <a:pt x="131" y="45"/>
                  </a:lnTo>
                  <a:lnTo>
                    <a:pt x="131" y="45"/>
                  </a:lnTo>
                  <a:lnTo>
                    <a:pt x="131" y="46"/>
                  </a:lnTo>
                  <a:lnTo>
                    <a:pt x="131" y="46"/>
                  </a:lnTo>
                  <a:lnTo>
                    <a:pt x="131" y="46"/>
                  </a:lnTo>
                  <a:lnTo>
                    <a:pt x="132" y="46"/>
                  </a:lnTo>
                  <a:lnTo>
                    <a:pt x="132" y="47"/>
                  </a:lnTo>
                  <a:lnTo>
                    <a:pt x="132" y="47"/>
                  </a:lnTo>
                  <a:lnTo>
                    <a:pt x="132" y="47"/>
                  </a:lnTo>
                  <a:lnTo>
                    <a:pt x="132" y="48"/>
                  </a:lnTo>
                  <a:lnTo>
                    <a:pt x="132" y="48"/>
                  </a:lnTo>
                  <a:lnTo>
                    <a:pt x="132" y="49"/>
                  </a:lnTo>
                  <a:lnTo>
                    <a:pt x="132" y="49"/>
                  </a:lnTo>
                  <a:lnTo>
                    <a:pt x="132" y="49"/>
                  </a:lnTo>
                  <a:lnTo>
                    <a:pt x="132" y="50"/>
                  </a:lnTo>
                  <a:lnTo>
                    <a:pt x="132" y="50"/>
                  </a:lnTo>
                  <a:lnTo>
                    <a:pt x="132" y="51"/>
                  </a:lnTo>
                  <a:lnTo>
                    <a:pt x="132" y="51"/>
                  </a:lnTo>
                  <a:lnTo>
                    <a:pt x="132" y="51"/>
                  </a:lnTo>
                  <a:lnTo>
                    <a:pt x="132" y="51"/>
                  </a:lnTo>
                  <a:lnTo>
                    <a:pt x="132" y="52"/>
                  </a:lnTo>
                  <a:lnTo>
                    <a:pt x="132" y="52"/>
                  </a:lnTo>
                  <a:lnTo>
                    <a:pt x="132" y="53"/>
                  </a:lnTo>
                  <a:lnTo>
                    <a:pt x="132" y="53"/>
                  </a:lnTo>
                  <a:lnTo>
                    <a:pt x="131" y="53"/>
                  </a:lnTo>
                  <a:lnTo>
                    <a:pt x="131" y="53"/>
                  </a:lnTo>
                  <a:lnTo>
                    <a:pt x="131" y="53"/>
                  </a:lnTo>
                  <a:lnTo>
                    <a:pt x="132" y="53"/>
                  </a:lnTo>
                  <a:lnTo>
                    <a:pt x="132" y="54"/>
                  </a:lnTo>
                  <a:lnTo>
                    <a:pt x="132" y="54"/>
                  </a:lnTo>
                  <a:lnTo>
                    <a:pt x="133" y="54"/>
                  </a:lnTo>
                  <a:lnTo>
                    <a:pt x="133" y="53"/>
                  </a:lnTo>
                  <a:lnTo>
                    <a:pt x="133" y="53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35" y="55"/>
                  </a:lnTo>
                  <a:lnTo>
                    <a:pt x="135" y="55"/>
                  </a:lnTo>
                  <a:lnTo>
                    <a:pt x="135" y="55"/>
                  </a:lnTo>
                  <a:lnTo>
                    <a:pt x="135" y="55"/>
                  </a:lnTo>
                  <a:lnTo>
                    <a:pt x="135" y="56"/>
                  </a:lnTo>
                  <a:lnTo>
                    <a:pt x="135" y="56"/>
                  </a:lnTo>
                  <a:lnTo>
                    <a:pt x="135" y="56"/>
                  </a:lnTo>
                  <a:lnTo>
                    <a:pt x="135" y="56"/>
                  </a:lnTo>
                  <a:lnTo>
                    <a:pt x="134" y="56"/>
                  </a:lnTo>
                  <a:lnTo>
                    <a:pt x="134" y="56"/>
                  </a:lnTo>
                  <a:lnTo>
                    <a:pt x="133" y="56"/>
                  </a:lnTo>
                  <a:lnTo>
                    <a:pt x="133" y="56"/>
                  </a:lnTo>
                  <a:lnTo>
                    <a:pt x="132" y="57"/>
                  </a:lnTo>
                  <a:lnTo>
                    <a:pt x="132" y="57"/>
                  </a:lnTo>
                  <a:lnTo>
                    <a:pt x="133" y="57"/>
                  </a:lnTo>
                  <a:lnTo>
                    <a:pt x="133" y="57"/>
                  </a:lnTo>
                  <a:lnTo>
                    <a:pt x="134" y="57"/>
                  </a:lnTo>
                  <a:lnTo>
                    <a:pt x="134" y="57"/>
                  </a:lnTo>
                  <a:lnTo>
                    <a:pt x="135" y="57"/>
                  </a:lnTo>
                  <a:lnTo>
                    <a:pt x="134" y="57"/>
                  </a:lnTo>
                  <a:lnTo>
                    <a:pt x="134" y="58"/>
                  </a:lnTo>
                  <a:lnTo>
                    <a:pt x="134" y="58"/>
                  </a:lnTo>
                  <a:lnTo>
                    <a:pt x="134" y="58"/>
                  </a:lnTo>
                  <a:lnTo>
                    <a:pt x="134" y="58"/>
                  </a:lnTo>
                  <a:lnTo>
                    <a:pt x="135" y="58"/>
                  </a:lnTo>
                  <a:lnTo>
                    <a:pt x="135" y="58"/>
                  </a:lnTo>
                  <a:lnTo>
                    <a:pt x="135" y="58"/>
                  </a:lnTo>
                  <a:lnTo>
                    <a:pt x="135" y="58"/>
                  </a:lnTo>
                  <a:lnTo>
                    <a:pt x="135" y="58"/>
                  </a:lnTo>
                  <a:lnTo>
                    <a:pt x="136" y="58"/>
                  </a:lnTo>
                  <a:lnTo>
                    <a:pt x="136" y="59"/>
                  </a:lnTo>
                  <a:lnTo>
                    <a:pt x="136" y="59"/>
                  </a:lnTo>
                  <a:lnTo>
                    <a:pt x="136" y="60"/>
                  </a:lnTo>
                  <a:lnTo>
                    <a:pt x="136" y="60"/>
                  </a:lnTo>
                  <a:lnTo>
                    <a:pt x="137" y="59"/>
                  </a:lnTo>
                  <a:lnTo>
                    <a:pt x="137" y="60"/>
                  </a:lnTo>
                  <a:lnTo>
                    <a:pt x="137" y="60"/>
                  </a:lnTo>
                  <a:lnTo>
                    <a:pt x="137" y="60"/>
                  </a:lnTo>
                  <a:lnTo>
                    <a:pt x="136" y="60"/>
                  </a:lnTo>
                  <a:lnTo>
                    <a:pt x="136" y="60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0"/>
                  </a:lnTo>
                  <a:lnTo>
                    <a:pt x="135" y="61"/>
                  </a:lnTo>
                  <a:lnTo>
                    <a:pt x="134" y="61"/>
                  </a:lnTo>
                  <a:lnTo>
                    <a:pt x="134" y="61"/>
                  </a:lnTo>
                  <a:lnTo>
                    <a:pt x="135" y="62"/>
                  </a:lnTo>
                  <a:lnTo>
                    <a:pt x="134" y="62"/>
                  </a:lnTo>
                  <a:lnTo>
                    <a:pt x="134" y="62"/>
                  </a:lnTo>
                  <a:lnTo>
                    <a:pt x="134" y="62"/>
                  </a:lnTo>
                  <a:lnTo>
                    <a:pt x="134" y="63"/>
                  </a:lnTo>
                  <a:lnTo>
                    <a:pt x="135" y="63"/>
                  </a:lnTo>
                  <a:lnTo>
                    <a:pt x="134" y="63"/>
                  </a:lnTo>
                  <a:lnTo>
                    <a:pt x="134" y="63"/>
                  </a:lnTo>
                  <a:lnTo>
                    <a:pt x="133" y="63"/>
                  </a:lnTo>
                  <a:lnTo>
                    <a:pt x="133" y="63"/>
                  </a:lnTo>
                  <a:lnTo>
                    <a:pt x="133" y="64"/>
                  </a:lnTo>
                  <a:lnTo>
                    <a:pt x="133" y="64"/>
                  </a:lnTo>
                  <a:lnTo>
                    <a:pt x="133" y="64"/>
                  </a:lnTo>
                  <a:lnTo>
                    <a:pt x="133" y="64"/>
                  </a:lnTo>
                  <a:lnTo>
                    <a:pt x="132" y="64"/>
                  </a:lnTo>
                  <a:lnTo>
                    <a:pt x="133" y="65"/>
                  </a:lnTo>
                  <a:lnTo>
                    <a:pt x="133" y="65"/>
                  </a:lnTo>
                  <a:lnTo>
                    <a:pt x="133" y="65"/>
                  </a:lnTo>
                  <a:lnTo>
                    <a:pt x="133" y="66"/>
                  </a:lnTo>
                  <a:lnTo>
                    <a:pt x="133" y="66"/>
                  </a:lnTo>
                  <a:lnTo>
                    <a:pt x="133" y="65"/>
                  </a:lnTo>
                  <a:lnTo>
                    <a:pt x="132" y="65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2" y="67"/>
                  </a:lnTo>
                  <a:lnTo>
                    <a:pt x="133" y="67"/>
                  </a:lnTo>
                  <a:lnTo>
                    <a:pt x="133" y="67"/>
                  </a:lnTo>
                  <a:lnTo>
                    <a:pt x="133" y="67"/>
                  </a:lnTo>
                  <a:lnTo>
                    <a:pt x="134" y="67"/>
                  </a:lnTo>
                  <a:lnTo>
                    <a:pt x="134" y="68"/>
                  </a:lnTo>
                  <a:lnTo>
                    <a:pt x="134" y="68"/>
                  </a:lnTo>
                  <a:lnTo>
                    <a:pt x="134" y="68"/>
                  </a:lnTo>
                  <a:lnTo>
                    <a:pt x="134" y="69"/>
                  </a:lnTo>
                  <a:lnTo>
                    <a:pt x="134" y="69"/>
                  </a:lnTo>
                  <a:lnTo>
                    <a:pt x="134" y="69"/>
                  </a:lnTo>
                  <a:lnTo>
                    <a:pt x="135" y="69"/>
                  </a:lnTo>
                  <a:lnTo>
                    <a:pt x="134" y="69"/>
                  </a:lnTo>
                  <a:lnTo>
                    <a:pt x="134" y="70"/>
                  </a:lnTo>
                  <a:lnTo>
                    <a:pt x="134" y="70"/>
                  </a:lnTo>
                  <a:lnTo>
                    <a:pt x="134" y="70"/>
                  </a:lnTo>
                  <a:lnTo>
                    <a:pt x="134" y="70"/>
                  </a:lnTo>
                  <a:lnTo>
                    <a:pt x="134" y="70"/>
                  </a:lnTo>
                  <a:lnTo>
                    <a:pt x="134" y="71"/>
                  </a:lnTo>
                  <a:lnTo>
                    <a:pt x="134" y="71"/>
                  </a:lnTo>
                  <a:lnTo>
                    <a:pt x="134" y="71"/>
                  </a:lnTo>
                  <a:lnTo>
                    <a:pt x="134" y="71"/>
                  </a:lnTo>
                  <a:lnTo>
                    <a:pt x="134" y="72"/>
                  </a:lnTo>
                  <a:lnTo>
                    <a:pt x="133" y="72"/>
                  </a:lnTo>
                  <a:lnTo>
                    <a:pt x="133" y="72"/>
                  </a:lnTo>
                  <a:lnTo>
                    <a:pt x="133" y="73"/>
                  </a:lnTo>
                  <a:lnTo>
                    <a:pt x="133" y="73"/>
                  </a:lnTo>
                  <a:lnTo>
                    <a:pt x="133" y="73"/>
                  </a:lnTo>
                  <a:lnTo>
                    <a:pt x="133" y="74"/>
                  </a:lnTo>
                  <a:lnTo>
                    <a:pt x="133" y="74"/>
                  </a:lnTo>
                  <a:lnTo>
                    <a:pt x="133" y="74"/>
                  </a:lnTo>
                  <a:lnTo>
                    <a:pt x="133" y="75"/>
                  </a:lnTo>
                  <a:lnTo>
                    <a:pt x="134" y="75"/>
                  </a:lnTo>
                  <a:lnTo>
                    <a:pt x="134" y="75"/>
                  </a:lnTo>
                  <a:lnTo>
                    <a:pt x="134" y="75"/>
                  </a:lnTo>
                  <a:lnTo>
                    <a:pt x="133" y="75"/>
                  </a:lnTo>
                  <a:lnTo>
                    <a:pt x="133" y="76"/>
                  </a:lnTo>
                  <a:lnTo>
                    <a:pt x="134" y="76"/>
                  </a:lnTo>
                  <a:lnTo>
                    <a:pt x="134" y="76"/>
                  </a:lnTo>
                  <a:lnTo>
                    <a:pt x="134" y="77"/>
                  </a:lnTo>
                  <a:lnTo>
                    <a:pt x="135" y="77"/>
                  </a:lnTo>
                  <a:lnTo>
                    <a:pt x="135" y="78"/>
                  </a:lnTo>
                  <a:lnTo>
                    <a:pt x="136" y="77"/>
                  </a:lnTo>
                  <a:lnTo>
                    <a:pt x="136" y="78"/>
                  </a:lnTo>
                  <a:lnTo>
                    <a:pt x="135" y="78"/>
                  </a:lnTo>
                  <a:lnTo>
                    <a:pt x="136" y="78"/>
                  </a:lnTo>
                  <a:lnTo>
                    <a:pt x="136" y="79"/>
                  </a:lnTo>
                  <a:lnTo>
                    <a:pt x="136" y="79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70" name="Freeform 180"/>
            <p:cNvSpPr>
              <a:spLocks/>
            </p:cNvSpPr>
            <p:nvPr>
              <p:custDataLst>
                <p:tags r:id="rId325"/>
              </p:custDataLst>
            </p:nvPr>
          </p:nvSpPr>
          <p:spPr bwMode="auto">
            <a:xfrm>
              <a:off x="5430177" y="4516665"/>
              <a:ext cx="375560" cy="138878"/>
            </a:xfrm>
            <a:custGeom>
              <a:avLst/>
              <a:gdLst/>
              <a:ahLst/>
              <a:cxnLst>
                <a:cxn ang="0">
                  <a:pos x="4" y="70"/>
                </a:cxn>
                <a:cxn ang="0">
                  <a:pos x="7" y="68"/>
                </a:cxn>
                <a:cxn ang="0">
                  <a:pos x="11" y="65"/>
                </a:cxn>
                <a:cxn ang="0">
                  <a:pos x="13" y="62"/>
                </a:cxn>
                <a:cxn ang="0">
                  <a:pos x="15" y="58"/>
                </a:cxn>
                <a:cxn ang="0">
                  <a:pos x="16" y="54"/>
                </a:cxn>
                <a:cxn ang="0">
                  <a:pos x="18" y="51"/>
                </a:cxn>
                <a:cxn ang="0">
                  <a:pos x="20" y="47"/>
                </a:cxn>
                <a:cxn ang="0">
                  <a:pos x="21" y="43"/>
                </a:cxn>
                <a:cxn ang="0">
                  <a:pos x="21" y="39"/>
                </a:cxn>
                <a:cxn ang="0">
                  <a:pos x="23" y="34"/>
                </a:cxn>
                <a:cxn ang="0">
                  <a:pos x="26" y="32"/>
                </a:cxn>
                <a:cxn ang="0">
                  <a:pos x="29" y="29"/>
                </a:cxn>
                <a:cxn ang="0">
                  <a:pos x="33" y="27"/>
                </a:cxn>
                <a:cxn ang="0">
                  <a:pos x="37" y="24"/>
                </a:cxn>
                <a:cxn ang="0">
                  <a:pos x="40" y="22"/>
                </a:cxn>
                <a:cxn ang="0">
                  <a:pos x="43" y="20"/>
                </a:cxn>
                <a:cxn ang="0">
                  <a:pos x="48" y="18"/>
                </a:cxn>
                <a:cxn ang="0">
                  <a:pos x="52" y="17"/>
                </a:cxn>
                <a:cxn ang="0">
                  <a:pos x="56" y="14"/>
                </a:cxn>
                <a:cxn ang="0">
                  <a:pos x="58" y="11"/>
                </a:cxn>
                <a:cxn ang="0">
                  <a:pos x="61" y="10"/>
                </a:cxn>
                <a:cxn ang="0">
                  <a:pos x="64" y="9"/>
                </a:cxn>
                <a:cxn ang="0">
                  <a:pos x="68" y="6"/>
                </a:cxn>
                <a:cxn ang="0">
                  <a:pos x="71" y="4"/>
                </a:cxn>
                <a:cxn ang="0">
                  <a:pos x="76" y="5"/>
                </a:cxn>
                <a:cxn ang="0">
                  <a:pos x="79" y="7"/>
                </a:cxn>
                <a:cxn ang="0">
                  <a:pos x="83" y="7"/>
                </a:cxn>
                <a:cxn ang="0">
                  <a:pos x="88" y="8"/>
                </a:cxn>
                <a:cxn ang="0">
                  <a:pos x="92" y="9"/>
                </a:cxn>
                <a:cxn ang="0">
                  <a:pos x="95" y="7"/>
                </a:cxn>
                <a:cxn ang="0">
                  <a:pos x="98" y="5"/>
                </a:cxn>
                <a:cxn ang="0">
                  <a:pos x="102" y="6"/>
                </a:cxn>
                <a:cxn ang="0">
                  <a:pos x="105" y="9"/>
                </a:cxn>
                <a:cxn ang="0">
                  <a:pos x="109" y="8"/>
                </a:cxn>
                <a:cxn ang="0">
                  <a:pos x="114" y="9"/>
                </a:cxn>
                <a:cxn ang="0">
                  <a:pos x="119" y="9"/>
                </a:cxn>
                <a:cxn ang="0">
                  <a:pos x="123" y="9"/>
                </a:cxn>
                <a:cxn ang="0">
                  <a:pos x="125" y="8"/>
                </a:cxn>
                <a:cxn ang="0">
                  <a:pos x="127" y="12"/>
                </a:cxn>
                <a:cxn ang="0">
                  <a:pos x="130" y="11"/>
                </a:cxn>
                <a:cxn ang="0">
                  <a:pos x="132" y="8"/>
                </a:cxn>
                <a:cxn ang="0">
                  <a:pos x="133" y="4"/>
                </a:cxn>
                <a:cxn ang="0">
                  <a:pos x="135" y="0"/>
                </a:cxn>
                <a:cxn ang="0">
                  <a:pos x="139" y="2"/>
                </a:cxn>
                <a:cxn ang="0">
                  <a:pos x="143" y="2"/>
                </a:cxn>
                <a:cxn ang="0">
                  <a:pos x="146" y="3"/>
                </a:cxn>
                <a:cxn ang="0">
                  <a:pos x="150" y="5"/>
                </a:cxn>
                <a:cxn ang="0">
                  <a:pos x="153" y="8"/>
                </a:cxn>
                <a:cxn ang="0">
                  <a:pos x="156" y="9"/>
                </a:cxn>
                <a:cxn ang="0">
                  <a:pos x="160" y="8"/>
                </a:cxn>
                <a:cxn ang="0">
                  <a:pos x="164" y="9"/>
                </a:cxn>
                <a:cxn ang="0">
                  <a:pos x="166" y="12"/>
                </a:cxn>
                <a:cxn ang="0">
                  <a:pos x="169" y="11"/>
                </a:cxn>
                <a:cxn ang="0">
                  <a:pos x="174" y="12"/>
                </a:cxn>
                <a:cxn ang="0">
                  <a:pos x="177" y="14"/>
                </a:cxn>
                <a:cxn ang="0">
                  <a:pos x="181" y="14"/>
                </a:cxn>
                <a:cxn ang="0">
                  <a:pos x="185" y="12"/>
                </a:cxn>
                <a:cxn ang="0">
                  <a:pos x="189" y="12"/>
                </a:cxn>
              </a:cxnLst>
              <a:rect l="0" t="0" r="r" b="b"/>
              <a:pathLst>
                <a:path w="192" h="71">
                  <a:moveTo>
                    <a:pt x="0" y="71"/>
                  </a:moveTo>
                  <a:lnTo>
                    <a:pt x="1" y="71"/>
                  </a:lnTo>
                  <a:lnTo>
                    <a:pt x="1" y="71"/>
                  </a:lnTo>
                  <a:lnTo>
                    <a:pt x="2" y="71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3" y="70"/>
                  </a:lnTo>
                  <a:lnTo>
                    <a:pt x="3" y="70"/>
                  </a:lnTo>
                  <a:lnTo>
                    <a:pt x="4" y="70"/>
                  </a:lnTo>
                  <a:lnTo>
                    <a:pt x="4" y="69"/>
                  </a:lnTo>
                  <a:lnTo>
                    <a:pt x="5" y="69"/>
                  </a:lnTo>
                  <a:lnTo>
                    <a:pt x="5" y="69"/>
                  </a:lnTo>
                  <a:lnTo>
                    <a:pt x="5" y="69"/>
                  </a:lnTo>
                  <a:lnTo>
                    <a:pt x="5" y="6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7" y="68"/>
                  </a:lnTo>
                  <a:lnTo>
                    <a:pt x="7" y="68"/>
                  </a:lnTo>
                  <a:lnTo>
                    <a:pt x="7" y="68"/>
                  </a:lnTo>
                  <a:lnTo>
                    <a:pt x="7" y="67"/>
                  </a:lnTo>
                  <a:lnTo>
                    <a:pt x="8" y="67"/>
                  </a:lnTo>
                  <a:lnTo>
                    <a:pt x="8" y="67"/>
                  </a:lnTo>
                  <a:lnTo>
                    <a:pt x="9" y="67"/>
                  </a:lnTo>
                  <a:lnTo>
                    <a:pt x="9" y="67"/>
                  </a:lnTo>
                  <a:lnTo>
                    <a:pt x="9" y="67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0" y="66"/>
                  </a:lnTo>
                  <a:lnTo>
                    <a:pt x="11" y="65"/>
                  </a:lnTo>
                  <a:lnTo>
                    <a:pt x="11" y="65"/>
                  </a:lnTo>
                  <a:lnTo>
                    <a:pt x="11" y="65"/>
                  </a:lnTo>
                  <a:lnTo>
                    <a:pt x="11" y="65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3" y="63"/>
                  </a:lnTo>
                  <a:lnTo>
                    <a:pt x="13" y="63"/>
                  </a:lnTo>
                  <a:lnTo>
                    <a:pt x="13" y="63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4" y="62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6" y="53"/>
                  </a:lnTo>
                  <a:lnTo>
                    <a:pt x="17" y="53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49"/>
                  </a:lnTo>
                  <a:lnTo>
                    <a:pt x="19" y="49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2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4" y="27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5" y="25"/>
                  </a:lnTo>
                  <a:lnTo>
                    <a:pt x="35" y="25"/>
                  </a:lnTo>
                  <a:lnTo>
                    <a:pt x="36" y="25"/>
                  </a:lnTo>
                  <a:lnTo>
                    <a:pt x="36" y="24"/>
                  </a:lnTo>
                  <a:lnTo>
                    <a:pt x="37" y="24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9" y="18"/>
                  </a:lnTo>
                  <a:lnTo>
                    <a:pt x="49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1" y="17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3" y="17"/>
                  </a:lnTo>
                  <a:lnTo>
                    <a:pt x="53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5" y="14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7" y="14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8" y="11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10"/>
                  </a:lnTo>
                  <a:lnTo>
                    <a:pt x="63" y="10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9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68" y="7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8" y="5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3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7" y="5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3" y="7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7" y="7"/>
                  </a:lnTo>
                  <a:lnTo>
                    <a:pt x="87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9" y="8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2" y="8"/>
                  </a:lnTo>
                  <a:lnTo>
                    <a:pt x="93" y="8"/>
                  </a:lnTo>
                  <a:lnTo>
                    <a:pt x="93" y="8"/>
                  </a:lnTo>
                  <a:lnTo>
                    <a:pt x="93" y="8"/>
                  </a:lnTo>
                  <a:lnTo>
                    <a:pt x="94" y="8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9" y="4"/>
                  </a:lnTo>
                  <a:lnTo>
                    <a:pt x="99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6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103" y="7"/>
                  </a:lnTo>
                  <a:lnTo>
                    <a:pt x="103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4" y="9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6" y="10"/>
                  </a:lnTo>
                  <a:lnTo>
                    <a:pt x="106" y="10"/>
                  </a:lnTo>
                  <a:lnTo>
                    <a:pt x="107" y="10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8" y="9"/>
                  </a:lnTo>
                  <a:lnTo>
                    <a:pt x="108" y="8"/>
                  </a:lnTo>
                  <a:lnTo>
                    <a:pt x="109" y="8"/>
                  </a:lnTo>
                  <a:lnTo>
                    <a:pt x="109" y="8"/>
                  </a:lnTo>
                  <a:lnTo>
                    <a:pt x="109" y="8"/>
                  </a:lnTo>
                  <a:lnTo>
                    <a:pt x="110" y="7"/>
                  </a:lnTo>
                  <a:lnTo>
                    <a:pt x="110" y="7"/>
                  </a:lnTo>
                  <a:lnTo>
                    <a:pt x="111" y="7"/>
                  </a:lnTo>
                  <a:lnTo>
                    <a:pt x="112" y="8"/>
                  </a:lnTo>
                  <a:lnTo>
                    <a:pt x="113" y="8"/>
                  </a:lnTo>
                  <a:lnTo>
                    <a:pt x="113" y="8"/>
                  </a:lnTo>
                  <a:lnTo>
                    <a:pt x="113" y="8"/>
                  </a:lnTo>
                  <a:lnTo>
                    <a:pt x="114" y="8"/>
                  </a:lnTo>
                  <a:lnTo>
                    <a:pt x="114" y="9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116" y="9"/>
                  </a:lnTo>
                  <a:lnTo>
                    <a:pt x="116" y="9"/>
                  </a:lnTo>
                  <a:lnTo>
                    <a:pt x="116" y="9"/>
                  </a:lnTo>
                  <a:lnTo>
                    <a:pt x="117" y="9"/>
                  </a:lnTo>
                  <a:lnTo>
                    <a:pt x="118" y="9"/>
                  </a:lnTo>
                  <a:lnTo>
                    <a:pt x="118" y="9"/>
                  </a:lnTo>
                  <a:lnTo>
                    <a:pt x="118" y="9"/>
                  </a:lnTo>
                  <a:lnTo>
                    <a:pt x="119" y="9"/>
                  </a:lnTo>
                  <a:lnTo>
                    <a:pt x="119" y="10"/>
                  </a:lnTo>
                  <a:lnTo>
                    <a:pt x="119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2" y="10"/>
                  </a:lnTo>
                  <a:lnTo>
                    <a:pt x="122" y="9"/>
                  </a:lnTo>
                  <a:lnTo>
                    <a:pt x="123" y="9"/>
                  </a:lnTo>
                  <a:lnTo>
                    <a:pt x="123" y="9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4" y="8"/>
                  </a:lnTo>
                  <a:lnTo>
                    <a:pt x="124" y="8"/>
                  </a:lnTo>
                  <a:lnTo>
                    <a:pt x="125" y="8"/>
                  </a:lnTo>
                  <a:lnTo>
                    <a:pt x="125" y="8"/>
                  </a:lnTo>
                  <a:lnTo>
                    <a:pt x="125" y="8"/>
                  </a:lnTo>
                  <a:lnTo>
                    <a:pt x="125" y="8"/>
                  </a:lnTo>
                  <a:lnTo>
                    <a:pt x="126" y="8"/>
                  </a:lnTo>
                  <a:lnTo>
                    <a:pt x="126" y="9"/>
                  </a:lnTo>
                  <a:lnTo>
                    <a:pt x="127" y="9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7" y="11"/>
                  </a:lnTo>
                  <a:lnTo>
                    <a:pt x="127" y="12"/>
                  </a:lnTo>
                  <a:lnTo>
                    <a:pt x="127" y="12"/>
                  </a:lnTo>
                  <a:lnTo>
                    <a:pt x="127" y="12"/>
                  </a:lnTo>
                  <a:lnTo>
                    <a:pt x="127" y="12"/>
                  </a:lnTo>
                  <a:lnTo>
                    <a:pt x="127" y="13"/>
                  </a:lnTo>
                  <a:lnTo>
                    <a:pt x="127" y="13"/>
                  </a:lnTo>
                  <a:lnTo>
                    <a:pt x="127" y="12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2" y="10"/>
                  </a:lnTo>
                  <a:lnTo>
                    <a:pt x="132" y="10"/>
                  </a:lnTo>
                  <a:lnTo>
                    <a:pt x="132" y="10"/>
                  </a:lnTo>
                  <a:lnTo>
                    <a:pt x="132" y="10"/>
                  </a:lnTo>
                  <a:lnTo>
                    <a:pt x="132" y="9"/>
                  </a:lnTo>
                  <a:lnTo>
                    <a:pt x="132" y="9"/>
                  </a:lnTo>
                  <a:lnTo>
                    <a:pt x="132" y="8"/>
                  </a:lnTo>
                  <a:lnTo>
                    <a:pt x="132" y="8"/>
                  </a:lnTo>
                  <a:lnTo>
                    <a:pt x="132" y="7"/>
                  </a:lnTo>
                  <a:lnTo>
                    <a:pt x="132" y="7"/>
                  </a:lnTo>
                  <a:lnTo>
                    <a:pt x="132" y="7"/>
                  </a:lnTo>
                  <a:lnTo>
                    <a:pt x="132" y="6"/>
                  </a:lnTo>
                  <a:lnTo>
                    <a:pt x="132" y="6"/>
                  </a:lnTo>
                  <a:lnTo>
                    <a:pt x="132" y="5"/>
                  </a:lnTo>
                  <a:lnTo>
                    <a:pt x="132" y="5"/>
                  </a:lnTo>
                  <a:lnTo>
                    <a:pt x="132" y="5"/>
                  </a:lnTo>
                  <a:lnTo>
                    <a:pt x="133" y="4"/>
                  </a:lnTo>
                  <a:lnTo>
                    <a:pt x="133" y="4"/>
                  </a:lnTo>
                  <a:lnTo>
                    <a:pt x="133" y="3"/>
                  </a:lnTo>
                  <a:lnTo>
                    <a:pt x="133" y="3"/>
                  </a:lnTo>
                  <a:lnTo>
                    <a:pt x="133" y="3"/>
                  </a:lnTo>
                  <a:lnTo>
                    <a:pt x="133" y="2"/>
                  </a:lnTo>
                  <a:lnTo>
                    <a:pt x="134" y="2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5" y="1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1"/>
                  </a:lnTo>
                  <a:lnTo>
                    <a:pt x="138" y="1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1" y="2"/>
                  </a:lnTo>
                  <a:lnTo>
                    <a:pt x="141" y="2"/>
                  </a:lnTo>
                  <a:lnTo>
                    <a:pt x="141" y="2"/>
                  </a:lnTo>
                  <a:lnTo>
                    <a:pt x="142" y="2"/>
                  </a:lnTo>
                  <a:lnTo>
                    <a:pt x="142" y="2"/>
                  </a:lnTo>
                  <a:lnTo>
                    <a:pt x="143" y="2"/>
                  </a:lnTo>
                  <a:lnTo>
                    <a:pt x="143" y="2"/>
                  </a:lnTo>
                  <a:lnTo>
                    <a:pt x="143" y="2"/>
                  </a:lnTo>
                  <a:lnTo>
                    <a:pt x="143" y="3"/>
                  </a:lnTo>
                  <a:lnTo>
                    <a:pt x="144" y="3"/>
                  </a:lnTo>
                  <a:lnTo>
                    <a:pt x="144" y="3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6" y="3"/>
                  </a:lnTo>
                  <a:lnTo>
                    <a:pt x="146" y="3"/>
                  </a:lnTo>
                  <a:lnTo>
                    <a:pt x="146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5"/>
                  </a:lnTo>
                  <a:lnTo>
                    <a:pt x="150" y="5"/>
                  </a:lnTo>
                  <a:lnTo>
                    <a:pt x="150" y="5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52" y="8"/>
                  </a:lnTo>
                  <a:lnTo>
                    <a:pt x="153" y="8"/>
                  </a:lnTo>
                  <a:lnTo>
                    <a:pt x="153" y="8"/>
                  </a:lnTo>
                  <a:lnTo>
                    <a:pt x="153" y="9"/>
                  </a:lnTo>
                  <a:lnTo>
                    <a:pt x="154" y="9"/>
                  </a:lnTo>
                  <a:lnTo>
                    <a:pt x="154" y="9"/>
                  </a:lnTo>
                  <a:lnTo>
                    <a:pt x="154" y="9"/>
                  </a:lnTo>
                  <a:lnTo>
                    <a:pt x="154" y="9"/>
                  </a:lnTo>
                  <a:lnTo>
                    <a:pt x="155" y="9"/>
                  </a:lnTo>
                  <a:lnTo>
                    <a:pt x="155" y="9"/>
                  </a:lnTo>
                  <a:lnTo>
                    <a:pt x="156" y="9"/>
                  </a:lnTo>
                  <a:lnTo>
                    <a:pt x="156" y="9"/>
                  </a:lnTo>
                  <a:lnTo>
                    <a:pt x="157" y="9"/>
                  </a:lnTo>
                  <a:lnTo>
                    <a:pt x="157" y="9"/>
                  </a:lnTo>
                  <a:lnTo>
                    <a:pt x="157" y="9"/>
                  </a:lnTo>
                  <a:lnTo>
                    <a:pt x="158" y="9"/>
                  </a:lnTo>
                  <a:lnTo>
                    <a:pt x="158" y="9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64" y="9"/>
                  </a:lnTo>
                  <a:lnTo>
                    <a:pt x="164" y="9"/>
                  </a:lnTo>
                  <a:lnTo>
                    <a:pt x="164" y="9"/>
                  </a:lnTo>
                  <a:lnTo>
                    <a:pt x="165" y="10"/>
                  </a:lnTo>
                  <a:lnTo>
                    <a:pt x="165" y="10"/>
                  </a:lnTo>
                  <a:lnTo>
                    <a:pt x="165" y="11"/>
                  </a:lnTo>
                  <a:lnTo>
                    <a:pt x="165" y="11"/>
                  </a:lnTo>
                  <a:lnTo>
                    <a:pt x="165" y="12"/>
                  </a:lnTo>
                  <a:lnTo>
                    <a:pt x="165" y="12"/>
                  </a:lnTo>
                  <a:lnTo>
                    <a:pt x="166" y="12"/>
                  </a:lnTo>
                  <a:lnTo>
                    <a:pt x="166" y="12"/>
                  </a:lnTo>
                  <a:lnTo>
                    <a:pt x="166" y="12"/>
                  </a:lnTo>
                  <a:lnTo>
                    <a:pt x="167" y="12"/>
                  </a:lnTo>
                  <a:lnTo>
                    <a:pt x="167" y="12"/>
                  </a:lnTo>
                  <a:lnTo>
                    <a:pt x="168" y="12"/>
                  </a:lnTo>
                  <a:lnTo>
                    <a:pt x="168" y="12"/>
                  </a:lnTo>
                  <a:lnTo>
                    <a:pt x="168" y="12"/>
                  </a:lnTo>
                  <a:lnTo>
                    <a:pt x="168" y="12"/>
                  </a:lnTo>
                  <a:lnTo>
                    <a:pt x="169" y="12"/>
                  </a:lnTo>
                  <a:lnTo>
                    <a:pt x="169" y="12"/>
                  </a:lnTo>
                  <a:lnTo>
                    <a:pt x="169" y="11"/>
                  </a:lnTo>
                  <a:lnTo>
                    <a:pt x="170" y="11"/>
                  </a:lnTo>
                  <a:lnTo>
                    <a:pt x="170" y="11"/>
                  </a:lnTo>
                  <a:lnTo>
                    <a:pt x="170" y="11"/>
                  </a:lnTo>
                  <a:lnTo>
                    <a:pt x="171" y="11"/>
                  </a:lnTo>
                  <a:lnTo>
                    <a:pt x="172" y="11"/>
                  </a:lnTo>
                  <a:lnTo>
                    <a:pt x="172" y="11"/>
                  </a:lnTo>
                  <a:lnTo>
                    <a:pt x="172" y="11"/>
                  </a:lnTo>
                  <a:lnTo>
                    <a:pt x="173" y="12"/>
                  </a:lnTo>
                  <a:lnTo>
                    <a:pt x="173" y="12"/>
                  </a:lnTo>
                  <a:lnTo>
                    <a:pt x="174" y="12"/>
                  </a:lnTo>
                  <a:lnTo>
                    <a:pt x="174" y="12"/>
                  </a:lnTo>
                  <a:lnTo>
                    <a:pt x="175" y="13"/>
                  </a:lnTo>
                  <a:lnTo>
                    <a:pt x="175" y="13"/>
                  </a:lnTo>
                  <a:lnTo>
                    <a:pt x="175" y="14"/>
                  </a:lnTo>
                  <a:lnTo>
                    <a:pt x="175" y="14"/>
                  </a:lnTo>
                  <a:lnTo>
                    <a:pt x="176" y="14"/>
                  </a:lnTo>
                  <a:lnTo>
                    <a:pt x="176" y="14"/>
                  </a:lnTo>
                  <a:lnTo>
                    <a:pt x="176" y="14"/>
                  </a:lnTo>
                  <a:lnTo>
                    <a:pt x="177" y="14"/>
                  </a:lnTo>
                  <a:lnTo>
                    <a:pt x="177" y="14"/>
                  </a:lnTo>
                  <a:lnTo>
                    <a:pt x="177" y="14"/>
                  </a:lnTo>
                  <a:lnTo>
                    <a:pt x="178" y="14"/>
                  </a:lnTo>
                  <a:lnTo>
                    <a:pt x="178" y="14"/>
                  </a:lnTo>
                  <a:lnTo>
                    <a:pt x="179" y="14"/>
                  </a:lnTo>
                  <a:lnTo>
                    <a:pt x="179" y="14"/>
                  </a:lnTo>
                  <a:lnTo>
                    <a:pt x="179" y="14"/>
                  </a:lnTo>
                  <a:lnTo>
                    <a:pt x="179" y="14"/>
                  </a:lnTo>
                  <a:lnTo>
                    <a:pt x="180" y="14"/>
                  </a:lnTo>
                  <a:lnTo>
                    <a:pt x="180" y="14"/>
                  </a:lnTo>
                  <a:lnTo>
                    <a:pt x="181" y="14"/>
                  </a:lnTo>
                  <a:lnTo>
                    <a:pt x="182" y="14"/>
                  </a:lnTo>
                  <a:lnTo>
                    <a:pt x="182" y="14"/>
                  </a:lnTo>
                  <a:lnTo>
                    <a:pt x="182" y="14"/>
                  </a:lnTo>
                  <a:lnTo>
                    <a:pt x="183" y="14"/>
                  </a:lnTo>
                  <a:lnTo>
                    <a:pt x="183" y="13"/>
                  </a:lnTo>
                  <a:lnTo>
                    <a:pt x="184" y="13"/>
                  </a:lnTo>
                  <a:lnTo>
                    <a:pt x="184" y="13"/>
                  </a:lnTo>
                  <a:lnTo>
                    <a:pt x="184" y="13"/>
                  </a:lnTo>
                  <a:lnTo>
                    <a:pt x="185" y="12"/>
                  </a:lnTo>
                  <a:lnTo>
                    <a:pt x="185" y="12"/>
                  </a:lnTo>
                  <a:lnTo>
                    <a:pt x="185" y="12"/>
                  </a:lnTo>
                  <a:lnTo>
                    <a:pt x="186" y="12"/>
                  </a:lnTo>
                  <a:lnTo>
                    <a:pt x="186" y="11"/>
                  </a:lnTo>
                  <a:lnTo>
                    <a:pt x="186" y="11"/>
                  </a:lnTo>
                  <a:lnTo>
                    <a:pt x="187" y="11"/>
                  </a:lnTo>
                  <a:lnTo>
                    <a:pt x="187" y="11"/>
                  </a:lnTo>
                  <a:lnTo>
                    <a:pt x="188" y="11"/>
                  </a:lnTo>
                  <a:lnTo>
                    <a:pt x="188" y="11"/>
                  </a:lnTo>
                  <a:lnTo>
                    <a:pt x="188" y="12"/>
                  </a:lnTo>
                  <a:lnTo>
                    <a:pt x="189" y="12"/>
                  </a:lnTo>
                  <a:lnTo>
                    <a:pt x="189" y="12"/>
                  </a:lnTo>
                  <a:lnTo>
                    <a:pt x="190" y="12"/>
                  </a:lnTo>
                  <a:lnTo>
                    <a:pt x="190" y="12"/>
                  </a:lnTo>
                  <a:lnTo>
                    <a:pt x="191" y="12"/>
                  </a:lnTo>
                  <a:lnTo>
                    <a:pt x="191" y="12"/>
                  </a:lnTo>
                  <a:lnTo>
                    <a:pt x="191" y="12"/>
                  </a:lnTo>
                  <a:lnTo>
                    <a:pt x="192" y="11"/>
                  </a:lnTo>
                  <a:lnTo>
                    <a:pt x="192" y="11"/>
                  </a:lnTo>
                  <a:lnTo>
                    <a:pt x="192" y="1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71" name="Freeform 181"/>
            <p:cNvSpPr>
              <a:spLocks/>
            </p:cNvSpPr>
            <p:nvPr>
              <p:custDataLst>
                <p:tags r:id="rId326"/>
              </p:custDataLst>
            </p:nvPr>
          </p:nvSpPr>
          <p:spPr bwMode="auto">
            <a:xfrm>
              <a:off x="5322594" y="4655543"/>
              <a:ext cx="107582" cy="346219"/>
            </a:xfrm>
            <a:custGeom>
              <a:avLst/>
              <a:gdLst/>
              <a:ahLst/>
              <a:cxnLst>
                <a:cxn ang="0">
                  <a:pos x="30" y="167"/>
                </a:cxn>
                <a:cxn ang="0">
                  <a:pos x="29" y="169"/>
                </a:cxn>
                <a:cxn ang="0">
                  <a:pos x="26" y="167"/>
                </a:cxn>
                <a:cxn ang="0">
                  <a:pos x="23" y="167"/>
                </a:cxn>
                <a:cxn ang="0">
                  <a:pos x="21" y="170"/>
                </a:cxn>
                <a:cxn ang="0">
                  <a:pos x="18" y="169"/>
                </a:cxn>
                <a:cxn ang="0">
                  <a:pos x="17" y="173"/>
                </a:cxn>
                <a:cxn ang="0">
                  <a:pos x="15" y="176"/>
                </a:cxn>
                <a:cxn ang="0">
                  <a:pos x="13" y="174"/>
                </a:cxn>
                <a:cxn ang="0">
                  <a:pos x="10" y="171"/>
                </a:cxn>
                <a:cxn ang="0">
                  <a:pos x="7" y="171"/>
                </a:cxn>
                <a:cxn ang="0">
                  <a:pos x="5" y="169"/>
                </a:cxn>
                <a:cxn ang="0">
                  <a:pos x="2" y="169"/>
                </a:cxn>
                <a:cxn ang="0">
                  <a:pos x="2" y="165"/>
                </a:cxn>
                <a:cxn ang="0">
                  <a:pos x="2" y="160"/>
                </a:cxn>
                <a:cxn ang="0">
                  <a:pos x="1" y="158"/>
                </a:cxn>
                <a:cxn ang="0">
                  <a:pos x="3" y="154"/>
                </a:cxn>
                <a:cxn ang="0">
                  <a:pos x="5" y="151"/>
                </a:cxn>
                <a:cxn ang="0">
                  <a:pos x="8" y="147"/>
                </a:cxn>
                <a:cxn ang="0">
                  <a:pos x="10" y="145"/>
                </a:cxn>
                <a:cxn ang="0">
                  <a:pos x="11" y="140"/>
                </a:cxn>
                <a:cxn ang="0">
                  <a:pos x="14" y="136"/>
                </a:cxn>
                <a:cxn ang="0">
                  <a:pos x="14" y="133"/>
                </a:cxn>
                <a:cxn ang="0">
                  <a:pos x="12" y="129"/>
                </a:cxn>
                <a:cxn ang="0">
                  <a:pos x="13" y="125"/>
                </a:cxn>
                <a:cxn ang="0">
                  <a:pos x="14" y="121"/>
                </a:cxn>
                <a:cxn ang="0">
                  <a:pos x="15" y="117"/>
                </a:cxn>
                <a:cxn ang="0">
                  <a:pos x="16" y="114"/>
                </a:cxn>
                <a:cxn ang="0">
                  <a:pos x="17" y="110"/>
                </a:cxn>
                <a:cxn ang="0">
                  <a:pos x="18" y="106"/>
                </a:cxn>
                <a:cxn ang="0">
                  <a:pos x="20" y="102"/>
                </a:cxn>
                <a:cxn ang="0">
                  <a:pos x="22" y="97"/>
                </a:cxn>
                <a:cxn ang="0">
                  <a:pos x="23" y="93"/>
                </a:cxn>
                <a:cxn ang="0">
                  <a:pos x="23" y="89"/>
                </a:cxn>
                <a:cxn ang="0">
                  <a:pos x="22" y="85"/>
                </a:cxn>
                <a:cxn ang="0">
                  <a:pos x="23" y="81"/>
                </a:cxn>
                <a:cxn ang="0">
                  <a:pos x="26" y="77"/>
                </a:cxn>
                <a:cxn ang="0">
                  <a:pos x="28" y="73"/>
                </a:cxn>
                <a:cxn ang="0">
                  <a:pos x="27" y="69"/>
                </a:cxn>
                <a:cxn ang="0">
                  <a:pos x="24" y="65"/>
                </a:cxn>
                <a:cxn ang="0">
                  <a:pos x="23" y="61"/>
                </a:cxn>
                <a:cxn ang="0">
                  <a:pos x="21" y="58"/>
                </a:cxn>
                <a:cxn ang="0">
                  <a:pos x="21" y="54"/>
                </a:cxn>
                <a:cxn ang="0">
                  <a:pos x="24" y="52"/>
                </a:cxn>
                <a:cxn ang="0">
                  <a:pos x="28" y="49"/>
                </a:cxn>
                <a:cxn ang="0">
                  <a:pos x="31" y="47"/>
                </a:cxn>
                <a:cxn ang="0">
                  <a:pos x="35" y="45"/>
                </a:cxn>
                <a:cxn ang="0">
                  <a:pos x="39" y="43"/>
                </a:cxn>
                <a:cxn ang="0">
                  <a:pos x="41" y="38"/>
                </a:cxn>
                <a:cxn ang="0">
                  <a:pos x="41" y="34"/>
                </a:cxn>
                <a:cxn ang="0">
                  <a:pos x="41" y="30"/>
                </a:cxn>
                <a:cxn ang="0">
                  <a:pos x="41" y="27"/>
                </a:cxn>
                <a:cxn ang="0">
                  <a:pos x="44" y="23"/>
                </a:cxn>
                <a:cxn ang="0">
                  <a:pos x="44" y="18"/>
                </a:cxn>
                <a:cxn ang="0">
                  <a:pos x="46" y="14"/>
                </a:cxn>
                <a:cxn ang="0">
                  <a:pos x="47" y="10"/>
                </a:cxn>
                <a:cxn ang="0">
                  <a:pos x="47" y="6"/>
                </a:cxn>
                <a:cxn ang="0">
                  <a:pos x="48" y="3"/>
                </a:cxn>
                <a:cxn ang="0">
                  <a:pos x="52" y="2"/>
                </a:cxn>
              </a:cxnLst>
              <a:rect l="0" t="0" r="r" b="b"/>
              <a:pathLst>
                <a:path w="55" h="177">
                  <a:moveTo>
                    <a:pt x="32" y="168"/>
                  </a:moveTo>
                  <a:lnTo>
                    <a:pt x="32" y="168"/>
                  </a:lnTo>
                  <a:lnTo>
                    <a:pt x="32" y="168"/>
                  </a:lnTo>
                  <a:lnTo>
                    <a:pt x="31" y="168"/>
                  </a:lnTo>
                  <a:lnTo>
                    <a:pt x="31" y="167"/>
                  </a:lnTo>
                  <a:lnTo>
                    <a:pt x="31" y="167"/>
                  </a:lnTo>
                  <a:lnTo>
                    <a:pt x="30" y="167"/>
                  </a:lnTo>
                  <a:lnTo>
                    <a:pt x="30" y="167"/>
                  </a:lnTo>
                  <a:lnTo>
                    <a:pt x="30" y="167"/>
                  </a:lnTo>
                  <a:lnTo>
                    <a:pt x="30" y="167"/>
                  </a:lnTo>
                  <a:lnTo>
                    <a:pt x="30" y="167"/>
                  </a:lnTo>
                  <a:lnTo>
                    <a:pt x="29" y="167"/>
                  </a:lnTo>
                  <a:lnTo>
                    <a:pt x="29" y="167"/>
                  </a:lnTo>
                  <a:lnTo>
                    <a:pt x="29" y="168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30" y="169"/>
                  </a:lnTo>
                  <a:lnTo>
                    <a:pt x="30" y="169"/>
                  </a:lnTo>
                  <a:lnTo>
                    <a:pt x="29" y="169"/>
                  </a:lnTo>
                  <a:lnTo>
                    <a:pt x="29" y="169"/>
                  </a:lnTo>
                  <a:lnTo>
                    <a:pt x="29" y="169"/>
                  </a:lnTo>
                  <a:lnTo>
                    <a:pt x="28" y="169"/>
                  </a:lnTo>
                  <a:lnTo>
                    <a:pt x="28" y="169"/>
                  </a:lnTo>
                  <a:lnTo>
                    <a:pt x="28" y="169"/>
                  </a:lnTo>
                  <a:lnTo>
                    <a:pt x="28" y="168"/>
                  </a:lnTo>
                  <a:lnTo>
                    <a:pt x="27" y="168"/>
                  </a:lnTo>
                  <a:lnTo>
                    <a:pt x="27" y="168"/>
                  </a:lnTo>
                  <a:lnTo>
                    <a:pt x="27" y="167"/>
                  </a:lnTo>
                  <a:lnTo>
                    <a:pt x="27" y="167"/>
                  </a:lnTo>
                  <a:lnTo>
                    <a:pt x="26" y="167"/>
                  </a:lnTo>
                  <a:lnTo>
                    <a:pt x="26" y="166"/>
                  </a:lnTo>
                  <a:lnTo>
                    <a:pt x="26" y="166"/>
                  </a:lnTo>
                  <a:lnTo>
                    <a:pt x="26" y="166"/>
                  </a:lnTo>
                  <a:lnTo>
                    <a:pt x="25" y="166"/>
                  </a:lnTo>
                  <a:lnTo>
                    <a:pt x="25" y="166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22" y="167"/>
                  </a:lnTo>
                  <a:lnTo>
                    <a:pt x="22" y="168"/>
                  </a:lnTo>
                  <a:lnTo>
                    <a:pt x="22" y="168"/>
                  </a:lnTo>
                  <a:lnTo>
                    <a:pt x="22" y="168"/>
                  </a:lnTo>
                  <a:lnTo>
                    <a:pt x="22" y="169"/>
                  </a:lnTo>
                  <a:lnTo>
                    <a:pt x="22" y="169"/>
                  </a:lnTo>
                  <a:lnTo>
                    <a:pt x="21" y="169"/>
                  </a:lnTo>
                  <a:lnTo>
                    <a:pt x="21" y="170"/>
                  </a:lnTo>
                  <a:lnTo>
                    <a:pt x="21" y="170"/>
                  </a:lnTo>
                  <a:lnTo>
                    <a:pt x="21" y="170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20" y="169"/>
                  </a:lnTo>
                  <a:lnTo>
                    <a:pt x="19" y="169"/>
                  </a:lnTo>
                  <a:lnTo>
                    <a:pt x="19" y="169"/>
                  </a:lnTo>
                  <a:lnTo>
                    <a:pt x="19" y="169"/>
                  </a:lnTo>
                  <a:lnTo>
                    <a:pt x="19" y="169"/>
                  </a:lnTo>
                  <a:lnTo>
                    <a:pt x="19" y="169"/>
                  </a:lnTo>
                  <a:lnTo>
                    <a:pt x="18" y="169"/>
                  </a:lnTo>
                  <a:lnTo>
                    <a:pt x="18" y="169"/>
                  </a:lnTo>
                  <a:lnTo>
                    <a:pt x="18" y="170"/>
                  </a:lnTo>
                  <a:lnTo>
                    <a:pt x="18" y="170"/>
                  </a:lnTo>
                  <a:lnTo>
                    <a:pt x="18" y="171"/>
                  </a:lnTo>
                  <a:lnTo>
                    <a:pt x="18" y="171"/>
                  </a:lnTo>
                  <a:lnTo>
                    <a:pt x="18" y="171"/>
                  </a:lnTo>
                  <a:lnTo>
                    <a:pt x="18" y="172"/>
                  </a:lnTo>
                  <a:lnTo>
                    <a:pt x="17" y="172"/>
                  </a:lnTo>
                  <a:lnTo>
                    <a:pt x="17" y="173"/>
                  </a:lnTo>
                  <a:lnTo>
                    <a:pt x="17" y="173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5" y="174"/>
                  </a:lnTo>
                  <a:lnTo>
                    <a:pt x="15" y="174"/>
                  </a:lnTo>
                  <a:lnTo>
                    <a:pt x="15" y="174"/>
                  </a:lnTo>
                  <a:lnTo>
                    <a:pt x="15" y="175"/>
                  </a:lnTo>
                  <a:lnTo>
                    <a:pt x="15" y="175"/>
                  </a:lnTo>
                  <a:lnTo>
                    <a:pt x="15" y="176"/>
                  </a:lnTo>
                  <a:lnTo>
                    <a:pt x="15" y="176"/>
                  </a:lnTo>
                  <a:lnTo>
                    <a:pt x="15" y="176"/>
                  </a:lnTo>
                  <a:lnTo>
                    <a:pt x="15" y="177"/>
                  </a:lnTo>
                  <a:lnTo>
                    <a:pt x="14" y="177"/>
                  </a:lnTo>
                  <a:lnTo>
                    <a:pt x="14" y="177"/>
                  </a:lnTo>
                  <a:lnTo>
                    <a:pt x="14" y="176"/>
                  </a:lnTo>
                  <a:lnTo>
                    <a:pt x="14" y="176"/>
                  </a:lnTo>
                  <a:lnTo>
                    <a:pt x="14" y="176"/>
                  </a:lnTo>
                  <a:lnTo>
                    <a:pt x="14" y="176"/>
                  </a:lnTo>
                  <a:lnTo>
                    <a:pt x="14" y="175"/>
                  </a:lnTo>
                  <a:lnTo>
                    <a:pt x="14" y="175"/>
                  </a:lnTo>
                  <a:lnTo>
                    <a:pt x="13" y="174"/>
                  </a:lnTo>
                  <a:lnTo>
                    <a:pt x="13" y="174"/>
                  </a:lnTo>
                  <a:lnTo>
                    <a:pt x="13" y="174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2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11" y="171"/>
                  </a:lnTo>
                  <a:lnTo>
                    <a:pt x="10" y="171"/>
                  </a:lnTo>
                  <a:lnTo>
                    <a:pt x="10" y="171"/>
                  </a:lnTo>
                  <a:lnTo>
                    <a:pt x="10" y="171"/>
                  </a:lnTo>
                  <a:lnTo>
                    <a:pt x="10" y="171"/>
                  </a:lnTo>
                  <a:lnTo>
                    <a:pt x="9" y="171"/>
                  </a:lnTo>
                  <a:lnTo>
                    <a:pt x="9" y="171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8" y="172"/>
                  </a:lnTo>
                  <a:lnTo>
                    <a:pt x="7" y="172"/>
                  </a:lnTo>
                  <a:lnTo>
                    <a:pt x="7" y="171"/>
                  </a:lnTo>
                  <a:lnTo>
                    <a:pt x="7" y="171"/>
                  </a:lnTo>
                  <a:lnTo>
                    <a:pt x="7" y="171"/>
                  </a:lnTo>
                  <a:lnTo>
                    <a:pt x="7" y="171"/>
                  </a:lnTo>
                  <a:lnTo>
                    <a:pt x="7" y="170"/>
                  </a:lnTo>
                  <a:lnTo>
                    <a:pt x="7" y="170"/>
                  </a:lnTo>
                  <a:lnTo>
                    <a:pt x="7" y="169"/>
                  </a:lnTo>
                  <a:lnTo>
                    <a:pt x="6" y="169"/>
                  </a:lnTo>
                  <a:lnTo>
                    <a:pt x="6" y="169"/>
                  </a:lnTo>
                  <a:lnTo>
                    <a:pt x="6" y="169"/>
                  </a:lnTo>
                  <a:lnTo>
                    <a:pt x="5" y="169"/>
                  </a:lnTo>
                  <a:lnTo>
                    <a:pt x="5" y="169"/>
                  </a:lnTo>
                  <a:lnTo>
                    <a:pt x="5" y="169"/>
                  </a:lnTo>
                  <a:lnTo>
                    <a:pt x="5" y="169"/>
                  </a:lnTo>
                  <a:lnTo>
                    <a:pt x="4" y="169"/>
                  </a:lnTo>
                  <a:lnTo>
                    <a:pt x="4" y="169"/>
                  </a:lnTo>
                  <a:lnTo>
                    <a:pt x="3" y="169"/>
                  </a:lnTo>
                  <a:lnTo>
                    <a:pt x="3" y="169"/>
                  </a:lnTo>
                  <a:lnTo>
                    <a:pt x="3" y="169"/>
                  </a:lnTo>
                  <a:lnTo>
                    <a:pt x="2" y="169"/>
                  </a:lnTo>
                  <a:lnTo>
                    <a:pt x="2" y="169"/>
                  </a:lnTo>
                  <a:lnTo>
                    <a:pt x="2" y="168"/>
                  </a:lnTo>
                  <a:lnTo>
                    <a:pt x="2" y="168"/>
                  </a:lnTo>
                  <a:lnTo>
                    <a:pt x="2" y="167"/>
                  </a:lnTo>
                  <a:lnTo>
                    <a:pt x="2" y="167"/>
                  </a:lnTo>
                  <a:lnTo>
                    <a:pt x="2" y="167"/>
                  </a:lnTo>
                  <a:lnTo>
                    <a:pt x="2" y="166"/>
                  </a:lnTo>
                  <a:lnTo>
                    <a:pt x="2" y="166"/>
                  </a:lnTo>
                  <a:lnTo>
                    <a:pt x="2" y="165"/>
                  </a:lnTo>
                  <a:lnTo>
                    <a:pt x="2" y="165"/>
                  </a:lnTo>
                  <a:lnTo>
                    <a:pt x="2" y="165"/>
                  </a:lnTo>
                  <a:lnTo>
                    <a:pt x="2" y="164"/>
                  </a:lnTo>
                  <a:lnTo>
                    <a:pt x="2" y="164"/>
                  </a:lnTo>
                  <a:lnTo>
                    <a:pt x="2" y="163"/>
                  </a:lnTo>
                  <a:lnTo>
                    <a:pt x="2" y="163"/>
                  </a:lnTo>
                  <a:lnTo>
                    <a:pt x="2" y="163"/>
                  </a:lnTo>
                  <a:lnTo>
                    <a:pt x="2" y="162"/>
                  </a:lnTo>
                  <a:lnTo>
                    <a:pt x="2" y="162"/>
                  </a:lnTo>
                  <a:lnTo>
                    <a:pt x="2" y="161"/>
                  </a:lnTo>
                  <a:lnTo>
                    <a:pt x="2" y="161"/>
                  </a:lnTo>
                  <a:lnTo>
                    <a:pt x="2" y="160"/>
                  </a:lnTo>
                  <a:lnTo>
                    <a:pt x="1" y="160"/>
                  </a:lnTo>
                  <a:lnTo>
                    <a:pt x="1" y="160"/>
                  </a:lnTo>
                  <a:lnTo>
                    <a:pt x="1" y="160"/>
                  </a:lnTo>
                  <a:lnTo>
                    <a:pt x="1" y="160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8"/>
                  </a:lnTo>
                  <a:lnTo>
                    <a:pt x="0" y="158"/>
                  </a:lnTo>
                  <a:lnTo>
                    <a:pt x="1" y="158"/>
                  </a:lnTo>
                  <a:lnTo>
                    <a:pt x="1" y="158"/>
                  </a:lnTo>
                  <a:lnTo>
                    <a:pt x="1" y="158"/>
                  </a:lnTo>
                  <a:lnTo>
                    <a:pt x="1" y="157"/>
                  </a:lnTo>
                  <a:lnTo>
                    <a:pt x="2" y="157"/>
                  </a:lnTo>
                  <a:lnTo>
                    <a:pt x="2" y="157"/>
                  </a:lnTo>
                  <a:lnTo>
                    <a:pt x="2" y="156"/>
                  </a:lnTo>
                  <a:lnTo>
                    <a:pt x="2" y="156"/>
                  </a:lnTo>
                  <a:lnTo>
                    <a:pt x="2" y="156"/>
                  </a:lnTo>
                  <a:lnTo>
                    <a:pt x="3" y="155"/>
                  </a:lnTo>
                  <a:lnTo>
                    <a:pt x="3" y="155"/>
                  </a:lnTo>
                  <a:lnTo>
                    <a:pt x="3" y="154"/>
                  </a:lnTo>
                  <a:lnTo>
                    <a:pt x="3" y="154"/>
                  </a:lnTo>
                  <a:lnTo>
                    <a:pt x="3" y="154"/>
                  </a:lnTo>
                  <a:lnTo>
                    <a:pt x="3" y="153"/>
                  </a:lnTo>
                  <a:lnTo>
                    <a:pt x="3" y="153"/>
                  </a:lnTo>
                  <a:lnTo>
                    <a:pt x="4" y="153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1"/>
                  </a:lnTo>
                  <a:lnTo>
                    <a:pt x="5" y="151"/>
                  </a:lnTo>
                  <a:lnTo>
                    <a:pt x="5" y="151"/>
                  </a:lnTo>
                  <a:lnTo>
                    <a:pt x="5" y="151"/>
                  </a:lnTo>
                  <a:lnTo>
                    <a:pt x="6" y="150"/>
                  </a:lnTo>
                  <a:lnTo>
                    <a:pt x="6" y="150"/>
                  </a:lnTo>
                  <a:lnTo>
                    <a:pt x="7" y="149"/>
                  </a:lnTo>
                  <a:lnTo>
                    <a:pt x="7" y="149"/>
                  </a:lnTo>
                  <a:lnTo>
                    <a:pt x="7" y="149"/>
                  </a:lnTo>
                  <a:lnTo>
                    <a:pt x="7" y="148"/>
                  </a:lnTo>
                  <a:lnTo>
                    <a:pt x="8" y="148"/>
                  </a:lnTo>
                  <a:lnTo>
                    <a:pt x="8" y="147"/>
                  </a:lnTo>
                  <a:lnTo>
                    <a:pt x="8" y="147"/>
                  </a:lnTo>
                  <a:lnTo>
                    <a:pt x="8" y="147"/>
                  </a:lnTo>
                  <a:lnTo>
                    <a:pt x="9" y="147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6"/>
                  </a:lnTo>
                  <a:lnTo>
                    <a:pt x="10" y="145"/>
                  </a:lnTo>
                  <a:lnTo>
                    <a:pt x="10" y="145"/>
                  </a:lnTo>
                  <a:lnTo>
                    <a:pt x="10" y="145"/>
                  </a:lnTo>
                  <a:lnTo>
                    <a:pt x="10" y="145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10" y="143"/>
                  </a:lnTo>
                  <a:lnTo>
                    <a:pt x="10" y="143"/>
                  </a:lnTo>
                  <a:lnTo>
                    <a:pt x="10" y="143"/>
                  </a:lnTo>
                  <a:lnTo>
                    <a:pt x="10" y="142"/>
                  </a:lnTo>
                  <a:lnTo>
                    <a:pt x="11" y="142"/>
                  </a:lnTo>
                  <a:lnTo>
                    <a:pt x="11" y="141"/>
                  </a:lnTo>
                  <a:lnTo>
                    <a:pt x="11" y="141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12" y="140"/>
                  </a:lnTo>
                  <a:lnTo>
                    <a:pt x="12" y="139"/>
                  </a:lnTo>
                  <a:lnTo>
                    <a:pt x="12" y="139"/>
                  </a:lnTo>
                  <a:lnTo>
                    <a:pt x="12" y="138"/>
                  </a:lnTo>
                  <a:lnTo>
                    <a:pt x="12" y="138"/>
                  </a:lnTo>
                  <a:lnTo>
                    <a:pt x="13" y="137"/>
                  </a:lnTo>
                  <a:lnTo>
                    <a:pt x="13" y="137"/>
                  </a:lnTo>
                  <a:lnTo>
                    <a:pt x="13" y="136"/>
                  </a:lnTo>
                  <a:lnTo>
                    <a:pt x="14" y="136"/>
                  </a:lnTo>
                  <a:lnTo>
                    <a:pt x="14" y="136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5" y="135"/>
                  </a:lnTo>
                  <a:lnTo>
                    <a:pt x="15" y="135"/>
                  </a:lnTo>
                  <a:lnTo>
                    <a:pt x="15" y="134"/>
                  </a:lnTo>
                  <a:lnTo>
                    <a:pt x="14" y="134"/>
                  </a:lnTo>
                  <a:lnTo>
                    <a:pt x="14" y="134"/>
                  </a:lnTo>
                  <a:lnTo>
                    <a:pt x="14" y="133"/>
                  </a:lnTo>
                  <a:lnTo>
                    <a:pt x="14" y="133"/>
                  </a:lnTo>
                  <a:lnTo>
                    <a:pt x="14" y="133"/>
                  </a:lnTo>
                  <a:lnTo>
                    <a:pt x="14" y="132"/>
                  </a:lnTo>
                  <a:lnTo>
                    <a:pt x="14" y="132"/>
                  </a:lnTo>
                  <a:lnTo>
                    <a:pt x="13" y="132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1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29"/>
                  </a:lnTo>
                  <a:lnTo>
                    <a:pt x="12" y="129"/>
                  </a:lnTo>
                  <a:lnTo>
                    <a:pt x="12" y="129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12" y="127"/>
                  </a:lnTo>
                  <a:lnTo>
                    <a:pt x="12" y="127"/>
                  </a:lnTo>
                  <a:lnTo>
                    <a:pt x="12" y="127"/>
                  </a:lnTo>
                  <a:lnTo>
                    <a:pt x="12" y="126"/>
                  </a:lnTo>
                  <a:lnTo>
                    <a:pt x="12" y="126"/>
                  </a:lnTo>
                  <a:lnTo>
                    <a:pt x="13" y="125"/>
                  </a:lnTo>
                  <a:lnTo>
                    <a:pt x="13" y="125"/>
                  </a:lnTo>
                  <a:lnTo>
                    <a:pt x="13" y="124"/>
                  </a:lnTo>
                  <a:lnTo>
                    <a:pt x="13" y="124"/>
                  </a:lnTo>
                  <a:lnTo>
                    <a:pt x="13" y="123"/>
                  </a:lnTo>
                  <a:lnTo>
                    <a:pt x="14" y="123"/>
                  </a:lnTo>
                  <a:lnTo>
                    <a:pt x="14" y="123"/>
                  </a:lnTo>
                  <a:lnTo>
                    <a:pt x="14" y="122"/>
                  </a:lnTo>
                  <a:lnTo>
                    <a:pt x="14" y="122"/>
                  </a:lnTo>
                  <a:lnTo>
                    <a:pt x="14" y="121"/>
                  </a:lnTo>
                  <a:lnTo>
                    <a:pt x="14" y="121"/>
                  </a:lnTo>
                  <a:lnTo>
                    <a:pt x="14" y="120"/>
                  </a:lnTo>
                  <a:lnTo>
                    <a:pt x="14" y="120"/>
                  </a:lnTo>
                  <a:lnTo>
                    <a:pt x="14" y="120"/>
                  </a:lnTo>
                  <a:lnTo>
                    <a:pt x="14" y="119"/>
                  </a:lnTo>
                  <a:lnTo>
                    <a:pt x="14" y="119"/>
                  </a:lnTo>
                  <a:lnTo>
                    <a:pt x="14" y="118"/>
                  </a:lnTo>
                  <a:lnTo>
                    <a:pt x="14" y="118"/>
                  </a:lnTo>
                  <a:lnTo>
                    <a:pt x="14" y="118"/>
                  </a:lnTo>
                  <a:lnTo>
                    <a:pt x="14" y="117"/>
                  </a:lnTo>
                  <a:lnTo>
                    <a:pt x="15" y="117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7"/>
                  </a:lnTo>
                  <a:lnTo>
                    <a:pt x="18" y="107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5"/>
                  </a:lnTo>
                  <a:lnTo>
                    <a:pt x="18" y="105"/>
                  </a:lnTo>
                  <a:lnTo>
                    <a:pt x="18" y="105"/>
                  </a:lnTo>
                  <a:lnTo>
                    <a:pt x="19" y="105"/>
                  </a:lnTo>
                  <a:lnTo>
                    <a:pt x="19" y="104"/>
                  </a:lnTo>
                  <a:lnTo>
                    <a:pt x="19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101"/>
                  </a:lnTo>
                  <a:lnTo>
                    <a:pt x="21" y="100"/>
                  </a:lnTo>
                  <a:lnTo>
                    <a:pt x="21" y="100"/>
                  </a:lnTo>
                  <a:lnTo>
                    <a:pt x="21" y="100"/>
                  </a:lnTo>
                  <a:lnTo>
                    <a:pt x="22" y="99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7"/>
                  </a:lnTo>
                  <a:lnTo>
                    <a:pt x="23" y="96"/>
                  </a:lnTo>
                  <a:lnTo>
                    <a:pt x="23" y="96"/>
                  </a:lnTo>
                  <a:lnTo>
                    <a:pt x="23" y="96"/>
                  </a:lnTo>
                  <a:lnTo>
                    <a:pt x="23" y="95"/>
                  </a:lnTo>
                  <a:lnTo>
                    <a:pt x="23" y="95"/>
                  </a:lnTo>
                  <a:lnTo>
                    <a:pt x="23" y="94"/>
                  </a:lnTo>
                  <a:lnTo>
                    <a:pt x="23" y="94"/>
                  </a:lnTo>
                  <a:lnTo>
                    <a:pt x="23" y="94"/>
                  </a:lnTo>
                  <a:lnTo>
                    <a:pt x="23" y="93"/>
                  </a:lnTo>
                  <a:lnTo>
                    <a:pt x="23" y="93"/>
                  </a:lnTo>
                  <a:lnTo>
                    <a:pt x="23" y="92"/>
                  </a:lnTo>
                  <a:lnTo>
                    <a:pt x="23" y="92"/>
                  </a:lnTo>
                  <a:lnTo>
                    <a:pt x="23" y="92"/>
                  </a:lnTo>
                  <a:lnTo>
                    <a:pt x="23" y="91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8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2" y="86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4" y="78"/>
                  </a:lnTo>
                  <a:lnTo>
                    <a:pt x="25" y="78"/>
                  </a:lnTo>
                  <a:lnTo>
                    <a:pt x="25" y="78"/>
                  </a:lnTo>
                  <a:lnTo>
                    <a:pt x="26" y="77"/>
                  </a:lnTo>
                  <a:lnTo>
                    <a:pt x="26" y="77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6" y="75"/>
                  </a:lnTo>
                  <a:lnTo>
                    <a:pt x="27" y="75"/>
                  </a:lnTo>
                  <a:lnTo>
                    <a:pt x="27" y="74"/>
                  </a:lnTo>
                  <a:lnTo>
                    <a:pt x="28" y="74"/>
                  </a:lnTo>
                  <a:lnTo>
                    <a:pt x="28" y="73"/>
                  </a:lnTo>
                  <a:lnTo>
                    <a:pt x="28" y="73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27" y="69"/>
                  </a:lnTo>
                  <a:lnTo>
                    <a:pt x="27" y="69"/>
                  </a:lnTo>
                  <a:lnTo>
                    <a:pt x="27" y="69"/>
                  </a:lnTo>
                  <a:lnTo>
                    <a:pt x="27" y="68"/>
                  </a:lnTo>
                  <a:lnTo>
                    <a:pt x="26" y="68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4" y="65"/>
                  </a:lnTo>
                  <a:lnTo>
                    <a:pt x="24" y="65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5" y="52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7" y="50"/>
                  </a:lnTo>
                  <a:lnTo>
                    <a:pt x="27" y="50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29" y="49"/>
                  </a:lnTo>
                  <a:lnTo>
                    <a:pt x="29" y="49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3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39" y="41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1" y="29"/>
                  </a:lnTo>
                  <a:lnTo>
                    <a:pt x="41" y="29"/>
                  </a:lnTo>
                  <a:lnTo>
                    <a:pt x="41" y="28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3" y="25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3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5" y="18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72" name="Freeform 182"/>
            <p:cNvSpPr>
              <a:spLocks/>
            </p:cNvSpPr>
            <p:nvPr>
              <p:custDataLst>
                <p:tags r:id="rId327"/>
              </p:custDataLst>
            </p:nvPr>
          </p:nvSpPr>
          <p:spPr bwMode="auto">
            <a:xfrm>
              <a:off x="5385187" y="4970465"/>
              <a:ext cx="213209" cy="136923"/>
            </a:xfrm>
            <a:custGeom>
              <a:avLst/>
              <a:gdLst/>
              <a:ahLst/>
              <a:cxnLst>
                <a:cxn ang="0">
                  <a:pos x="105" y="67"/>
                </a:cxn>
                <a:cxn ang="0">
                  <a:pos x="102" y="68"/>
                </a:cxn>
                <a:cxn ang="0">
                  <a:pos x="98" y="68"/>
                </a:cxn>
                <a:cxn ang="0">
                  <a:pos x="96" y="68"/>
                </a:cxn>
                <a:cxn ang="0">
                  <a:pos x="93" y="67"/>
                </a:cxn>
                <a:cxn ang="0">
                  <a:pos x="90" y="68"/>
                </a:cxn>
                <a:cxn ang="0">
                  <a:pos x="87" y="70"/>
                </a:cxn>
                <a:cxn ang="0">
                  <a:pos x="83" y="69"/>
                </a:cxn>
                <a:cxn ang="0">
                  <a:pos x="80" y="67"/>
                </a:cxn>
                <a:cxn ang="0">
                  <a:pos x="76" y="66"/>
                </a:cxn>
                <a:cxn ang="0">
                  <a:pos x="73" y="63"/>
                </a:cxn>
                <a:cxn ang="0">
                  <a:pos x="71" y="61"/>
                </a:cxn>
                <a:cxn ang="0">
                  <a:pos x="68" y="60"/>
                </a:cxn>
                <a:cxn ang="0">
                  <a:pos x="66" y="59"/>
                </a:cxn>
                <a:cxn ang="0">
                  <a:pos x="64" y="59"/>
                </a:cxn>
                <a:cxn ang="0">
                  <a:pos x="61" y="60"/>
                </a:cxn>
                <a:cxn ang="0">
                  <a:pos x="57" y="62"/>
                </a:cxn>
                <a:cxn ang="0">
                  <a:pos x="55" y="62"/>
                </a:cxn>
                <a:cxn ang="0">
                  <a:pos x="51" y="62"/>
                </a:cxn>
                <a:cxn ang="0">
                  <a:pos x="48" y="62"/>
                </a:cxn>
                <a:cxn ang="0">
                  <a:pos x="45" y="60"/>
                </a:cxn>
                <a:cxn ang="0">
                  <a:pos x="42" y="58"/>
                </a:cxn>
                <a:cxn ang="0">
                  <a:pos x="42" y="55"/>
                </a:cxn>
                <a:cxn ang="0">
                  <a:pos x="39" y="52"/>
                </a:cxn>
                <a:cxn ang="0">
                  <a:pos x="36" y="50"/>
                </a:cxn>
                <a:cxn ang="0">
                  <a:pos x="35" y="46"/>
                </a:cxn>
                <a:cxn ang="0">
                  <a:pos x="34" y="43"/>
                </a:cxn>
                <a:cxn ang="0">
                  <a:pos x="32" y="41"/>
                </a:cxn>
                <a:cxn ang="0">
                  <a:pos x="30" y="39"/>
                </a:cxn>
                <a:cxn ang="0">
                  <a:pos x="28" y="37"/>
                </a:cxn>
                <a:cxn ang="0">
                  <a:pos x="27" y="35"/>
                </a:cxn>
                <a:cxn ang="0">
                  <a:pos x="29" y="33"/>
                </a:cxn>
                <a:cxn ang="0">
                  <a:pos x="29" y="32"/>
                </a:cxn>
                <a:cxn ang="0">
                  <a:pos x="28" y="30"/>
                </a:cxn>
                <a:cxn ang="0">
                  <a:pos x="28" y="28"/>
                </a:cxn>
                <a:cxn ang="0">
                  <a:pos x="28" y="26"/>
                </a:cxn>
                <a:cxn ang="0">
                  <a:pos x="29" y="25"/>
                </a:cxn>
                <a:cxn ang="0">
                  <a:pos x="28" y="23"/>
                </a:cxn>
                <a:cxn ang="0">
                  <a:pos x="28" y="20"/>
                </a:cxn>
                <a:cxn ang="0">
                  <a:pos x="26" y="18"/>
                </a:cxn>
                <a:cxn ang="0">
                  <a:pos x="25" y="16"/>
                </a:cxn>
                <a:cxn ang="0">
                  <a:pos x="27" y="15"/>
                </a:cxn>
                <a:cxn ang="0">
                  <a:pos x="25" y="13"/>
                </a:cxn>
                <a:cxn ang="0">
                  <a:pos x="24" y="12"/>
                </a:cxn>
                <a:cxn ang="0">
                  <a:pos x="23" y="11"/>
                </a:cxn>
                <a:cxn ang="0">
                  <a:pos x="21" y="10"/>
                </a:cxn>
                <a:cxn ang="0">
                  <a:pos x="19" y="10"/>
                </a:cxn>
                <a:cxn ang="0">
                  <a:pos x="18" y="11"/>
                </a:cxn>
                <a:cxn ang="0">
                  <a:pos x="17" y="8"/>
                </a:cxn>
                <a:cxn ang="0">
                  <a:pos x="14" y="6"/>
                </a:cxn>
                <a:cxn ang="0">
                  <a:pos x="11" y="7"/>
                </a:cxn>
                <a:cxn ang="0">
                  <a:pos x="9" y="6"/>
                </a:cxn>
                <a:cxn ang="0">
                  <a:pos x="8" y="10"/>
                </a:cxn>
                <a:cxn ang="0">
                  <a:pos x="7" y="8"/>
                </a:cxn>
                <a:cxn ang="0">
                  <a:pos x="7" y="4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4"/>
                </a:cxn>
                <a:cxn ang="0">
                  <a:pos x="1" y="6"/>
                </a:cxn>
              </a:cxnLst>
              <a:rect l="0" t="0" r="r" b="b"/>
              <a:pathLst>
                <a:path w="109" h="70">
                  <a:moveTo>
                    <a:pt x="109" y="67"/>
                  </a:moveTo>
                  <a:lnTo>
                    <a:pt x="108" y="67"/>
                  </a:lnTo>
                  <a:lnTo>
                    <a:pt x="108" y="67"/>
                  </a:lnTo>
                  <a:lnTo>
                    <a:pt x="107" y="67"/>
                  </a:lnTo>
                  <a:lnTo>
                    <a:pt x="107" y="67"/>
                  </a:lnTo>
                  <a:lnTo>
                    <a:pt x="107" y="67"/>
                  </a:lnTo>
                  <a:lnTo>
                    <a:pt x="107" y="67"/>
                  </a:lnTo>
                  <a:lnTo>
                    <a:pt x="107" y="67"/>
                  </a:lnTo>
                  <a:lnTo>
                    <a:pt x="106" y="67"/>
                  </a:lnTo>
                  <a:lnTo>
                    <a:pt x="105" y="67"/>
                  </a:lnTo>
                  <a:lnTo>
                    <a:pt x="105" y="67"/>
                  </a:lnTo>
                  <a:lnTo>
                    <a:pt x="105" y="66"/>
                  </a:lnTo>
                  <a:lnTo>
                    <a:pt x="104" y="67"/>
                  </a:lnTo>
                  <a:lnTo>
                    <a:pt x="104" y="67"/>
                  </a:lnTo>
                  <a:lnTo>
                    <a:pt x="103" y="67"/>
                  </a:lnTo>
                  <a:lnTo>
                    <a:pt x="103" y="67"/>
                  </a:lnTo>
                  <a:lnTo>
                    <a:pt x="102" y="67"/>
                  </a:lnTo>
                  <a:lnTo>
                    <a:pt x="102" y="67"/>
                  </a:lnTo>
                  <a:lnTo>
                    <a:pt x="102" y="67"/>
                  </a:lnTo>
                  <a:lnTo>
                    <a:pt x="102" y="68"/>
                  </a:lnTo>
                  <a:lnTo>
                    <a:pt x="101" y="68"/>
                  </a:lnTo>
                  <a:lnTo>
                    <a:pt x="101" y="68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97" y="68"/>
                  </a:lnTo>
                  <a:lnTo>
                    <a:pt x="97" y="68"/>
                  </a:lnTo>
                  <a:lnTo>
                    <a:pt x="97" y="68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5" y="68"/>
                  </a:lnTo>
                  <a:lnTo>
                    <a:pt x="95" y="68"/>
                  </a:lnTo>
                  <a:lnTo>
                    <a:pt x="95" y="68"/>
                  </a:lnTo>
                  <a:lnTo>
                    <a:pt x="95" y="68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93" y="68"/>
                  </a:lnTo>
                  <a:lnTo>
                    <a:pt x="93" y="67"/>
                  </a:lnTo>
                  <a:lnTo>
                    <a:pt x="93" y="67"/>
                  </a:lnTo>
                  <a:lnTo>
                    <a:pt x="93" y="67"/>
                  </a:lnTo>
                  <a:lnTo>
                    <a:pt x="92" y="67"/>
                  </a:lnTo>
                  <a:lnTo>
                    <a:pt x="92" y="67"/>
                  </a:lnTo>
                  <a:lnTo>
                    <a:pt x="91" y="67"/>
                  </a:lnTo>
                  <a:lnTo>
                    <a:pt x="91" y="67"/>
                  </a:lnTo>
                  <a:lnTo>
                    <a:pt x="91" y="68"/>
                  </a:lnTo>
                  <a:lnTo>
                    <a:pt x="91" y="68"/>
                  </a:lnTo>
                  <a:lnTo>
                    <a:pt x="91" y="68"/>
                  </a:lnTo>
                  <a:lnTo>
                    <a:pt x="90" y="68"/>
                  </a:lnTo>
                  <a:lnTo>
                    <a:pt x="90" y="68"/>
                  </a:lnTo>
                  <a:lnTo>
                    <a:pt x="89" y="68"/>
                  </a:lnTo>
                  <a:lnTo>
                    <a:pt x="89" y="68"/>
                  </a:lnTo>
                  <a:lnTo>
                    <a:pt x="89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8" y="69"/>
                  </a:lnTo>
                  <a:lnTo>
                    <a:pt x="87" y="70"/>
                  </a:lnTo>
                  <a:lnTo>
                    <a:pt x="87" y="70"/>
                  </a:lnTo>
                  <a:lnTo>
                    <a:pt x="87" y="70"/>
                  </a:lnTo>
                  <a:lnTo>
                    <a:pt x="86" y="70"/>
                  </a:lnTo>
                  <a:lnTo>
                    <a:pt x="86" y="70"/>
                  </a:lnTo>
                  <a:lnTo>
                    <a:pt x="85" y="70"/>
                  </a:lnTo>
                  <a:lnTo>
                    <a:pt x="85" y="70"/>
                  </a:lnTo>
                  <a:lnTo>
                    <a:pt x="85" y="70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3" y="70"/>
                  </a:lnTo>
                  <a:lnTo>
                    <a:pt x="83" y="69"/>
                  </a:lnTo>
                  <a:lnTo>
                    <a:pt x="82" y="69"/>
                  </a:lnTo>
                  <a:lnTo>
                    <a:pt x="82" y="69"/>
                  </a:lnTo>
                  <a:lnTo>
                    <a:pt x="82" y="69"/>
                  </a:lnTo>
                  <a:lnTo>
                    <a:pt x="81" y="68"/>
                  </a:lnTo>
                  <a:lnTo>
                    <a:pt x="81" y="68"/>
                  </a:lnTo>
                  <a:lnTo>
                    <a:pt x="81" y="68"/>
                  </a:lnTo>
                  <a:lnTo>
                    <a:pt x="80" y="67"/>
                  </a:lnTo>
                  <a:lnTo>
                    <a:pt x="80" y="67"/>
                  </a:lnTo>
                  <a:lnTo>
                    <a:pt x="80" y="67"/>
                  </a:lnTo>
                  <a:lnTo>
                    <a:pt x="80" y="67"/>
                  </a:lnTo>
                  <a:lnTo>
                    <a:pt x="79" y="67"/>
                  </a:lnTo>
                  <a:lnTo>
                    <a:pt x="79" y="67"/>
                  </a:lnTo>
                  <a:lnTo>
                    <a:pt x="78" y="67"/>
                  </a:lnTo>
                  <a:lnTo>
                    <a:pt x="78" y="67"/>
                  </a:lnTo>
                  <a:lnTo>
                    <a:pt x="78" y="66"/>
                  </a:lnTo>
                  <a:lnTo>
                    <a:pt x="78" y="66"/>
                  </a:lnTo>
                  <a:lnTo>
                    <a:pt x="77" y="66"/>
                  </a:lnTo>
                  <a:lnTo>
                    <a:pt x="77" y="66"/>
                  </a:lnTo>
                  <a:lnTo>
                    <a:pt x="77" y="66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5" y="65"/>
                  </a:lnTo>
                  <a:lnTo>
                    <a:pt x="75" y="65"/>
                  </a:lnTo>
                  <a:lnTo>
                    <a:pt x="75" y="65"/>
                  </a:lnTo>
                  <a:lnTo>
                    <a:pt x="74" y="65"/>
                  </a:lnTo>
                  <a:lnTo>
                    <a:pt x="74" y="65"/>
                  </a:lnTo>
                  <a:lnTo>
                    <a:pt x="74" y="64"/>
                  </a:lnTo>
                  <a:lnTo>
                    <a:pt x="73" y="64"/>
                  </a:lnTo>
                  <a:lnTo>
                    <a:pt x="73" y="64"/>
                  </a:lnTo>
                  <a:lnTo>
                    <a:pt x="73" y="63"/>
                  </a:lnTo>
                  <a:lnTo>
                    <a:pt x="73" y="63"/>
                  </a:lnTo>
                  <a:lnTo>
                    <a:pt x="72" y="63"/>
                  </a:lnTo>
                  <a:lnTo>
                    <a:pt x="72" y="63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71" y="62"/>
                  </a:lnTo>
                  <a:lnTo>
                    <a:pt x="71" y="62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70" y="59"/>
                  </a:lnTo>
                  <a:lnTo>
                    <a:pt x="70" y="59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59"/>
                  </a:lnTo>
                  <a:lnTo>
                    <a:pt x="67" y="59"/>
                  </a:lnTo>
                  <a:lnTo>
                    <a:pt x="67" y="59"/>
                  </a:lnTo>
                  <a:lnTo>
                    <a:pt x="66" y="59"/>
                  </a:lnTo>
                  <a:lnTo>
                    <a:pt x="66" y="60"/>
                  </a:lnTo>
                  <a:lnTo>
                    <a:pt x="66" y="60"/>
                  </a:lnTo>
                  <a:lnTo>
                    <a:pt x="66" y="60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5" y="59"/>
                  </a:lnTo>
                  <a:lnTo>
                    <a:pt x="65" y="59"/>
                  </a:lnTo>
                  <a:lnTo>
                    <a:pt x="65" y="60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4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2" y="59"/>
                  </a:lnTo>
                  <a:lnTo>
                    <a:pt x="62" y="59"/>
                  </a:lnTo>
                  <a:lnTo>
                    <a:pt x="62" y="59"/>
                  </a:lnTo>
                  <a:lnTo>
                    <a:pt x="61" y="59"/>
                  </a:lnTo>
                  <a:lnTo>
                    <a:pt x="61" y="60"/>
                  </a:lnTo>
                  <a:lnTo>
                    <a:pt x="60" y="60"/>
                  </a:lnTo>
                  <a:lnTo>
                    <a:pt x="61" y="60"/>
                  </a:lnTo>
                  <a:lnTo>
                    <a:pt x="61" y="61"/>
                  </a:lnTo>
                  <a:lnTo>
                    <a:pt x="60" y="61"/>
                  </a:lnTo>
                  <a:lnTo>
                    <a:pt x="60" y="61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59" y="62"/>
                  </a:lnTo>
                  <a:lnTo>
                    <a:pt x="58" y="62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7" y="63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6" y="62"/>
                  </a:lnTo>
                  <a:lnTo>
                    <a:pt x="55" y="62"/>
                  </a:lnTo>
                  <a:lnTo>
                    <a:pt x="55" y="62"/>
                  </a:lnTo>
                  <a:lnTo>
                    <a:pt x="55" y="63"/>
                  </a:lnTo>
                  <a:lnTo>
                    <a:pt x="55" y="63"/>
                  </a:lnTo>
                  <a:lnTo>
                    <a:pt x="55" y="63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53" y="64"/>
                  </a:lnTo>
                  <a:lnTo>
                    <a:pt x="53" y="63"/>
                  </a:lnTo>
                  <a:lnTo>
                    <a:pt x="52" y="63"/>
                  </a:lnTo>
                  <a:lnTo>
                    <a:pt x="51" y="63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1" y="63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49" y="63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48" y="61"/>
                  </a:lnTo>
                  <a:lnTo>
                    <a:pt x="48" y="61"/>
                  </a:lnTo>
                  <a:lnTo>
                    <a:pt x="47" y="61"/>
                  </a:lnTo>
                  <a:lnTo>
                    <a:pt x="47" y="61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5" y="60"/>
                  </a:lnTo>
                  <a:lnTo>
                    <a:pt x="45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3" y="60"/>
                  </a:lnTo>
                  <a:lnTo>
                    <a:pt x="43" y="59"/>
                  </a:lnTo>
                  <a:lnTo>
                    <a:pt x="43" y="59"/>
                  </a:lnTo>
                  <a:lnTo>
                    <a:pt x="42" y="59"/>
                  </a:lnTo>
                  <a:lnTo>
                    <a:pt x="42" y="59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7"/>
                  </a:lnTo>
                  <a:lnTo>
                    <a:pt x="42" y="57"/>
                  </a:lnTo>
                  <a:lnTo>
                    <a:pt x="42" y="57"/>
                  </a:lnTo>
                  <a:lnTo>
                    <a:pt x="43" y="57"/>
                  </a:lnTo>
                  <a:lnTo>
                    <a:pt x="43" y="56"/>
                  </a:lnTo>
                  <a:lnTo>
                    <a:pt x="42" y="56"/>
                  </a:lnTo>
                  <a:lnTo>
                    <a:pt x="41" y="56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0" y="53"/>
                  </a:lnTo>
                  <a:lnTo>
                    <a:pt x="40" y="53"/>
                  </a:lnTo>
                  <a:lnTo>
                    <a:pt x="39" y="53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8" y="52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36" y="50"/>
                  </a:lnTo>
                  <a:lnTo>
                    <a:pt x="36" y="4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4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2" y="41"/>
                  </a:lnTo>
                  <a:lnTo>
                    <a:pt x="32" y="41"/>
                  </a:lnTo>
                  <a:lnTo>
                    <a:pt x="32" y="41"/>
                  </a:lnTo>
                  <a:lnTo>
                    <a:pt x="32" y="4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0" y="40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29" y="39"/>
                  </a:lnTo>
                  <a:lnTo>
                    <a:pt x="29" y="38"/>
                  </a:lnTo>
                  <a:lnTo>
                    <a:pt x="30" y="38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27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7"/>
                  </a:lnTo>
                  <a:lnTo>
                    <a:pt x="27" y="27"/>
                  </a:lnTo>
                  <a:lnTo>
                    <a:pt x="27" y="28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8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7" y="21"/>
                  </a:lnTo>
                  <a:lnTo>
                    <a:pt x="28" y="20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5" y="20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5" y="18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7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3" y="12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4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73" name="Freeform 183"/>
            <p:cNvSpPr>
              <a:spLocks/>
            </p:cNvSpPr>
            <p:nvPr>
              <p:custDataLst>
                <p:tags r:id="rId328"/>
              </p:custDataLst>
            </p:nvPr>
          </p:nvSpPr>
          <p:spPr bwMode="auto">
            <a:xfrm>
              <a:off x="5598397" y="5081958"/>
              <a:ext cx="277758" cy="76285"/>
            </a:xfrm>
            <a:custGeom>
              <a:avLst/>
              <a:gdLst/>
              <a:ahLst/>
              <a:cxnLst>
                <a:cxn ang="0">
                  <a:pos x="141" y="2"/>
                </a:cxn>
                <a:cxn ang="0">
                  <a:pos x="139" y="2"/>
                </a:cxn>
                <a:cxn ang="0">
                  <a:pos x="138" y="4"/>
                </a:cxn>
                <a:cxn ang="0">
                  <a:pos x="136" y="2"/>
                </a:cxn>
                <a:cxn ang="0">
                  <a:pos x="130" y="2"/>
                </a:cxn>
                <a:cxn ang="0">
                  <a:pos x="127" y="2"/>
                </a:cxn>
                <a:cxn ang="0">
                  <a:pos x="125" y="4"/>
                </a:cxn>
                <a:cxn ang="0">
                  <a:pos x="122" y="5"/>
                </a:cxn>
                <a:cxn ang="0">
                  <a:pos x="118" y="7"/>
                </a:cxn>
                <a:cxn ang="0">
                  <a:pos x="116" y="8"/>
                </a:cxn>
                <a:cxn ang="0">
                  <a:pos x="114" y="11"/>
                </a:cxn>
                <a:cxn ang="0">
                  <a:pos x="113" y="13"/>
                </a:cxn>
                <a:cxn ang="0">
                  <a:pos x="111" y="15"/>
                </a:cxn>
                <a:cxn ang="0">
                  <a:pos x="113" y="18"/>
                </a:cxn>
                <a:cxn ang="0">
                  <a:pos x="115" y="20"/>
                </a:cxn>
                <a:cxn ang="0">
                  <a:pos x="114" y="22"/>
                </a:cxn>
                <a:cxn ang="0">
                  <a:pos x="115" y="24"/>
                </a:cxn>
                <a:cxn ang="0">
                  <a:pos x="117" y="26"/>
                </a:cxn>
                <a:cxn ang="0">
                  <a:pos x="117" y="28"/>
                </a:cxn>
                <a:cxn ang="0">
                  <a:pos x="116" y="31"/>
                </a:cxn>
                <a:cxn ang="0">
                  <a:pos x="114" y="32"/>
                </a:cxn>
                <a:cxn ang="0">
                  <a:pos x="110" y="33"/>
                </a:cxn>
                <a:cxn ang="0">
                  <a:pos x="108" y="33"/>
                </a:cxn>
                <a:cxn ang="0">
                  <a:pos x="105" y="35"/>
                </a:cxn>
                <a:cxn ang="0">
                  <a:pos x="104" y="37"/>
                </a:cxn>
                <a:cxn ang="0">
                  <a:pos x="103" y="38"/>
                </a:cxn>
                <a:cxn ang="0">
                  <a:pos x="101" y="35"/>
                </a:cxn>
                <a:cxn ang="0">
                  <a:pos x="100" y="33"/>
                </a:cxn>
                <a:cxn ang="0">
                  <a:pos x="97" y="31"/>
                </a:cxn>
                <a:cxn ang="0">
                  <a:pos x="96" y="29"/>
                </a:cxn>
                <a:cxn ang="0">
                  <a:pos x="92" y="29"/>
                </a:cxn>
                <a:cxn ang="0">
                  <a:pos x="89" y="29"/>
                </a:cxn>
                <a:cxn ang="0">
                  <a:pos x="86" y="29"/>
                </a:cxn>
                <a:cxn ang="0">
                  <a:pos x="83" y="26"/>
                </a:cxn>
                <a:cxn ang="0">
                  <a:pos x="80" y="28"/>
                </a:cxn>
                <a:cxn ang="0">
                  <a:pos x="76" y="28"/>
                </a:cxn>
                <a:cxn ang="0">
                  <a:pos x="72" y="28"/>
                </a:cxn>
                <a:cxn ang="0">
                  <a:pos x="69" y="29"/>
                </a:cxn>
                <a:cxn ang="0">
                  <a:pos x="65" y="28"/>
                </a:cxn>
                <a:cxn ang="0">
                  <a:pos x="62" y="27"/>
                </a:cxn>
                <a:cxn ang="0">
                  <a:pos x="59" y="27"/>
                </a:cxn>
                <a:cxn ang="0">
                  <a:pos x="55" y="25"/>
                </a:cxn>
                <a:cxn ang="0">
                  <a:pos x="52" y="24"/>
                </a:cxn>
                <a:cxn ang="0">
                  <a:pos x="51" y="20"/>
                </a:cxn>
                <a:cxn ang="0">
                  <a:pos x="48" y="20"/>
                </a:cxn>
                <a:cxn ang="0">
                  <a:pos x="43" y="18"/>
                </a:cxn>
                <a:cxn ang="0">
                  <a:pos x="41" y="19"/>
                </a:cxn>
                <a:cxn ang="0">
                  <a:pos x="37" y="18"/>
                </a:cxn>
                <a:cxn ang="0">
                  <a:pos x="33" y="17"/>
                </a:cxn>
                <a:cxn ang="0">
                  <a:pos x="30" y="17"/>
                </a:cxn>
                <a:cxn ang="0">
                  <a:pos x="27" y="16"/>
                </a:cxn>
                <a:cxn ang="0">
                  <a:pos x="24" y="17"/>
                </a:cxn>
                <a:cxn ang="0">
                  <a:pos x="21" y="15"/>
                </a:cxn>
                <a:cxn ang="0">
                  <a:pos x="17" y="14"/>
                </a:cxn>
                <a:cxn ang="0">
                  <a:pos x="13" y="15"/>
                </a:cxn>
                <a:cxn ang="0">
                  <a:pos x="10" y="13"/>
                </a:cxn>
                <a:cxn ang="0">
                  <a:pos x="7" y="11"/>
                </a:cxn>
                <a:cxn ang="0">
                  <a:pos x="4" y="11"/>
                </a:cxn>
                <a:cxn ang="0">
                  <a:pos x="2" y="10"/>
                </a:cxn>
              </a:cxnLst>
              <a:rect l="0" t="0" r="r" b="b"/>
              <a:pathLst>
                <a:path w="142" h="39">
                  <a:moveTo>
                    <a:pt x="142" y="5"/>
                  </a:moveTo>
                  <a:lnTo>
                    <a:pt x="141" y="5"/>
                  </a:lnTo>
                  <a:lnTo>
                    <a:pt x="141" y="5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3"/>
                  </a:lnTo>
                  <a:lnTo>
                    <a:pt x="141" y="2"/>
                  </a:lnTo>
                  <a:lnTo>
                    <a:pt x="141" y="2"/>
                  </a:lnTo>
                  <a:lnTo>
                    <a:pt x="141" y="2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39" y="1"/>
                  </a:lnTo>
                  <a:lnTo>
                    <a:pt x="139" y="1"/>
                  </a:lnTo>
                  <a:lnTo>
                    <a:pt x="139" y="1"/>
                  </a:lnTo>
                  <a:lnTo>
                    <a:pt x="139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39" y="3"/>
                  </a:lnTo>
                  <a:lnTo>
                    <a:pt x="139" y="4"/>
                  </a:lnTo>
                  <a:lnTo>
                    <a:pt x="139" y="4"/>
                  </a:lnTo>
                  <a:lnTo>
                    <a:pt x="139" y="4"/>
                  </a:lnTo>
                  <a:lnTo>
                    <a:pt x="139" y="4"/>
                  </a:lnTo>
                  <a:lnTo>
                    <a:pt x="139" y="5"/>
                  </a:lnTo>
                  <a:lnTo>
                    <a:pt x="138" y="5"/>
                  </a:lnTo>
                  <a:lnTo>
                    <a:pt x="138" y="4"/>
                  </a:lnTo>
                  <a:lnTo>
                    <a:pt x="138" y="4"/>
                  </a:lnTo>
                  <a:lnTo>
                    <a:pt x="138" y="4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36" y="4"/>
                  </a:lnTo>
                  <a:lnTo>
                    <a:pt x="136" y="3"/>
                  </a:lnTo>
                  <a:lnTo>
                    <a:pt x="136" y="3"/>
                  </a:lnTo>
                  <a:lnTo>
                    <a:pt x="136" y="3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5" y="1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3" y="1"/>
                  </a:lnTo>
                  <a:lnTo>
                    <a:pt x="132" y="1"/>
                  </a:lnTo>
                  <a:lnTo>
                    <a:pt x="132" y="1"/>
                  </a:lnTo>
                  <a:lnTo>
                    <a:pt x="132" y="1"/>
                  </a:lnTo>
                  <a:lnTo>
                    <a:pt x="131" y="2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29" y="2"/>
                  </a:lnTo>
                  <a:lnTo>
                    <a:pt x="129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3"/>
                  </a:lnTo>
                  <a:lnTo>
                    <a:pt x="127" y="3"/>
                  </a:lnTo>
                  <a:lnTo>
                    <a:pt x="126" y="4"/>
                  </a:lnTo>
                  <a:lnTo>
                    <a:pt x="126" y="4"/>
                  </a:lnTo>
                  <a:lnTo>
                    <a:pt x="126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4" y="4"/>
                  </a:lnTo>
                  <a:lnTo>
                    <a:pt x="124" y="5"/>
                  </a:lnTo>
                  <a:lnTo>
                    <a:pt x="123" y="5"/>
                  </a:lnTo>
                  <a:lnTo>
                    <a:pt x="123" y="5"/>
                  </a:lnTo>
                  <a:lnTo>
                    <a:pt x="123" y="4"/>
                  </a:lnTo>
                  <a:lnTo>
                    <a:pt x="123" y="4"/>
                  </a:lnTo>
                  <a:lnTo>
                    <a:pt x="122" y="4"/>
                  </a:lnTo>
                  <a:lnTo>
                    <a:pt x="122" y="5"/>
                  </a:lnTo>
                  <a:lnTo>
                    <a:pt x="122" y="5"/>
                  </a:lnTo>
                  <a:lnTo>
                    <a:pt x="122" y="5"/>
                  </a:lnTo>
                  <a:lnTo>
                    <a:pt x="121" y="6"/>
                  </a:lnTo>
                  <a:lnTo>
                    <a:pt x="120" y="6"/>
                  </a:lnTo>
                  <a:lnTo>
                    <a:pt x="120" y="6"/>
                  </a:lnTo>
                  <a:lnTo>
                    <a:pt x="120" y="6"/>
                  </a:lnTo>
                  <a:lnTo>
                    <a:pt x="119" y="6"/>
                  </a:lnTo>
                  <a:lnTo>
                    <a:pt x="119" y="6"/>
                  </a:lnTo>
                  <a:lnTo>
                    <a:pt x="118" y="6"/>
                  </a:lnTo>
                  <a:lnTo>
                    <a:pt x="118" y="6"/>
                  </a:lnTo>
                  <a:lnTo>
                    <a:pt x="118" y="6"/>
                  </a:lnTo>
                  <a:lnTo>
                    <a:pt x="118" y="7"/>
                  </a:lnTo>
                  <a:lnTo>
                    <a:pt x="118" y="7"/>
                  </a:lnTo>
                  <a:lnTo>
                    <a:pt x="118" y="7"/>
                  </a:lnTo>
                  <a:lnTo>
                    <a:pt x="117" y="7"/>
                  </a:lnTo>
                  <a:lnTo>
                    <a:pt x="117" y="8"/>
                  </a:lnTo>
                  <a:lnTo>
                    <a:pt x="117" y="8"/>
                  </a:lnTo>
                  <a:lnTo>
                    <a:pt x="116" y="8"/>
                  </a:lnTo>
                  <a:lnTo>
                    <a:pt x="116" y="8"/>
                  </a:lnTo>
                  <a:lnTo>
                    <a:pt x="116" y="8"/>
                  </a:lnTo>
                  <a:lnTo>
                    <a:pt x="116" y="8"/>
                  </a:lnTo>
                  <a:lnTo>
                    <a:pt x="116" y="8"/>
                  </a:lnTo>
                  <a:lnTo>
                    <a:pt x="116" y="9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114" y="9"/>
                  </a:lnTo>
                  <a:lnTo>
                    <a:pt x="114" y="10"/>
                  </a:lnTo>
                  <a:lnTo>
                    <a:pt x="115" y="10"/>
                  </a:lnTo>
                  <a:lnTo>
                    <a:pt x="115" y="10"/>
                  </a:lnTo>
                  <a:lnTo>
                    <a:pt x="114" y="11"/>
                  </a:lnTo>
                  <a:lnTo>
                    <a:pt x="114" y="11"/>
                  </a:lnTo>
                  <a:lnTo>
                    <a:pt x="114" y="11"/>
                  </a:lnTo>
                  <a:lnTo>
                    <a:pt x="114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4" y="12"/>
                  </a:lnTo>
                  <a:lnTo>
                    <a:pt x="114" y="13"/>
                  </a:lnTo>
                  <a:lnTo>
                    <a:pt x="114" y="13"/>
                  </a:lnTo>
                  <a:lnTo>
                    <a:pt x="114" y="13"/>
                  </a:lnTo>
                  <a:lnTo>
                    <a:pt x="113" y="13"/>
                  </a:lnTo>
                  <a:lnTo>
                    <a:pt x="113" y="13"/>
                  </a:lnTo>
                  <a:lnTo>
                    <a:pt x="113" y="14"/>
                  </a:lnTo>
                  <a:lnTo>
                    <a:pt x="113" y="14"/>
                  </a:lnTo>
                  <a:lnTo>
                    <a:pt x="113" y="14"/>
                  </a:lnTo>
                  <a:lnTo>
                    <a:pt x="113" y="14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12" y="15"/>
                  </a:lnTo>
                  <a:lnTo>
                    <a:pt x="112" y="15"/>
                  </a:lnTo>
                  <a:lnTo>
                    <a:pt x="112" y="15"/>
                  </a:lnTo>
                  <a:lnTo>
                    <a:pt x="111" y="15"/>
                  </a:lnTo>
                  <a:lnTo>
                    <a:pt x="111" y="16"/>
                  </a:lnTo>
                  <a:lnTo>
                    <a:pt x="112" y="16"/>
                  </a:lnTo>
                  <a:lnTo>
                    <a:pt x="112" y="17"/>
                  </a:lnTo>
                  <a:lnTo>
                    <a:pt x="112" y="17"/>
                  </a:lnTo>
                  <a:lnTo>
                    <a:pt x="112" y="17"/>
                  </a:lnTo>
                  <a:lnTo>
                    <a:pt x="113" y="17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9"/>
                  </a:lnTo>
                  <a:lnTo>
                    <a:pt x="113" y="18"/>
                  </a:lnTo>
                  <a:lnTo>
                    <a:pt x="114" y="18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5" y="19"/>
                  </a:lnTo>
                  <a:lnTo>
                    <a:pt x="114" y="19"/>
                  </a:lnTo>
                  <a:lnTo>
                    <a:pt x="114" y="20"/>
                  </a:lnTo>
                  <a:lnTo>
                    <a:pt x="115" y="20"/>
                  </a:lnTo>
                  <a:lnTo>
                    <a:pt x="115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1"/>
                  </a:lnTo>
                  <a:lnTo>
                    <a:pt x="114" y="21"/>
                  </a:lnTo>
                  <a:lnTo>
                    <a:pt x="114" y="21"/>
                  </a:lnTo>
                  <a:lnTo>
                    <a:pt x="114" y="21"/>
                  </a:lnTo>
                  <a:lnTo>
                    <a:pt x="114" y="21"/>
                  </a:lnTo>
                  <a:lnTo>
                    <a:pt x="113" y="22"/>
                  </a:lnTo>
                  <a:lnTo>
                    <a:pt x="114" y="22"/>
                  </a:lnTo>
                  <a:lnTo>
                    <a:pt x="114" y="22"/>
                  </a:lnTo>
                  <a:lnTo>
                    <a:pt x="114" y="22"/>
                  </a:lnTo>
                  <a:lnTo>
                    <a:pt x="114" y="22"/>
                  </a:lnTo>
                  <a:lnTo>
                    <a:pt x="114" y="23"/>
                  </a:lnTo>
                  <a:lnTo>
                    <a:pt x="114" y="23"/>
                  </a:lnTo>
                  <a:lnTo>
                    <a:pt x="114" y="23"/>
                  </a:lnTo>
                  <a:lnTo>
                    <a:pt x="115" y="23"/>
                  </a:lnTo>
                  <a:lnTo>
                    <a:pt x="115" y="23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5"/>
                  </a:lnTo>
                  <a:lnTo>
                    <a:pt x="116" y="25"/>
                  </a:lnTo>
                  <a:lnTo>
                    <a:pt x="116" y="25"/>
                  </a:lnTo>
                  <a:lnTo>
                    <a:pt x="116" y="25"/>
                  </a:lnTo>
                  <a:lnTo>
                    <a:pt x="116" y="25"/>
                  </a:lnTo>
                  <a:lnTo>
                    <a:pt x="116" y="26"/>
                  </a:lnTo>
                  <a:lnTo>
                    <a:pt x="117" y="26"/>
                  </a:lnTo>
                  <a:lnTo>
                    <a:pt x="117" y="26"/>
                  </a:lnTo>
                  <a:lnTo>
                    <a:pt x="117" y="26"/>
                  </a:lnTo>
                  <a:lnTo>
                    <a:pt x="117" y="26"/>
                  </a:lnTo>
                  <a:lnTo>
                    <a:pt x="117" y="27"/>
                  </a:lnTo>
                  <a:lnTo>
                    <a:pt x="117" y="27"/>
                  </a:lnTo>
                  <a:lnTo>
                    <a:pt x="117" y="27"/>
                  </a:lnTo>
                  <a:lnTo>
                    <a:pt x="118" y="27"/>
                  </a:lnTo>
                  <a:lnTo>
                    <a:pt x="118" y="27"/>
                  </a:lnTo>
                  <a:lnTo>
                    <a:pt x="117" y="27"/>
                  </a:lnTo>
                  <a:lnTo>
                    <a:pt x="117" y="28"/>
                  </a:lnTo>
                  <a:lnTo>
                    <a:pt x="117" y="28"/>
                  </a:lnTo>
                  <a:lnTo>
                    <a:pt x="117" y="28"/>
                  </a:lnTo>
                  <a:lnTo>
                    <a:pt x="117" y="28"/>
                  </a:lnTo>
                  <a:lnTo>
                    <a:pt x="117" y="29"/>
                  </a:lnTo>
                  <a:lnTo>
                    <a:pt x="117" y="29"/>
                  </a:lnTo>
                  <a:lnTo>
                    <a:pt x="117" y="29"/>
                  </a:lnTo>
                  <a:lnTo>
                    <a:pt x="116" y="29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5" y="32"/>
                  </a:lnTo>
                  <a:lnTo>
                    <a:pt x="115" y="31"/>
                  </a:lnTo>
                  <a:lnTo>
                    <a:pt x="114" y="32"/>
                  </a:lnTo>
                  <a:lnTo>
                    <a:pt x="114" y="32"/>
                  </a:lnTo>
                  <a:lnTo>
                    <a:pt x="114" y="32"/>
                  </a:lnTo>
                  <a:lnTo>
                    <a:pt x="114" y="32"/>
                  </a:lnTo>
                  <a:lnTo>
                    <a:pt x="113" y="33"/>
                  </a:lnTo>
                  <a:lnTo>
                    <a:pt x="113" y="33"/>
                  </a:lnTo>
                  <a:lnTo>
                    <a:pt x="113" y="33"/>
                  </a:lnTo>
                  <a:lnTo>
                    <a:pt x="112" y="34"/>
                  </a:lnTo>
                  <a:lnTo>
                    <a:pt x="112" y="33"/>
                  </a:lnTo>
                  <a:lnTo>
                    <a:pt x="112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1" y="34"/>
                  </a:lnTo>
                  <a:lnTo>
                    <a:pt x="110" y="33"/>
                  </a:lnTo>
                  <a:lnTo>
                    <a:pt x="110" y="34"/>
                  </a:lnTo>
                  <a:lnTo>
                    <a:pt x="110" y="34"/>
                  </a:lnTo>
                  <a:lnTo>
                    <a:pt x="109" y="34"/>
                  </a:lnTo>
                  <a:lnTo>
                    <a:pt x="109" y="33"/>
                  </a:lnTo>
                  <a:lnTo>
                    <a:pt x="109" y="33"/>
                  </a:lnTo>
                  <a:lnTo>
                    <a:pt x="109" y="33"/>
                  </a:lnTo>
                  <a:lnTo>
                    <a:pt x="109" y="33"/>
                  </a:lnTo>
                  <a:lnTo>
                    <a:pt x="109" y="33"/>
                  </a:lnTo>
                  <a:lnTo>
                    <a:pt x="108" y="33"/>
                  </a:lnTo>
                  <a:lnTo>
                    <a:pt x="108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7" y="34"/>
                  </a:lnTo>
                  <a:lnTo>
                    <a:pt x="106" y="34"/>
                  </a:lnTo>
                  <a:lnTo>
                    <a:pt x="106" y="34"/>
                  </a:lnTo>
                  <a:lnTo>
                    <a:pt x="105" y="34"/>
                  </a:lnTo>
                  <a:lnTo>
                    <a:pt x="105" y="34"/>
                  </a:lnTo>
                  <a:lnTo>
                    <a:pt x="105" y="34"/>
                  </a:lnTo>
                  <a:lnTo>
                    <a:pt x="105" y="35"/>
                  </a:lnTo>
                  <a:lnTo>
                    <a:pt x="104" y="35"/>
                  </a:lnTo>
                  <a:lnTo>
                    <a:pt x="104" y="35"/>
                  </a:lnTo>
                  <a:lnTo>
                    <a:pt x="104" y="35"/>
                  </a:lnTo>
                  <a:lnTo>
                    <a:pt x="104" y="35"/>
                  </a:lnTo>
                  <a:lnTo>
                    <a:pt x="103" y="35"/>
                  </a:lnTo>
                  <a:lnTo>
                    <a:pt x="103" y="3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4" y="37"/>
                  </a:lnTo>
                  <a:lnTo>
                    <a:pt x="104" y="37"/>
                  </a:lnTo>
                  <a:lnTo>
                    <a:pt x="104" y="38"/>
                  </a:lnTo>
                  <a:lnTo>
                    <a:pt x="104" y="38"/>
                  </a:lnTo>
                  <a:lnTo>
                    <a:pt x="104" y="38"/>
                  </a:lnTo>
                  <a:lnTo>
                    <a:pt x="103" y="38"/>
                  </a:lnTo>
                  <a:lnTo>
                    <a:pt x="103" y="39"/>
                  </a:lnTo>
                  <a:lnTo>
                    <a:pt x="102" y="39"/>
                  </a:lnTo>
                  <a:lnTo>
                    <a:pt x="102" y="38"/>
                  </a:lnTo>
                  <a:lnTo>
                    <a:pt x="103" y="38"/>
                  </a:lnTo>
                  <a:lnTo>
                    <a:pt x="103" y="38"/>
                  </a:lnTo>
                  <a:lnTo>
                    <a:pt x="103" y="38"/>
                  </a:lnTo>
                  <a:lnTo>
                    <a:pt x="103" y="38"/>
                  </a:lnTo>
                  <a:lnTo>
                    <a:pt x="103" y="38"/>
                  </a:lnTo>
                  <a:lnTo>
                    <a:pt x="102" y="37"/>
                  </a:lnTo>
                  <a:lnTo>
                    <a:pt x="102" y="37"/>
                  </a:lnTo>
                  <a:lnTo>
                    <a:pt x="102" y="37"/>
                  </a:lnTo>
                  <a:lnTo>
                    <a:pt x="101" y="37"/>
                  </a:lnTo>
                  <a:lnTo>
                    <a:pt x="101" y="36"/>
                  </a:lnTo>
                  <a:lnTo>
                    <a:pt x="101" y="36"/>
                  </a:lnTo>
                  <a:lnTo>
                    <a:pt x="101" y="35"/>
                  </a:lnTo>
                  <a:lnTo>
                    <a:pt x="101" y="35"/>
                  </a:lnTo>
                  <a:lnTo>
                    <a:pt x="101" y="35"/>
                  </a:lnTo>
                  <a:lnTo>
                    <a:pt x="100" y="35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99" y="33"/>
                  </a:lnTo>
                  <a:lnTo>
                    <a:pt x="99" y="33"/>
                  </a:lnTo>
                  <a:lnTo>
                    <a:pt x="100" y="33"/>
                  </a:lnTo>
                  <a:lnTo>
                    <a:pt x="100" y="33"/>
                  </a:lnTo>
                  <a:lnTo>
                    <a:pt x="100" y="33"/>
                  </a:lnTo>
                  <a:lnTo>
                    <a:pt x="99" y="33"/>
                  </a:lnTo>
                  <a:lnTo>
                    <a:pt x="99" y="32"/>
                  </a:lnTo>
                  <a:lnTo>
                    <a:pt x="99" y="32"/>
                  </a:lnTo>
                  <a:lnTo>
                    <a:pt x="99" y="31"/>
                  </a:lnTo>
                  <a:lnTo>
                    <a:pt x="99" y="31"/>
                  </a:lnTo>
                  <a:lnTo>
                    <a:pt x="98" y="31"/>
                  </a:lnTo>
                  <a:lnTo>
                    <a:pt x="98" y="31"/>
                  </a:lnTo>
                  <a:lnTo>
                    <a:pt x="98" y="31"/>
                  </a:lnTo>
                  <a:lnTo>
                    <a:pt x="98" y="31"/>
                  </a:lnTo>
                  <a:lnTo>
                    <a:pt x="97" y="31"/>
                  </a:lnTo>
                  <a:lnTo>
                    <a:pt x="97" y="32"/>
                  </a:lnTo>
                  <a:lnTo>
                    <a:pt x="97" y="31"/>
                  </a:lnTo>
                  <a:lnTo>
                    <a:pt x="97" y="31"/>
                  </a:lnTo>
                  <a:lnTo>
                    <a:pt x="97" y="31"/>
                  </a:lnTo>
                  <a:lnTo>
                    <a:pt x="97" y="30"/>
                  </a:lnTo>
                  <a:lnTo>
                    <a:pt x="97" y="30"/>
                  </a:lnTo>
                  <a:lnTo>
                    <a:pt x="97" y="29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6" y="28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4" y="29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2" y="29"/>
                  </a:lnTo>
                  <a:lnTo>
                    <a:pt x="92" y="29"/>
                  </a:lnTo>
                  <a:lnTo>
                    <a:pt x="92" y="29"/>
                  </a:lnTo>
                  <a:lnTo>
                    <a:pt x="91" y="29"/>
                  </a:lnTo>
                  <a:lnTo>
                    <a:pt x="91" y="29"/>
                  </a:lnTo>
                  <a:lnTo>
                    <a:pt x="91" y="29"/>
                  </a:lnTo>
                  <a:lnTo>
                    <a:pt x="91" y="29"/>
                  </a:lnTo>
                  <a:lnTo>
                    <a:pt x="90" y="29"/>
                  </a:lnTo>
                  <a:lnTo>
                    <a:pt x="90" y="29"/>
                  </a:lnTo>
                  <a:lnTo>
                    <a:pt x="90" y="29"/>
                  </a:lnTo>
                  <a:lnTo>
                    <a:pt x="89" y="29"/>
                  </a:lnTo>
                  <a:lnTo>
                    <a:pt x="89" y="29"/>
                  </a:lnTo>
                  <a:lnTo>
                    <a:pt x="89" y="28"/>
                  </a:lnTo>
                  <a:lnTo>
                    <a:pt x="89" y="28"/>
                  </a:lnTo>
                  <a:lnTo>
                    <a:pt x="88" y="29"/>
                  </a:lnTo>
                  <a:lnTo>
                    <a:pt x="88" y="29"/>
                  </a:lnTo>
                  <a:lnTo>
                    <a:pt x="87" y="29"/>
                  </a:lnTo>
                  <a:lnTo>
                    <a:pt x="87" y="29"/>
                  </a:lnTo>
                  <a:lnTo>
                    <a:pt x="86" y="29"/>
                  </a:lnTo>
                  <a:lnTo>
                    <a:pt x="86" y="29"/>
                  </a:lnTo>
                  <a:lnTo>
                    <a:pt x="86" y="29"/>
                  </a:lnTo>
                  <a:lnTo>
                    <a:pt x="86" y="29"/>
                  </a:lnTo>
                  <a:lnTo>
                    <a:pt x="85" y="28"/>
                  </a:lnTo>
                  <a:lnTo>
                    <a:pt x="85" y="28"/>
                  </a:lnTo>
                  <a:lnTo>
                    <a:pt x="85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3" y="26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7" y="29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5" y="28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1" y="28"/>
                  </a:lnTo>
                  <a:lnTo>
                    <a:pt x="61" y="27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7" y="27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6" y="26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1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2" y="18"/>
                  </a:lnTo>
                  <a:lnTo>
                    <a:pt x="42" y="19"/>
                  </a:lnTo>
                  <a:lnTo>
                    <a:pt x="42" y="19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0" y="19"/>
                  </a:lnTo>
                  <a:lnTo>
                    <a:pt x="39" y="19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2" y="16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74" name="Freeform 184"/>
            <p:cNvSpPr>
              <a:spLocks/>
            </p:cNvSpPr>
            <p:nvPr>
              <p:custDataLst>
                <p:tags r:id="rId329"/>
              </p:custDataLst>
            </p:nvPr>
          </p:nvSpPr>
          <p:spPr bwMode="auto">
            <a:xfrm>
              <a:off x="5876155" y="5048704"/>
              <a:ext cx="230814" cy="43032"/>
            </a:xfrm>
            <a:custGeom>
              <a:avLst/>
              <a:gdLst/>
              <a:ahLst/>
              <a:cxnLst>
                <a:cxn ang="0">
                  <a:pos x="115" y="12"/>
                </a:cxn>
                <a:cxn ang="0">
                  <a:pos x="112" y="13"/>
                </a:cxn>
                <a:cxn ang="0">
                  <a:pos x="108" y="13"/>
                </a:cxn>
                <a:cxn ang="0">
                  <a:pos x="106" y="16"/>
                </a:cxn>
                <a:cxn ang="0">
                  <a:pos x="105" y="17"/>
                </a:cxn>
                <a:cxn ang="0">
                  <a:pos x="103" y="17"/>
                </a:cxn>
                <a:cxn ang="0">
                  <a:pos x="100" y="17"/>
                </a:cxn>
                <a:cxn ang="0">
                  <a:pos x="99" y="17"/>
                </a:cxn>
                <a:cxn ang="0">
                  <a:pos x="97" y="17"/>
                </a:cxn>
                <a:cxn ang="0">
                  <a:pos x="96" y="15"/>
                </a:cxn>
                <a:cxn ang="0">
                  <a:pos x="94" y="15"/>
                </a:cxn>
                <a:cxn ang="0">
                  <a:pos x="92" y="14"/>
                </a:cxn>
                <a:cxn ang="0">
                  <a:pos x="89" y="13"/>
                </a:cxn>
                <a:cxn ang="0">
                  <a:pos x="88" y="11"/>
                </a:cxn>
                <a:cxn ang="0">
                  <a:pos x="85" y="8"/>
                </a:cxn>
                <a:cxn ang="0">
                  <a:pos x="84" y="8"/>
                </a:cxn>
                <a:cxn ang="0">
                  <a:pos x="83" y="8"/>
                </a:cxn>
                <a:cxn ang="0">
                  <a:pos x="81" y="6"/>
                </a:cxn>
                <a:cxn ang="0">
                  <a:pos x="80" y="4"/>
                </a:cxn>
                <a:cxn ang="0">
                  <a:pos x="78" y="3"/>
                </a:cxn>
                <a:cxn ang="0">
                  <a:pos x="76" y="2"/>
                </a:cxn>
                <a:cxn ang="0">
                  <a:pos x="72" y="2"/>
                </a:cxn>
                <a:cxn ang="0">
                  <a:pos x="71" y="2"/>
                </a:cxn>
                <a:cxn ang="0">
                  <a:pos x="70" y="4"/>
                </a:cxn>
                <a:cxn ang="0">
                  <a:pos x="69" y="1"/>
                </a:cxn>
                <a:cxn ang="0">
                  <a:pos x="68" y="3"/>
                </a:cxn>
                <a:cxn ang="0">
                  <a:pos x="63" y="2"/>
                </a:cxn>
                <a:cxn ang="0">
                  <a:pos x="62" y="2"/>
                </a:cxn>
                <a:cxn ang="0">
                  <a:pos x="60" y="4"/>
                </a:cxn>
                <a:cxn ang="0">
                  <a:pos x="58" y="4"/>
                </a:cxn>
                <a:cxn ang="0">
                  <a:pos x="57" y="3"/>
                </a:cxn>
                <a:cxn ang="0">
                  <a:pos x="54" y="2"/>
                </a:cxn>
                <a:cxn ang="0">
                  <a:pos x="56" y="4"/>
                </a:cxn>
                <a:cxn ang="0">
                  <a:pos x="54" y="6"/>
                </a:cxn>
                <a:cxn ang="0">
                  <a:pos x="51" y="4"/>
                </a:cxn>
                <a:cxn ang="0">
                  <a:pos x="49" y="2"/>
                </a:cxn>
                <a:cxn ang="0">
                  <a:pos x="48" y="3"/>
                </a:cxn>
                <a:cxn ang="0">
                  <a:pos x="44" y="5"/>
                </a:cxn>
                <a:cxn ang="0">
                  <a:pos x="43" y="8"/>
                </a:cxn>
                <a:cxn ang="0">
                  <a:pos x="42" y="10"/>
                </a:cxn>
                <a:cxn ang="0">
                  <a:pos x="40" y="7"/>
                </a:cxn>
                <a:cxn ang="0">
                  <a:pos x="37" y="5"/>
                </a:cxn>
                <a:cxn ang="0">
                  <a:pos x="33" y="3"/>
                </a:cxn>
                <a:cxn ang="0">
                  <a:pos x="31" y="2"/>
                </a:cxn>
                <a:cxn ang="0">
                  <a:pos x="28" y="2"/>
                </a:cxn>
                <a:cxn ang="0">
                  <a:pos x="26" y="1"/>
                </a:cxn>
                <a:cxn ang="0">
                  <a:pos x="24" y="1"/>
                </a:cxn>
                <a:cxn ang="0">
                  <a:pos x="24" y="4"/>
                </a:cxn>
                <a:cxn ang="0">
                  <a:pos x="26" y="4"/>
                </a:cxn>
                <a:cxn ang="0">
                  <a:pos x="22" y="5"/>
                </a:cxn>
                <a:cxn ang="0">
                  <a:pos x="19" y="6"/>
                </a:cxn>
                <a:cxn ang="0">
                  <a:pos x="19" y="10"/>
                </a:cxn>
                <a:cxn ang="0">
                  <a:pos x="16" y="12"/>
                </a:cxn>
                <a:cxn ang="0">
                  <a:pos x="13" y="15"/>
                </a:cxn>
                <a:cxn ang="0">
                  <a:pos x="13" y="19"/>
                </a:cxn>
                <a:cxn ang="0">
                  <a:pos x="11" y="17"/>
                </a:cxn>
                <a:cxn ang="0">
                  <a:pos x="7" y="18"/>
                </a:cxn>
                <a:cxn ang="0">
                  <a:pos x="4" y="21"/>
                </a:cxn>
                <a:cxn ang="0">
                  <a:pos x="1" y="19"/>
                </a:cxn>
              </a:cxnLst>
              <a:rect l="0" t="0" r="r" b="b"/>
              <a:pathLst>
                <a:path w="118" h="22">
                  <a:moveTo>
                    <a:pt x="118" y="10"/>
                  </a:moveTo>
                  <a:lnTo>
                    <a:pt x="117" y="10"/>
                  </a:lnTo>
                  <a:lnTo>
                    <a:pt x="117" y="10"/>
                  </a:lnTo>
                  <a:lnTo>
                    <a:pt x="117" y="10"/>
                  </a:lnTo>
                  <a:lnTo>
                    <a:pt x="116" y="11"/>
                  </a:lnTo>
                  <a:lnTo>
                    <a:pt x="116" y="11"/>
                  </a:lnTo>
                  <a:lnTo>
                    <a:pt x="116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8" y="13"/>
                  </a:lnTo>
                  <a:lnTo>
                    <a:pt x="109" y="13"/>
                  </a:lnTo>
                  <a:lnTo>
                    <a:pt x="108" y="13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07" y="14"/>
                  </a:lnTo>
                  <a:lnTo>
                    <a:pt x="107" y="14"/>
                  </a:lnTo>
                  <a:lnTo>
                    <a:pt x="107" y="15"/>
                  </a:lnTo>
                  <a:lnTo>
                    <a:pt x="107" y="15"/>
                  </a:lnTo>
                  <a:lnTo>
                    <a:pt x="106" y="15"/>
                  </a:lnTo>
                  <a:lnTo>
                    <a:pt x="106" y="16"/>
                  </a:lnTo>
                  <a:lnTo>
                    <a:pt x="106" y="15"/>
                  </a:lnTo>
                  <a:lnTo>
                    <a:pt x="106" y="16"/>
                  </a:lnTo>
                  <a:lnTo>
                    <a:pt x="106" y="16"/>
                  </a:lnTo>
                  <a:lnTo>
                    <a:pt x="107" y="16"/>
                  </a:lnTo>
                  <a:lnTo>
                    <a:pt x="107" y="17"/>
                  </a:lnTo>
                  <a:lnTo>
                    <a:pt x="106" y="17"/>
                  </a:lnTo>
                  <a:lnTo>
                    <a:pt x="106" y="17"/>
                  </a:lnTo>
                  <a:lnTo>
                    <a:pt x="105" y="17"/>
                  </a:lnTo>
                  <a:lnTo>
                    <a:pt x="105" y="17"/>
                  </a:lnTo>
                  <a:lnTo>
                    <a:pt x="105" y="17"/>
                  </a:lnTo>
                  <a:lnTo>
                    <a:pt x="105" y="17"/>
                  </a:lnTo>
                  <a:lnTo>
                    <a:pt x="105" y="17"/>
                  </a:lnTo>
                  <a:lnTo>
                    <a:pt x="104" y="17"/>
                  </a:lnTo>
                  <a:lnTo>
                    <a:pt x="104" y="17"/>
                  </a:lnTo>
                  <a:lnTo>
                    <a:pt x="104" y="17"/>
                  </a:lnTo>
                  <a:lnTo>
                    <a:pt x="104" y="17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3" y="17"/>
                  </a:lnTo>
                  <a:lnTo>
                    <a:pt x="102" y="17"/>
                  </a:lnTo>
                  <a:lnTo>
                    <a:pt x="102" y="18"/>
                  </a:lnTo>
                  <a:lnTo>
                    <a:pt x="102" y="18"/>
                  </a:lnTo>
                  <a:lnTo>
                    <a:pt x="102" y="18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1" y="17"/>
                  </a:lnTo>
                  <a:lnTo>
                    <a:pt x="100" y="17"/>
                  </a:lnTo>
                  <a:lnTo>
                    <a:pt x="100" y="17"/>
                  </a:lnTo>
                  <a:lnTo>
                    <a:pt x="100" y="17"/>
                  </a:lnTo>
                  <a:lnTo>
                    <a:pt x="100" y="17"/>
                  </a:lnTo>
                  <a:lnTo>
                    <a:pt x="100" y="18"/>
                  </a:lnTo>
                  <a:lnTo>
                    <a:pt x="99" y="18"/>
                  </a:lnTo>
                  <a:lnTo>
                    <a:pt x="99" y="18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8" y="16"/>
                  </a:lnTo>
                  <a:lnTo>
                    <a:pt x="97" y="16"/>
                  </a:lnTo>
                  <a:lnTo>
                    <a:pt x="97" y="16"/>
                  </a:lnTo>
                  <a:lnTo>
                    <a:pt x="97" y="17"/>
                  </a:lnTo>
                  <a:lnTo>
                    <a:pt x="96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5"/>
                  </a:lnTo>
                  <a:lnTo>
                    <a:pt x="96" y="15"/>
                  </a:lnTo>
                  <a:lnTo>
                    <a:pt x="96" y="15"/>
                  </a:lnTo>
                  <a:lnTo>
                    <a:pt x="96" y="15"/>
                  </a:lnTo>
                  <a:lnTo>
                    <a:pt x="96" y="15"/>
                  </a:lnTo>
                  <a:lnTo>
                    <a:pt x="96" y="15"/>
                  </a:lnTo>
                  <a:lnTo>
                    <a:pt x="96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4" y="14"/>
                  </a:lnTo>
                  <a:lnTo>
                    <a:pt x="94" y="15"/>
                  </a:lnTo>
                  <a:lnTo>
                    <a:pt x="93" y="14"/>
                  </a:lnTo>
                  <a:lnTo>
                    <a:pt x="93" y="15"/>
                  </a:lnTo>
                  <a:lnTo>
                    <a:pt x="92" y="15"/>
                  </a:lnTo>
                  <a:lnTo>
                    <a:pt x="92" y="15"/>
                  </a:lnTo>
                  <a:lnTo>
                    <a:pt x="92" y="15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3"/>
                  </a:lnTo>
                  <a:lnTo>
                    <a:pt x="92" y="14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2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8" y="13"/>
                  </a:lnTo>
                  <a:lnTo>
                    <a:pt x="88" y="13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8" y="11"/>
                  </a:lnTo>
                  <a:lnTo>
                    <a:pt x="88" y="10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6" y="9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7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5"/>
                  </a:lnTo>
                  <a:lnTo>
                    <a:pt x="79" y="5"/>
                  </a:lnTo>
                  <a:lnTo>
                    <a:pt x="79" y="4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2" y="2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0" y="1"/>
                  </a:lnTo>
                  <a:lnTo>
                    <a:pt x="70" y="1"/>
                  </a:lnTo>
                  <a:lnTo>
                    <a:pt x="70" y="1"/>
                  </a:lnTo>
                  <a:lnTo>
                    <a:pt x="70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2" y="3"/>
                  </a:lnTo>
                  <a:lnTo>
                    <a:pt x="62" y="4"/>
                  </a:lnTo>
                  <a:lnTo>
                    <a:pt x="62" y="3"/>
                  </a:lnTo>
                  <a:lnTo>
                    <a:pt x="62" y="3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3" y="6"/>
                  </a:lnTo>
                  <a:lnTo>
                    <a:pt x="54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2" y="5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4" y="4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6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2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7" y="5"/>
                  </a:lnTo>
                  <a:lnTo>
                    <a:pt x="36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75" name="Freeform 185"/>
            <p:cNvSpPr>
              <a:spLocks/>
            </p:cNvSpPr>
            <p:nvPr>
              <p:custDataLst>
                <p:tags r:id="rId330"/>
              </p:custDataLst>
            </p:nvPr>
          </p:nvSpPr>
          <p:spPr bwMode="auto">
            <a:xfrm>
              <a:off x="6106967" y="5046748"/>
              <a:ext cx="56725" cy="21517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8" y="0"/>
                </a:cxn>
                <a:cxn ang="0">
                  <a:pos x="27" y="0"/>
                </a:cxn>
                <a:cxn ang="0">
                  <a:pos x="27" y="1"/>
                </a:cxn>
                <a:cxn ang="0">
                  <a:pos x="26" y="2"/>
                </a:cxn>
                <a:cxn ang="0">
                  <a:pos x="25" y="2"/>
                </a:cxn>
                <a:cxn ang="0">
                  <a:pos x="24" y="2"/>
                </a:cxn>
                <a:cxn ang="0">
                  <a:pos x="24" y="1"/>
                </a:cxn>
                <a:cxn ang="0">
                  <a:pos x="23" y="1"/>
                </a:cxn>
                <a:cxn ang="0">
                  <a:pos x="22" y="1"/>
                </a:cxn>
                <a:cxn ang="0">
                  <a:pos x="22" y="2"/>
                </a:cxn>
                <a:cxn ang="0">
                  <a:pos x="22" y="2"/>
                </a:cxn>
                <a:cxn ang="0">
                  <a:pos x="21" y="2"/>
                </a:cxn>
                <a:cxn ang="0">
                  <a:pos x="21" y="2"/>
                </a:cxn>
                <a:cxn ang="0">
                  <a:pos x="21" y="1"/>
                </a:cxn>
                <a:cxn ang="0">
                  <a:pos x="20" y="1"/>
                </a:cxn>
                <a:cxn ang="0">
                  <a:pos x="19" y="1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5" y="2"/>
                </a:cxn>
                <a:cxn ang="0">
                  <a:pos x="15" y="2"/>
                </a:cxn>
                <a:cxn ang="0">
                  <a:pos x="14" y="1"/>
                </a:cxn>
                <a:cxn ang="0">
                  <a:pos x="13" y="1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11" y="1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9" y="2"/>
                </a:cxn>
                <a:cxn ang="0">
                  <a:pos x="9" y="3"/>
                </a:cxn>
                <a:cxn ang="0">
                  <a:pos x="8" y="3"/>
                </a:cxn>
                <a:cxn ang="0">
                  <a:pos x="8" y="4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5" y="7"/>
                </a:cxn>
                <a:cxn ang="0">
                  <a:pos x="4" y="7"/>
                </a:cxn>
                <a:cxn ang="0">
                  <a:pos x="3" y="8"/>
                </a:cxn>
                <a:cxn ang="0">
                  <a:pos x="3" y="9"/>
                </a:cxn>
                <a:cxn ang="0">
                  <a:pos x="3" y="9"/>
                </a:cxn>
                <a:cxn ang="0">
                  <a:pos x="3" y="9"/>
                </a:cxn>
                <a:cxn ang="0">
                  <a:pos x="2" y="9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0" y="11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lnTo>
                    <a:pt x="29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76" name="Freeform 186"/>
            <p:cNvSpPr>
              <a:spLocks/>
            </p:cNvSpPr>
            <p:nvPr>
              <p:custDataLst>
                <p:tags r:id="rId331"/>
              </p:custDataLst>
            </p:nvPr>
          </p:nvSpPr>
          <p:spPr bwMode="auto">
            <a:xfrm>
              <a:off x="5921144" y="5044792"/>
              <a:ext cx="246463" cy="39120"/>
            </a:xfrm>
            <a:custGeom>
              <a:avLst/>
              <a:gdLst/>
              <a:ahLst/>
              <a:cxnLst>
                <a:cxn ang="0">
                  <a:pos x="1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5" y="5"/>
                </a:cxn>
                <a:cxn ang="0">
                  <a:pos x="7" y="3"/>
                </a:cxn>
                <a:cxn ang="0">
                  <a:pos x="9" y="4"/>
                </a:cxn>
                <a:cxn ang="0">
                  <a:pos x="12" y="6"/>
                </a:cxn>
                <a:cxn ang="0">
                  <a:pos x="17" y="8"/>
                </a:cxn>
                <a:cxn ang="0">
                  <a:pos x="18" y="11"/>
                </a:cxn>
                <a:cxn ang="0">
                  <a:pos x="20" y="11"/>
                </a:cxn>
                <a:cxn ang="0">
                  <a:pos x="21" y="8"/>
                </a:cxn>
                <a:cxn ang="0">
                  <a:pos x="24" y="6"/>
                </a:cxn>
                <a:cxn ang="0">
                  <a:pos x="26" y="5"/>
                </a:cxn>
                <a:cxn ang="0">
                  <a:pos x="28" y="6"/>
                </a:cxn>
                <a:cxn ang="0">
                  <a:pos x="31" y="7"/>
                </a:cxn>
                <a:cxn ang="0">
                  <a:pos x="32" y="6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4" y="6"/>
                </a:cxn>
                <a:cxn ang="0">
                  <a:pos x="36" y="6"/>
                </a:cxn>
                <a:cxn ang="0">
                  <a:pos x="38" y="5"/>
                </a:cxn>
                <a:cxn ang="0">
                  <a:pos x="39" y="5"/>
                </a:cxn>
                <a:cxn ang="0">
                  <a:pos x="44" y="5"/>
                </a:cxn>
                <a:cxn ang="0">
                  <a:pos x="45" y="3"/>
                </a:cxn>
                <a:cxn ang="0">
                  <a:pos x="48" y="4"/>
                </a:cxn>
                <a:cxn ang="0">
                  <a:pos x="48" y="5"/>
                </a:cxn>
                <a:cxn ang="0">
                  <a:pos x="49" y="3"/>
                </a:cxn>
                <a:cxn ang="0">
                  <a:pos x="52" y="4"/>
                </a:cxn>
                <a:cxn ang="0">
                  <a:pos x="55" y="5"/>
                </a:cxn>
                <a:cxn ang="0">
                  <a:pos x="57" y="7"/>
                </a:cxn>
                <a:cxn ang="0">
                  <a:pos x="58" y="8"/>
                </a:cxn>
                <a:cxn ang="0">
                  <a:pos x="59" y="9"/>
                </a:cxn>
                <a:cxn ang="0">
                  <a:pos x="61" y="10"/>
                </a:cxn>
                <a:cxn ang="0">
                  <a:pos x="62" y="10"/>
                </a:cxn>
                <a:cxn ang="0">
                  <a:pos x="64" y="12"/>
                </a:cxn>
                <a:cxn ang="0">
                  <a:pos x="65" y="15"/>
                </a:cxn>
                <a:cxn ang="0">
                  <a:pos x="69" y="15"/>
                </a:cxn>
                <a:cxn ang="0">
                  <a:pos x="71" y="16"/>
                </a:cxn>
                <a:cxn ang="0">
                  <a:pos x="73" y="17"/>
                </a:cxn>
                <a:cxn ang="0">
                  <a:pos x="73" y="18"/>
                </a:cxn>
                <a:cxn ang="0">
                  <a:pos x="75" y="19"/>
                </a:cxn>
                <a:cxn ang="0">
                  <a:pos x="77" y="19"/>
                </a:cxn>
                <a:cxn ang="0">
                  <a:pos x="79" y="20"/>
                </a:cxn>
                <a:cxn ang="0">
                  <a:pos x="81" y="19"/>
                </a:cxn>
                <a:cxn ang="0">
                  <a:pos x="84" y="19"/>
                </a:cxn>
                <a:cxn ang="0">
                  <a:pos x="84" y="16"/>
                </a:cxn>
                <a:cxn ang="0">
                  <a:pos x="87" y="15"/>
                </a:cxn>
                <a:cxn ang="0">
                  <a:pos x="91" y="14"/>
                </a:cxn>
                <a:cxn ang="0">
                  <a:pos x="94" y="12"/>
                </a:cxn>
                <a:cxn ang="0">
                  <a:pos x="98" y="10"/>
                </a:cxn>
                <a:cxn ang="0">
                  <a:pos x="100" y="8"/>
                </a:cxn>
                <a:cxn ang="0">
                  <a:pos x="103" y="5"/>
                </a:cxn>
                <a:cxn ang="0">
                  <a:pos x="105" y="3"/>
                </a:cxn>
                <a:cxn ang="0">
                  <a:pos x="109" y="2"/>
                </a:cxn>
                <a:cxn ang="0">
                  <a:pos x="112" y="1"/>
                </a:cxn>
                <a:cxn ang="0">
                  <a:pos x="114" y="2"/>
                </a:cxn>
                <a:cxn ang="0">
                  <a:pos x="117" y="3"/>
                </a:cxn>
                <a:cxn ang="0">
                  <a:pos x="119" y="3"/>
                </a:cxn>
                <a:cxn ang="0">
                  <a:pos x="123" y="1"/>
                </a:cxn>
              </a:cxnLst>
              <a:rect l="0" t="0" r="r" b="b"/>
              <a:pathLst>
                <a:path w="126" h="20">
                  <a:moveTo>
                    <a:pt x="2" y="7"/>
                  </a:moveTo>
                  <a:lnTo>
                    <a:pt x="3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0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7" y="7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9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3" y="10"/>
                  </a:lnTo>
                  <a:lnTo>
                    <a:pt x="63" y="10"/>
                  </a:lnTo>
                  <a:lnTo>
                    <a:pt x="63" y="11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5" y="12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5" y="14"/>
                  </a:lnTo>
                  <a:lnTo>
                    <a:pt x="65" y="14"/>
                  </a:lnTo>
                  <a:lnTo>
                    <a:pt x="65" y="14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7" y="14"/>
                  </a:lnTo>
                  <a:lnTo>
                    <a:pt x="67" y="14"/>
                  </a:lnTo>
                  <a:lnTo>
                    <a:pt x="68" y="14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0" y="17"/>
                  </a:lnTo>
                  <a:lnTo>
                    <a:pt x="70" y="16"/>
                  </a:lnTo>
                  <a:lnTo>
                    <a:pt x="71" y="17"/>
                  </a:lnTo>
                  <a:lnTo>
                    <a:pt x="71" y="16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3" y="18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7" y="20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8" y="19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9" y="20"/>
                  </a:lnTo>
                  <a:lnTo>
                    <a:pt x="79" y="20"/>
                  </a:lnTo>
                  <a:lnTo>
                    <a:pt x="79" y="20"/>
                  </a:lnTo>
                  <a:lnTo>
                    <a:pt x="79" y="19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4" y="19"/>
                  </a:lnTo>
                  <a:lnTo>
                    <a:pt x="84" y="18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3" y="17"/>
                  </a:lnTo>
                  <a:lnTo>
                    <a:pt x="83" y="18"/>
                  </a:lnTo>
                  <a:lnTo>
                    <a:pt x="83" y="17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5" y="15"/>
                  </a:lnTo>
                  <a:lnTo>
                    <a:pt x="86" y="15"/>
                  </a:lnTo>
                  <a:lnTo>
                    <a:pt x="85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3" y="14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0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8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100" y="8"/>
                  </a:lnTo>
                  <a:lnTo>
                    <a:pt x="101" y="8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7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2" y="5"/>
                  </a:lnTo>
                  <a:lnTo>
                    <a:pt x="103" y="5"/>
                  </a:lnTo>
                  <a:lnTo>
                    <a:pt x="103" y="5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3"/>
                  </a:lnTo>
                  <a:lnTo>
                    <a:pt x="105" y="3"/>
                  </a:lnTo>
                  <a:lnTo>
                    <a:pt x="105" y="3"/>
                  </a:lnTo>
                  <a:lnTo>
                    <a:pt x="105" y="3"/>
                  </a:lnTo>
                  <a:lnTo>
                    <a:pt x="105" y="3"/>
                  </a:lnTo>
                  <a:lnTo>
                    <a:pt x="106" y="3"/>
                  </a:lnTo>
                  <a:lnTo>
                    <a:pt x="106" y="2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8" y="2"/>
                  </a:lnTo>
                  <a:lnTo>
                    <a:pt x="108" y="2"/>
                  </a:lnTo>
                  <a:lnTo>
                    <a:pt x="108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11" y="2"/>
                  </a:lnTo>
                  <a:lnTo>
                    <a:pt x="111" y="2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2" y="1"/>
                  </a:lnTo>
                  <a:lnTo>
                    <a:pt x="112" y="2"/>
                  </a:lnTo>
                  <a:lnTo>
                    <a:pt x="112" y="2"/>
                  </a:lnTo>
                  <a:lnTo>
                    <a:pt x="112" y="2"/>
                  </a:lnTo>
                  <a:lnTo>
                    <a:pt x="112" y="2"/>
                  </a:lnTo>
                  <a:lnTo>
                    <a:pt x="113" y="2"/>
                  </a:lnTo>
                  <a:lnTo>
                    <a:pt x="113" y="2"/>
                  </a:lnTo>
                  <a:lnTo>
                    <a:pt x="113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6" y="3"/>
                  </a:lnTo>
                  <a:lnTo>
                    <a:pt x="116" y="3"/>
                  </a:lnTo>
                  <a:lnTo>
                    <a:pt x="116" y="3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7" y="2"/>
                  </a:lnTo>
                  <a:lnTo>
                    <a:pt x="117" y="2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19" y="2"/>
                  </a:lnTo>
                  <a:lnTo>
                    <a:pt x="119" y="2"/>
                  </a:lnTo>
                  <a:lnTo>
                    <a:pt x="119" y="3"/>
                  </a:lnTo>
                  <a:lnTo>
                    <a:pt x="119" y="3"/>
                  </a:lnTo>
                  <a:lnTo>
                    <a:pt x="120" y="3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1" y="2"/>
                  </a:lnTo>
                  <a:lnTo>
                    <a:pt x="122" y="2"/>
                  </a:lnTo>
                  <a:lnTo>
                    <a:pt x="122" y="1"/>
                  </a:lnTo>
                  <a:lnTo>
                    <a:pt x="122" y="1"/>
                  </a:lnTo>
                  <a:lnTo>
                    <a:pt x="123" y="1"/>
                  </a:lnTo>
                  <a:lnTo>
                    <a:pt x="123" y="1"/>
                  </a:lnTo>
                  <a:lnTo>
                    <a:pt x="123" y="1"/>
                  </a:lnTo>
                  <a:lnTo>
                    <a:pt x="124" y="1"/>
                  </a:lnTo>
                  <a:lnTo>
                    <a:pt x="124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4" y="0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26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77" name="Freeform 187"/>
            <p:cNvSpPr>
              <a:spLocks/>
            </p:cNvSpPr>
            <p:nvPr>
              <p:custDataLst>
                <p:tags r:id="rId332"/>
              </p:custDataLst>
            </p:nvPr>
          </p:nvSpPr>
          <p:spPr bwMode="auto">
            <a:xfrm>
              <a:off x="5660990" y="5058486"/>
              <a:ext cx="264066" cy="99758"/>
            </a:xfrm>
            <a:custGeom>
              <a:avLst/>
              <a:gdLst/>
              <a:ahLst/>
              <a:cxnLst>
                <a:cxn ang="0">
                  <a:pos x="4" y="30"/>
                </a:cxn>
                <a:cxn ang="0">
                  <a:pos x="7" y="30"/>
                </a:cxn>
                <a:cxn ang="0">
                  <a:pos x="11" y="30"/>
                </a:cxn>
                <a:cxn ang="0">
                  <a:pos x="14" y="31"/>
                </a:cxn>
                <a:cxn ang="0">
                  <a:pos x="18" y="32"/>
                </a:cxn>
                <a:cxn ang="0">
                  <a:pos x="19" y="35"/>
                </a:cxn>
                <a:cxn ang="0">
                  <a:pos x="23" y="36"/>
                </a:cxn>
                <a:cxn ang="0">
                  <a:pos x="25" y="39"/>
                </a:cxn>
                <a:cxn ang="0">
                  <a:pos x="28" y="39"/>
                </a:cxn>
                <a:cxn ang="0">
                  <a:pos x="32" y="40"/>
                </a:cxn>
                <a:cxn ang="0">
                  <a:pos x="36" y="41"/>
                </a:cxn>
                <a:cxn ang="0">
                  <a:pos x="39" y="41"/>
                </a:cxn>
                <a:cxn ang="0">
                  <a:pos x="43" y="41"/>
                </a:cxn>
                <a:cxn ang="0">
                  <a:pos x="46" y="40"/>
                </a:cxn>
                <a:cxn ang="0">
                  <a:pos x="51" y="39"/>
                </a:cxn>
                <a:cxn ang="0">
                  <a:pos x="53" y="40"/>
                </a:cxn>
                <a:cxn ang="0">
                  <a:pos x="57" y="40"/>
                </a:cxn>
                <a:cxn ang="0">
                  <a:pos x="59" y="41"/>
                </a:cxn>
                <a:cxn ang="0">
                  <a:pos x="63" y="41"/>
                </a:cxn>
                <a:cxn ang="0">
                  <a:pos x="65" y="43"/>
                </a:cxn>
                <a:cxn ang="0">
                  <a:pos x="67" y="44"/>
                </a:cxn>
                <a:cxn ang="0">
                  <a:pos x="68" y="46"/>
                </a:cxn>
                <a:cxn ang="0">
                  <a:pos x="70" y="49"/>
                </a:cxn>
                <a:cxn ang="0">
                  <a:pos x="72" y="50"/>
                </a:cxn>
                <a:cxn ang="0">
                  <a:pos x="72" y="47"/>
                </a:cxn>
                <a:cxn ang="0">
                  <a:pos x="75" y="46"/>
                </a:cxn>
                <a:cxn ang="0">
                  <a:pos x="77" y="46"/>
                </a:cxn>
                <a:cxn ang="0">
                  <a:pos x="81" y="45"/>
                </a:cxn>
                <a:cxn ang="0">
                  <a:pos x="84" y="44"/>
                </a:cxn>
                <a:cxn ang="0">
                  <a:pos x="85" y="41"/>
                </a:cxn>
                <a:cxn ang="0">
                  <a:pos x="85" y="39"/>
                </a:cxn>
                <a:cxn ang="0">
                  <a:pos x="84" y="37"/>
                </a:cxn>
                <a:cxn ang="0">
                  <a:pos x="82" y="34"/>
                </a:cxn>
                <a:cxn ang="0">
                  <a:pos x="82" y="32"/>
                </a:cxn>
                <a:cxn ang="0">
                  <a:pos x="81" y="30"/>
                </a:cxn>
                <a:cxn ang="0">
                  <a:pos x="80" y="29"/>
                </a:cxn>
                <a:cxn ang="0">
                  <a:pos x="81" y="26"/>
                </a:cxn>
                <a:cxn ang="0">
                  <a:pos x="83" y="24"/>
                </a:cxn>
                <a:cxn ang="0">
                  <a:pos x="83" y="21"/>
                </a:cxn>
                <a:cxn ang="0">
                  <a:pos x="85" y="19"/>
                </a:cxn>
                <a:cxn ang="0">
                  <a:pos x="88" y="18"/>
                </a:cxn>
                <a:cxn ang="0">
                  <a:pos x="91" y="17"/>
                </a:cxn>
                <a:cxn ang="0">
                  <a:pos x="95" y="14"/>
                </a:cxn>
                <a:cxn ang="0">
                  <a:pos x="97" y="14"/>
                </a:cxn>
                <a:cxn ang="0">
                  <a:pos x="102" y="13"/>
                </a:cxn>
                <a:cxn ang="0">
                  <a:pos x="105" y="16"/>
                </a:cxn>
                <a:cxn ang="0">
                  <a:pos x="107" y="15"/>
                </a:cxn>
                <a:cxn ang="0">
                  <a:pos x="107" y="13"/>
                </a:cxn>
                <a:cxn ang="0">
                  <a:pos x="109" y="17"/>
                </a:cxn>
                <a:cxn ang="0">
                  <a:pos x="111" y="15"/>
                </a:cxn>
                <a:cxn ang="0">
                  <a:pos x="113" y="15"/>
                </a:cxn>
                <a:cxn ang="0">
                  <a:pos x="116" y="13"/>
                </a:cxn>
                <a:cxn ang="0">
                  <a:pos x="120" y="12"/>
                </a:cxn>
                <a:cxn ang="0">
                  <a:pos x="123" y="14"/>
                </a:cxn>
                <a:cxn ang="0">
                  <a:pos x="123" y="11"/>
                </a:cxn>
                <a:cxn ang="0">
                  <a:pos x="126" y="8"/>
                </a:cxn>
                <a:cxn ang="0">
                  <a:pos x="128" y="5"/>
                </a:cxn>
                <a:cxn ang="0">
                  <a:pos x="129" y="2"/>
                </a:cxn>
                <a:cxn ang="0">
                  <a:pos x="132" y="0"/>
                </a:cxn>
              </a:cxnLst>
              <a:rect l="0" t="0" r="r" b="b"/>
              <a:pathLst>
                <a:path w="135" h="51">
                  <a:moveTo>
                    <a:pt x="0" y="29"/>
                  </a:move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1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9" y="32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8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29" y="40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5" y="40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6" y="41"/>
                  </a:lnTo>
                  <a:lnTo>
                    <a:pt x="36" y="41"/>
                  </a:lnTo>
                  <a:lnTo>
                    <a:pt x="36" y="41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8" y="41"/>
                  </a:lnTo>
                  <a:lnTo>
                    <a:pt x="38" y="41"/>
                  </a:lnTo>
                  <a:lnTo>
                    <a:pt x="38" y="41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39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43" y="40"/>
                  </a:lnTo>
                  <a:lnTo>
                    <a:pt x="44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1"/>
                  </a:lnTo>
                  <a:lnTo>
                    <a:pt x="46" y="41"/>
                  </a:lnTo>
                  <a:lnTo>
                    <a:pt x="46" y="41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47" y="40"/>
                  </a:lnTo>
                  <a:lnTo>
                    <a:pt x="47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9" y="40"/>
                  </a:lnTo>
                  <a:lnTo>
                    <a:pt x="49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3" y="39"/>
                  </a:lnTo>
                  <a:lnTo>
                    <a:pt x="53" y="40"/>
                  </a:lnTo>
                  <a:lnTo>
                    <a:pt x="53" y="40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6" y="41"/>
                  </a:lnTo>
                  <a:lnTo>
                    <a:pt x="56" y="41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60" y="41"/>
                  </a:lnTo>
                  <a:lnTo>
                    <a:pt x="60" y="41"/>
                  </a:lnTo>
                  <a:lnTo>
                    <a:pt x="60" y="41"/>
                  </a:lnTo>
                  <a:lnTo>
                    <a:pt x="61" y="41"/>
                  </a:lnTo>
                  <a:lnTo>
                    <a:pt x="61" y="41"/>
                  </a:lnTo>
                  <a:lnTo>
                    <a:pt x="61" y="41"/>
                  </a:lnTo>
                  <a:lnTo>
                    <a:pt x="62" y="41"/>
                  </a:lnTo>
                  <a:lnTo>
                    <a:pt x="62" y="41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3" y="40"/>
                  </a:lnTo>
                  <a:lnTo>
                    <a:pt x="64" y="40"/>
                  </a:lnTo>
                  <a:lnTo>
                    <a:pt x="64" y="41"/>
                  </a:lnTo>
                  <a:lnTo>
                    <a:pt x="64" y="41"/>
                  </a:lnTo>
                  <a:lnTo>
                    <a:pt x="64" y="41"/>
                  </a:lnTo>
                  <a:lnTo>
                    <a:pt x="65" y="41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5" y="43"/>
                  </a:lnTo>
                  <a:lnTo>
                    <a:pt x="65" y="43"/>
                  </a:lnTo>
                  <a:lnTo>
                    <a:pt x="65" y="43"/>
                  </a:lnTo>
                  <a:lnTo>
                    <a:pt x="65" y="44"/>
                  </a:lnTo>
                  <a:lnTo>
                    <a:pt x="65" y="43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67" y="44"/>
                  </a:lnTo>
                  <a:lnTo>
                    <a:pt x="67" y="44"/>
                  </a:lnTo>
                  <a:lnTo>
                    <a:pt x="67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7" y="45"/>
                  </a:lnTo>
                  <a:lnTo>
                    <a:pt x="67" y="45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9" y="47"/>
                  </a:lnTo>
                  <a:lnTo>
                    <a:pt x="69" y="47"/>
                  </a:lnTo>
                  <a:lnTo>
                    <a:pt x="69" y="47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9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1" y="50"/>
                  </a:lnTo>
                  <a:lnTo>
                    <a:pt x="71" y="50"/>
                  </a:lnTo>
                  <a:lnTo>
                    <a:pt x="71" y="50"/>
                  </a:lnTo>
                  <a:lnTo>
                    <a:pt x="71" y="50"/>
                  </a:lnTo>
                  <a:lnTo>
                    <a:pt x="71" y="50"/>
                  </a:lnTo>
                  <a:lnTo>
                    <a:pt x="70" y="50"/>
                  </a:lnTo>
                  <a:lnTo>
                    <a:pt x="70" y="51"/>
                  </a:lnTo>
                  <a:lnTo>
                    <a:pt x="71" y="51"/>
                  </a:lnTo>
                  <a:lnTo>
                    <a:pt x="71" y="50"/>
                  </a:lnTo>
                  <a:lnTo>
                    <a:pt x="72" y="50"/>
                  </a:lnTo>
                  <a:lnTo>
                    <a:pt x="72" y="50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1" y="48"/>
                  </a:lnTo>
                  <a:lnTo>
                    <a:pt x="71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3" y="47"/>
                  </a:lnTo>
                  <a:lnTo>
                    <a:pt x="73" y="46"/>
                  </a:lnTo>
                  <a:lnTo>
                    <a:pt x="73" y="46"/>
                  </a:lnTo>
                  <a:lnTo>
                    <a:pt x="73" y="46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6" y="45"/>
                  </a:lnTo>
                  <a:lnTo>
                    <a:pt x="76" y="45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7" y="46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8" y="45"/>
                  </a:lnTo>
                  <a:lnTo>
                    <a:pt x="79" y="46"/>
                  </a:lnTo>
                  <a:lnTo>
                    <a:pt x="79" y="46"/>
                  </a:lnTo>
                  <a:lnTo>
                    <a:pt x="79" y="46"/>
                  </a:lnTo>
                  <a:lnTo>
                    <a:pt x="80" y="46"/>
                  </a:lnTo>
                  <a:lnTo>
                    <a:pt x="80" y="45"/>
                  </a:lnTo>
                  <a:lnTo>
                    <a:pt x="80" y="46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3" y="43"/>
                  </a:lnTo>
                  <a:lnTo>
                    <a:pt x="83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41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5" y="39"/>
                  </a:lnTo>
                  <a:lnTo>
                    <a:pt x="86" y="39"/>
                  </a:lnTo>
                  <a:lnTo>
                    <a:pt x="86" y="39"/>
                  </a:lnTo>
                  <a:lnTo>
                    <a:pt x="85" y="39"/>
                  </a:lnTo>
                  <a:lnTo>
                    <a:pt x="85" y="39"/>
                  </a:lnTo>
                  <a:lnTo>
                    <a:pt x="85" y="39"/>
                  </a:lnTo>
                  <a:lnTo>
                    <a:pt x="85" y="38"/>
                  </a:lnTo>
                  <a:lnTo>
                    <a:pt x="85" y="38"/>
                  </a:lnTo>
                  <a:lnTo>
                    <a:pt x="85" y="38"/>
                  </a:lnTo>
                  <a:lnTo>
                    <a:pt x="85" y="38"/>
                  </a:lnTo>
                  <a:lnTo>
                    <a:pt x="84" y="38"/>
                  </a:lnTo>
                  <a:lnTo>
                    <a:pt x="84" y="37"/>
                  </a:lnTo>
                  <a:lnTo>
                    <a:pt x="84" y="37"/>
                  </a:lnTo>
                  <a:lnTo>
                    <a:pt x="84" y="37"/>
                  </a:lnTo>
                  <a:lnTo>
                    <a:pt x="84" y="37"/>
                  </a:lnTo>
                  <a:lnTo>
                    <a:pt x="83" y="37"/>
                  </a:lnTo>
                  <a:lnTo>
                    <a:pt x="83" y="36"/>
                  </a:lnTo>
                  <a:lnTo>
                    <a:pt x="83" y="36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2" y="35"/>
                  </a:lnTo>
                  <a:lnTo>
                    <a:pt x="82" y="35"/>
                  </a:lnTo>
                  <a:lnTo>
                    <a:pt x="82" y="35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81" y="34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2" y="32"/>
                  </a:lnTo>
                  <a:lnTo>
                    <a:pt x="82" y="32"/>
                  </a:lnTo>
                  <a:lnTo>
                    <a:pt x="83" y="32"/>
                  </a:lnTo>
                  <a:lnTo>
                    <a:pt x="83" y="32"/>
                  </a:lnTo>
                  <a:lnTo>
                    <a:pt x="82" y="32"/>
                  </a:lnTo>
                  <a:lnTo>
                    <a:pt x="82" y="31"/>
                  </a:lnTo>
                  <a:lnTo>
                    <a:pt x="83" y="31"/>
                  </a:lnTo>
                  <a:lnTo>
                    <a:pt x="82" y="31"/>
                  </a:lnTo>
                  <a:lnTo>
                    <a:pt x="82" y="31"/>
                  </a:lnTo>
                  <a:lnTo>
                    <a:pt x="82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29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0" y="28"/>
                  </a:lnTo>
                  <a:lnTo>
                    <a:pt x="79" y="28"/>
                  </a:lnTo>
                  <a:lnTo>
                    <a:pt x="79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2" y="25"/>
                  </a:lnTo>
                  <a:lnTo>
                    <a:pt x="82" y="25"/>
                  </a:lnTo>
                  <a:lnTo>
                    <a:pt x="82" y="25"/>
                  </a:lnTo>
                  <a:lnTo>
                    <a:pt x="82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2" y="24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3" y="21"/>
                  </a:lnTo>
                  <a:lnTo>
                    <a:pt x="83" y="21"/>
                  </a:lnTo>
                  <a:lnTo>
                    <a:pt x="83" y="21"/>
                  </a:lnTo>
                  <a:lnTo>
                    <a:pt x="84" y="21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5" y="20"/>
                  </a:lnTo>
                  <a:lnTo>
                    <a:pt x="85" y="20"/>
                  </a:lnTo>
                  <a:lnTo>
                    <a:pt x="85" y="19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9" y="18"/>
                  </a:lnTo>
                  <a:lnTo>
                    <a:pt x="90" y="17"/>
                  </a:lnTo>
                  <a:lnTo>
                    <a:pt x="90" y="17"/>
                  </a:lnTo>
                  <a:lnTo>
                    <a:pt x="90" y="17"/>
                  </a:lnTo>
                  <a:lnTo>
                    <a:pt x="90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17"/>
                  </a:lnTo>
                  <a:lnTo>
                    <a:pt x="91" y="17"/>
                  </a:lnTo>
                  <a:lnTo>
                    <a:pt x="92" y="17"/>
                  </a:lnTo>
                  <a:lnTo>
                    <a:pt x="92" y="16"/>
                  </a:lnTo>
                  <a:lnTo>
                    <a:pt x="93" y="16"/>
                  </a:lnTo>
                  <a:lnTo>
                    <a:pt x="93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5" y="15"/>
                  </a:lnTo>
                  <a:lnTo>
                    <a:pt x="95" y="15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3"/>
                  </a:lnTo>
                  <a:lnTo>
                    <a:pt x="95" y="13"/>
                  </a:lnTo>
                  <a:lnTo>
                    <a:pt x="96" y="12"/>
                  </a:lnTo>
                  <a:lnTo>
                    <a:pt x="96" y="13"/>
                  </a:lnTo>
                  <a:lnTo>
                    <a:pt x="96" y="13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9" y="14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101" y="13"/>
                  </a:lnTo>
                  <a:lnTo>
                    <a:pt x="102" y="13"/>
                  </a:lnTo>
                  <a:lnTo>
                    <a:pt x="102" y="13"/>
                  </a:lnTo>
                  <a:lnTo>
                    <a:pt x="103" y="13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5"/>
                  </a:lnTo>
                  <a:lnTo>
                    <a:pt x="104" y="15"/>
                  </a:lnTo>
                  <a:lnTo>
                    <a:pt x="104" y="15"/>
                  </a:lnTo>
                  <a:lnTo>
                    <a:pt x="104" y="16"/>
                  </a:lnTo>
                  <a:lnTo>
                    <a:pt x="105" y="16"/>
                  </a:lnTo>
                  <a:lnTo>
                    <a:pt x="105" y="16"/>
                  </a:lnTo>
                  <a:lnTo>
                    <a:pt x="106" y="16"/>
                  </a:lnTo>
                  <a:lnTo>
                    <a:pt x="106" y="16"/>
                  </a:lnTo>
                  <a:lnTo>
                    <a:pt x="106" y="16"/>
                  </a:lnTo>
                  <a:lnTo>
                    <a:pt x="106" y="17"/>
                  </a:lnTo>
                  <a:lnTo>
                    <a:pt x="107" y="17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15"/>
                  </a:lnTo>
                  <a:lnTo>
                    <a:pt x="107" y="15"/>
                  </a:lnTo>
                  <a:lnTo>
                    <a:pt x="107" y="14"/>
                  </a:lnTo>
                  <a:lnTo>
                    <a:pt x="107" y="14"/>
                  </a:lnTo>
                  <a:lnTo>
                    <a:pt x="107" y="14"/>
                  </a:lnTo>
                  <a:lnTo>
                    <a:pt x="106" y="14"/>
                  </a:lnTo>
                  <a:lnTo>
                    <a:pt x="106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09" y="14"/>
                  </a:lnTo>
                  <a:lnTo>
                    <a:pt x="109" y="14"/>
                  </a:lnTo>
                  <a:lnTo>
                    <a:pt x="109" y="14"/>
                  </a:lnTo>
                  <a:lnTo>
                    <a:pt x="109" y="15"/>
                  </a:lnTo>
                  <a:lnTo>
                    <a:pt x="109" y="16"/>
                  </a:lnTo>
                  <a:lnTo>
                    <a:pt x="109" y="16"/>
                  </a:lnTo>
                  <a:lnTo>
                    <a:pt x="109" y="16"/>
                  </a:lnTo>
                  <a:lnTo>
                    <a:pt x="109" y="17"/>
                  </a:lnTo>
                  <a:lnTo>
                    <a:pt x="109" y="17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111" y="17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13" y="14"/>
                  </a:lnTo>
                  <a:lnTo>
                    <a:pt x="113" y="14"/>
                  </a:lnTo>
                  <a:lnTo>
                    <a:pt x="113" y="14"/>
                  </a:lnTo>
                  <a:lnTo>
                    <a:pt x="113" y="15"/>
                  </a:lnTo>
                  <a:lnTo>
                    <a:pt x="113" y="15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5" y="16"/>
                  </a:lnTo>
                  <a:lnTo>
                    <a:pt x="115" y="15"/>
                  </a:lnTo>
                  <a:lnTo>
                    <a:pt x="115" y="15"/>
                  </a:lnTo>
                  <a:lnTo>
                    <a:pt x="115" y="14"/>
                  </a:lnTo>
                  <a:lnTo>
                    <a:pt x="115" y="14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6" y="13"/>
                  </a:lnTo>
                  <a:lnTo>
                    <a:pt x="117" y="13"/>
                  </a:lnTo>
                  <a:lnTo>
                    <a:pt x="117" y="13"/>
                  </a:lnTo>
                  <a:lnTo>
                    <a:pt x="118" y="13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13"/>
                  </a:lnTo>
                  <a:lnTo>
                    <a:pt x="121" y="13"/>
                  </a:lnTo>
                  <a:lnTo>
                    <a:pt x="121" y="14"/>
                  </a:lnTo>
                  <a:lnTo>
                    <a:pt x="121" y="14"/>
                  </a:lnTo>
                  <a:lnTo>
                    <a:pt x="122" y="14"/>
                  </a:lnTo>
                  <a:lnTo>
                    <a:pt x="122" y="14"/>
                  </a:lnTo>
                  <a:lnTo>
                    <a:pt x="123" y="14"/>
                  </a:lnTo>
                  <a:lnTo>
                    <a:pt x="123" y="14"/>
                  </a:lnTo>
                  <a:lnTo>
                    <a:pt x="123" y="14"/>
                  </a:lnTo>
                  <a:lnTo>
                    <a:pt x="123" y="14"/>
                  </a:lnTo>
                  <a:lnTo>
                    <a:pt x="124" y="13"/>
                  </a:lnTo>
                  <a:lnTo>
                    <a:pt x="123" y="13"/>
                  </a:lnTo>
                  <a:lnTo>
                    <a:pt x="123" y="13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3" y="10"/>
                  </a:lnTo>
                  <a:lnTo>
                    <a:pt x="123" y="10"/>
                  </a:lnTo>
                  <a:lnTo>
                    <a:pt x="123" y="10"/>
                  </a:lnTo>
                  <a:lnTo>
                    <a:pt x="124" y="10"/>
                  </a:lnTo>
                  <a:lnTo>
                    <a:pt x="124" y="10"/>
                  </a:lnTo>
                  <a:lnTo>
                    <a:pt x="125" y="10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6" y="8"/>
                  </a:lnTo>
                  <a:lnTo>
                    <a:pt x="126" y="8"/>
                  </a:lnTo>
                  <a:lnTo>
                    <a:pt x="126" y="7"/>
                  </a:lnTo>
                  <a:lnTo>
                    <a:pt x="126" y="7"/>
                  </a:lnTo>
                  <a:lnTo>
                    <a:pt x="126" y="6"/>
                  </a:lnTo>
                  <a:lnTo>
                    <a:pt x="127" y="6"/>
                  </a:lnTo>
                  <a:lnTo>
                    <a:pt x="127" y="6"/>
                  </a:lnTo>
                  <a:lnTo>
                    <a:pt x="127" y="6"/>
                  </a:lnTo>
                  <a:lnTo>
                    <a:pt x="127" y="5"/>
                  </a:lnTo>
                  <a:lnTo>
                    <a:pt x="128" y="5"/>
                  </a:lnTo>
                  <a:lnTo>
                    <a:pt x="128" y="5"/>
                  </a:lnTo>
                  <a:lnTo>
                    <a:pt x="128" y="5"/>
                  </a:lnTo>
                  <a:lnTo>
                    <a:pt x="129" y="5"/>
                  </a:lnTo>
                  <a:lnTo>
                    <a:pt x="129" y="4"/>
                  </a:lnTo>
                  <a:lnTo>
                    <a:pt x="129" y="4"/>
                  </a:lnTo>
                  <a:lnTo>
                    <a:pt x="128" y="4"/>
                  </a:lnTo>
                  <a:lnTo>
                    <a:pt x="128" y="3"/>
                  </a:lnTo>
                  <a:lnTo>
                    <a:pt x="128" y="3"/>
                  </a:lnTo>
                  <a:lnTo>
                    <a:pt x="128" y="3"/>
                  </a:lnTo>
                  <a:lnTo>
                    <a:pt x="128" y="2"/>
                  </a:lnTo>
                  <a:lnTo>
                    <a:pt x="129" y="2"/>
                  </a:lnTo>
                  <a:lnTo>
                    <a:pt x="129" y="2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78" name="Freeform 188"/>
            <p:cNvSpPr>
              <a:spLocks/>
            </p:cNvSpPr>
            <p:nvPr>
              <p:custDataLst>
                <p:tags r:id="rId333"/>
              </p:custDataLst>
            </p:nvPr>
          </p:nvSpPr>
          <p:spPr bwMode="auto">
            <a:xfrm>
              <a:off x="5451693" y="5085870"/>
              <a:ext cx="209297" cy="97801"/>
            </a:xfrm>
            <a:custGeom>
              <a:avLst/>
              <a:gdLst/>
              <a:ahLst/>
              <a:cxnLst>
                <a:cxn ang="0">
                  <a:pos x="5" y="48"/>
                </a:cxn>
                <a:cxn ang="0">
                  <a:pos x="6" y="47"/>
                </a:cxn>
                <a:cxn ang="0">
                  <a:pos x="4" y="45"/>
                </a:cxn>
                <a:cxn ang="0">
                  <a:pos x="3" y="43"/>
                </a:cxn>
                <a:cxn ang="0">
                  <a:pos x="4" y="40"/>
                </a:cxn>
                <a:cxn ang="0">
                  <a:pos x="2" y="40"/>
                </a:cxn>
                <a:cxn ang="0">
                  <a:pos x="2" y="38"/>
                </a:cxn>
                <a:cxn ang="0">
                  <a:pos x="0" y="37"/>
                </a:cxn>
                <a:cxn ang="0">
                  <a:pos x="2" y="36"/>
                </a:cxn>
                <a:cxn ang="0">
                  <a:pos x="2" y="34"/>
                </a:cxn>
                <a:cxn ang="0">
                  <a:pos x="2" y="33"/>
                </a:cxn>
                <a:cxn ang="0">
                  <a:pos x="2" y="31"/>
                </a:cxn>
                <a:cxn ang="0">
                  <a:pos x="1" y="31"/>
                </a:cxn>
                <a:cxn ang="0">
                  <a:pos x="2" y="28"/>
                </a:cxn>
                <a:cxn ang="0">
                  <a:pos x="3" y="25"/>
                </a:cxn>
                <a:cxn ang="0">
                  <a:pos x="1" y="25"/>
                </a:cxn>
                <a:cxn ang="0">
                  <a:pos x="2" y="23"/>
                </a:cxn>
                <a:cxn ang="0">
                  <a:pos x="3" y="22"/>
                </a:cxn>
                <a:cxn ang="0">
                  <a:pos x="3" y="20"/>
                </a:cxn>
                <a:cxn ang="0">
                  <a:pos x="4" y="18"/>
                </a:cxn>
                <a:cxn ang="0">
                  <a:pos x="3" y="17"/>
                </a:cxn>
                <a:cxn ang="0">
                  <a:pos x="4" y="15"/>
                </a:cxn>
                <a:cxn ang="0">
                  <a:pos x="4" y="13"/>
                </a:cxn>
                <a:cxn ang="0">
                  <a:pos x="4" y="11"/>
                </a:cxn>
                <a:cxn ang="0">
                  <a:pos x="5" y="8"/>
                </a:cxn>
                <a:cxn ang="0">
                  <a:pos x="7" y="5"/>
                </a:cxn>
                <a:cxn ang="0">
                  <a:pos x="8" y="2"/>
                </a:cxn>
                <a:cxn ang="0">
                  <a:pos x="10" y="1"/>
                </a:cxn>
                <a:cxn ang="0">
                  <a:pos x="13" y="2"/>
                </a:cxn>
                <a:cxn ang="0">
                  <a:pos x="16" y="4"/>
                </a:cxn>
                <a:cxn ang="0">
                  <a:pos x="21" y="4"/>
                </a:cxn>
                <a:cxn ang="0">
                  <a:pos x="23" y="3"/>
                </a:cxn>
                <a:cxn ang="0">
                  <a:pos x="26" y="2"/>
                </a:cxn>
                <a:cxn ang="0">
                  <a:pos x="29" y="0"/>
                </a:cxn>
                <a:cxn ang="0">
                  <a:pos x="31" y="0"/>
                </a:cxn>
                <a:cxn ang="0">
                  <a:pos x="34" y="0"/>
                </a:cxn>
                <a:cxn ang="0">
                  <a:pos x="37" y="1"/>
                </a:cxn>
                <a:cxn ang="0">
                  <a:pos x="38" y="4"/>
                </a:cxn>
                <a:cxn ang="0">
                  <a:pos x="41" y="6"/>
                </a:cxn>
                <a:cxn ang="0">
                  <a:pos x="44" y="8"/>
                </a:cxn>
                <a:cxn ang="0">
                  <a:pos x="48" y="10"/>
                </a:cxn>
                <a:cxn ang="0">
                  <a:pos x="51" y="11"/>
                </a:cxn>
                <a:cxn ang="0">
                  <a:pos x="55" y="9"/>
                </a:cxn>
                <a:cxn ang="0">
                  <a:pos x="58" y="8"/>
                </a:cxn>
                <a:cxn ang="0">
                  <a:pos x="61" y="9"/>
                </a:cxn>
                <a:cxn ang="0">
                  <a:pos x="64" y="9"/>
                </a:cxn>
                <a:cxn ang="0">
                  <a:pos x="66" y="9"/>
                </a:cxn>
                <a:cxn ang="0">
                  <a:pos x="70" y="8"/>
                </a:cxn>
                <a:cxn ang="0">
                  <a:pos x="74" y="8"/>
                </a:cxn>
                <a:cxn ang="0">
                  <a:pos x="77" y="7"/>
                </a:cxn>
                <a:cxn ang="0">
                  <a:pos x="79" y="9"/>
                </a:cxn>
                <a:cxn ang="0">
                  <a:pos x="82" y="9"/>
                </a:cxn>
                <a:cxn ang="0">
                  <a:pos x="85" y="11"/>
                </a:cxn>
                <a:cxn ang="0">
                  <a:pos x="88" y="13"/>
                </a:cxn>
                <a:cxn ang="0">
                  <a:pos x="92" y="13"/>
                </a:cxn>
                <a:cxn ang="0">
                  <a:pos x="96" y="13"/>
                </a:cxn>
                <a:cxn ang="0">
                  <a:pos x="98" y="15"/>
                </a:cxn>
                <a:cxn ang="0">
                  <a:pos x="102" y="14"/>
                </a:cxn>
                <a:cxn ang="0">
                  <a:pos x="105" y="15"/>
                </a:cxn>
              </a:cxnLst>
              <a:rect l="0" t="0" r="r" b="b"/>
              <a:pathLst>
                <a:path w="107" h="50">
                  <a:moveTo>
                    <a:pt x="5" y="50"/>
                  </a:moveTo>
                  <a:lnTo>
                    <a:pt x="5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6" y="49"/>
                  </a:lnTo>
                  <a:lnTo>
                    <a:pt x="5" y="49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7" y="48"/>
                  </a:lnTo>
                  <a:lnTo>
                    <a:pt x="7" y="48"/>
                  </a:lnTo>
                  <a:lnTo>
                    <a:pt x="7" y="48"/>
                  </a:lnTo>
                  <a:lnTo>
                    <a:pt x="7" y="47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3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3" y="43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3" y="40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1" y="41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5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1" y="34"/>
                  </a:lnTo>
                  <a:lnTo>
                    <a:pt x="2" y="34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3" y="35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4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3" y="31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2" y="30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3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40" y="5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9"/>
                  </a:lnTo>
                  <a:lnTo>
                    <a:pt x="55" y="9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8" y="9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8"/>
                  </a:lnTo>
                  <a:lnTo>
                    <a:pt x="75" y="8"/>
                  </a:lnTo>
                  <a:lnTo>
                    <a:pt x="75" y="8"/>
                  </a:lnTo>
                  <a:lnTo>
                    <a:pt x="75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7"/>
                  </a:lnTo>
                  <a:lnTo>
                    <a:pt x="77" y="7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7" y="7"/>
                  </a:lnTo>
                  <a:lnTo>
                    <a:pt x="78" y="7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8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9"/>
                  </a:lnTo>
                  <a:lnTo>
                    <a:pt x="82" y="9"/>
                  </a:lnTo>
                  <a:lnTo>
                    <a:pt x="82" y="9"/>
                  </a:lnTo>
                  <a:lnTo>
                    <a:pt x="82" y="9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7" y="12"/>
                  </a:lnTo>
                  <a:lnTo>
                    <a:pt x="87" y="13"/>
                  </a:lnTo>
                  <a:lnTo>
                    <a:pt x="87" y="13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13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2" y="13"/>
                  </a:lnTo>
                  <a:lnTo>
                    <a:pt x="92" y="12"/>
                  </a:lnTo>
                  <a:lnTo>
                    <a:pt x="93" y="12"/>
                  </a:lnTo>
                  <a:lnTo>
                    <a:pt x="93" y="12"/>
                  </a:lnTo>
                  <a:lnTo>
                    <a:pt x="93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5" y="13"/>
                  </a:lnTo>
                  <a:lnTo>
                    <a:pt x="95" y="13"/>
                  </a:lnTo>
                  <a:lnTo>
                    <a:pt x="96" y="13"/>
                  </a:lnTo>
                  <a:lnTo>
                    <a:pt x="96" y="13"/>
                  </a:lnTo>
                  <a:lnTo>
                    <a:pt x="96" y="13"/>
                  </a:lnTo>
                  <a:lnTo>
                    <a:pt x="97" y="13"/>
                  </a:lnTo>
                  <a:lnTo>
                    <a:pt x="97" y="13"/>
                  </a:lnTo>
                  <a:lnTo>
                    <a:pt x="97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2" y="15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3" y="14"/>
                  </a:lnTo>
                  <a:lnTo>
                    <a:pt x="103" y="14"/>
                  </a:lnTo>
                  <a:lnTo>
                    <a:pt x="103" y="15"/>
                  </a:lnTo>
                  <a:lnTo>
                    <a:pt x="104" y="15"/>
                  </a:lnTo>
                  <a:lnTo>
                    <a:pt x="104" y="15"/>
                  </a:lnTo>
                  <a:lnTo>
                    <a:pt x="104" y="15"/>
                  </a:lnTo>
                  <a:lnTo>
                    <a:pt x="105" y="15"/>
                  </a:lnTo>
                  <a:lnTo>
                    <a:pt x="105" y="15"/>
                  </a:lnTo>
                  <a:lnTo>
                    <a:pt x="105" y="15"/>
                  </a:lnTo>
                  <a:lnTo>
                    <a:pt x="105" y="15"/>
                  </a:lnTo>
                  <a:lnTo>
                    <a:pt x="106" y="15"/>
                  </a:lnTo>
                  <a:lnTo>
                    <a:pt x="106" y="15"/>
                  </a:lnTo>
                  <a:lnTo>
                    <a:pt x="106" y="15"/>
                  </a:lnTo>
                  <a:lnTo>
                    <a:pt x="107" y="15"/>
                  </a:lnTo>
                  <a:lnTo>
                    <a:pt x="107" y="15"/>
                  </a:lnTo>
                  <a:lnTo>
                    <a:pt x="107" y="1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79" name="Freeform 189"/>
            <p:cNvSpPr>
              <a:spLocks/>
            </p:cNvSpPr>
            <p:nvPr>
              <p:custDataLst>
                <p:tags r:id="rId334"/>
              </p:custDataLst>
            </p:nvPr>
          </p:nvSpPr>
          <p:spPr bwMode="auto">
            <a:xfrm>
              <a:off x="5439958" y="5183671"/>
              <a:ext cx="195604" cy="60637"/>
            </a:xfrm>
            <a:custGeom>
              <a:avLst/>
              <a:gdLst/>
              <a:ahLst/>
              <a:cxnLst>
                <a:cxn ang="0">
                  <a:pos x="98" y="28"/>
                </a:cxn>
                <a:cxn ang="0">
                  <a:pos x="94" y="28"/>
                </a:cxn>
                <a:cxn ang="0">
                  <a:pos x="91" y="29"/>
                </a:cxn>
                <a:cxn ang="0">
                  <a:pos x="89" y="27"/>
                </a:cxn>
                <a:cxn ang="0">
                  <a:pos x="86" y="30"/>
                </a:cxn>
                <a:cxn ang="0">
                  <a:pos x="84" y="28"/>
                </a:cxn>
                <a:cxn ang="0">
                  <a:pos x="81" y="27"/>
                </a:cxn>
                <a:cxn ang="0">
                  <a:pos x="79" y="25"/>
                </a:cxn>
                <a:cxn ang="0">
                  <a:pos x="75" y="23"/>
                </a:cxn>
                <a:cxn ang="0">
                  <a:pos x="72" y="23"/>
                </a:cxn>
                <a:cxn ang="0">
                  <a:pos x="68" y="24"/>
                </a:cxn>
                <a:cxn ang="0">
                  <a:pos x="66" y="22"/>
                </a:cxn>
                <a:cxn ang="0">
                  <a:pos x="64" y="26"/>
                </a:cxn>
                <a:cxn ang="0">
                  <a:pos x="64" y="22"/>
                </a:cxn>
                <a:cxn ang="0">
                  <a:pos x="63" y="19"/>
                </a:cxn>
                <a:cxn ang="0">
                  <a:pos x="60" y="20"/>
                </a:cxn>
                <a:cxn ang="0">
                  <a:pos x="62" y="17"/>
                </a:cxn>
                <a:cxn ang="0">
                  <a:pos x="59" y="15"/>
                </a:cxn>
                <a:cxn ang="0">
                  <a:pos x="58" y="19"/>
                </a:cxn>
                <a:cxn ang="0">
                  <a:pos x="56" y="22"/>
                </a:cxn>
                <a:cxn ang="0">
                  <a:pos x="52" y="22"/>
                </a:cxn>
                <a:cxn ang="0">
                  <a:pos x="51" y="20"/>
                </a:cxn>
                <a:cxn ang="0">
                  <a:pos x="49" y="23"/>
                </a:cxn>
                <a:cxn ang="0">
                  <a:pos x="45" y="22"/>
                </a:cxn>
                <a:cxn ang="0">
                  <a:pos x="41" y="24"/>
                </a:cxn>
                <a:cxn ang="0">
                  <a:pos x="39" y="25"/>
                </a:cxn>
                <a:cxn ang="0">
                  <a:pos x="40" y="21"/>
                </a:cxn>
                <a:cxn ang="0">
                  <a:pos x="39" y="18"/>
                </a:cxn>
                <a:cxn ang="0">
                  <a:pos x="36" y="16"/>
                </a:cxn>
                <a:cxn ang="0">
                  <a:pos x="33" y="19"/>
                </a:cxn>
                <a:cxn ang="0">
                  <a:pos x="30" y="21"/>
                </a:cxn>
                <a:cxn ang="0">
                  <a:pos x="27" y="19"/>
                </a:cxn>
                <a:cxn ang="0">
                  <a:pos x="25" y="22"/>
                </a:cxn>
                <a:cxn ang="0">
                  <a:pos x="25" y="25"/>
                </a:cxn>
                <a:cxn ang="0">
                  <a:pos x="20" y="22"/>
                </a:cxn>
                <a:cxn ang="0">
                  <a:pos x="16" y="23"/>
                </a:cxn>
                <a:cxn ang="0">
                  <a:pos x="14" y="26"/>
                </a:cxn>
                <a:cxn ang="0">
                  <a:pos x="13" y="22"/>
                </a:cxn>
                <a:cxn ang="0">
                  <a:pos x="9" y="23"/>
                </a:cxn>
                <a:cxn ang="0">
                  <a:pos x="6" y="23"/>
                </a:cxn>
                <a:cxn ang="0">
                  <a:pos x="4" y="21"/>
                </a:cxn>
                <a:cxn ang="0">
                  <a:pos x="0" y="21"/>
                </a:cxn>
                <a:cxn ang="0">
                  <a:pos x="2" y="19"/>
                </a:cxn>
                <a:cxn ang="0">
                  <a:pos x="2" y="18"/>
                </a:cxn>
                <a:cxn ang="0">
                  <a:pos x="2" y="17"/>
                </a:cxn>
                <a:cxn ang="0">
                  <a:pos x="4" y="16"/>
                </a:cxn>
                <a:cxn ang="0">
                  <a:pos x="3" y="14"/>
                </a:cxn>
                <a:cxn ang="0">
                  <a:pos x="3" y="14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4" y="11"/>
                </a:cxn>
                <a:cxn ang="0">
                  <a:pos x="6" y="11"/>
                </a:cxn>
                <a:cxn ang="0">
                  <a:pos x="6" y="9"/>
                </a:cxn>
                <a:cxn ang="0">
                  <a:pos x="7" y="8"/>
                </a:cxn>
                <a:cxn ang="0">
                  <a:pos x="8" y="7"/>
                </a:cxn>
                <a:cxn ang="0">
                  <a:pos x="10" y="6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12" y="1"/>
                </a:cxn>
              </a:cxnLst>
              <a:rect l="0" t="0" r="r" b="b"/>
              <a:pathLst>
                <a:path w="100" h="31">
                  <a:moveTo>
                    <a:pt x="100" y="29"/>
                  </a:moveTo>
                  <a:lnTo>
                    <a:pt x="100" y="29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8" y="29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7" y="27"/>
                  </a:lnTo>
                  <a:lnTo>
                    <a:pt x="97" y="28"/>
                  </a:lnTo>
                  <a:lnTo>
                    <a:pt x="97" y="28"/>
                  </a:lnTo>
                  <a:lnTo>
                    <a:pt x="97" y="28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2" y="30"/>
                  </a:lnTo>
                  <a:lnTo>
                    <a:pt x="92" y="30"/>
                  </a:lnTo>
                  <a:lnTo>
                    <a:pt x="91" y="30"/>
                  </a:lnTo>
                  <a:lnTo>
                    <a:pt x="91" y="29"/>
                  </a:lnTo>
                  <a:lnTo>
                    <a:pt x="90" y="29"/>
                  </a:lnTo>
                  <a:lnTo>
                    <a:pt x="90" y="29"/>
                  </a:lnTo>
                  <a:lnTo>
                    <a:pt x="90" y="29"/>
                  </a:lnTo>
                  <a:lnTo>
                    <a:pt x="90" y="28"/>
                  </a:lnTo>
                  <a:lnTo>
                    <a:pt x="90" y="28"/>
                  </a:lnTo>
                  <a:lnTo>
                    <a:pt x="90" y="28"/>
                  </a:lnTo>
                  <a:lnTo>
                    <a:pt x="90" y="28"/>
                  </a:lnTo>
                  <a:lnTo>
                    <a:pt x="89" y="28"/>
                  </a:lnTo>
                  <a:lnTo>
                    <a:pt x="89" y="27"/>
                  </a:lnTo>
                  <a:lnTo>
                    <a:pt x="89" y="27"/>
                  </a:lnTo>
                  <a:lnTo>
                    <a:pt x="88" y="27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29"/>
                  </a:lnTo>
                  <a:lnTo>
                    <a:pt x="88" y="30"/>
                  </a:lnTo>
                  <a:lnTo>
                    <a:pt x="87" y="30"/>
                  </a:lnTo>
                  <a:lnTo>
                    <a:pt x="87" y="31"/>
                  </a:lnTo>
                  <a:lnTo>
                    <a:pt x="86" y="31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6" y="29"/>
                  </a:lnTo>
                  <a:lnTo>
                    <a:pt x="85" y="28"/>
                  </a:lnTo>
                  <a:lnTo>
                    <a:pt x="85" y="28"/>
                  </a:lnTo>
                  <a:lnTo>
                    <a:pt x="85" y="28"/>
                  </a:lnTo>
                  <a:lnTo>
                    <a:pt x="85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3" y="28"/>
                  </a:lnTo>
                  <a:lnTo>
                    <a:pt x="83" y="28"/>
                  </a:lnTo>
                  <a:lnTo>
                    <a:pt x="83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1" y="29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0" y="25"/>
                  </a:lnTo>
                  <a:lnTo>
                    <a:pt x="80" y="25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78" y="24"/>
                  </a:lnTo>
                  <a:lnTo>
                    <a:pt x="77" y="24"/>
                  </a:lnTo>
                  <a:lnTo>
                    <a:pt x="77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3"/>
                  </a:lnTo>
                  <a:lnTo>
                    <a:pt x="75" y="23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3" y="22"/>
                  </a:lnTo>
                  <a:lnTo>
                    <a:pt x="73" y="22"/>
                  </a:lnTo>
                  <a:lnTo>
                    <a:pt x="73" y="22"/>
                  </a:lnTo>
                  <a:lnTo>
                    <a:pt x="72" y="23"/>
                  </a:lnTo>
                  <a:lnTo>
                    <a:pt x="72" y="23"/>
                  </a:lnTo>
                  <a:lnTo>
                    <a:pt x="72" y="23"/>
                  </a:lnTo>
                  <a:lnTo>
                    <a:pt x="71" y="23"/>
                  </a:lnTo>
                  <a:lnTo>
                    <a:pt x="71" y="24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69" y="25"/>
                  </a:lnTo>
                  <a:lnTo>
                    <a:pt x="69" y="25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8" y="21"/>
                  </a:lnTo>
                  <a:lnTo>
                    <a:pt x="67" y="21"/>
                  </a:lnTo>
                  <a:lnTo>
                    <a:pt x="67" y="21"/>
                  </a:lnTo>
                  <a:lnTo>
                    <a:pt x="66" y="21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5" y="24"/>
                  </a:lnTo>
                  <a:lnTo>
                    <a:pt x="66" y="24"/>
                  </a:lnTo>
                  <a:lnTo>
                    <a:pt x="66" y="25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3" y="25"/>
                  </a:lnTo>
                  <a:lnTo>
                    <a:pt x="63" y="25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4" y="23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1"/>
                  </a:lnTo>
                  <a:lnTo>
                    <a:pt x="65" y="21"/>
                  </a:lnTo>
                  <a:lnTo>
                    <a:pt x="65" y="21"/>
                  </a:lnTo>
                  <a:lnTo>
                    <a:pt x="65" y="21"/>
                  </a:lnTo>
                  <a:lnTo>
                    <a:pt x="64" y="21"/>
                  </a:lnTo>
                  <a:lnTo>
                    <a:pt x="64" y="20"/>
                  </a:lnTo>
                  <a:lnTo>
                    <a:pt x="64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2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1" y="18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0" y="15"/>
                  </a:lnTo>
                  <a:lnTo>
                    <a:pt x="59" y="15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57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20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7" y="21"/>
                  </a:lnTo>
                  <a:lnTo>
                    <a:pt x="57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2"/>
                  </a:lnTo>
                  <a:lnTo>
                    <a:pt x="55" y="22"/>
                  </a:lnTo>
                  <a:lnTo>
                    <a:pt x="55" y="2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4" y="23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1"/>
                  </a:lnTo>
                  <a:lnTo>
                    <a:pt x="52" y="21"/>
                  </a:lnTo>
                  <a:lnTo>
                    <a:pt x="52" y="21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1" y="19"/>
                  </a:lnTo>
                  <a:lnTo>
                    <a:pt x="51" y="19"/>
                  </a:lnTo>
                  <a:lnTo>
                    <a:pt x="51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1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48" y="23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2" y="23"/>
                  </a:lnTo>
                  <a:lnTo>
                    <a:pt x="42" y="23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39" y="26"/>
                  </a:lnTo>
                  <a:lnTo>
                    <a:pt x="39" y="26"/>
                  </a:lnTo>
                  <a:lnTo>
                    <a:pt x="39" y="25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1" y="21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19"/>
                  </a:lnTo>
                  <a:lnTo>
                    <a:pt x="40" y="19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2"/>
                  </a:lnTo>
                  <a:lnTo>
                    <a:pt x="26" y="22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3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24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8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80" name="Freeform 190"/>
            <p:cNvSpPr>
              <a:spLocks/>
            </p:cNvSpPr>
            <p:nvPr>
              <p:custDataLst>
                <p:tags r:id="rId335"/>
              </p:custDataLst>
            </p:nvPr>
          </p:nvSpPr>
          <p:spPr bwMode="auto">
            <a:xfrm>
              <a:off x="5635562" y="5234530"/>
              <a:ext cx="236681" cy="117362"/>
            </a:xfrm>
            <a:custGeom>
              <a:avLst/>
              <a:gdLst/>
              <a:ahLst/>
              <a:cxnLst>
                <a:cxn ang="0">
                  <a:pos x="119" y="58"/>
                </a:cxn>
                <a:cxn ang="0">
                  <a:pos x="117" y="56"/>
                </a:cxn>
                <a:cxn ang="0">
                  <a:pos x="113" y="56"/>
                </a:cxn>
                <a:cxn ang="0">
                  <a:pos x="111" y="53"/>
                </a:cxn>
                <a:cxn ang="0">
                  <a:pos x="110" y="50"/>
                </a:cxn>
                <a:cxn ang="0">
                  <a:pos x="108" y="47"/>
                </a:cxn>
                <a:cxn ang="0">
                  <a:pos x="105" y="46"/>
                </a:cxn>
                <a:cxn ang="0">
                  <a:pos x="101" y="44"/>
                </a:cxn>
                <a:cxn ang="0">
                  <a:pos x="97" y="43"/>
                </a:cxn>
                <a:cxn ang="0">
                  <a:pos x="95" y="42"/>
                </a:cxn>
                <a:cxn ang="0">
                  <a:pos x="92" y="39"/>
                </a:cxn>
                <a:cxn ang="0">
                  <a:pos x="91" y="37"/>
                </a:cxn>
                <a:cxn ang="0">
                  <a:pos x="88" y="36"/>
                </a:cxn>
                <a:cxn ang="0">
                  <a:pos x="87" y="34"/>
                </a:cxn>
                <a:cxn ang="0">
                  <a:pos x="85" y="32"/>
                </a:cxn>
                <a:cxn ang="0">
                  <a:pos x="82" y="33"/>
                </a:cxn>
                <a:cxn ang="0">
                  <a:pos x="79" y="30"/>
                </a:cxn>
                <a:cxn ang="0">
                  <a:pos x="78" y="26"/>
                </a:cxn>
                <a:cxn ang="0">
                  <a:pos x="74" y="26"/>
                </a:cxn>
                <a:cxn ang="0">
                  <a:pos x="71" y="28"/>
                </a:cxn>
                <a:cxn ang="0">
                  <a:pos x="71" y="24"/>
                </a:cxn>
                <a:cxn ang="0">
                  <a:pos x="67" y="25"/>
                </a:cxn>
                <a:cxn ang="0">
                  <a:pos x="68" y="22"/>
                </a:cxn>
                <a:cxn ang="0">
                  <a:pos x="66" y="22"/>
                </a:cxn>
                <a:cxn ang="0">
                  <a:pos x="64" y="21"/>
                </a:cxn>
                <a:cxn ang="0">
                  <a:pos x="61" y="22"/>
                </a:cxn>
                <a:cxn ang="0">
                  <a:pos x="58" y="21"/>
                </a:cxn>
                <a:cxn ang="0">
                  <a:pos x="55" y="21"/>
                </a:cxn>
                <a:cxn ang="0">
                  <a:pos x="56" y="24"/>
                </a:cxn>
                <a:cxn ang="0">
                  <a:pos x="52" y="23"/>
                </a:cxn>
                <a:cxn ang="0">
                  <a:pos x="51" y="21"/>
                </a:cxn>
                <a:cxn ang="0">
                  <a:pos x="48" y="22"/>
                </a:cxn>
                <a:cxn ang="0">
                  <a:pos x="47" y="22"/>
                </a:cxn>
                <a:cxn ang="0">
                  <a:pos x="46" y="19"/>
                </a:cxn>
                <a:cxn ang="0">
                  <a:pos x="43" y="20"/>
                </a:cxn>
                <a:cxn ang="0">
                  <a:pos x="44" y="17"/>
                </a:cxn>
                <a:cxn ang="0">
                  <a:pos x="39" y="15"/>
                </a:cxn>
                <a:cxn ang="0">
                  <a:pos x="41" y="13"/>
                </a:cxn>
                <a:cxn ang="0">
                  <a:pos x="42" y="12"/>
                </a:cxn>
                <a:cxn ang="0">
                  <a:pos x="38" y="11"/>
                </a:cxn>
                <a:cxn ang="0">
                  <a:pos x="38" y="8"/>
                </a:cxn>
                <a:cxn ang="0">
                  <a:pos x="33" y="9"/>
                </a:cxn>
                <a:cxn ang="0">
                  <a:pos x="31" y="8"/>
                </a:cxn>
                <a:cxn ang="0">
                  <a:pos x="29" y="6"/>
                </a:cxn>
                <a:cxn ang="0">
                  <a:pos x="27" y="6"/>
                </a:cxn>
                <a:cxn ang="0">
                  <a:pos x="25" y="4"/>
                </a:cxn>
                <a:cxn ang="0">
                  <a:pos x="24" y="8"/>
                </a:cxn>
                <a:cxn ang="0">
                  <a:pos x="21" y="7"/>
                </a:cxn>
                <a:cxn ang="0">
                  <a:pos x="18" y="6"/>
                </a:cxn>
                <a:cxn ang="0">
                  <a:pos x="21" y="3"/>
                </a:cxn>
                <a:cxn ang="0">
                  <a:pos x="17" y="3"/>
                </a:cxn>
                <a:cxn ang="0">
                  <a:pos x="17" y="6"/>
                </a:cxn>
                <a:cxn ang="0">
                  <a:pos x="15" y="6"/>
                </a:cxn>
                <a:cxn ang="0">
                  <a:pos x="11" y="6"/>
                </a:cxn>
                <a:cxn ang="0">
                  <a:pos x="10" y="3"/>
                </a:cxn>
                <a:cxn ang="0">
                  <a:pos x="9" y="5"/>
                </a:cxn>
                <a:cxn ang="0">
                  <a:pos x="6" y="3"/>
                </a:cxn>
                <a:cxn ang="0">
                  <a:pos x="6" y="0"/>
                </a:cxn>
                <a:cxn ang="0">
                  <a:pos x="3" y="2"/>
                </a:cxn>
              </a:cxnLst>
              <a:rect l="0" t="0" r="r" b="b"/>
              <a:pathLst>
                <a:path w="121" h="60">
                  <a:moveTo>
                    <a:pt x="120" y="60"/>
                  </a:moveTo>
                  <a:lnTo>
                    <a:pt x="120" y="59"/>
                  </a:lnTo>
                  <a:lnTo>
                    <a:pt x="121" y="59"/>
                  </a:lnTo>
                  <a:lnTo>
                    <a:pt x="121" y="59"/>
                  </a:lnTo>
                  <a:lnTo>
                    <a:pt x="121" y="59"/>
                  </a:lnTo>
                  <a:lnTo>
                    <a:pt x="121" y="58"/>
                  </a:lnTo>
                  <a:lnTo>
                    <a:pt x="120" y="58"/>
                  </a:lnTo>
                  <a:lnTo>
                    <a:pt x="120" y="58"/>
                  </a:lnTo>
                  <a:lnTo>
                    <a:pt x="120" y="58"/>
                  </a:lnTo>
                  <a:lnTo>
                    <a:pt x="119" y="58"/>
                  </a:lnTo>
                  <a:lnTo>
                    <a:pt x="119" y="58"/>
                  </a:lnTo>
                  <a:lnTo>
                    <a:pt x="118" y="58"/>
                  </a:lnTo>
                  <a:lnTo>
                    <a:pt x="118" y="57"/>
                  </a:lnTo>
                  <a:lnTo>
                    <a:pt x="118" y="57"/>
                  </a:lnTo>
                  <a:lnTo>
                    <a:pt x="117" y="57"/>
                  </a:lnTo>
                  <a:lnTo>
                    <a:pt x="117" y="57"/>
                  </a:lnTo>
                  <a:lnTo>
                    <a:pt x="117" y="57"/>
                  </a:lnTo>
                  <a:lnTo>
                    <a:pt x="117" y="57"/>
                  </a:lnTo>
                  <a:lnTo>
                    <a:pt x="117" y="57"/>
                  </a:lnTo>
                  <a:lnTo>
                    <a:pt x="117" y="56"/>
                  </a:lnTo>
                  <a:lnTo>
                    <a:pt x="116" y="56"/>
                  </a:lnTo>
                  <a:lnTo>
                    <a:pt x="115" y="56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15" y="58"/>
                  </a:lnTo>
                  <a:lnTo>
                    <a:pt x="115" y="58"/>
                  </a:lnTo>
                  <a:lnTo>
                    <a:pt x="114" y="58"/>
                  </a:lnTo>
                  <a:lnTo>
                    <a:pt x="114" y="57"/>
                  </a:lnTo>
                  <a:lnTo>
                    <a:pt x="113" y="57"/>
                  </a:lnTo>
                  <a:lnTo>
                    <a:pt x="113" y="56"/>
                  </a:lnTo>
                  <a:lnTo>
                    <a:pt x="114" y="56"/>
                  </a:lnTo>
                  <a:lnTo>
                    <a:pt x="114" y="55"/>
                  </a:lnTo>
                  <a:lnTo>
                    <a:pt x="114" y="55"/>
                  </a:lnTo>
                  <a:lnTo>
                    <a:pt x="113" y="55"/>
                  </a:lnTo>
                  <a:lnTo>
                    <a:pt x="113" y="54"/>
                  </a:lnTo>
                  <a:lnTo>
                    <a:pt x="113" y="54"/>
                  </a:lnTo>
                  <a:lnTo>
                    <a:pt x="112" y="54"/>
                  </a:lnTo>
                  <a:lnTo>
                    <a:pt x="112" y="54"/>
                  </a:lnTo>
                  <a:lnTo>
                    <a:pt x="112" y="54"/>
                  </a:lnTo>
                  <a:lnTo>
                    <a:pt x="111" y="53"/>
                  </a:lnTo>
                  <a:lnTo>
                    <a:pt x="111" y="53"/>
                  </a:lnTo>
                  <a:lnTo>
                    <a:pt x="111" y="53"/>
                  </a:lnTo>
                  <a:lnTo>
                    <a:pt x="111" y="53"/>
                  </a:lnTo>
                  <a:lnTo>
                    <a:pt x="111" y="52"/>
                  </a:lnTo>
                  <a:lnTo>
                    <a:pt x="111" y="52"/>
                  </a:lnTo>
                  <a:lnTo>
                    <a:pt x="111" y="51"/>
                  </a:lnTo>
                  <a:lnTo>
                    <a:pt x="111" y="51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0"/>
                  </a:lnTo>
                  <a:lnTo>
                    <a:pt x="109" y="50"/>
                  </a:lnTo>
                  <a:lnTo>
                    <a:pt x="109" y="49"/>
                  </a:lnTo>
                  <a:lnTo>
                    <a:pt x="109" y="49"/>
                  </a:lnTo>
                  <a:lnTo>
                    <a:pt x="109" y="48"/>
                  </a:lnTo>
                  <a:lnTo>
                    <a:pt x="109" y="48"/>
                  </a:lnTo>
                  <a:lnTo>
                    <a:pt x="109" y="48"/>
                  </a:lnTo>
                  <a:lnTo>
                    <a:pt x="108" y="48"/>
                  </a:lnTo>
                  <a:lnTo>
                    <a:pt x="108" y="47"/>
                  </a:lnTo>
                  <a:lnTo>
                    <a:pt x="108" y="47"/>
                  </a:lnTo>
                  <a:lnTo>
                    <a:pt x="107" y="47"/>
                  </a:lnTo>
                  <a:lnTo>
                    <a:pt x="107" y="47"/>
                  </a:lnTo>
                  <a:lnTo>
                    <a:pt x="106" y="47"/>
                  </a:lnTo>
                  <a:lnTo>
                    <a:pt x="106" y="48"/>
                  </a:lnTo>
                  <a:lnTo>
                    <a:pt x="105" y="48"/>
                  </a:lnTo>
                  <a:lnTo>
                    <a:pt x="105" y="47"/>
                  </a:lnTo>
                  <a:lnTo>
                    <a:pt x="105" y="47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5" y="45"/>
                  </a:lnTo>
                  <a:lnTo>
                    <a:pt x="104" y="45"/>
                  </a:lnTo>
                  <a:lnTo>
                    <a:pt x="104" y="45"/>
                  </a:lnTo>
                  <a:lnTo>
                    <a:pt x="104" y="45"/>
                  </a:lnTo>
                  <a:lnTo>
                    <a:pt x="103" y="45"/>
                  </a:lnTo>
                  <a:lnTo>
                    <a:pt x="103" y="45"/>
                  </a:lnTo>
                  <a:lnTo>
                    <a:pt x="102" y="45"/>
                  </a:lnTo>
                  <a:lnTo>
                    <a:pt x="102" y="44"/>
                  </a:lnTo>
                  <a:lnTo>
                    <a:pt x="101" y="44"/>
                  </a:lnTo>
                  <a:lnTo>
                    <a:pt x="101" y="44"/>
                  </a:lnTo>
                  <a:lnTo>
                    <a:pt x="101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3"/>
                  </a:lnTo>
                  <a:lnTo>
                    <a:pt x="97" y="43"/>
                  </a:lnTo>
                  <a:lnTo>
                    <a:pt x="97" y="44"/>
                  </a:lnTo>
                  <a:lnTo>
                    <a:pt x="97" y="44"/>
                  </a:lnTo>
                  <a:lnTo>
                    <a:pt x="97" y="43"/>
                  </a:lnTo>
                  <a:lnTo>
                    <a:pt x="97" y="43"/>
                  </a:lnTo>
                  <a:lnTo>
                    <a:pt x="97" y="42"/>
                  </a:lnTo>
                  <a:lnTo>
                    <a:pt x="96" y="42"/>
                  </a:lnTo>
                  <a:lnTo>
                    <a:pt x="96" y="42"/>
                  </a:lnTo>
                  <a:lnTo>
                    <a:pt x="96" y="42"/>
                  </a:lnTo>
                  <a:lnTo>
                    <a:pt x="95" y="42"/>
                  </a:lnTo>
                  <a:lnTo>
                    <a:pt x="95" y="42"/>
                  </a:lnTo>
                  <a:lnTo>
                    <a:pt x="95" y="42"/>
                  </a:lnTo>
                  <a:lnTo>
                    <a:pt x="95" y="41"/>
                  </a:lnTo>
                  <a:lnTo>
                    <a:pt x="94" y="41"/>
                  </a:lnTo>
                  <a:lnTo>
                    <a:pt x="94" y="40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93" y="39"/>
                  </a:lnTo>
                  <a:lnTo>
                    <a:pt x="93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92" y="37"/>
                  </a:lnTo>
                  <a:lnTo>
                    <a:pt x="92" y="37"/>
                  </a:lnTo>
                  <a:lnTo>
                    <a:pt x="92" y="37"/>
                  </a:lnTo>
                  <a:lnTo>
                    <a:pt x="91" y="37"/>
                  </a:lnTo>
                  <a:lnTo>
                    <a:pt x="91" y="37"/>
                  </a:lnTo>
                  <a:lnTo>
                    <a:pt x="91" y="36"/>
                  </a:lnTo>
                  <a:lnTo>
                    <a:pt x="91" y="35"/>
                  </a:lnTo>
                  <a:lnTo>
                    <a:pt x="91" y="35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8" y="36"/>
                  </a:lnTo>
                  <a:lnTo>
                    <a:pt x="88" y="36"/>
                  </a:lnTo>
                  <a:lnTo>
                    <a:pt x="88" y="35"/>
                  </a:lnTo>
                  <a:lnTo>
                    <a:pt x="87" y="35"/>
                  </a:lnTo>
                  <a:lnTo>
                    <a:pt x="87" y="35"/>
                  </a:lnTo>
                  <a:lnTo>
                    <a:pt x="87" y="35"/>
                  </a:lnTo>
                  <a:lnTo>
                    <a:pt x="87" y="35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7" y="34"/>
                  </a:lnTo>
                  <a:lnTo>
                    <a:pt x="87" y="33"/>
                  </a:lnTo>
                  <a:lnTo>
                    <a:pt x="87" y="33"/>
                  </a:lnTo>
                  <a:lnTo>
                    <a:pt x="87" y="33"/>
                  </a:lnTo>
                  <a:lnTo>
                    <a:pt x="87" y="32"/>
                  </a:lnTo>
                  <a:lnTo>
                    <a:pt x="87" y="32"/>
                  </a:lnTo>
                  <a:lnTo>
                    <a:pt x="86" y="32"/>
                  </a:lnTo>
                  <a:lnTo>
                    <a:pt x="86" y="31"/>
                  </a:lnTo>
                  <a:lnTo>
                    <a:pt x="86" y="31"/>
                  </a:lnTo>
                  <a:lnTo>
                    <a:pt x="85" y="31"/>
                  </a:lnTo>
                  <a:lnTo>
                    <a:pt x="85" y="32"/>
                  </a:lnTo>
                  <a:lnTo>
                    <a:pt x="84" y="32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3" y="33"/>
                  </a:lnTo>
                  <a:lnTo>
                    <a:pt x="83" y="34"/>
                  </a:lnTo>
                  <a:lnTo>
                    <a:pt x="83" y="34"/>
                  </a:lnTo>
                  <a:lnTo>
                    <a:pt x="83" y="34"/>
                  </a:lnTo>
                  <a:lnTo>
                    <a:pt x="82" y="34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2" y="32"/>
                  </a:lnTo>
                  <a:lnTo>
                    <a:pt x="82" y="32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7" y="26"/>
                  </a:lnTo>
                  <a:lnTo>
                    <a:pt x="77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7"/>
                  </a:lnTo>
                  <a:lnTo>
                    <a:pt x="73" y="27"/>
                  </a:lnTo>
                  <a:lnTo>
                    <a:pt x="73" y="28"/>
                  </a:lnTo>
                  <a:lnTo>
                    <a:pt x="73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1" y="28"/>
                  </a:lnTo>
                  <a:lnTo>
                    <a:pt x="71" y="27"/>
                  </a:lnTo>
                  <a:lnTo>
                    <a:pt x="70" y="27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5"/>
                  </a:lnTo>
                  <a:lnTo>
                    <a:pt x="71" y="25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71" y="24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69" y="24"/>
                  </a:lnTo>
                  <a:lnTo>
                    <a:pt x="69" y="25"/>
                  </a:lnTo>
                  <a:lnTo>
                    <a:pt x="69" y="25"/>
                  </a:lnTo>
                  <a:lnTo>
                    <a:pt x="68" y="25"/>
                  </a:lnTo>
                  <a:lnTo>
                    <a:pt x="68" y="25"/>
                  </a:lnTo>
                  <a:lnTo>
                    <a:pt x="67" y="25"/>
                  </a:lnTo>
                  <a:lnTo>
                    <a:pt x="67" y="25"/>
                  </a:lnTo>
                  <a:lnTo>
                    <a:pt x="67" y="25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3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8" y="22"/>
                  </a:lnTo>
                  <a:lnTo>
                    <a:pt x="68" y="21"/>
                  </a:lnTo>
                  <a:lnTo>
                    <a:pt x="67" y="21"/>
                  </a:lnTo>
                  <a:lnTo>
                    <a:pt x="67" y="21"/>
                  </a:lnTo>
                  <a:lnTo>
                    <a:pt x="67" y="21"/>
                  </a:lnTo>
                  <a:lnTo>
                    <a:pt x="67" y="21"/>
                  </a:lnTo>
                  <a:lnTo>
                    <a:pt x="66" y="21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4" y="23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4" y="20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2" y="20"/>
                  </a:lnTo>
                  <a:lnTo>
                    <a:pt x="61" y="20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0" y="23"/>
                  </a:lnTo>
                  <a:lnTo>
                    <a:pt x="60" y="23"/>
                  </a:lnTo>
                  <a:lnTo>
                    <a:pt x="60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7" y="21"/>
                  </a:lnTo>
                  <a:lnTo>
                    <a:pt x="57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5" y="21"/>
                  </a:lnTo>
                  <a:lnTo>
                    <a:pt x="55" y="21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5" y="24"/>
                  </a:lnTo>
                  <a:lnTo>
                    <a:pt x="56" y="24"/>
                  </a:lnTo>
                  <a:lnTo>
                    <a:pt x="55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50" y="24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0" y="22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8" y="21"/>
                  </a:lnTo>
                  <a:lnTo>
                    <a:pt x="48" y="21"/>
                  </a:lnTo>
                  <a:lnTo>
                    <a:pt x="48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48" y="23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4" y="19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2" y="20"/>
                  </a:lnTo>
                  <a:lnTo>
                    <a:pt x="42" y="19"/>
                  </a:lnTo>
                  <a:lnTo>
                    <a:pt x="42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4" y="17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3" y="16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1" y="1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9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3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5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81" name="Freeform 191"/>
            <p:cNvSpPr>
              <a:spLocks/>
            </p:cNvSpPr>
            <p:nvPr>
              <p:custDataLst>
                <p:tags r:id="rId336"/>
              </p:custDataLst>
            </p:nvPr>
          </p:nvSpPr>
          <p:spPr bwMode="auto">
            <a:xfrm>
              <a:off x="5870285" y="5351892"/>
              <a:ext cx="183868" cy="115406"/>
            </a:xfrm>
            <a:custGeom>
              <a:avLst/>
              <a:gdLst/>
              <a:ahLst/>
              <a:cxnLst>
                <a:cxn ang="0">
                  <a:pos x="79" y="57"/>
                </a:cxn>
                <a:cxn ang="0">
                  <a:pos x="81" y="57"/>
                </a:cxn>
                <a:cxn ang="0">
                  <a:pos x="83" y="55"/>
                </a:cxn>
                <a:cxn ang="0">
                  <a:pos x="83" y="53"/>
                </a:cxn>
                <a:cxn ang="0">
                  <a:pos x="86" y="50"/>
                </a:cxn>
                <a:cxn ang="0">
                  <a:pos x="88" y="49"/>
                </a:cxn>
                <a:cxn ang="0">
                  <a:pos x="90" y="50"/>
                </a:cxn>
                <a:cxn ang="0">
                  <a:pos x="94" y="50"/>
                </a:cxn>
                <a:cxn ang="0">
                  <a:pos x="93" y="47"/>
                </a:cxn>
                <a:cxn ang="0">
                  <a:pos x="92" y="44"/>
                </a:cxn>
                <a:cxn ang="0">
                  <a:pos x="91" y="42"/>
                </a:cxn>
                <a:cxn ang="0">
                  <a:pos x="90" y="40"/>
                </a:cxn>
                <a:cxn ang="0">
                  <a:pos x="88" y="39"/>
                </a:cxn>
                <a:cxn ang="0">
                  <a:pos x="88" y="38"/>
                </a:cxn>
                <a:cxn ang="0">
                  <a:pos x="86" y="38"/>
                </a:cxn>
                <a:cxn ang="0">
                  <a:pos x="84" y="39"/>
                </a:cxn>
                <a:cxn ang="0">
                  <a:pos x="82" y="39"/>
                </a:cxn>
                <a:cxn ang="0">
                  <a:pos x="81" y="37"/>
                </a:cxn>
                <a:cxn ang="0">
                  <a:pos x="81" y="35"/>
                </a:cxn>
                <a:cxn ang="0">
                  <a:pos x="79" y="36"/>
                </a:cxn>
                <a:cxn ang="0">
                  <a:pos x="77" y="36"/>
                </a:cxn>
                <a:cxn ang="0">
                  <a:pos x="76" y="37"/>
                </a:cxn>
                <a:cxn ang="0">
                  <a:pos x="74" y="36"/>
                </a:cxn>
                <a:cxn ang="0">
                  <a:pos x="72" y="35"/>
                </a:cxn>
                <a:cxn ang="0">
                  <a:pos x="70" y="36"/>
                </a:cxn>
                <a:cxn ang="0">
                  <a:pos x="68" y="38"/>
                </a:cxn>
                <a:cxn ang="0">
                  <a:pos x="64" y="38"/>
                </a:cxn>
                <a:cxn ang="0">
                  <a:pos x="62" y="38"/>
                </a:cxn>
                <a:cxn ang="0">
                  <a:pos x="62" y="35"/>
                </a:cxn>
                <a:cxn ang="0">
                  <a:pos x="60" y="35"/>
                </a:cxn>
                <a:cxn ang="0">
                  <a:pos x="60" y="37"/>
                </a:cxn>
                <a:cxn ang="0">
                  <a:pos x="59" y="38"/>
                </a:cxn>
                <a:cxn ang="0">
                  <a:pos x="56" y="35"/>
                </a:cxn>
                <a:cxn ang="0">
                  <a:pos x="53" y="35"/>
                </a:cxn>
                <a:cxn ang="0">
                  <a:pos x="51" y="35"/>
                </a:cxn>
                <a:cxn ang="0">
                  <a:pos x="50" y="36"/>
                </a:cxn>
                <a:cxn ang="0">
                  <a:pos x="46" y="35"/>
                </a:cxn>
                <a:cxn ang="0">
                  <a:pos x="45" y="37"/>
                </a:cxn>
                <a:cxn ang="0">
                  <a:pos x="44" y="34"/>
                </a:cxn>
                <a:cxn ang="0">
                  <a:pos x="42" y="35"/>
                </a:cxn>
                <a:cxn ang="0">
                  <a:pos x="38" y="34"/>
                </a:cxn>
                <a:cxn ang="0">
                  <a:pos x="35" y="33"/>
                </a:cxn>
                <a:cxn ang="0">
                  <a:pos x="31" y="32"/>
                </a:cxn>
                <a:cxn ang="0">
                  <a:pos x="29" y="34"/>
                </a:cxn>
                <a:cxn ang="0">
                  <a:pos x="27" y="30"/>
                </a:cxn>
                <a:cxn ang="0">
                  <a:pos x="23" y="30"/>
                </a:cxn>
                <a:cxn ang="0">
                  <a:pos x="22" y="27"/>
                </a:cxn>
                <a:cxn ang="0">
                  <a:pos x="20" y="24"/>
                </a:cxn>
                <a:cxn ang="0">
                  <a:pos x="17" y="22"/>
                </a:cxn>
                <a:cxn ang="0">
                  <a:pos x="14" y="19"/>
                </a:cxn>
                <a:cxn ang="0">
                  <a:pos x="13" y="15"/>
                </a:cxn>
                <a:cxn ang="0">
                  <a:pos x="11" y="15"/>
                </a:cxn>
                <a:cxn ang="0">
                  <a:pos x="11" y="11"/>
                </a:cxn>
                <a:cxn ang="0">
                  <a:pos x="9" y="10"/>
                </a:cxn>
                <a:cxn ang="0">
                  <a:pos x="6" y="11"/>
                </a:cxn>
                <a:cxn ang="0">
                  <a:pos x="5" y="10"/>
                </a:cxn>
                <a:cxn ang="0">
                  <a:pos x="2" y="7"/>
                </a:cxn>
                <a:cxn ang="0">
                  <a:pos x="4" y="4"/>
                </a:cxn>
                <a:cxn ang="0">
                  <a:pos x="2" y="2"/>
                </a:cxn>
              </a:cxnLst>
              <a:rect l="0" t="0" r="r" b="b"/>
              <a:pathLst>
                <a:path w="94" h="59">
                  <a:moveTo>
                    <a:pt x="77" y="57"/>
                  </a:moveTo>
                  <a:lnTo>
                    <a:pt x="77" y="57"/>
                  </a:lnTo>
                  <a:lnTo>
                    <a:pt x="77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7"/>
                  </a:lnTo>
                  <a:lnTo>
                    <a:pt x="78" y="57"/>
                  </a:lnTo>
                  <a:lnTo>
                    <a:pt x="79" y="57"/>
                  </a:lnTo>
                  <a:lnTo>
                    <a:pt x="79" y="57"/>
                  </a:lnTo>
                  <a:lnTo>
                    <a:pt x="79" y="57"/>
                  </a:lnTo>
                  <a:lnTo>
                    <a:pt x="80" y="57"/>
                  </a:lnTo>
                  <a:lnTo>
                    <a:pt x="79" y="58"/>
                  </a:lnTo>
                  <a:lnTo>
                    <a:pt x="79" y="58"/>
                  </a:lnTo>
                  <a:lnTo>
                    <a:pt x="79" y="59"/>
                  </a:lnTo>
                  <a:lnTo>
                    <a:pt x="80" y="59"/>
                  </a:lnTo>
                  <a:lnTo>
                    <a:pt x="80" y="59"/>
                  </a:lnTo>
                  <a:lnTo>
                    <a:pt x="80" y="58"/>
                  </a:lnTo>
                  <a:lnTo>
                    <a:pt x="80" y="57"/>
                  </a:lnTo>
                  <a:lnTo>
                    <a:pt x="81" y="57"/>
                  </a:lnTo>
                  <a:lnTo>
                    <a:pt x="81" y="57"/>
                  </a:lnTo>
                  <a:lnTo>
                    <a:pt x="81" y="56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2" y="55"/>
                  </a:lnTo>
                  <a:lnTo>
                    <a:pt x="83" y="55"/>
                  </a:lnTo>
                  <a:lnTo>
                    <a:pt x="83" y="56"/>
                  </a:lnTo>
                  <a:lnTo>
                    <a:pt x="83" y="56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4" y="55"/>
                  </a:lnTo>
                  <a:lnTo>
                    <a:pt x="84" y="55"/>
                  </a:lnTo>
                  <a:lnTo>
                    <a:pt x="84" y="55"/>
                  </a:lnTo>
                  <a:lnTo>
                    <a:pt x="85" y="54"/>
                  </a:lnTo>
                  <a:lnTo>
                    <a:pt x="84" y="54"/>
                  </a:lnTo>
                  <a:lnTo>
                    <a:pt x="84" y="54"/>
                  </a:lnTo>
                  <a:lnTo>
                    <a:pt x="84" y="54"/>
                  </a:lnTo>
                  <a:lnTo>
                    <a:pt x="83" y="54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2"/>
                  </a:lnTo>
                  <a:lnTo>
                    <a:pt x="85" y="52"/>
                  </a:lnTo>
                  <a:lnTo>
                    <a:pt x="85" y="51"/>
                  </a:lnTo>
                  <a:lnTo>
                    <a:pt x="85" y="50"/>
                  </a:lnTo>
                  <a:lnTo>
                    <a:pt x="85" y="50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87" y="48"/>
                  </a:lnTo>
                  <a:lnTo>
                    <a:pt x="87" y="48"/>
                  </a:lnTo>
                  <a:lnTo>
                    <a:pt x="87" y="48"/>
                  </a:lnTo>
                  <a:lnTo>
                    <a:pt x="87" y="48"/>
                  </a:lnTo>
                  <a:lnTo>
                    <a:pt x="87" y="49"/>
                  </a:lnTo>
                  <a:lnTo>
                    <a:pt x="88" y="49"/>
                  </a:lnTo>
                  <a:lnTo>
                    <a:pt x="88" y="50"/>
                  </a:lnTo>
                  <a:lnTo>
                    <a:pt x="88" y="49"/>
                  </a:lnTo>
                  <a:lnTo>
                    <a:pt x="88" y="49"/>
                  </a:lnTo>
                  <a:lnTo>
                    <a:pt x="89" y="49"/>
                  </a:lnTo>
                  <a:lnTo>
                    <a:pt x="89" y="48"/>
                  </a:lnTo>
                  <a:lnTo>
                    <a:pt x="89" y="49"/>
                  </a:lnTo>
                  <a:lnTo>
                    <a:pt x="89" y="49"/>
                  </a:lnTo>
                  <a:lnTo>
                    <a:pt x="90" y="49"/>
                  </a:lnTo>
                  <a:lnTo>
                    <a:pt x="89" y="49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90" y="49"/>
                  </a:lnTo>
                  <a:lnTo>
                    <a:pt x="90" y="49"/>
                  </a:lnTo>
                  <a:lnTo>
                    <a:pt x="91" y="49"/>
                  </a:lnTo>
                  <a:lnTo>
                    <a:pt x="91" y="49"/>
                  </a:lnTo>
                  <a:lnTo>
                    <a:pt x="92" y="49"/>
                  </a:lnTo>
                  <a:lnTo>
                    <a:pt x="92" y="49"/>
                  </a:lnTo>
                  <a:lnTo>
                    <a:pt x="93" y="49"/>
                  </a:lnTo>
                  <a:lnTo>
                    <a:pt x="93" y="50"/>
                  </a:lnTo>
                  <a:lnTo>
                    <a:pt x="94" y="50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4" y="48"/>
                  </a:lnTo>
                  <a:lnTo>
                    <a:pt x="94" y="48"/>
                  </a:lnTo>
                  <a:lnTo>
                    <a:pt x="94" y="48"/>
                  </a:lnTo>
                  <a:lnTo>
                    <a:pt x="94" y="48"/>
                  </a:lnTo>
                  <a:lnTo>
                    <a:pt x="93" y="48"/>
                  </a:lnTo>
                  <a:lnTo>
                    <a:pt x="93" y="48"/>
                  </a:lnTo>
                  <a:lnTo>
                    <a:pt x="93" y="47"/>
                  </a:lnTo>
                  <a:lnTo>
                    <a:pt x="93" y="47"/>
                  </a:lnTo>
                  <a:lnTo>
                    <a:pt x="93" y="46"/>
                  </a:lnTo>
                  <a:lnTo>
                    <a:pt x="93" y="46"/>
                  </a:lnTo>
                  <a:lnTo>
                    <a:pt x="93" y="46"/>
                  </a:lnTo>
                  <a:lnTo>
                    <a:pt x="93" y="45"/>
                  </a:lnTo>
                  <a:lnTo>
                    <a:pt x="93" y="45"/>
                  </a:lnTo>
                  <a:lnTo>
                    <a:pt x="93" y="46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1" y="44"/>
                  </a:lnTo>
                  <a:lnTo>
                    <a:pt x="91" y="44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2"/>
                  </a:lnTo>
                  <a:lnTo>
                    <a:pt x="90" y="42"/>
                  </a:lnTo>
                  <a:lnTo>
                    <a:pt x="91" y="42"/>
                  </a:lnTo>
                  <a:lnTo>
                    <a:pt x="91" y="41"/>
                  </a:lnTo>
                  <a:lnTo>
                    <a:pt x="92" y="41"/>
                  </a:lnTo>
                  <a:lnTo>
                    <a:pt x="92" y="41"/>
                  </a:lnTo>
                  <a:lnTo>
                    <a:pt x="91" y="41"/>
                  </a:lnTo>
                  <a:lnTo>
                    <a:pt x="91" y="41"/>
                  </a:lnTo>
                  <a:lnTo>
                    <a:pt x="91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39"/>
                  </a:lnTo>
                  <a:lnTo>
                    <a:pt x="90" y="39"/>
                  </a:lnTo>
                  <a:lnTo>
                    <a:pt x="90" y="39"/>
                  </a:lnTo>
                  <a:lnTo>
                    <a:pt x="90" y="39"/>
                  </a:lnTo>
                  <a:lnTo>
                    <a:pt x="89" y="39"/>
                  </a:lnTo>
                  <a:lnTo>
                    <a:pt x="89" y="39"/>
                  </a:lnTo>
                  <a:lnTo>
                    <a:pt x="89" y="40"/>
                  </a:lnTo>
                  <a:lnTo>
                    <a:pt x="89" y="39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88" y="37"/>
                  </a:lnTo>
                  <a:lnTo>
                    <a:pt x="88" y="37"/>
                  </a:lnTo>
                  <a:lnTo>
                    <a:pt x="88" y="37"/>
                  </a:lnTo>
                  <a:lnTo>
                    <a:pt x="88" y="38"/>
                  </a:lnTo>
                  <a:lnTo>
                    <a:pt x="87" y="38"/>
                  </a:lnTo>
                  <a:lnTo>
                    <a:pt x="87" y="39"/>
                  </a:lnTo>
                  <a:lnTo>
                    <a:pt x="87" y="39"/>
                  </a:lnTo>
                  <a:lnTo>
                    <a:pt x="88" y="39"/>
                  </a:lnTo>
                  <a:lnTo>
                    <a:pt x="87" y="39"/>
                  </a:lnTo>
                  <a:lnTo>
                    <a:pt x="86" y="39"/>
                  </a:lnTo>
                  <a:lnTo>
                    <a:pt x="86" y="39"/>
                  </a:lnTo>
                  <a:lnTo>
                    <a:pt x="86" y="38"/>
                  </a:lnTo>
                  <a:lnTo>
                    <a:pt x="86" y="38"/>
                  </a:lnTo>
                  <a:lnTo>
                    <a:pt x="86" y="38"/>
                  </a:lnTo>
                  <a:lnTo>
                    <a:pt x="86" y="37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5" y="38"/>
                  </a:lnTo>
                  <a:lnTo>
                    <a:pt x="85" y="38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84" y="39"/>
                  </a:lnTo>
                  <a:lnTo>
                    <a:pt x="84" y="39"/>
                  </a:lnTo>
                  <a:lnTo>
                    <a:pt x="84" y="39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9"/>
                  </a:lnTo>
                  <a:lnTo>
                    <a:pt x="82" y="39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81" y="38"/>
                  </a:lnTo>
                  <a:lnTo>
                    <a:pt x="81" y="38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1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1" y="36"/>
                  </a:lnTo>
                  <a:lnTo>
                    <a:pt x="81" y="36"/>
                  </a:lnTo>
                  <a:lnTo>
                    <a:pt x="81" y="36"/>
                  </a:lnTo>
                  <a:lnTo>
                    <a:pt x="82" y="36"/>
                  </a:lnTo>
                  <a:lnTo>
                    <a:pt x="82" y="35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6"/>
                  </a:lnTo>
                  <a:lnTo>
                    <a:pt x="79" y="36"/>
                  </a:lnTo>
                  <a:lnTo>
                    <a:pt x="79" y="37"/>
                  </a:lnTo>
                  <a:lnTo>
                    <a:pt x="79" y="37"/>
                  </a:lnTo>
                  <a:lnTo>
                    <a:pt x="79" y="37"/>
                  </a:lnTo>
                  <a:lnTo>
                    <a:pt x="78" y="37"/>
                  </a:lnTo>
                  <a:lnTo>
                    <a:pt x="78" y="37"/>
                  </a:lnTo>
                  <a:lnTo>
                    <a:pt x="77" y="37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7" y="37"/>
                  </a:lnTo>
                  <a:lnTo>
                    <a:pt x="77" y="37"/>
                  </a:lnTo>
                  <a:lnTo>
                    <a:pt x="76" y="37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5" y="37"/>
                  </a:lnTo>
                  <a:lnTo>
                    <a:pt x="75" y="37"/>
                  </a:lnTo>
                  <a:lnTo>
                    <a:pt x="74" y="37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3" y="36"/>
                  </a:lnTo>
                  <a:lnTo>
                    <a:pt x="73" y="36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1" y="36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69" y="36"/>
                  </a:lnTo>
                  <a:lnTo>
                    <a:pt x="69" y="36"/>
                  </a:lnTo>
                  <a:lnTo>
                    <a:pt x="69" y="37"/>
                  </a:lnTo>
                  <a:lnTo>
                    <a:pt x="69" y="37"/>
                  </a:lnTo>
                  <a:lnTo>
                    <a:pt x="69" y="37"/>
                  </a:lnTo>
                  <a:lnTo>
                    <a:pt x="69" y="37"/>
                  </a:lnTo>
                  <a:lnTo>
                    <a:pt x="69" y="38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67" y="38"/>
                  </a:lnTo>
                  <a:lnTo>
                    <a:pt x="67" y="38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5" y="37"/>
                  </a:lnTo>
                  <a:lnTo>
                    <a:pt x="64" y="37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63" y="38"/>
                  </a:lnTo>
                  <a:lnTo>
                    <a:pt x="63" y="39"/>
                  </a:lnTo>
                  <a:lnTo>
                    <a:pt x="63" y="38"/>
                  </a:lnTo>
                  <a:lnTo>
                    <a:pt x="63" y="38"/>
                  </a:lnTo>
                  <a:lnTo>
                    <a:pt x="63" y="38"/>
                  </a:lnTo>
                  <a:lnTo>
                    <a:pt x="63" y="38"/>
                  </a:lnTo>
                  <a:lnTo>
                    <a:pt x="63" y="37"/>
                  </a:lnTo>
                  <a:lnTo>
                    <a:pt x="62" y="37"/>
                  </a:lnTo>
                  <a:lnTo>
                    <a:pt x="62" y="38"/>
                  </a:lnTo>
                  <a:lnTo>
                    <a:pt x="61" y="38"/>
                  </a:lnTo>
                  <a:lnTo>
                    <a:pt x="61" y="37"/>
                  </a:lnTo>
                  <a:lnTo>
                    <a:pt x="61" y="37"/>
                  </a:lnTo>
                  <a:lnTo>
                    <a:pt x="61" y="37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62" y="34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7"/>
                  </a:lnTo>
                  <a:lnTo>
                    <a:pt x="59" y="37"/>
                  </a:lnTo>
                  <a:lnTo>
                    <a:pt x="59" y="36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60" y="37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59" y="38"/>
                  </a:lnTo>
                  <a:lnTo>
                    <a:pt x="59" y="38"/>
                  </a:lnTo>
                  <a:lnTo>
                    <a:pt x="59" y="37"/>
                  </a:lnTo>
                  <a:lnTo>
                    <a:pt x="58" y="37"/>
                  </a:lnTo>
                  <a:lnTo>
                    <a:pt x="58" y="37"/>
                  </a:lnTo>
                  <a:lnTo>
                    <a:pt x="58" y="36"/>
                  </a:lnTo>
                  <a:lnTo>
                    <a:pt x="57" y="36"/>
                  </a:lnTo>
                  <a:lnTo>
                    <a:pt x="57" y="36"/>
                  </a:lnTo>
                  <a:lnTo>
                    <a:pt x="56" y="36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55" y="35"/>
                  </a:lnTo>
                  <a:lnTo>
                    <a:pt x="55" y="36"/>
                  </a:lnTo>
                  <a:lnTo>
                    <a:pt x="55" y="36"/>
                  </a:lnTo>
                  <a:lnTo>
                    <a:pt x="55" y="37"/>
                  </a:lnTo>
                  <a:lnTo>
                    <a:pt x="54" y="37"/>
                  </a:lnTo>
                  <a:lnTo>
                    <a:pt x="54" y="37"/>
                  </a:lnTo>
                  <a:lnTo>
                    <a:pt x="53" y="37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5"/>
                  </a:lnTo>
                  <a:lnTo>
                    <a:pt x="53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2" y="35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5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4" y="37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4"/>
                  </a:lnTo>
                  <a:lnTo>
                    <a:pt x="38" y="35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7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2" y="33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8" y="32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0" y="27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5" y="21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82" name="Freeform 192"/>
            <p:cNvSpPr>
              <a:spLocks/>
            </p:cNvSpPr>
            <p:nvPr>
              <p:custDataLst>
                <p:tags r:id="rId337"/>
              </p:custDataLst>
            </p:nvPr>
          </p:nvSpPr>
          <p:spPr bwMode="auto">
            <a:xfrm>
              <a:off x="5983737" y="5441870"/>
              <a:ext cx="201473" cy="115406"/>
            </a:xfrm>
            <a:custGeom>
              <a:avLst/>
              <a:gdLst/>
              <a:ahLst/>
              <a:cxnLst>
                <a:cxn ang="0">
                  <a:pos x="101" y="2"/>
                </a:cxn>
                <a:cxn ang="0">
                  <a:pos x="97" y="4"/>
                </a:cxn>
                <a:cxn ang="0">
                  <a:pos x="93" y="6"/>
                </a:cxn>
                <a:cxn ang="0">
                  <a:pos x="89" y="8"/>
                </a:cxn>
                <a:cxn ang="0">
                  <a:pos x="86" y="10"/>
                </a:cxn>
                <a:cxn ang="0">
                  <a:pos x="82" y="12"/>
                </a:cxn>
                <a:cxn ang="0">
                  <a:pos x="79" y="14"/>
                </a:cxn>
                <a:cxn ang="0">
                  <a:pos x="75" y="17"/>
                </a:cxn>
                <a:cxn ang="0">
                  <a:pos x="72" y="19"/>
                </a:cxn>
                <a:cxn ang="0">
                  <a:pos x="66" y="24"/>
                </a:cxn>
                <a:cxn ang="0">
                  <a:pos x="64" y="26"/>
                </a:cxn>
                <a:cxn ang="0">
                  <a:pos x="60" y="29"/>
                </a:cxn>
                <a:cxn ang="0">
                  <a:pos x="57" y="33"/>
                </a:cxn>
                <a:cxn ang="0">
                  <a:pos x="53" y="36"/>
                </a:cxn>
                <a:cxn ang="0">
                  <a:pos x="50" y="40"/>
                </a:cxn>
                <a:cxn ang="0">
                  <a:pos x="47" y="43"/>
                </a:cxn>
                <a:cxn ang="0">
                  <a:pos x="44" y="46"/>
                </a:cxn>
                <a:cxn ang="0">
                  <a:pos x="41" y="50"/>
                </a:cxn>
                <a:cxn ang="0">
                  <a:pos x="38" y="54"/>
                </a:cxn>
                <a:cxn ang="0">
                  <a:pos x="35" y="58"/>
                </a:cxn>
                <a:cxn ang="0">
                  <a:pos x="32" y="58"/>
                </a:cxn>
                <a:cxn ang="0">
                  <a:pos x="30" y="56"/>
                </a:cxn>
                <a:cxn ang="0">
                  <a:pos x="26" y="55"/>
                </a:cxn>
                <a:cxn ang="0">
                  <a:pos x="24" y="53"/>
                </a:cxn>
                <a:cxn ang="0">
                  <a:pos x="22" y="50"/>
                </a:cxn>
                <a:cxn ang="0">
                  <a:pos x="18" y="49"/>
                </a:cxn>
                <a:cxn ang="0">
                  <a:pos x="14" y="49"/>
                </a:cxn>
                <a:cxn ang="0">
                  <a:pos x="10" y="51"/>
                </a:cxn>
                <a:cxn ang="0">
                  <a:pos x="6" y="52"/>
                </a:cxn>
                <a:cxn ang="0">
                  <a:pos x="5" y="55"/>
                </a:cxn>
                <a:cxn ang="0">
                  <a:pos x="8" y="57"/>
                </a:cxn>
                <a:cxn ang="0">
                  <a:pos x="8" y="59"/>
                </a:cxn>
                <a:cxn ang="0">
                  <a:pos x="6" y="57"/>
                </a:cxn>
                <a:cxn ang="0">
                  <a:pos x="3" y="55"/>
                </a:cxn>
                <a:cxn ang="0">
                  <a:pos x="1" y="55"/>
                </a:cxn>
                <a:cxn ang="0">
                  <a:pos x="1" y="51"/>
                </a:cxn>
                <a:cxn ang="0">
                  <a:pos x="3" y="49"/>
                </a:cxn>
                <a:cxn ang="0">
                  <a:pos x="4" y="49"/>
                </a:cxn>
                <a:cxn ang="0">
                  <a:pos x="5" y="50"/>
                </a:cxn>
                <a:cxn ang="0">
                  <a:pos x="6" y="50"/>
                </a:cxn>
                <a:cxn ang="0">
                  <a:pos x="6" y="47"/>
                </a:cxn>
                <a:cxn ang="0">
                  <a:pos x="7" y="47"/>
                </a:cxn>
                <a:cxn ang="0">
                  <a:pos x="11" y="47"/>
                </a:cxn>
                <a:cxn ang="0">
                  <a:pos x="12" y="43"/>
                </a:cxn>
                <a:cxn ang="0">
                  <a:pos x="14" y="42"/>
                </a:cxn>
                <a:cxn ang="0">
                  <a:pos x="16" y="40"/>
                </a:cxn>
                <a:cxn ang="0">
                  <a:pos x="16" y="38"/>
                </a:cxn>
                <a:cxn ang="0">
                  <a:pos x="12" y="38"/>
                </a:cxn>
                <a:cxn ang="0">
                  <a:pos x="16" y="37"/>
                </a:cxn>
                <a:cxn ang="0">
                  <a:pos x="15" y="34"/>
                </a:cxn>
                <a:cxn ang="0">
                  <a:pos x="17" y="31"/>
                </a:cxn>
                <a:cxn ang="0">
                  <a:pos x="18" y="30"/>
                </a:cxn>
                <a:cxn ang="0">
                  <a:pos x="16" y="27"/>
                </a:cxn>
                <a:cxn ang="0">
                  <a:pos x="16" y="24"/>
                </a:cxn>
                <a:cxn ang="0">
                  <a:pos x="16" y="23"/>
                </a:cxn>
                <a:cxn ang="0">
                  <a:pos x="16" y="21"/>
                </a:cxn>
                <a:cxn ang="0">
                  <a:pos x="16" y="18"/>
                </a:cxn>
                <a:cxn ang="0">
                  <a:pos x="16" y="15"/>
                </a:cxn>
                <a:cxn ang="0">
                  <a:pos x="18" y="13"/>
                </a:cxn>
              </a:cxnLst>
              <a:rect l="0" t="0" r="r" b="b"/>
              <a:pathLst>
                <a:path w="103" h="59">
                  <a:moveTo>
                    <a:pt x="103" y="0"/>
                  </a:moveTo>
                  <a:lnTo>
                    <a:pt x="103" y="1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2" y="2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99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4" y="5"/>
                  </a:lnTo>
                  <a:lnTo>
                    <a:pt x="94" y="5"/>
                  </a:lnTo>
                  <a:lnTo>
                    <a:pt x="94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92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89" y="8"/>
                  </a:lnTo>
                  <a:lnTo>
                    <a:pt x="89" y="8"/>
                  </a:lnTo>
                  <a:lnTo>
                    <a:pt x="89" y="8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5" y="10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4" y="11"/>
                  </a:lnTo>
                  <a:lnTo>
                    <a:pt x="84" y="11"/>
                  </a:lnTo>
                  <a:lnTo>
                    <a:pt x="83" y="11"/>
                  </a:lnTo>
                  <a:lnTo>
                    <a:pt x="83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3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0" y="14"/>
                  </a:lnTo>
                  <a:lnTo>
                    <a:pt x="79" y="14"/>
                  </a:lnTo>
                  <a:lnTo>
                    <a:pt x="79" y="14"/>
                  </a:lnTo>
                  <a:lnTo>
                    <a:pt x="79" y="14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5" y="17"/>
                  </a:lnTo>
                  <a:lnTo>
                    <a:pt x="75" y="17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1"/>
                  </a:lnTo>
                  <a:lnTo>
                    <a:pt x="70" y="21"/>
                  </a:lnTo>
                  <a:lnTo>
                    <a:pt x="69" y="22"/>
                  </a:lnTo>
                  <a:lnTo>
                    <a:pt x="67" y="23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5" y="24"/>
                  </a:lnTo>
                  <a:lnTo>
                    <a:pt x="65" y="25"/>
                  </a:lnTo>
                  <a:lnTo>
                    <a:pt x="65" y="25"/>
                  </a:lnTo>
                  <a:lnTo>
                    <a:pt x="65" y="25"/>
                  </a:lnTo>
                  <a:lnTo>
                    <a:pt x="64" y="25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1" y="28"/>
                  </a:lnTo>
                  <a:lnTo>
                    <a:pt x="61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0" y="30"/>
                  </a:lnTo>
                  <a:lnTo>
                    <a:pt x="59" y="30"/>
                  </a:lnTo>
                  <a:lnTo>
                    <a:pt x="59" y="31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7" y="32"/>
                  </a:lnTo>
                  <a:lnTo>
                    <a:pt x="57" y="32"/>
                  </a:lnTo>
                  <a:lnTo>
                    <a:pt x="57" y="32"/>
                  </a:lnTo>
                  <a:lnTo>
                    <a:pt x="57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2" y="37"/>
                  </a:lnTo>
                  <a:lnTo>
                    <a:pt x="52" y="38"/>
                  </a:lnTo>
                  <a:lnTo>
                    <a:pt x="52" y="38"/>
                  </a:lnTo>
                  <a:lnTo>
                    <a:pt x="51" y="38"/>
                  </a:lnTo>
                  <a:lnTo>
                    <a:pt x="51" y="38"/>
                  </a:lnTo>
                  <a:lnTo>
                    <a:pt x="51" y="39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9" y="40"/>
                  </a:lnTo>
                  <a:lnTo>
                    <a:pt x="49" y="41"/>
                  </a:lnTo>
                  <a:lnTo>
                    <a:pt x="49" y="41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6" y="44"/>
                  </a:lnTo>
                  <a:lnTo>
                    <a:pt x="46" y="44"/>
                  </a:lnTo>
                  <a:lnTo>
                    <a:pt x="46" y="44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43" y="47"/>
                  </a:lnTo>
                  <a:lnTo>
                    <a:pt x="43" y="48"/>
                  </a:lnTo>
                  <a:lnTo>
                    <a:pt x="42" y="48"/>
                  </a:lnTo>
                  <a:lnTo>
                    <a:pt x="42" y="49"/>
                  </a:lnTo>
                  <a:lnTo>
                    <a:pt x="42" y="49"/>
                  </a:lnTo>
                  <a:lnTo>
                    <a:pt x="41" y="49"/>
                  </a:lnTo>
                  <a:lnTo>
                    <a:pt x="41" y="49"/>
                  </a:lnTo>
                  <a:lnTo>
                    <a:pt x="41" y="50"/>
                  </a:lnTo>
                  <a:lnTo>
                    <a:pt x="41" y="50"/>
                  </a:lnTo>
                  <a:lnTo>
                    <a:pt x="41" y="51"/>
                  </a:lnTo>
                  <a:lnTo>
                    <a:pt x="40" y="51"/>
                  </a:lnTo>
                  <a:lnTo>
                    <a:pt x="40" y="51"/>
                  </a:lnTo>
                  <a:lnTo>
                    <a:pt x="40" y="51"/>
                  </a:lnTo>
                  <a:lnTo>
                    <a:pt x="39" y="52"/>
                  </a:lnTo>
                  <a:lnTo>
                    <a:pt x="39" y="53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7" y="54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7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3" y="57"/>
                  </a:lnTo>
                  <a:lnTo>
                    <a:pt x="33" y="57"/>
                  </a:lnTo>
                  <a:lnTo>
                    <a:pt x="32" y="57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1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7" y="55"/>
                  </a:lnTo>
                  <a:lnTo>
                    <a:pt x="26" y="55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5" y="53"/>
                  </a:lnTo>
                  <a:lnTo>
                    <a:pt x="25" y="53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1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1" y="49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18" y="49"/>
                  </a:lnTo>
                  <a:lnTo>
                    <a:pt x="18" y="49"/>
                  </a:lnTo>
                  <a:lnTo>
                    <a:pt x="17" y="49"/>
                  </a:lnTo>
                  <a:lnTo>
                    <a:pt x="17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4" y="49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3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9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5" y="52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6" y="55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6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3"/>
                  </a:lnTo>
                  <a:lnTo>
                    <a:pt x="2" y="53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0" y="52"/>
                  </a:lnTo>
                  <a:lnTo>
                    <a:pt x="1" y="52"/>
                  </a:lnTo>
                  <a:lnTo>
                    <a:pt x="1" y="51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49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3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6" y="49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50"/>
                  </a:lnTo>
                  <a:lnTo>
                    <a:pt x="6" y="50"/>
                  </a:lnTo>
                  <a:lnTo>
                    <a:pt x="6" y="51"/>
                  </a:lnTo>
                  <a:lnTo>
                    <a:pt x="5" y="51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7" y="47"/>
                  </a:lnTo>
                  <a:lnTo>
                    <a:pt x="7" y="47"/>
                  </a:lnTo>
                  <a:lnTo>
                    <a:pt x="7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8" y="46"/>
                  </a:lnTo>
                  <a:lnTo>
                    <a:pt x="8" y="47"/>
                  </a:lnTo>
                  <a:lnTo>
                    <a:pt x="9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6"/>
                  </a:lnTo>
                  <a:lnTo>
                    <a:pt x="10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2" y="45"/>
                  </a:lnTo>
                  <a:lnTo>
                    <a:pt x="12" y="44"/>
                  </a:lnTo>
                  <a:lnTo>
                    <a:pt x="12" y="45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3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3" y="38"/>
                  </a:lnTo>
                  <a:lnTo>
                    <a:pt x="12" y="38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6" y="37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8" y="29"/>
                  </a:lnTo>
                  <a:lnTo>
                    <a:pt x="18" y="30"/>
                  </a:lnTo>
                  <a:lnTo>
                    <a:pt x="17" y="30"/>
                  </a:lnTo>
                  <a:lnTo>
                    <a:pt x="17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5" y="27"/>
                  </a:lnTo>
                  <a:lnTo>
                    <a:pt x="15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5" y="23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9" y="1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83" name="Freeform 193"/>
            <p:cNvSpPr>
              <a:spLocks/>
            </p:cNvSpPr>
            <p:nvPr>
              <p:custDataLst>
                <p:tags r:id="rId338"/>
              </p:custDataLst>
            </p:nvPr>
          </p:nvSpPr>
          <p:spPr bwMode="auto">
            <a:xfrm>
              <a:off x="6185209" y="5173892"/>
              <a:ext cx="50857" cy="267977"/>
            </a:xfrm>
            <a:custGeom>
              <a:avLst/>
              <a:gdLst/>
              <a:ahLst/>
              <a:cxnLst>
                <a:cxn ang="0">
                  <a:pos x="13" y="3"/>
                </a:cxn>
                <a:cxn ang="0">
                  <a:pos x="13" y="7"/>
                </a:cxn>
                <a:cxn ang="0">
                  <a:pos x="14" y="9"/>
                </a:cxn>
                <a:cxn ang="0">
                  <a:pos x="14" y="11"/>
                </a:cxn>
                <a:cxn ang="0">
                  <a:pos x="15" y="14"/>
                </a:cxn>
                <a:cxn ang="0">
                  <a:pos x="17" y="13"/>
                </a:cxn>
                <a:cxn ang="0">
                  <a:pos x="18" y="15"/>
                </a:cxn>
                <a:cxn ang="0">
                  <a:pos x="17" y="18"/>
                </a:cxn>
                <a:cxn ang="0">
                  <a:pos x="16" y="21"/>
                </a:cxn>
                <a:cxn ang="0">
                  <a:pos x="16" y="24"/>
                </a:cxn>
                <a:cxn ang="0">
                  <a:pos x="20" y="26"/>
                </a:cxn>
                <a:cxn ang="0">
                  <a:pos x="22" y="23"/>
                </a:cxn>
                <a:cxn ang="0">
                  <a:pos x="23" y="25"/>
                </a:cxn>
                <a:cxn ang="0">
                  <a:pos x="26" y="25"/>
                </a:cxn>
                <a:cxn ang="0">
                  <a:pos x="24" y="26"/>
                </a:cxn>
                <a:cxn ang="0">
                  <a:pos x="26" y="30"/>
                </a:cxn>
                <a:cxn ang="0">
                  <a:pos x="23" y="31"/>
                </a:cxn>
                <a:cxn ang="0">
                  <a:pos x="24" y="29"/>
                </a:cxn>
                <a:cxn ang="0">
                  <a:pos x="20" y="28"/>
                </a:cxn>
                <a:cxn ang="0">
                  <a:pos x="18" y="29"/>
                </a:cxn>
                <a:cxn ang="0">
                  <a:pos x="16" y="31"/>
                </a:cxn>
                <a:cxn ang="0">
                  <a:pos x="15" y="35"/>
                </a:cxn>
                <a:cxn ang="0">
                  <a:pos x="17" y="39"/>
                </a:cxn>
                <a:cxn ang="0">
                  <a:pos x="20" y="37"/>
                </a:cxn>
                <a:cxn ang="0">
                  <a:pos x="22" y="40"/>
                </a:cxn>
                <a:cxn ang="0">
                  <a:pos x="21" y="44"/>
                </a:cxn>
                <a:cxn ang="0">
                  <a:pos x="19" y="43"/>
                </a:cxn>
                <a:cxn ang="0">
                  <a:pos x="18" y="47"/>
                </a:cxn>
                <a:cxn ang="0">
                  <a:pos x="15" y="47"/>
                </a:cxn>
                <a:cxn ang="0">
                  <a:pos x="13" y="51"/>
                </a:cxn>
                <a:cxn ang="0">
                  <a:pos x="14" y="54"/>
                </a:cxn>
                <a:cxn ang="0">
                  <a:pos x="15" y="57"/>
                </a:cxn>
                <a:cxn ang="0">
                  <a:pos x="16" y="61"/>
                </a:cxn>
                <a:cxn ang="0">
                  <a:pos x="13" y="63"/>
                </a:cxn>
                <a:cxn ang="0">
                  <a:pos x="13" y="66"/>
                </a:cxn>
                <a:cxn ang="0">
                  <a:pos x="13" y="68"/>
                </a:cxn>
                <a:cxn ang="0">
                  <a:pos x="14" y="72"/>
                </a:cxn>
                <a:cxn ang="0">
                  <a:pos x="14" y="74"/>
                </a:cxn>
                <a:cxn ang="0">
                  <a:pos x="15" y="76"/>
                </a:cxn>
                <a:cxn ang="0">
                  <a:pos x="16" y="78"/>
                </a:cxn>
                <a:cxn ang="0">
                  <a:pos x="18" y="80"/>
                </a:cxn>
                <a:cxn ang="0">
                  <a:pos x="17" y="83"/>
                </a:cxn>
                <a:cxn ang="0">
                  <a:pos x="18" y="84"/>
                </a:cxn>
                <a:cxn ang="0">
                  <a:pos x="14" y="88"/>
                </a:cxn>
                <a:cxn ang="0">
                  <a:pos x="14" y="92"/>
                </a:cxn>
                <a:cxn ang="0">
                  <a:pos x="16" y="93"/>
                </a:cxn>
                <a:cxn ang="0">
                  <a:pos x="15" y="97"/>
                </a:cxn>
                <a:cxn ang="0">
                  <a:pos x="13" y="99"/>
                </a:cxn>
                <a:cxn ang="0">
                  <a:pos x="13" y="103"/>
                </a:cxn>
                <a:cxn ang="0">
                  <a:pos x="12" y="106"/>
                </a:cxn>
                <a:cxn ang="0">
                  <a:pos x="12" y="109"/>
                </a:cxn>
                <a:cxn ang="0">
                  <a:pos x="10" y="112"/>
                </a:cxn>
                <a:cxn ang="0">
                  <a:pos x="8" y="117"/>
                </a:cxn>
                <a:cxn ang="0">
                  <a:pos x="7" y="120"/>
                </a:cxn>
                <a:cxn ang="0">
                  <a:pos x="5" y="123"/>
                </a:cxn>
                <a:cxn ang="0">
                  <a:pos x="4" y="126"/>
                </a:cxn>
                <a:cxn ang="0">
                  <a:pos x="4" y="130"/>
                </a:cxn>
                <a:cxn ang="0">
                  <a:pos x="4" y="133"/>
                </a:cxn>
                <a:cxn ang="0">
                  <a:pos x="2" y="135"/>
                </a:cxn>
              </a:cxnLst>
              <a:rect l="0" t="0" r="r" b="b"/>
              <a:pathLst>
                <a:path w="26" h="137">
                  <a:moveTo>
                    <a:pt x="15" y="0"/>
                  </a:moveTo>
                  <a:lnTo>
                    <a:pt x="15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5" y="21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7" y="25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4" y="26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6" y="29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3" y="31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8" y="29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7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6" y="36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7" y="39"/>
                  </a:lnTo>
                  <a:lnTo>
                    <a:pt x="17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9" y="38"/>
                  </a:lnTo>
                  <a:lnTo>
                    <a:pt x="20" y="38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1"/>
                  </a:lnTo>
                  <a:lnTo>
                    <a:pt x="21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0" y="4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19" y="42"/>
                  </a:lnTo>
                  <a:lnTo>
                    <a:pt x="20" y="42"/>
                  </a:lnTo>
                  <a:lnTo>
                    <a:pt x="20" y="43"/>
                  </a:lnTo>
                  <a:lnTo>
                    <a:pt x="19" y="43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7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8" y="48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5" y="47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9"/>
                  </a:lnTo>
                  <a:lnTo>
                    <a:pt x="13" y="49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60"/>
                  </a:lnTo>
                  <a:lnTo>
                    <a:pt x="16" y="61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4" y="61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4" y="64"/>
                  </a:lnTo>
                  <a:lnTo>
                    <a:pt x="13" y="64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3" y="65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3" y="67"/>
                  </a:lnTo>
                  <a:lnTo>
                    <a:pt x="13" y="67"/>
                  </a:lnTo>
                  <a:lnTo>
                    <a:pt x="13" y="67"/>
                  </a:lnTo>
                  <a:lnTo>
                    <a:pt x="14" y="67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3" y="68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3" y="70"/>
                  </a:lnTo>
                  <a:lnTo>
                    <a:pt x="13" y="70"/>
                  </a:lnTo>
                  <a:lnTo>
                    <a:pt x="13" y="70"/>
                  </a:lnTo>
                  <a:lnTo>
                    <a:pt x="13" y="71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4" y="75"/>
                  </a:lnTo>
                  <a:lnTo>
                    <a:pt x="14" y="76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4" y="77"/>
                  </a:lnTo>
                  <a:lnTo>
                    <a:pt x="14" y="77"/>
                  </a:lnTo>
                  <a:lnTo>
                    <a:pt x="15" y="77"/>
                  </a:lnTo>
                  <a:lnTo>
                    <a:pt x="15" y="78"/>
                  </a:lnTo>
                  <a:lnTo>
                    <a:pt x="15" y="78"/>
                  </a:lnTo>
                  <a:lnTo>
                    <a:pt x="16" y="78"/>
                  </a:lnTo>
                  <a:lnTo>
                    <a:pt x="16" y="78"/>
                  </a:lnTo>
                  <a:lnTo>
                    <a:pt x="16" y="78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8" y="79"/>
                  </a:lnTo>
                  <a:lnTo>
                    <a:pt x="18" y="79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6" y="80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3"/>
                  </a:lnTo>
                  <a:lnTo>
                    <a:pt x="17" y="83"/>
                  </a:lnTo>
                  <a:lnTo>
                    <a:pt x="17" y="82"/>
                  </a:lnTo>
                  <a:lnTo>
                    <a:pt x="18" y="82"/>
                  </a:lnTo>
                  <a:lnTo>
                    <a:pt x="18" y="83"/>
                  </a:lnTo>
                  <a:lnTo>
                    <a:pt x="18" y="83"/>
                  </a:lnTo>
                  <a:lnTo>
                    <a:pt x="18" y="83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5" y="86"/>
                  </a:lnTo>
                  <a:lnTo>
                    <a:pt x="15" y="87"/>
                  </a:lnTo>
                  <a:lnTo>
                    <a:pt x="15" y="87"/>
                  </a:lnTo>
                  <a:lnTo>
                    <a:pt x="15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5" y="88"/>
                  </a:lnTo>
                  <a:lnTo>
                    <a:pt x="15" y="89"/>
                  </a:lnTo>
                  <a:lnTo>
                    <a:pt x="14" y="89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14" y="91"/>
                  </a:lnTo>
                  <a:lnTo>
                    <a:pt x="14" y="91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15" y="93"/>
                  </a:lnTo>
                  <a:lnTo>
                    <a:pt x="15" y="93"/>
                  </a:lnTo>
                  <a:lnTo>
                    <a:pt x="15" y="93"/>
                  </a:lnTo>
                  <a:lnTo>
                    <a:pt x="16" y="93"/>
                  </a:lnTo>
                  <a:lnTo>
                    <a:pt x="16" y="93"/>
                  </a:lnTo>
                  <a:lnTo>
                    <a:pt x="16" y="94"/>
                  </a:lnTo>
                  <a:lnTo>
                    <a:pt x="16" y="94"/>
                  </a:lnTo>
                  <a:lnTo>
                    <a:pt x="16" y="94"/>
                  </a:lnTo>
                  <a:lnTo>
                    <a:pt x="16" y="95"/>
                  </a:lnTo>
                  <a:lnTo>
                    <a:pt x="16" y="95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7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4" y="97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3" y="99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3" y="100"/>
                  </a:lnTo>
                  <a:lnTo>
                    <a:pt x="13" y="101"/>
                  </a:lnTo>
                  <a:lnTo>
                    <a:pt x="14" y="101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5"/>
                  </a:lnTo>
                  <a:lnTo>
                    <a:pt x="11" y="105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2" y="106"/>
                  </a:lnTo>
                  <a:lnTo>
                    <a:pt x="12" y="107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1" y="108"/>
                  </a:lnTo>
                  <a:lnTo>
                    <a:pt x="11" y="108"/>
                  </a:lnTo>
                  <a:lnTo>
                    <a:pt x="11" y="109"/>
                  </a:lnTo>
                  <a:lnTo>
                    <a:pt x="11" y="109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3" y="110"/>
                  </a:lnTo>
                  <a:lnTo>
                    <a:pt x="13" y="110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1" y="110"/>
                  </a:lnTo>
                  <a:lnTo>
                    <a:pt x="11" y="111"/>
                  </a:lnTo>
                  <a:lnTo>
                    <a:pt x="11" y="111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8" y="115"/>
                  </a:lnTo>
                  <a:lnTo>
                    <a:pt x="8" y="116"/>
                  </a:lnTo>
                  <a:lnTo>
                    <a:pt x="8" y="117"/>
                  </a:lnTo>
                  <a:lnTo>
                    <a:pt x="8" y="117"/>
                  </a:lnTo>
                  <a:lnTo>
                    <a:pt x="8" y="117"/>
                  </a:lnTo>
                  <a:lnTo>
                    <a:pt x="8" y="118"/>
                  </a:lnTo>
                  <a:lnTo>
                    <a:pt x="9" y="118"/>
                  </a:lnTo>
                  <a:lnTo>
                    <a:pt x="8" y="118"/>
                  </a:lnTo>
                  <a:lnTo>
                    <a:pt x="8" y="118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7" y="120"/>
                  </a:lnTo>
                  <a:lnTo>
                    <a:pt x="6" y="120"/>
                  </a:lnTo>
                  <a:lnTo>
                    <a:pt x="6" y="120"/>
                  </a:lnTo>
                  <a:lnTo>
                    <a:pt x="6" y="121"/>
                  </a:lnTo>
                  <a:lnTo>
                    <a:pt x="6" y="121"/>
                  </a:lnTo>
                  <a:lnTo>
                    <a:pt x="6" y="121"/>
                  </a:lnTo>
                  <a:lnTo>
                    <a:pt x="6" y="121"/>
                  </a:lnTo>
                  <a:lnTo>
                    <a:pt x="5" y="122"/>
                  </a:lnTo>
                  <a:lnTo>
                    <a:pt x="5" y="122"/>
                  </a:lnTo>
                  <a:lnTo>
                    <a:pt x="5" y="123"/>
                  </a:lnTo>
                  <a:lnTo>
                    <a:pt x="5" y="123"/>
                  </a:lnTo>
                  <a:lnTo>
                    <a:pt x="5" y="123"/>
                  </a:lnTo>
                  <a:lnTo>
                    <a:pt x="5" y="124"/>
                  </a:lnTo>
                  <a:lnTo>
                    <a:pt x="5" y="124"/>
                  </a:lnTo>
                  <a:lnTo>
                    <a:pt x="6" y="125"/>
                  </a:lnTo>
                  <a:lnTo>
                    <a:pt x="5" y="125"/>
                  </a:lnTo>
                  <a:lnTo>
                    <a:pt x="5" y="125"/>
                  </a:lnTo>
                  <a:lnTo>
                    <a:pt x="5" y="126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4" y="127"/>
                  </a:lnTo>
                  <a:lnTo>
                    <a:pt x="4" y="127"/>
                  </a:lnTo>
                  <a:lnTo>
                    <a:pt x="4" y="127"/>
                  </a:lnTo>
                  <a:lnTo>
                    <a:pt x="4" y="128"/>
                  </a:lnTo>
                  <a:lnTo>
                    <a:pt x="4" y="128"/>
                  </a:lnTo>
                  <a:lnTo>
                    <a:pt x="4" y="128"/>
                  </a:lnTo>
                  <a:lnTo>
                    <a:pt x="4" y="129"/>
                  </a:lnTo>
                  <a:lnTo>
                    <a:pt x="4" y="129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5" y="131"/>
                  </a:lnTo>
                  <a:lnTo>
                    <a:pt x="4" y="131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4" y="133"/>
                  </a:lnTo>
                  <a:lnTo>
                    <a:pt x="4" y="133"/>
                  </a:lnTo>
                  <a:lnTo>
                    <a:pt x="4" y="133"/>
                  </a:lnTo>
                  <a:lnTo>
                    <a:pt x="4" y="133"/>
                  </a:lnTo>
                  <a:lnTo>
                    <a:pt x="4" y="133"/>
                  </a:lnTo>
                  <a:lnTo>
                    <a:pt x="4" y="133"/>
                  </a:lnTo>
                  <a:lnTo>
                    <a:pt x="4" y="134"/>
                  </a:lnTo>
                  <a:lnTo>
                    <a:pt x="3" y="134"/>
                  </a:lnTo>
                  <a:lnTo>
                    <a:pt x="3" y="134"/>
                  </a:lnTo>
                  <a:lnTo>
                    <a:pt x="2" y="134"/>
                  </a:lnTo>
                  <a:lnTo>
                    <a:pt x="2" y="135"/>
                  </a:lnTo>
                  <a:lnTo>
                    <a:pt x="2" y="135"/>
                  </a:lnTo>
                  <a:lnTo>
                    <a:pt x="2" y="135"/>
                  </a:lnTo>
                  <a:lnTo>
                    <a:pt x="2" y="135"/>
                  </a:lnTo>
                  <a:lnTo>
                    <a:pt x="2" y="136"/>
                  </a:lnTo>
                  <a:lnTo>
                    <a:pt x="2" y="136"/>
                  </a:lnTo>
                  <a:lnTo>
                    <a:pt x="1" y="136"/>
                  </a:lnTo>
                  <a:lnTo>
                    <a:pt x="1" y="137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3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84" name="Freeform 194"/>
            <p:cNvSpPr>
              <a:spLocks/>
            </p:cNvSpPr>
            <p:nvPr>
              <p:custDataLst>
                <p:tags r:id="rId339"/>
              </p:custDataLst>
            </p:nvPr>
          </p:nvSpPr>
          <p:spPr bwMode="auto">
            <a:xfrm>
              <a:off x="6167605" y="5040883"/>
              <a:ext cx="64549" cy="133011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2" y="2"/>
                </a:cxn>
                <a:cxn ang="0">
                  <a:pos x="17" y="2"/>
                </a:cxn>
                <a:cxn ang="0">
                  <a:pos x="18" y="2"/>
                </a:cxn>
                <a:cxn ang="0">
                  <a:pos x="20" y="2"/>
                </a:cxn>
                <a:cxn ang="0">
                  <a:pos x="22" y="1"/>
                </a:cxn>
                <a:cxn ang="0">
                  <a:pos x="22" y="1"/>
                </a:cxn>
                <a:cxn ang="0">
                  <a:pos x="24" y="2"/>
                </a:cxn>
                <a:cxn ang="0">
                  <a:pos x="25" y="2"/>
                </a:cxn>
                <a:cxn ang="0">
                  <a:pos x="25" y="3"/>
                </a:cxn>
                <a:cxn ang="0">
                  <a:pos x="25" y="5"/>
                </a:cxn>
                <a:cxn ang="0">
                  <a:pos x="25" y="6"/>
                </a:cxn>
                <a:cxn ang="0">
                  <a:pos x="25" y="8"/>
                </a:cxn>
                <a:cxn ang="0">
                  <a:pos x="25" y="12"/>
                </a:cxn>
                <a:cxn ang="0">
                  <a:pos x="25" y="13"/>
                </a:cxn>
                <a:cxn ang="0">
                  <a:pos x="26" y="14"/>
                </a:cxn>
                <a:cxn ang="0">
                  <a:pos x="27" y="16"/>
                </a:cxn>
                <a:cxn ang="0">
                  <a:pos x="27" y="17"/>
                </a:cxn>
                <a:cxn ang="0">
                  <a:pos x="28" y="18"/>
                </a:cxn>
                <a:cxn ang="0">
                  <a:pos x="30" y="17"/>
                </a:cxn>
                <a:cxn ang="0">
                  <a:pos x="31" y="17"/>
                </a:cxn>
                <a:cxn ang="0">
                  <a:pos x="31" y="19"/>
                </a:cxn>
                <a:cxn ang="0">
                  <a:pos x="31" y="20"/>
                </a:cxn>
                <a:cxn ang="0">
                  <a:pos x="32" y="21"/>
                </a:cxn>
                <a:cxn ang="0">
                  <a:pos x="33" y="21"/>
                </a:cxn>
                <a:cxn ang="0">
                  <a:pos x="33" y="22"/>
                </a:cxn>
                <a:cxn ang="0">
                  <a:pos x="32" y="23"/>
                </a:cxn>
                <a:cxn ang="0">
                  <a:pos x="31" y="24"/>
                </a:cxn>
                <a:cxn ang="0">
                  <a:pos x="30" y="26"/>
                </a:cxn>
                <a:cxn ang="0">
                  <a:pos x="29" y="27"/>
                </a:cxn>
                <a:cxn ang="0">
                  <a:pos x="29" y="29"/>
                </a:cxn>
                <a:cxn ang="0">
                  <a:pos x="28" y="30"/>
                </a:cxn>
                <a:cxn ang="0">
                  <a:pos x="28" y="32"/>
                </a:cxn>
                <a:cxn ang="0">
                  <a:pos x="27" y="33"/>
                </a:cxn>
                <a:cxn ang="0">
                  <a:pos x="26" y="35"/>
                </a:cxn>
                <a:cxn ang="0">
                  <a:pos x="25" y="36"/>
                </a:cxn>
                <a:cxn ang="0">
                  <a:pos x="25" y="38"/>
                </a:cxn>
                <a:cxn ang="0">
                  <a:pos x="25" y="40"/>
                </a:cxn>
                <a:cxn ang="0">
                  <a:pos x="24" y="42"/>
                </a:cxn>
                <a:cxn ang="0">
                  <a:pos x="23" y="43"/>
                </a:cxn>
                <a:cxn ang="0">
                  <a:pos x="22" y="45"/>
                </a:cxn>
                <a:cxn ang="0">
                  <a:pos x="20" y="49"/>
                </a:cxn>
                <a:cxn ang="0">
                  <a:pos x="20" y="50"/>
                </a:cxn>
                <a:cxn ang="0">
                  <a:pos x="19" y="52"/>
                </a:cxn>
                <a:cxn ang="0">
                  <a:pos x="19" y="53"/>
                </a:cxn>
                <a:cxn ang="0">
                  <a:pos x="19" y="54"/>
                </a:cxn>
                <a:cxn ang="0">
                  <a:pos x="19" y="55"/>
                </a:cxn>
                <a:cxn ang="0">
                  <a:pos x="18" y="57"/>
                </a:cxn>
                <a:cxn ang="0">
                  <a:pos x="19" y="58"/>
                </a:cxn>
                <a:cxn ang="0">
                  <a:pos x="19" y="60"/>
                </a:cxn>
                <a:cxn ang="0">
                  <a:pos x="19" y="62"/>
                </a:cxn>
                <a:cxn ang="0">
                  <a:pos x="20" y="63"/>
                </a:cxn>
                <a:cxn ang="0">
                  <a:pos x="21" y="63"/>
                </a:cxn>
                <a:cxn ang="0">
                  <a:pos x="23" y="64"/>
                </a:cxn>
                <a:cxn ang="0">
                  <a:pos x="24" y="65"/>
                </a:cxn>
                <a:cxn ang="0">
                  <a:pos x="25" y="64"/>
                </a:cxn>
                <a:cxn ang="0">
                  <a:pos x="26" y="65"/>
                </a:cxn>
                <a:cxn ang="0">
                  <a:pos x="27" y="65"/>
                </a:cxn>
                <a:cxn ang="0">
                  <a:pos x="25" y="67"/>
                </a:cxn>
                <a:cxn ang="0">
                  <a:pos x="25" y="68"/>
                </a:cxn>
              </a:cxnLst>
              <a:rect l="0" t="0" r="r" b="b"/>
              <a:pathLst>
                <a:path w="33" h="68">
                  <a:moveTo>
                    <a:pt x="0" y="2"/>
                  </a:moveTo>
                  <a:lnTo>
                    <a:pt x="1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6" y="14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2" y="22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8" y="30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6" y="34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5" y="36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5" y="39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5" y="40"/>
                  </a:lnTo>
                  <a:lnTo>
                    <a:pt x="25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21" y="46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9" y="57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60"/>
                  </a:lnTo>
                  <a:lnTo>
                    <a:pt x="19" y="60"/>
                  </a:lnTo>
                  <a:lnTo>
                    <a:pt x="19" y="61"/>
                  </a:lnTo>
                  <a:lnTo>
                    <a:pt x="19" y="61"/>
                  </a:lnTo>
                  <a:lnTo>
                    <a:pt x="19" y="61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4"/>
                  </a:lnTo>
                  <a:lnTo>
                    <a:pt x="21" y="64"/>
                  </a:lnTo>
                  <a:lnTo>
                    <a:pt x="21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64"/>
                  </a:lnTo>
                  <a:lnTo>
                    <a:pt x="23" y="64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4" y="65"/>
                  </a:lnTo>
                  <a:lnTo>
                    <a:pt x="24" y="65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5" y="65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7" y="65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7" y="65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5" y="66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4" y="68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85" name="Freeform 195"/>
            <p:cNvSpPr>
              <a:spLocks/>
            </p:cNvSpPr>
            <p:nvPr>
              <p:custDataLst>
                <p:tags r:id="rId340"/>
              </p:custDataLst>
            </p:nvPr>
          </p:nvSpPr>
          <p:spPr bwMode="auto">
            <a:xfrm>
              <a:off x="6220418" y="5259959"/>
              <a:ext cx="31297" cy="68462"/>
            </a:xfrm>
            <a:custGeom>
              <a:avLst/>
              <a:gdLst/>
              <a:ahLst/>
              <a:cxnLst>
                <a:cxn ang="0">
                  <a:pos x="1" y="33"/>
                </a:cxn>
                <a:cxn ang="0">
                  <a:pos x="1" y="31"/>
                </a:cxn>
                <a:cxn ang="0">
                  <a:pos x="0" y="30"/>
                </a:cxn>
                <a:cxn ang="0">
                  <a:pos x="0" y="29"/>
                </a:cxn>
                <a:cxn ang="0">
                  <a:pos x="1" y="28"/>
                </a:cxn>
                <a:cxn ang="0">
                  <a:pos x="1" y="25"/>
                </a:cxn>
                <a:cxn ang="0">
                  <a:pos x="1" y="24"/>
                </a:cxn>
                <a:cxn ang="0">
                  <a:pos x="1" y="22"/>
                </a:cxn>
                <a:cxn ang="0">
                  <a:pos x="1" y="22"/>
                </a:cxn>
                <a:cxn ang="0">
                  <a:pos x="2" y="20"/>
                </a:cxn>
                <a:cxn ang="0">
                  <a:pos x="3" y="20"/>
                </a:cxn>
                <a:cxn ang="0">
                  <a:pos x="4" y="19"/>
                </a:cxn>
                <a:cxn ang="0">
                  <a:pos x="3" y="17"/>
                </a:cxn>
                <a:cxn ang="0">
                  <a:pos x="2" y="17"/>
                </a:cxn>
                <a:cxn ang="0">
                  <a:pos x="1" y="16"/>
                </a:cxn>
                <a:cxn ang="0">
                  <a:pos x="2" y="15"/>
                </a:cxn>
                <a:cxn ang="0">
                  <a:pos x="4" y="14"/>
                </a:cxn>
                <a:cxn ang="0">
                  <a:pos x="4" y="14"/>
                </a:cxn>
                <a:cxn ang="0">
                  <a:pos x="5" y="13"/>
                </a:cxn>
                <a:cxn ang="0">
                  <a:pos x="3" y="12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3" y="7"/>
                </a:cxn>
                <a:cxn ang="0">
                  <a:pos x="4" y="6"/>
                </a:cxn>
                <a:cxn ang="0">
                  <a:pos x="3" y="5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7" y="4"/>
                </a:cxn>
                <a:cxn ang="0">
                  <a:pos x="9" y="3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3" y="2"/>
                </a:cxn>
                <a:cxn ang="0">
                  <a:pos x="14" y="4"/>
                </a:cxn>
                <a:cxn ang="0">
                  <a:pos x="16" y="4"/>
                </a:cxn>
                <a:cxn ang="0">
                  <a:pos x="16" y="6"/>
                </a:cxn>
                <a:cxn ang="0">
                  <a:pos x="15" y="7"/>
                </a:cxn>
                <a:cxn ang="0">
                  <a:pos x="13" y="9"/>
                </a:cxn>
                <a:cxn ang="0">
                  <a:pos x="12" y="11"/>
                </a:cxn>
                <a:cxn ang="0">
                  <a:pos x="11" y="13"/>
                </a:cxn>
                <a:cxn ang="0">
                  <a:pos x="12" y="14"/>
                </a:cxn>
                <a:cxn ang="0">
                  <a:pos x="11" y="16"/>
                </a:cxn>
                <a:cxn ang="0">
                  <a:pos x="11" y="18"/>
                </a:cxn>
                <a:cxn ang="0">
                  <a:pos x="9" y="19"/>
                </a:cxn>
                <a:cxn ang="0">
                  <a:pos x="8" y="21"/>
                </a:cxn>
                <a:cxn ang="0">
                  <a:pos x="7" y="23"/>
                </a:cxn>
                <a:cxn ang="0">
                  <a:pos x="7" y="24"/>
                </a:cxn>
                <a:cxn ang="0">
                  <a:pos x="6" y="26"/>
                </a:cxn>
                <a:cxn ang="0">
                  <a:pos x="5" y="28"/>
                </a:cxn>
                <a:cxn ang="0">
                  <a:pos x="7" y="29"/>
                </a:cxn>
                <a:cxn ang="0">
                  <a:pos x="7" y="30"/>
                </a:cxn>
                <a:cxn ang="0">
                  <a:pos x="6" y="31"/>
                </a:cxn>
                <a:cxn ang="0">
                  <a:pos x="5" y="31"/>
                </a:cxn>
                <a:cxn ang="0">
                  <a:pos x="4" y="31"/>
                </a:cxn>
                <a:cxn ang="0">
                  <a:pos x="3" y="33"/>
                </a:cxn>
                <a:cxn ang="0">
                  <a:pos x="2" y="35"/>
                </a:cxn>
                <a:cxn ang="0">
                  <a:pos x="0" y="35"/>
                </a:cxn>
              </a:cxnLst>
              <a:rect l="0" t="0" r="r" b="b"/>
              <a:pathLst>
                <a:path w="16" h="35">
                  <a:moveTo>
                    <a:pt x="0" y="35"/>
                  </a:moveTo>
                  <a:lnTo>
                    <a:pt x="0" y="34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5" y="6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5" y="26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2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86" name="Freeform 196"/>
            <p:cNvSpPr>
              <a:spLocks/>
            </p:cNvSpPr>
            <p:nvPr>
              <p:custDataLst>
                <p:tags r:id="rId341"/>
              </p:custDataLst>
            </p:nvPr>
          </p:nvSpPr>
          <p:spPr bwMode="auto">
            <a:xfrm>
              <a:off x="7705054" y="2003157"/>
              <a:ext cx="209297" cy="88021"/>
            </a:xfrm>
            <a:custGeom>
              <a:avLst/>
              <a:gdLst/>
              <a:ahLst/>
              <a:cxnLst>
                <a:cxn ang="0">
                  <a:pos x="83" y="41"/>
                </a:cxn>
                <a:cxn ang="0">
                  <a:pos x="86" y="40"/>
                </a:cxn>
                <a:cxn ang="0">
                  <a:pos x="89" y="40"/>
                </a:cxn>
                <a:cxn ang="0">
                  <a:pos x="90" y="37"/>
                </a:cxn>
                <a:cxn ang="0">
                  <a:pos x="89" y="33"/>
                </a:cxn>
                <a:cxn ang="0">
                  <a:pos x="89" y="30"/>
                </a:cxn>
                <a:cxn ang="0">
                  <a:pos x="91" y="26"/>
                </a:cxn>
                <a:cxn ang="0">
                  <a:pos x="94" y="22"/>
                </a:cxn>
                <a:cxn ang="0">
                  <a:pos x="97" y="20"/>
                </a:cxn>
                <a:cxn ang="0">
                  <a:pos x="98" y="16"/>
                </a:cxn>
                <a:cxn ang="0">
                  <a:pos x="100" y="13"/>
                </a:cxn>
                <a:cxn ang="0">
                  <a:pos x="105" y="9"/>
                </a:cxn>
                <a:cxn ang="0">
                  <a:pos x="107" y="9"/>
                </a:cxn>
                <a:cxn ang="0">
                  <a:pos x="106" y="4"/>
                </a:cxn>
                <a:cxn ang="0">
                  <a:pos x="106" y="2"/>
                </a:cxn>
                <a:cxn ang="0">
                  <a:pos x="103" y="1"/>
                </a:cxn>
                <a:cxn ang="0">
                  <a:pos x="100" y="0"/>
                </a:cxn>
                <a:cxn ang="0">
                  <a:pos x="96" y="2"/>
                </a:cxn>
                <a:cxn ang="0">
                  <a:pos x="93" y="4"/>
                </a:cxn>
                <a:cxn ang="0">
                  <a:pos x="90" y="6"/>
                </a:cxn>
                <a:cxn ang="0">
                  <a:pos x="85" y="9"/>
                </a:cxn>
                <a:cxn ang="0">
                  <a:pos x="81" y="9"/>
                </a:cxn>
                <a:cxn ang="0">
                  <a:pos x="78" y="10"/>
                </a:cxn>
                <a:cxn ang="0">
                  <a:pos x="75" y="10"/>
                </a:cxn>
                <a:cxn ang="0">
                  <a:pos x="72" y="13"/>
                </a:cxn>
                <a:cxn ang="0">
                  <a:pos x="69" y="13"/>
                </a:cxn>
                <a:cxn ang="0">
                  <a:pos x="66" y="12"/>
                </a:cxn>
                <a:cxn ang="0">
                  <a:pos x="62" y="13"/>
                </a:cxn>
                <a:cxn ang="0">
                  <a:pos x="62" y="17"/>
                </a:cxn>
                <a:cxn ang="0">
                  <a:pos x="63" y="19"/>
                </a:cxn>
                <a:cxn ang="0">
                  <a:pos x="61" y="21"/>
                </a:cxn>
                <a:cxn ang="0">
                  <a:pos x="58" y="21"/>
                </a:cxn>
                <a:cxn ang="0">
                  <a:pos x="56" y="23"/>
                </a:cxn>
                <a:cxn ang="0">
                  <a:pos x="55" y="26"/>
                </a:cxn>
                <a:cxn ang="0">
                  <a:pos x="53" y="27"/>
                </a:cxn>
                <a:cxn ang="0">
                  <a:pos x="51" y="29"/>
                </a:cxn>
                <a:cxn ang="0">
                  <a:pos x="47" y="29"/>
                </a:cxn>
                <a:cxn ang="0">
                  <a:pos x="45" y="31"/>
                </a:cxn>
                <a:cxn ang="0">
                  <a:pos x="42" y="33"/>
                </a:cxn>
                <a:cxn ang="0">
                  <a:pos x="41" y="35"/>
                </a:cxn>
                <a:cxn ang="0">
                  <a:pos x="40" y="32"/>
                </a:cxn>
                <a:cxn ang="0">
                  <a:pos x="38" y="34"/>
                </a:cxn>
                <a:cxn ang="0">
                  <a:pos x="37" y="37"/>
                </a:cxn>
                <a:cxn ang="0">
                  <a:pos x="34" y="39"/>
                </a:cxn>
                <a:cxn ang="0">
                  <a:pos x="32" y="36"/>
                </a:cxn>
                <a:cxn ang="0">
                  <a:pos x="28" y="36"/>
                </a:cxn>
                <a:cxn ang="0">
                  <a:pos x="26" y="36"/>
                </a:cxn>
                <a:cxn ang="0">
                  <a:pos x="23" y="37"/>
                </a:cxn>
                <a:cxn ang="0">
                  <a:pos x="19" y="35"/>
                </a:cxn>
                <a:cxn ang="0">
                  <a:pos x="17" y="33"/>
                </a:cxn>
                <a:cxn ang="0">
                  <a:pos x="15" y="32"/>
                </a:cxn>
                <a:cxn ang="0">
                  <a:pos x="13" y="30"/>
                </a:cxn>
                <a:cxn ang="0">
                  <a:pos x="10" y="31"/>
                </a:cxn>
                <a:cxn ang="0">
                  <a:pos x="7" y="29"/>
                </a:cxn>
                <a:cxn ang="0">
                  <a:pos x="7" y="25"/>
                </a:cxn>
                <a:cxn ang="0">
                  <a:pos x="4" y="26"/>
                </a:cxn>
                <a:cxn ang="0">
                  <a:pos x="3" y="28"/>
                </a:cxn>
                <a:cxn ang="0">
                  <a:pos x="0" y="27"/>
                </a:cxn>
                <a:cxn ang="0">
                  <a:pos x="0" y="24"/>
                </a:cxn>
              </a:cxnLst>
              <a:rect l="0" t="0" r="r" b="b"/>
              <a:pathLst>
                <a:path w="107" h="45">
                  <a:moveTo>
                    <a:pt x="83" y="45"/>
                  </a:moveTo>
                  <a:lnTo>
                    <a:pt x="83" y="44"/>
                  </a:lnTo>
                  <a:lnTo>
                    <a:pt x="83" y="44"/>
                  </a:lnTo>
                  <a:lnTo>
                    <a:pt x="83" y="43"/>
                  </a:lnTo>
                  <a:lnTo>
                    <a:pt x="83" y="43"/>
                  </a:lnTo>
                  <a:lnTo>
                    <a:pt x="83" y="42"/>
                  </a:lnTo>
                  <a:lnTo>
                    <a:pt x="83" y="42"/>
                  </a:lnTo>
                  <a:lnTo>
                    <a:pt x="83" y="42"/>
                  </a:lnTo>
                  <a:lnTo>
                    <a:pt x="83" y="41"/>
                  </a:lnTo>
                  <a:lnTo>
                    <a:pt x="83" y="41"/>
                  </a:lnTo>
                  <a:lnTo>
                    <a:pt x="83" y="41"/>
                  </a:lnTo>
                  <a:lnTo>
                    <a:pt x="83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7" y="40"/>
                  </a:lnTo>
                  <a:lnTo>
                    <a:pt x="87" y="40"/>
                  </a:lnTo>
                  <a:lnTo>
                    <a:pt x="87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1"/>
                  </a:lnTo>
                  <a:lnTo>
                    <a:pt x="89" y="41"/>
                  </a:lnTo>
                  <a:lnTo>
                    <a:pt x="89" y="40"/>
                  </a:lnTo>
                  <a:lnTo>
                    <a:pt x="89" y="40"/>
                  </a:lnTo>
                  <a:lnTo>
                    <a:pt x="89" y="40"/>
                  </a:lnTo>
                  <a:lnTo>
                    <a:pt x="89" y="40"/>
                  </a:lnTo>
                  <a:lnTo>
                    <a:pt x="89" y="40"/>
                  </a:lnTo>
                  <a:lnTo>
                    <a:pt x="89" y="39"/>
                  </a:lnTo>
                  <a:lnTo>
                    <a:pt x="90" y="39"/>
                  </a:lnTo>
                  <a:lnTo>
                    <a:pt x="90" y="39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90" y="37"/>
                  </a:lnTo>
                  <a:lnTo>
                    <a:pt x="90" y="37"/>
                  </a:lnTo>
                  <a:lnTo>
                    <a:pt x="90" y="36"/>
                  </a:lnTo>
                  <a:lnTo>
                    <a:pt x="89" y="36"/>
                  </a:lnTo>
                  <a:lnTo>
                    <a:pt x="90" y="36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0" y="34"/>
                  </a:lnTo>
                  <a:lnTo>
                    <a:pt x="90" y="34"/>
                  </a:lnTo>
                  <a:lnTo>
                    <a:pt x="89" y="34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89" y="31"/>
                  </a:lnTo>
                  <a:lnTo>
                    <a:pt x="89" y="31"/>
                  </a:lnTo>
                  <a:lnTo>
                    <a:pt x="89" y="31"/>
                  </a:lnTo>
                  <a:lnTo>
                    <a:pt x="89" y="31"/>
                  </a:lnTo>
                  <a:lnTo>
                    <a:pt x="89" y="31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9" y="29"/>
                  </a:lnTo>
                  <a:lnTo>
                    <a:pt x="89" y="29"/>
                  </a:lnTo>
                  <a:lnTo>
                    <a:pt x="90" y="28"/>
                  </a:lnTo>
                  <a:lnTo>
                    <a:pt x="90" y="28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91" y="27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4" y="23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6" y="21"/>
                  </a:lnTo>
                  <a:lnTo>
                    <a:pt x="96" y="21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7" y="20"/>
                  </a:lnTo>
                  <a:lnTo>
                    <a:pt x="97" y="20"/>
                  </a:lnTo>
                  <a:lnTo>
                    <a:pt x="97" y="20"/>
                  </a:lnTo>
                  <a:lnTo>
                    <a:pt x="97" y="19"/>
                  </a:lnTo>
                  <a:lnTo>
                    <a:pt x="98" y="19"/>
                  </a:lnTo>
                  <a:lnTo>
                    <a:pt x="98" y="19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9" y="16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100" y="15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3"/>
                  </a:lnTo>
                  <a:lnTo>
                    <a:pt x="101" y="13"/>
                  </a:lnTo>
                  <a:lnTo>
                    <a:pt x="102" y="13"/>
                  </a:lnTo>
                  <a:lnTo>
                    <a:pt x="102" y="12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4" y="11"/>
                  </a:lnTo>
                  <a:lnTo>
                    <a:pt x="104" y="10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6" y="9"/>
                  </a:lnTo>
                  <a:lnTo>
                    <a:pt x="106" y="10"/>
                  </a:lnTo>
                  <a:lnTo>
                    <a:pt x="106" y="10"/>
                  </a:lnTo>
                  <a:lnTo>
                    <a:pt x="107" y="10"/>
                  </a:lnTo>
                  <a:lnTo>
                    <a:pt x="107" y="10"/>
                  </a:lnTo>
                  <a:lnTo>
                    <a:pt x="107" y="10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6"/>
                  </a:lnTo>
                  <a:lnTo>
                    <a:pt x="106" y="5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06" y="3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7" y="1"/>
                  </a:lnTo>
                  <a:lnTo>
                    <a:pt x="107" y="2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4" y="1"/>
                  </a:lnTo>
                  <a:lnTo>
                    <a:pt x="104" y="1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102" y="1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1"/>
                  </a:lnTo>
                  <a:lnTo>
                    <a:pt x="100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7" y="3"/>
                  </a:lnTo>
                  <a:lnTo>
                    <a:pt x="96" y="3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5" y="3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94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89" y="7"/>
                  </a:lnTo>
                  <a:lnTo>
                    <a:pt x="89" y="8"/>
                  </a:lnTo>
                  <a:lnTo>
                    <a:pt x="87" y="8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5" y="8"/>
                  </a:lnTo>
                  <a:lnTo>
                    <a:pt x="85" y="9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82" y="9"/>
                  </a:lnTo>
                  <a:lnTo>
                    <a:pt x="82" y="9"/>
                  </a:lnTo>
                  <a:lnTo>
                    <a:pt x="82" y="9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79" y="9"/>
                  </a:lnTo>
                  <a:lnTo>
                    <a:pt x="78" y="9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4" y="11"/>
                  </a:lnTo>
                  <a:lnTo>
                    <a:pt x="74" y="12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3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7" y="13"/>
                  </a:lnTo>
                  <a:lnTo>
                    <a:pt x="67" y="13"/>
                  </a:lnTo>
                  <a:lnTo>
                    <a:pt x="66" y="13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2"/>
                  </a:lnTo>
                  <a:lnTo>
                    <a:pt x="65" y="12"/>
                  </a:lnTo>
                  <a:lnTo>
                    <a:pt x="65" y="12"/>
                  </a:lnTo>
                  <a:lnTo>
                    <a:pt x="64" y="12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2"/>
                  </a:lnTo>
                  <a:lnTo>
                    <a:pt x="63" y="12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2" y="13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1" y="16"/>
                  </a:lnTo>
                  <a:lnTo>
                    <a:pt x="61" y="16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2" y="19"/>
                  </a:lnTo>
                  <a:lnTo>
                    <a:pt x="62" y="19"/>
                  </a:lnTo>
                  <a:lnTo>
                    <a:pt x="62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2" y="21"/>
                  </a:lnTo>
                  <a:lnTo>
                    <a:pt x="62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2"/>
                  </a:lnTo>
                  <a:lnTo>
                    <a:pt x="60" y="22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59" y="21"/>
                  </a:lnTo>
                  <a:lnTo>
                    <a:pt x="59" y="21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7" y="21"/>
                  </a:lnTo>
                  <a:lnTo>
                    <a:pt x="58" y="21"/>
                  </a:lnTo>
                  <a:lnTo>
                    <a:pt x="58" y="22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7" y="22"/>
                  </a:lnTo>
                  <a:lnTo>
                    <a:pt x="57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7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7" y="29"/>
                  </a:lnTo>
                  <a:lnTo>
                    <a:pt x="47" y="29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3" y="31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4"/>
                  </a:lnTo>
                  <a:lnTo>
                    <a:pt x="39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5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3" y="39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29" y="37"/>
                  </a:lnTo>
                  <a:lnTo>
                    <a:pt x="29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5" y="36"/>
                  </a:lnTo>
                  <a:lnTo>
                    <a:pt x="25" y="37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87" name="Freeform 197"/>
            <p:cNvSpPr>
              <a:spLocks/>
            </p:cNvSpPr>
            <p:nvPr>
              <p:custDataLst>
                <p:tags r:id="rId342"/>
              </p:custDataLst>
            </p:nvPr>
          </p:nvSpPr>
          <p:spPr bwMode="auto">
            <a:xfrm>
              <a:off x="7867406" y="2042280"/>
              <a:ext cx="179956" cy="105626"/>
            </a:xfrm>
            <a:custGeom>
              <a:avLst/>
              <a:gdLst/>
              <a:ahLst/>
              <a:cxnLst>
                <a:cxn ang="0">
                  <a:pos x="91" y="5"/>
                </a:cxn>
                <a:cxn ang="0">
                  <a:pos x="91" y="2"/>
                </a:cxn>
                <a:cxn ang="0">
                  <a:pos x="88" y="1"/>
                </a:cxn>
                <a:cxn ang="0">
                  <a:pos x="85" y="2"/>
                </a:cxn>
                <a:cxn ang="0">
                  <a:pos x="82" y="2"/>
                </a:cxn>
                <a:cxn ang="0">
                  <a:pos x="80" y="6"/>
                </a:cxn>
                <a:cxn ang="0">
                  <a:pos x="76" y="6"/>
                </a:cxn>
                <a:cxn ang="0">
                  <a:pos x="74" y="8"/>
                </a:cxn>
                <a:cxn ang="0">
                  <a:pos x="72" y="12"/>
                </a:cxn>
                <a:cxn ang="0">
                  <a:pos x="72" y="16"/>
                </a:cxn>
                <a:cxn ang="0">
                  <a:pos x="73" y="17"/>
                </a:cxn>
                <a:cxn ang="0">
                  <a:pos x="76" y="19"/>
                </a:cxn>
                <a:cxn ang="0">
                  <a:pos x="78" y="21"/>
                </a:cxn>
                <a:cxn ang="0">
                  <a:pos x="79" y="24"/>
                </a:cxn>
                <a:cxn ang="0">
                  <a:pos x="79" y="27"/>
                </a:cxn>
                <a:cxn ang="0">
                  <a:pos x="77" y="27"/>
                </a:cxn>
                <a:cxn ang="0">
                  <a:pos x="74" y="24"/>
                </a:cxn>
                <a:cxn ang="0">
                  <a:pos x="72" y="27"/>
                </a:cxn>
                <a:cxn ang="0">
                  <a:pos x="71" y="30"/>
                </a:cxn>
                <a:cxn ang="0">
                  <a:pos x="70" y="33"/>
                </a:cxn>
                <a:cxn ang="0">
                  <a:pos x="73" y="36"/>
                </a:cxn>
                <a:cxn ang="0">
                  <a:pos x="74" y="38"/>
                </a:cxn>
                <a:cxn ang="0">
                  <a:pos x="74" y="41"/>
                </a:cxn>
                <a:cxn ang="0">
                  <a:pos x="71" y="44"/>
                </a:cxn>
                <a:cxn ang="0">
                  <a:pos x="71" y="47"/>
                </a:cxn>
                <a:cxn ang="0">
                  <a:pos x="70" y="50"/>
                </a:cxn>
                <a:cxn ang="0">
                  <a:pos x="67" y="51"/>
                </a:cxn>
                <a:cxn ang="0">
                  <a:pos x="64" y="51"/>
                </a:cxn>
                <a:cxn ang="0">
                  <a:pos x="60" y="51"/>
                </a:cxn>
                <a:cxn ang="0">
                  <a:pos x="60" y="53"/>
                </a:cxn>
                <a:cxn ang="0">
                  <a:pos x="57" y="54"/>
                </a:cxn>
                <a:cxn ang="0">
                  <a:pos x="55" y="51"/>
                </a:cxn>
                <a:cxn ang="0">
                  <a:pos x="55" y="48"/>
                </a:cxn>
                <a:cxn ang="0">
                  <a:pos x="56" y="45"/>
                </a:cxn>
                <a:cxn ang="0">
                  <a:pos x="57" y="42"/>
                </a:cxn>
                <a:cxn ang="0">
                  <a:pos x="55" y="42"/>
                </a:cxn>
                <a:cxn ang="0">
                  <a:pos x="54" y="38"/>
                </a:cxn>
                <a:cxn ang="0">
                  <a:pos x="51" y="37"/>
                </a:cxn>
                <a:cxn ang="0">
                  <a:pos x="49" y="35"/>
                </a:cxn>
                <a:cxn ang="0">
                  <a:pos x="45" y="36"/>
                </a:cxn>
                <a:cxn ang="0">
                  <a:pos x="42" y="38"/>
                </a:cxn>
                <a:cxn ang="0">
                  <a:pos x="40" y="38"/>
                </a:cxn>
                <a:cxn ang="0">
                  <a:pos x="38" y="34"/>
                </a:cxn>
                <a:cxn ang="0">
                  <a:pos x="36" y="34"/>
                </a:cxn>
                <a:cxn ang="0">
                  <a:pos x="32" y="36"/>
                </a:cxn>
                <a:cxn ang="0">
                  <a:pos x="33" y="39"/>
                </a:cxn>
                <a:cxn ang="0">
                  <a:pos x="30" y="41"/>
                </a:cxn>
                <a:cxn ang="0">
                  <a:pos x="27" y="40"/>
                </a:cxn>
                <a:cxn ang="0">
                  <a:pos x="24" y="40"/>
                </a:cxn>
                <a:cxn ang="0">
                  <a:pos x="22" y="42"/>
                </a:cxn>
                <a:cxn ang="0">
                  <a:pos x="19" y="42"/>
                </a:cxn>
                <a:cxn ang="0">
                  <a:pos x="17" y="39"/>
                </a:cxn>
                <a:cxn ang="0">
                  <a:pos x="16" y="36"/>
                </a:cxn>
                <a:cxn ang="0">
                  <a:pos x="15" y="33"/>
                </a:cxn>
                <a:cxn ang="0">
                  <a:pos x="11" y="33"/>
                </a:cxn>
                <a:cxn ang="0">
                  <a:pos x="7" y="31"/>
                </a:cxn>
                <a:cxn ang="0">
                  <a:pos x="4" y="32"/>
                </a:cxn>
                <a:cxn ang="0">
                  <a:pos x="1" y="32"/>
                </a:cxn>
                <a:cxn ang="0">
                  <a:pos x="1" y="28"/>
                </a:cxn>
              </a:cxnLst>
              <a:rect l="0" t="0" r="r" b="b"/>
              <a:pathLst>
                <a:path w="92" h="54">
                  <a:moveTo>
                    <a:pt x="90" y="8"/>
                  </a:moveTo>
                  <a:lnTo>
                    <a:pt x="90" y="8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5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92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1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2" y="1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3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2" y="18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9" y="23"/>
                  </a:lnTo>
                  <a:lnTo>
                    <a:pt x="80" y="23"/>
                  </a:lnTo>
                  <a:lnTo>
                    <a:pt x="80" y="23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78" y="27"/>
                  </a:lnTo>
                  <a:lnTo>
                    <a:pt x="78" y="27"/>
                  </a:lnTo>
                  <a:lnTo>
                    <a:pt x="78" y="27"/>
                  </a:lnTo>
                  <a:lnTo>
                    <a:pt x="78" y="27"/>
                  </a:lnTo>
                  <a:lnTo>
                    <a:pt x="77" y="27"/>
                  </a:lnTo>
                  <a:lnTo>
                    <a:pt x="77" y="27"/>
                  </a:lnTo>
                  <a:lnTo>
                    <a:pt x="77" y="27"/>
                  </a:lnTo>
                  <a:lnTo>
                    <a:pt x="77" y="27"/>
                  </a:lnTo>
                  <a:lnTo>
                    <a:pt x="77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4" y="25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3" y="24"/>
                  </a:lnTo>
                  <a:lnTo>
                    <a:pt x="73" y="24"/>
                  </a:lnTo>
                  <a:lnTo>
                    <a:pt x="73" y="24"/>
                  </a:lnTo>
                  <a:lnTo>
                    <a:pt x="73" y="25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2" y="26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29"/>
                  </a:lnTo>
                  <a:lnTo>
                    <a:pt x="72" y="29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2" y="31"/>
                  </a:lnTo>
                  <a:lnTo>
                    <a:pt x="72" y="32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34"/>
                  </a:lnTo>
                  <a:lnTo>
                    <a:pt x="71" y="34"/>
                  </a:lnTo>
                  <a:lnTo>
                    <a:pt x="71" y="35"/>
                  </a:lnTo>
                  <a:lnTo>
                    <a:pt x="71" y="35"/>
                  </a:lnTo>
                  <a:lnTo>
                    <a:pt x="71" y="35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3" y="35"/>
                  </a:lnTo>
                  <a:lnTo>
                    <a:pt x="73" y="36"/>
                  </a:lnTo>
                  <a:lnTo>
                    <a:pt x="73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5" y="38"/>
                  </a:lnTo>
                  <a:lnTo>
                    <a:pt x="75" y="39"/>
                  </a:lnTo>
                  <a:lnTo>
                    <a:pt x="75" y="39"/>
                  </a:lnTo>
                  <a:lnTo>
                    <a:pt x="75" y="40"/>
                  </a:lnTo>
                  <a:lnTo>
                    <a:pt x="74" y="40"/>
                  </a:lnTo>
                  <a:lnTo>
                    <a:pt x="74" y="40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2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2" y="43"/>
                  </a:lnTo>
                  <a:lnTo>
                    <a:pt x="72" y="43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2" y="44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1" y="47"/>
                  </a:lnTo>
                  <a:lnTo>
                    <a:pt x="71" y="47"/>
                  </a:lnTo>
                  <a:lnTo>
                    <a:pt x="71" y="47"/>
                  </a:lnTo>
                  <a:lnTo>
                    <a:pt x="70" y="47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69" y="50"/>
                  </a:lnTo>
                  <a:lnTo>
                    <a:pt x="69" y="50"/>
                  </a:lnTo>
                  <a:lnTo>
                    <a:pt x="69" y="50"/>
                  </a:lnTo>
                  <a:lnTo>
                    <a:pt x="68" y="50"/>
                  </a:lnTo>
                  <a:lnTo>
                    <a:pt x="68" y="51"/>
                  </a:lnTo>
                  <a:lnTo>
                    <a:pt x="67" y="51"/>
                  </a:lnTo>
                  <a:lnTo>
                    <a:pt x="67" y="51"/>
                  </a:lnTo>
                  <a:lnTo>
                    <a:pt x="67" y="51"/>
                  </a:lnTo>
                  <a:lnTo>
                    <a:pt x="67" y="51"/>
                  </a:lnTo>
                  <a:lnTo>
                    <a:pt x="67" y="51"/>
                  </a:lnTo>
                  <a:lnTo>
                    <a:pt x="66" y="51"/>
                  </a:lnTo>
                  <a:lnTo>
                    <a:pt x="66" y="51"/>
                  </a:lnTo>
                  <a:lnTo>
                    <a:pt x="66" y="51"/>
                  </a:lnTo>
                  <a:lnTo>
                    <a:pt x="65" y="51"/>
                  </a:lnTo>
                  <a:lnTo>
                    <a:pt x="65" y="51"/>
                  </a:lnTo>
                  <a:lnTo>
                    <a:pt x="65" y="51"/>
                  </a:lnTo>
                  <a:lnTo>
                    <a:pt x="65" y="51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61" y="50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3"/>
                  </a:lnTo>
                  <a:lnTo>
                    <a:pt x="60" y="53"/>
                  </a:lnTo>
                  <a:lnTo>
                    <a:pt x="60" y="53"/>
                  </a:lnTo>
                  <a:lnTo>
                    <a:pt x="60" y="53"/>
                  </a:lnTo>
                  <a:lnTo>
                    <a:pt x="60" y="53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3"/>
                  </a:lnTo>
                  <a:lnTo>
                    <a:pt x="56" y="53"/>
                  </a:lnTo>
                  <a:lnTo>
                    <a:pt x="55" y="53"/>
                  </a:lnTo>
                  <a:lnTo>
                    <a:pt x="55" y="52"/>
                  </a:lnTo>
                  <a:lnTo>
                    <a:pt x="55" y="52"/>
                  </a:lnTo>
                  <a:lnTo>
                    <a:pt x="55" y="52"/>
                  </a:lnTo>
                  <a:lnTo>
                    <a:pt x="55" y="51"/>
                  </a:lnTo>
                  <a:lnTo>
                    <a:pt x="54" y="51"/>
                  </a:lnTo>
                  <a:lnTo>
                    <a:pt x="55" y="51"/>
                  </a:lnTo>
                  <a:lnTo>
                    <a:pt x="55" y="50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5" y="49"/>
                  </a:lnTo>
                  <a:lnTo>
                    <a:pt x="55" y="49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7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6"/>
                  </a:lnTo>
                  <a:lnTo>
                    <a:pt x="55" y="45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7" y="44"/>
                  </a:lnTo>
                  <a:lnTo>
                    <a:pt x="57" y="43"/>
                  </a:lnTo>
                  <a:lnTo>
                    <a:pt x="57" y="43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7" y="41"/>
                  </a:lnTo>
                  <a:lnTo>
                    <a:pt x="56" y="41"/>
                  </a:lnTo>
                  <a:lnTo>
                    <a:pt x="56" y="41"/>
                  </a:lnTo>
                  <a:lnTo>
                    <a:pt x="56" y="42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4" y="42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1" y="37"/>
                  </a:lnTo>
                  <a:lnTo>
                    <a:pt x="51" y="37"/>
                  </a:lnTo>
                  <a:lnTo>
                    <a:pt x="51" y="37"/>
                  </a:lnTo>
                  <a:lnTo>
                    <a:pt x="51" y="36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47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4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1" y="38"/>
                  </a:lnTo>
                  <a:lnTo>
                    <a:pt x="41" y="39"/>
                  </a:lnTo>
                  <a:lnTo>
                    <a:pt x="40" y="39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3" y="37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0" y="41"/>
                  </a:lnTo>
                  <a:lnTo>
                    <a:pt x="30" y="41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1" y="42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0" y="4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7" y="42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7" y="38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3" y="33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2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9" y="33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0" y="32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88" name="Freeform 198"/>
            <p:cNvSpPr>
              <a:spLocks/>
            </p:cNvSpPr>
            <p:nvPr>
              <p:custDataLst>
                <p:tags r:id="rId343"/>
              </p:custDataLst>
            </p:nvPr>
          </p:nvSpPr>
          <p:spPr bwMode="auto">
            <a:xfrm>
              <a:off x="8043451" y="1872104"/>
              <a:ext cx="197560" cy="211252"/>
            </a:xfrm>
            <a:custGeom>
              <a:avLst/>
              <a:gdLst/>
              <a:ahLst/>
              <a:cxnLst>
                <a:cxn ang="0">
                  <a:pos x="63" y="3"/>
                </a:cxn>
                <a:cxn ang="0">
                  <a:pos x="67" y="5"/>
                </a:cxn>
                <a:cxn ang="0">
                  <a:pos x="70" y="8"/>
                </a:cxn>
                <a:cxn ang="0">
                  <a:pos x="71" y="12"/>
                </a:cxn>
                <a:cxn ang="0">
                  <a:pos x="73" y="16"/>
                </a:cxn>
                <a:cxn ang="0">
                  <a:pos x="75" y="18"/>
                </a:cxn>
                <a:cxn ang="0">
                  <a:pos x="76" y="22"/>
                </a:cxn>
                <a:cxn ang="0">
                  <a:pos x="78" y="25"/>
                </a:cxn>
                <a:cxn ang="0">
                  <a:pos x="79" y="28"/>
                </a:cxn>
                <a:cxn ang="0">
                  <a:pos x="81" y="32"/>
                </a:cxn>
                <a:cxn ang="0">
                  <a:pos x="82" y="36"/>
                </a:cxn>
                <a:cxn ang="0">
                  <a:pos x="82" y="39"/>
                </a:cxn>
                <a:cxn ang="0">
                  <a:pos x="84" y="42"/>
                </a:cxn>
                <a:cxn ang="0">
                  <a:pos x="83" y="46"/>
                </a:cxn>
                <a:cxn ang="0">
                  <a:pos x="85" y="49"/>
                </a:cxn>
                <a:cxn ang="0">
                  <a:pos x="84" y="53"/>
                </a:cxn>
                <a:cxn ang="0">
                  <a:pos x="86" y="56"/>
                </a:cxn>
                <a:cxn ang="0">
                  <a:pos x="86" y="60"/>
                </a:cxn>
                <a:cxn ang="0">
                  <a:pos x="88" y="63"/>
                </a:cxn>
                <a:cxn ang="0">
                  <a:pos x="90" y="66"/>
                </a:cxn>
                <a:cxn ang="0">
                  <a:pos x="90" y="69"/>
                </a:cxn>
                <a:cxn ang="0">
                  <a:pos x="91" y="72"/>
                </a:cxn>
                <a:cxn ang="0">
                  <a:pos x="91" y="77"/>
                </a:cxn>
                <a:cxn ang="0">
                  <a:pos x="92" y="81"/>
                </a:cxn>
                <a:cxn ang="0">
                  <a:pos x="95" y="83"/>
                </a:cxn>
                <a:cxn ang="0">
                  <a:pos x="96" y="87"/>
                </a:cxn>
                <a:cxn ang="0">
                  <a:pos x="96" y="91"/>
                </a:cxn>
                <a:cxn ang="0">
                  <a:pos x="97" y="94"/>
                </a:cxn>
                <a:cxn ang="0">
                  <a:pos x="100" y="96"/>
                </a:cxn>
                <a:cxn ang="0">
                  <a:pos x="100" y="100"/>
                </a:cxn>
                <a:cxn ang="0">
                  <a:pos x="100" y="103"/>
                </a:cxn>
                <a:cxn ang="0">
                  <a:pos x="97" y="104"/>
                </a:cxn>
                <a:cxn ang="0">
                  <a:pos x="93" y="106"/>
                </a:cxn>
                <a:cxn ang="0">
                  <a:pos x="89" y="105"/>
                </a:cxn>
                <a:cxn ang="0">
                  <a:pos x="87" y="108"/>
                </a:cxn>
                <a:cxn ang="0">
                  <a:pos x="83" y="107"/>
                </a:cxn>
                <a:cxn ang="0">
                  <a:pos x="80" y="107"/>
                </a:cxn>
                <a:cxn ang="0">
                  <a:pos x="74" y="107"/>
                </a:cxn>
                <a:cxn ang="0">
                  <a:pos x="70" y="106"/>
                </a:cxn>
                <a:cxn ang="0">
                  <a:pos x="66" y="103"/>
                </a:cxn>
                <a:cxn ang="0">
                  <a:pos x="63" y="102"/>
                </a:cxn>
                <a:cxn ang="0">
                  <a:pos x="60" y="102"/>
                </a:cxn>
                <a:cxn ang="0">
                  <a:pos x="57" y="103"/>
                </a:cxn>
                <a:cxn ang="0">
                  <a:pos x="53" y="101"/>
                </a:cxn>
                <a:cxn ang="0">
                  <a:pos x="49" y="100"/>
                </a:cxn>
                <a:cxn ang="0">
                  <a:pos x="46" y="100"/>
                </a:cxn>
                <a:cxn ang="0">
                  <a:pos x="43" y="102"/>
                </a:cxn>
                <a:cxn ang="0">
                  <a:pos x="39" y="103"/>
                </a:cxn>
                <a:cxn ang="0">
                  <a:pos x="34" y="103"/>
                </a:cxn>
                <a:cxn ang="0">
                  <a:pos x="29" y="103"/>
                </a:cxn>
                <a:cxn ang="0">
                  <a:pos x="26" y="103"/>
                </a:cxn>
                <a:cxn ang="0">
                  <a:pos x="22" y="103"/>
                </a:cxn>
                <a:cxn ang="0">
                  <a:pos x="20" y="100"/>
                </a:cxn>
                <a:cxn ang="0">
                  <a:pos x="18" y="100"/>
                </a:cxn>
                <a:cxn ang="0">
                  <a:pos x="17" y="99"/>
                </a:cxn>
                <a:cxn ang="0">
                  <a:pos x="15" y="99"/>
                </a:cxn>
                <a:cxn ang="0">
                  <a:pos x="12" y="98"/>
                </a:cxn>
                <a:cxn ang="0">
                  <a:pos x="6" y="98"/>
                </a:cxn>
                <a:cxn ang="0">
                  <a:pos x="2" y="97"/>
                </a:cxn>
              </a:cxnLst>
              <a:rect l="0" t="0" r="r" b="b"/>
              <a:pathLst>
                <a:path w="101" h="108">
                  <a:moveTo>
                    <a:pt x="61" y="0"/>
                  </a:move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3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7" y="4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69" y="8"/>
                  </a:lnTo>
                  <a:lnTo>
                    <a:pt x="70" y="8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0" y="11"/>
                  </a:lnTo>
                  <a:lnTo>
                    <a:pt x="71" y="11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5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7"/>
                  </a:lnTo>
                  <a:lnTo>
                    <a:pt x="74" y="17"/>
                  </a:lnTo>
                  <a:lnTo>
                    <a:pt x="74" y="16"/>
                  </a:lnTo>
                  <a:lnTo>
                    <a:pt x="74" y="17"/>
                  </a:lnTo>
                  <a:lnTo>
                    <a:pt x="75" y="17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5" y="19"/>
                  </a:lnTo>
                  <a:lnTo>
                    <a:pt x="75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1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7" y="22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7" y="24"/>
                  </a:lnTo>
                  <a:lnTo>
                    <a:pt x="77" y="24"/>
                  </a:lnTo>
                  <a:lnTo>
                    <a:pt x="78" y="24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79" y="30"/>
                  </a:lnTo>
                  <a:lnTo>
                    <a:pt x="80" y="30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0" y="32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1" y="33"/>
                  </a:lnTo>
                  <a:lnTo>
                    <a:pt x="81" y="33"/>
                  </a:lnTo>
                  <a:lnTo>
                    <a:pt x="81" y="34"/>
                  </a:lnTo>
                  <a:lnTo>
                    <a:pt x="81" y="34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6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2" y="37"/>
                  </a:lnTo>
                  <a:lnTo>
                    <a:pt x="82" y="37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39"/>
                  </a:lnTo>
                  <a:lnTo>
                    <a:pt x="82" y="39"/>
                  </a:lnTo>
                  <a:lnTo>
                    <a:pt x="82" y="39"/>
                  </a:lnTo>
                  <a:lnTo>
                    <a:pt x="82" y="40"/>
                  </a:lnTo>
                  <a:lnTo>
                    <a:pt x="82" y="40"/>
                  </a:lnTo>
                  <a:lnTo>
                    <a:pt x="82" y="40"/>
                  </a:lnTo>
                  <a:lnTo>
                    <a:pt x="83" y="41"/>
                  </a:lnTo>
                  <a:lnTo>
                    <a:pt x="83" y="41"/>
                  </a:lnTo>
                  <a:lnTo>
                    <a:pt x="83" y="41"/>
                  </a:lnTo>
                  <a:lnTo>
                    <a:pt x="83" y="41"/>
                  </a:lnTo>
                  <a:lnTo>
                    <a:pt x="84" y="41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3" y="42"/>
                  </a:lnTo>
                  <a:lnTo>
                    <a:pt x="83" y="43"/>
                  </a:lnTo>
                  <a:lnTo>
                    <a:pt x="83" y="43"/>
                  </a:lnTo>
                  <a:lnTo>
                    <a:pt x="83" y="43"/>
                  </a:lnTo>
                  <a:lnTo>
                    <a:pt x="83" y="44"/>
                  </a:lnTo>
                  <a:lnTo>
                    <a:pt x="83" y="45"/>
                  </a:lnTo>
                  <a:lnTo>
                    <a:pt x="83" y="45"/>
                  </a:lnTo>
                  <a:lnTo>
                    <a:pt x="83" y="46"/>
                  </a:lnTo>
                  <a:lnTo>
                    <a:pt x="83" y="46"/>
                  </a:lnTo>
                  <a:lnTo>
                    <a:pt x="84" y="46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49"/>
                  </a:lnTo>
                  <a:lnTo>
                    <a:pt x="84" y="49"/>
                  </a:lnTo>
                  <a:lnTo>
                    <a:pt x="85" y="49"/>
                  </a:lnTo>
                  <a:lnTo>
                    <a:pt x="85" y="49"/>
                  </a:lnTo>
                  <a:lnTo>
                    <a:pt x="85" y="50"/>
                  </a:lnTo>
                  <a:lnTo>
                    <a:pt x="84" y="50"/>
                  </a:lnTo>
                  <a:lnTo>
                    <a:pt x="84" y="51"/>
                  </a:lnTo>
                  <a:lnTo>
                    <a:pt x="84" y="51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4"/>
                  </a:lnTo>
                  <a:lnTo>
                    <a:pt x="85" y="54"/>
                  </a:lnTo>
                  <a:lnTo>
                    <a:pt x="85" y="54"/>
                  </a:lnTo>
                  <a:lnTo>
                    <a:pt x="85" y="55"/>
                  </a:lnTo>
                  <a:lnTo>
                    <a:pt x="85" y="55"/>
                  </a:lnTo>
                  <a:lnTo>
                    <a:pt x="85" y="56"/>
                  </a:lnTo>
                  <a:lnTo>
                    <a:pt x="86" y="56"/>
                  </a:lnTo>
                  <a:lnTo>
                    <a:pt x="86" y="56"/>
                  </a:lnTo>
                  <a:lnTo>
                    <a:pt x="86" y="56"/>
                  </a:lnTo>
                  <a:lnTo>
                    <a:pt x="86" y="56"/>
                  </a:lnTo>
                  <a:lnTo>
                    <a:pt x="86" y="56"/>
                  </a:lnTo>
                  <a:lnTo>
                    <a:pt x="87" y="56"/>
                  </a:lnTo>
                  <a:lnTo>
                    <a:pt x="86" y="56"/>
                  </a:lnTo>
                  <a:lnTo>
                    <a:pt x="86" y="57"/>
                  </a:lnTo>
                  <a:lnTo>
                    <a:pt x="86" y="58"/>
                  </a:lnTo>
                  <a:lnTo>
                    <a:pt x="86" y="58"/>
                  </a:lnTo>
                  <a:lnTo>
                    <a:pt x="86" y="58"/>
                  </a:lnTo>
                  <a:lnTo>
                    <a:pt x="86" y="59"/>
                  </a:lnTo>
                  <a:lnTo>
                    <a:pt x="86" y="59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87" y="60"/>
                  </a:lnTo>
                  <a:lnTo>
                    <a:pt x="87" y="61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9" y="63"/>
                  </a:lnTo>
                  <a:lnTo>
                    <a:pt x="89" y="63"/>
                  </a:lnTo>
                  <a:lnTo>
                    <a:pt x="89" y="64"/>
                  </a:lnTo>
                  <a:lnTo>
                    <a:pt x="90" y="64"/>
                  </a:lnTo>
                  <a:lnTo>
                    <a:pt x="90" y="64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90" y="66"/>
                  </a:lnTo>
                  <a:lnTo>
                    <a:pt x="90" y="66"/>
                  </a:lnTo>
                  <a:lnTo>
                    <a:pt x="90" y="67"/>
                  </a:lnTo>
                  <a:lnTo>
                    <a:pt x="90" y="67"/>
                  </a:lnTo>
                  <a:lnTo>
                    <a:pt x="90" y="67"/>
                  </a:lnTo>
                  <a:lnTo>
                    <a:pt x="90" y="67"/>
                  </a:lnTo>
                  <a:lnTo>
                    <a:pt x="90" y="68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90" y="69"/>
                  </a:lnTo>
                  <a:lnTo>
                    <a:pt x="90" y="69"/>
                  </a:lnTo>
                  <a:lnTo>
                    <a:pt x="90" y="69"/>
                  </a:lnTo>
                  <a:lnTo>
                    <a:pt x="91" y="69"/>
                  </a:lnTo>
                  <a:lnTo>
                    <a:pt x="91" y="69"/>
                  </a:lnTo>
                  <a:lnTo>
                    <a:pt x="91" y="70"/>
                  </a:lnTo>
                  <a:lnTo>
                    <a:pt x="91" y="70"/>
                  </a:lnTo>
                  <a:lnTo>
                    <a:pt x="91" y="71"/>
                  </a:lnTo>
                  <a:lnTo>
                    <a:pt x="91" y="71"/>
                  </a:lnTo>
                  <a:lnTo>
                    <a:pt x="91" y="71"/>
                  </a:lnTo>
                  <a:lnTo>
                    <a:pt x="91" y="72"/>
                  </a:lnTo>
                  <a:lnTo>
                    <a:pt x="91" y="72"/>
                  </a:lnTo>
                  <a:lnTo>
                    <a:pt x="91" y="73"/>
                  </a:lnTo>
                  <a:lnTo>
                    <a:pt x="91" y="73"/>
                  </a:lnTo>
                  <a:lnTo>
                    <a:pt x="91" y="74"/>
                  </a:lnTo>
                  <a:lnTo>
                    <a:pt x="91" y="74"/>
                  </a:lnTo>
                  <a:lnTo>
                    <a:pt x="91" y="75"/>
                  </a:lnTo>
                  <a:lnTo>
                    <a:pt x="91" y="75"/>
                  </a:lnTo>
                  <a:lnTo>
                    <a:pt x="91" y="76"/>
                  </a:lnTo>
                  <a:lnTo>
                    <a:pt x="91" y="76"/>
                  </a:lnTo>
                  <a:lnTo>
                    <a:pt x="91" y="76"/>
                  </a:lnTo>
                  <a:lnTo>
                    <a:pt x="91" y="77"/>
                  </a:lnTo>
                  <a:lnTo>
                    <a:pt x="91" y="77"/>
                  </a:lnTo>
                  <a:lnTo>
                    <a:pt x="91" y="78"/>
                  </a:lnTo>
                  <a:lnTo>
                    <a:pt x="91" y="79"/>
                  </a:lnTo>
                  <a:lnTo>
                    <a:pt x="91" y="79"/>
                  </a:lnTo>
                  <a:lnTo>
                    <a:pt x="92" y="79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1"/>
                  </a:lnTo>
                  <a:lnTo>
                    <a:pt x="92" y="81"/>
                  </a:lnTo>
                  <a:lnTo>
                    <a:pt x="93" y="82"/>
                  </a:lnTo>
                  <a:lnTo>
                    <a:pt x="93" y="82"/>
                  </a:lnTo>
                  <a:lnTo>
                    <a:pt x="93" y="82"/>
                  </a:lnTo>
                  <a:lnTo>
                    <a:pt x="93" y="82"/>
                  </a:lnTo>
                  <a:lnTo>
                    <a:pt x="94" y="83"/>
                  </a:lnTo>
                  <a:lnTo>
                    <a:pt x="94" y="83"/>
                  </a:lnTo>
                  <a:lnTo>
                    <a:pt x="95" y="83"/>
                  </a:lnTo>
                  <a:lnTo>
                    <a:pt x="95" y="83"/>
                  </a:lnTo>
                  <a:lnTo>
                    <a:pt x="95" y="83"/>
                  </a:lnTo>
                  <a:lnTo>
                    <a:pt x="95" y="83"/>
                  </a:lnTo>
                  <a:lnTo>
                    <a:pt x="95" y="84"/>
                  </a:lnTo>
                  <a:lnTo>
                    <a:pt x="95" y="85"/>
                  </a:lnTo>
                  <a:lnTo>
                    <a:pt x="95" y="85"/>
                  </a:lnTo>
                  <a:lnTo>
                    <a:pt x="95" y="85"/>
                  </a:lnTo>
                  <a:lnTo>
                    <a:pt x="95" y="86"/>
                  </a:lnTo>
                  <a:lnTo>
                    <a:pt x="95" y="86"/>
                  </a:lnTo>
                  <a:lnTo>
                    <a:pt x="96" y="87"/>
                  </a:lnTo>
                  <a:lnTo>
                    <a:pt x="95" y="87"/>
                  </a:lnTo>
                  <a:lnTo>
                    <a:pt x="95" y="87"/>
                  </a:lnTo>
                  <a:lnTo>
                    <a:pt x="96" y="87"/>
                  </a:lnTo>
                  <a:lnTo>
                    <a:pt x="96" y="88"/>
                  </a:lnTo>
                  <a:lnTo>
                    <a:pt x="96" y="88"/>
                  </a:lnTo>
                  <a:lnTo>
                    <a:pt x="96" y="89"/>
                  </a:lnTo>
                  <a:lnTo>
                    <a:pt x="96" y="89"/>
                  </a:lnTo>
                  <a:lnTo>
                    <a:pt x="95" y="89"/>
                  </a:lnTo>
                  <a:lnTo>
                    <a:pt x="95" y="89"/>
                  </a:lnTo>
                  <a:lnTo>
                    <a:pt x="95" y="90"/>
                  </a:lnTo>
                  <a:lnTo>
                    <a:pt x="96" y="91"/>
                  </a:lnTo>
                  <a:lnTo>
                    <a:pt x="96" y="91"/>
                  </a:lnTo>
                  <a:lnTo>
                    <a:pt x="96" y="91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3"/>
                  </a:lnTo>
                  <a:lnTo>
                    <a:pt x="97" y="93"/>
                  </a:lnTo>
                  <a:lnTo>
                    <a:pt x="97" y="93"/>
                  </a:lnTo>
                  <a:lnTo>
                    <a:pt x="97" y="94"/>
                  </a:lnTo>
                  <a:lnTo>
                    <a:pt x="97" y="94"/>
                  </a:lnTo>
                  <a:lnTo>
                    <a:pt x="97" y="94"/>
                  </a:lnTo>
                  <a:lnTo>
                    <a:pt x="97" y="94"/>
                  </a:lnTo>
                  <a:lnTo>
                    <a:pt x="97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9" y="94"/>
                  </a:lnTo>
                  <a:lnTo>
                    <a:pt x="99" y="94"/>
                  </a:lnTo>
                  <a:lnTo>
                    <a:pt x="99" y="95"/>
                  </a:lnTo>
                  <a:lnTo>
                    <a:pt x="100" y="95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0" y="98"/>
                  </a:lnTo>
                  <a:lnTo>
                    <a:pt x="100" y="98"/>
                  </a:lnTo>
                  <a:lnTo>
                    <a:pt x="100" y="98"/>
                  </a:lnTo>
                  <a:lnTo>
                    <a:pt x="100" y="99"/>
                  </a:lnTo>
                  <a:lnTo>
                    <a:pt x="100" y="99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101" y="101"/>
                  </a:lnTo>
                  <a:lnTo>
                    <a:pt x="101" y="102"/>
                  </a:lnTo>
                  <a:lnTo>
                    <a:pt x="101" y="102"/>
                  </a:lnTo>
                  <a:lnTo>
                    <a:pt x="101" y="103"/>
                  </a:lnTo>
                  <a:lnTo>
                    <a:pt x="101" y="103"/>
                  </a:lnTo>
                  <a:lnTo>
                    <a:pt x="100" y="103"/>
                  </a:lnTo>
                  <a:lnTo>
                    <a:pt x="100" y="103"/>
                  </a:lnTo>
                  <a:lnTo>
                    <a:pt x="100" y="103"/>
                  </a:lnTo>
                  <a:lnTo>
                    <a:pt x="99" y="104"/>
                  </a:lnTo>
                  <a:lnTo>
                    <a:pt x="99" y="104"/>
                  </a:lnTo>
                  <a:lnTo>
                    <a:pt x="99" y="104"/>
                  </a:lnTo>
                  <a:lnTo>
                    <a:pt x="98" y="104"/>
                  </a:lnTo>
                  <a:lnTo>
                    <a:pt x="98" y="104"/>
                  </a:lnTo>
                  <a:lnTo>
                    <a:pt x="98" y="104"/>
                  </a:lnTo>
                  <a:lnTo>
                    <a:pt x="97" y="104"/>
                  </a:lnTo>
                  <a:lnTo>
                    <a:pt x="97" y="104"/>
                  </a:lnTo>
                  <a:lnTo>
                    <a:pt x="97" y="105"/>
                  </a:lnTo>
                  <a:lnTo>
                    <a:pt x="96" y="105"/>
                  </a:lnTo>
                  <a:lnTo>
                    <a:pt x="96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6"/>
                  </a:lnTo>
                  <a:lnTo>
                    <a:pt x="94" y="106"/>
                  </a:lnTo>
                  <a:lnTo>
                    <a:pt x="94" y="106"/>
                  </a:lnTo>
                  <a:lnTo>
                    <a:pt x="94" y="106"/>
                  </a:lnTo>
                  <a:lnTo>
                    <a:pt x="93" y="106"/>
                  </a:lnTo>
                  <a:lnTo>
                    <a:pt x="93" y="105"/>
                  </a:lnTo>
                  <a:lnTo>
                    <a:pt x="93" y="105"/>
                  </a:lnTo>
                  <a:lnTo>
                    <a:pt x="93" y="105"/>
                  </a:lnTo>
                  <a:lnTo>
                    <a:pt x="92" y="105"/>
                  </a:lnTo>
                  <a:lnTo>
                    <a:pt x="92" y="104"/>
                  </a:lnTo>
                  <a:lnTo>
                    <a:pt x="91" y="104"/>
                  </a:lnTo>
                  <a:lnTo>
                    <a:pt x="91" y="104"/>
                  </a:lnTo>
                  <a:lnTo>
                    <a:pt x="91" y="104"/>
                  </a:lnTo>
                  <a:lnTo>
                    <a:pt x="90" y="104"/>
                  </a:lnTo>
                  <a:lnTo>
                    <a:pt x="89" y="105"/>
                  </a:lnTo>
                  <a:lnTo>
                    <a:pt x="89" y="106"/>
                  </a:lnTo>
                  <a:lnTo>
                    <a:pt x="89" y="106"/>
                  </a:lnTo>
                  <a:lnTo>
                    <a:pt x="89" y="106"/>
                  </a:lnTo>
                  <a:lnTo>
                    <a:pt x="88" y="107"/>
                  </a:lnTo>
                  <a:lnTo>
                    <a:pt x="88" y="107"/>
                  </a:lnTo>
                  <a:lnTo>
                    <a:pt x="88" y="107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7" y="108"/>
                  </a:lnTo>
                  <a:lnTo>
                    <a:pt x="87" y="108"/>
                  </a:lnTo>
                  <a:lnTo>
                    <a:pt x="86" y="108"/>
                  </a:lnTo>
                  <a:lnTo>
                    <a:pt x="86" y="108"/>
                  </a:lnTo>
                  <a:lnTo>
                    <a:pt x="86" y="108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83" y="107"/>
                  </a:lnTo>
                  <a:lnTo>
                    <a:pt x="83" y="107"/>
                  </a:lnTo>
                  <a:lnTo>
                    <a:pt x="83" y="107"/>
                  </a:lnTo>
                  <a:lnTo>
                    <a:pt x="82" y="107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5"/>
                  </a:lnTo>
                  <a:lnTo>
                    <a:pt x="82" y="105"/>
                  </a:lnTo>
                  <a:lnTo>
                    <a:pt x="82" y="106"/>
                  </a:lnTo>
                  <a:lnTo>
                    <a:pt x="81" y="106"/>
                  </a:lnTo>
                  <a:lnTo>
                    <a:pt x="81" y="107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79" y="107"/>
                  </a:lnTo>
                  <a:lnTo>
                    <a:pt x="79" y="107"/>
                  </a:lnTo>
                  <a:lnTo>
                    <a:pt x="79" y="107"/>
                  </a:lnTo>
                  <a:lnTo>
                    <a:pt x="78" y="107"/>
                  </a:lnTo>
                  <a:lnTo>
                    <a:pt x="78" y="107"/>
                  </a:lnTo>
                  <a:lnTo>
                    <a:pt x="77" y="107"/>
                  </a:lnTo>
                  <a:lnTo>
                    <a:pt x="77" y="107"/>
                  </a:lnTo>
                  <a:lnTo>
                    <a:pt x="75" y="107"/>
                  </a:lnTo>
                  <a:lnTo>
                    <a:pt x="74" y="107"/>
                  </a:lnTo>
                  <a:lnTo>
                    <a:pt x="73" y="107"/>
                  </a:lnTo>
                  <a:lnTo>
                    <a:pt x="73" y="107"/>
                  </a:lnTo>
                  <a:lnTo>
                    <a:pt x="73" y="107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1" y="106"/>
                  </a:lnTo>
                  <a:lnTo>
                    <a:pt x="71" y="107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6"/>
                  </a:lnTo>
                  <a:lnTo>
                    <a:pt x="69" y="105"/>
                  </a:lnTo>
                  <a:lnTo>
                    <a:pt x="69" y="105"/>
                  </a:lnTo>
                  <a:lnTo>
                    <a:pt x="69" y="105"/>
                  </a:lnTo>
                  <a:lnTo>
                    <a:pt x="69" y="104"/>
                  </a:lnTo>
                  <a:lnTo>
                    <a:pt x="69" y="104"/>
                  </a:lnTo>
                  <a:lnTo>
                    <a:pt x="68" y="103"/>
                  </a:lnTo>
                  <a:lnTo>
                    <a:pt x="68" y="103"/>
                  </a:lnTo>
                  <a:lnTo>
                    <a:pt x="67" y="103"/>
                  </a:lnTo>
                  <a:lnTo>
                    <a:pt x="66" y="103"/>
                  </a:lnTo>
                  <a:lnTo>
                    <a:pt x="66" y="103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2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4" y="103"/>
                  </a:lnTo>
                  <a:lnTo>
                    <a:pt x="64" y="103"/>
                  </a:lnTo>
                  <a:lnTo>
                    <a:pt x="64" y="103"/>
                  </a:lnTo>
                  <a:lnTo>
                    <a:pt x="64" y="102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3"/>
                  </a:lnTo>
                  <a:lnTo>
                    <a:pt x="62" y="103"/>
                  </a:lnTo>
                  <a:lnTo>
                    <a:pt x="62" y="103"/>
                  </a:lnTo>
                  <a:lnTo>
                    <a:pt x="62" y="103"/>
                  </a:lnTo>
                  <a:lnTo>
                    <a:pt x="61" y="103"/>
                  </a:lnTo>
                  <a:lnTo>
                    <a:pt x="61" y="103"/>
                  </a:lnTo>
                  <a:lnTo>
                    <a:pt x="61" y="102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59" y="102"/>
                  </a:lnTo>
                  <a:lnTo>
                    <a:pt x="59" y="102"/>
                  </a:lnTo>
                  <a:lnTo>
                    <a:pt x="59" y="102"/>
                  </a:lnTo>
                  <a:lnTo>
                    <a:pt x="59" y="103"/>
                  </a:lnTo>
                  <a:lnTo>
                    <a:pt x="58" y="103"/>
                  </a:lnTo>
                  <a:lnTo>
                    <a:pt x="58" y="103"/>
                  </a:lnTo>
                  <a:lnTo>
                    <a:pt x="57" y="103"/>
                  </a:lnTo>
                  <a:lnTo>
                    <a:pt x="57" y="103"/>
                  </a:lnTo>
                  <a:lnTo>
                    <a:pt x="57" y="103"/>
                  </a:lnTo>
                  <a:lnTo>
                    <a:pt x="57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5" y="103"/>
                  </a:lnTo>
                  <a:lnTo>
                    <a:pt x="54" y="103"/>
                  </a:lnTo>
                  <a:lnTo>
                    <a:pt x="54" y="103"/>
                  </a:lnTo>
                  <a:lnTo>
                    <a:pt x="54" y="103"/>
                  </a:lnTo>
                  <a:lnTo>
                    <a:pt x="54" y="102"/>
                  </a:lnTo>
                  <a:lnTo>
                    <a:pt x="53" y="102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2" y="101"/>
                  </a:lnTo>
                  <a:lnTo>
                    <a:pt x="52" y="101"/>
                  </a:lnTo>
                  <a:lnTo>
                    <a:pt x="52" y="101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0" y="100"/>
                  </a:lnTo>
                  <a:lnTo>
                    <a:pt x="50" y="100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7" y="100"/>
                  </a:lnTo>
                  <a:lnTo>
                    <a:pt x="47" y="100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5" y="101"/>
                  </a:lnTo>
                  <a:lnTo>
                    <a:pt x="45" y="101"/>
                  </a:lnTo>
                  <a:lnTo>
                    <a:pt x="45" y="101"/>
                  </a:lnTo>
                  <a:lnTo>
                    <a:pt x="45" y="102"/>
                  </a:lnTo>
                  <a:lnTo>
                    <a:pt x="44" y="102"/>
                  </a:lnTo>
                  <a:lnTo>
                    <a:pt x="44" y="102"/>
                  </a:lnTo>
                  <a:lnTo>
                    <a:pt x="43" y="102"/>
                  </a:lnTo>
                  <a:lnTo>
                    <a:pt x="43" y="102"/>
                  </a:lnTo>
                  <a:lnTo>
                    <a:pt x="43" y="102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1" y="102"/>
                  </a:lnTo>
                  <a:lnTo>
                    <a:pt x="41" y="102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0" y="103"/>
                  </a:lnTo>
                  <a:lnTo>
                    <a:pt x="40" y="103"/>
                  </a:lnTo>
                  <a:lnTo>
                    <a:pt x="39" y="103"/>
                  </a:lnTo>
                  <a:lnTo>
                    <a:pt x="39" y="103"/>
                  </a:lnTo>
                  <a:lnTo>
                    <a:pt x="38" y="103"/>
                  </a:lnTo>
                  <a:lnTo>
                    <a:pt x="38" y="103"/>
                  </a:lnTo>
                  <a:lnTo>
                    <a:pt x="37" y="103"/>
                  </a:lnTo>
                  <a:lnTo>
                    <a:pt x="37" y="103"/>
                  </a:lnTo>
                  <a:lnTo>
                    <a:pt x="36" y="103"/>
                  </a:lnTo>
                  <a:lnTo>
                    <a:pt x="36" y="103"/>
                  </a:lnTo>
                  <a:lnTo>
                    <a:pt x="35" y="103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3" y="103"/>
                  </a:lnTo>
                  <a:lnTo>
                    <a:pt x="33" y="103"/>
                  </a:lnTo>
                  <a:lnTo>
                    <a:pt x="32" y="103"/>
                  </a:lnTo>
                  <a:lnTo>
                    <a:pt x="32" y="103"/>
                  </a:lnTo>
                  <a:lnTo>
                    <a:pt x="32" y="103"/>
                  </a:lnTo>
                  <a:lnTo>
                    <a:pt x="31" y="103"/>
                  </a:lnTo>
                  <a:lnTo>
                    <a:pt x="31" y="103"/>
                  </a:lnTo>
                  <a:lnTo>
                    <a:pt x="30" y="103"/>
                  </a:lnTo>
                  <a:lnTo>
                    <a:pt x="30" y="103"/>
                  </a:lnTo>
                  <a:lnTo>
                    <a:pt x="29" y="103"/>
                  </a:lnTo>
                  <a:lnTo>
                    <a:pt x="29" y="103"/>
                  </a:lnTo>
                  <a:lnTo>
                    <a:pt x="29" y="103"/>
                  </a:lnTo>
                  <a:lnTo>
                    <a:pt x="28" y="103"/>
                  </a:lnTo>
                  <a:lnTo>
                    <a:pt x="28" y="103"/>
                  </a:lnTo>
                  <a:lnTo>
                    <a:pt x="27" y="103"/>
                  </a:lnTo>
                  <a:lnTo>
                    <a:pt x="27" y="103"/>
                  </a:lnTo>
                  <a:lnTo>
                    <a:pt x="27" y="103"/>
                  </a:lnTo>
                  <a:lnTo>
                    <a:pt x="26" y="103"/>
                  </a:lnTo>
                  <a:lnTo>
                    <a:pt x="26" y="103"/>
                  </a:lnTo>
                  <a:lnTo>
                    <a:pt x="26" y="103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3" y="103"/>
                  </a:lnTo>
                  <a:lnTo>
                    <a:pt x="23" y="103"/>
                  </a:lnTo>
                  <a:lnTo>
                    <a:pt x="23" y="103"/>
                  </a:lnTo>
                  <a:lnTo>
                    <a:pt x="22" y="103"/>
                  </a:lnTo>
                  <a:lnTo>
                    <a:pt x="22" y="102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1" y="100"/>
                  </a:lnTo>
                  <a:lnTo>
                    <a:pt x="21" y="100"/>
                  </a:lnTo>
                  <a:lnTo>
                    <a:pt x="21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9" y="100"/>
                  </a:lnTo>
                  <a:lnTo>
                    <a:pt x="19" y="99"/>
                  </a:lnTo>
                  <a:lnTo>
                    <a:pt x="19" y="99"/>
                  </a:lnTo>
                  <a:lnTo>
                    <a:pt x="19" y="99"/>
                  </a:lnTo>
                  <a:lnTo>
                    <a:pt x="18" y="99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8" y="101"/>
                  </a:lnTo>
                  <a:lnTo>
                    <a:pt x="18" y="101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100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7" y="99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99"/>
                  </a:lnTo>
                  <a:lnTo>
                    <a:pt x="15" y="99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3" y="99"/>
                  </a:lnTo>
                  <a:lnTo>
                    <a:pt x="13" y="99"/>
                  </a:lnTo>
                  <a:lnTo>
                    <a:pt x="12" y="99"/>
                  </a:lnTo>
                  <a:lnTo>
                    <a:pt x="12" y="98"/>
                  </a:lnTo>
                  <a:lnTo>
                    <a:pt x="12" y="98"/>
                  </a:lnTo>
                  <a:lnTo>
                    <a:pt x="11" y="98"/>
                  </a:lnTo>
                  <a:lnTo>
                    <a:pt x="11" y="98"/>
                  </a:lnTo>
                  <a:lnTo>
                    <a:pt x="11" y="98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9" y="98"/>
                  </a:lnTo>
                  <a:lnTo>
                    <a:pt x="9" y="98"/>
                  </a:lnTo>
                  <a:lnTo>
                    <a:pt x="7" y="98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5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3" y="97"/>
                  </a:lnTo>
                  <a:lnTo>
                    <a:pt x="3" y="97"/>
                  </a:lnTo>
                  <a:lnTo>
                    <a:pt x="3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89" name="Freeform 199"/>
            <p:cNvSpPr>
              <a:spLocks/>
            </p:cNvSpPr>
            <p:nvPr>
              <p:custDataLst>
                <p:tags r:id="rId344"/>
              </p:custDataLst>
            </p:nvPr>
          </p:nvSpPr>
          <p:spPr bwMode="auto">
            <a:xfrm>
              <a:off x="7798946" y="1821245"/>
              <a:ext cx="363823" cy="97801"/>
            </a:xfrm>
            <a:custGeom>
              <a:avLst/>
              <a:gdLst/>
              <a:ahLst/>
              <a:cxnLst>
                <a:cxn ang="0">
                  <a:pos x="2" y="48"/>
                </a:cxn>
                <a:cxn ang="0">
                  <a:pos x="4" y="45"/>
                </a:cxn>
                <a:cxn ang="0">
                  <a:pos x="6" y="42"/>
                </a:cxn>
                <a:cxn ang="0">
                  <a:pos x="7" y="39"/>
                </a:cxn>
                <a:cxn ang="0">
                  <a:pos x="9" y="35"/>
                </a:cxn>
                <a:cxn ang="0">
                  <a:pos x="11" y="31"/>
                </a:cxn>
                <a:cxn ang="0">
                  <a:pos x="13" y="27"/>
                </a:cxn>
                <a:cxn ang="0">
                  <a:pos x="14" y="24"/>
                </a:cxn>
                <a:cxn ang="0">
                  <a:pos x="16" y="20"/>
                </a:cxn>
                <a:cxn ang="0">
                  <a:pos x="18" y="16"/>
                </a:cxn>
                <a:cxn ang="0">
                  <a:pos x="20" y="12"/>
                </a:cxn>
                <a:cxn ang="0">
                  <a:pos x="23" y="8"/>
                </a:cxn>
                <a:cxn ang="0">
                  <a:pos x="27" y="7"/>
                </a:cxn>
                <a:cxn ang="0">
                  <a:pos x="30" y="6"/>
                </a:cxn>
                <a:cxn ang="0">
                  <a:pos x="34" y="4"/>
                </a:cxn>
                <a:cxn ang="0">
                  <a:pos x="39" y="4"/>
                </a:cxn>
                <a:cxn ang="0">
                  <a:pos x="42" y="2"/>
                </a:cxn>
                <a:cxn ang="0">
                  <a:pos x="46" y="2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5" y="4"/>
                </a:cxn>
                <a:cxn ang="0">
                  <a:pos x="59" y="8"/>
                </a:cxn>
                <a:cxn ang="0">
                  <a:pos x="63" y="7"/>
                </a:cxn>
                <a:cxn ang="0">
                  <a:pos x="66" y="8"/>
                </a:cxn>
                <a:cxn ang="0">
                  <a:pos x="70" y="9"/>
                </a:cxn>
                <a:cxn ang="0">
                  <a:pos x="73" y="8"/>
                </a:cxn>
                <a:cxn ang="0">
                  <a:pos x="76" y="8"/>
                </a:cxn>
                <a:cxn ang="0">
                  <a:pos x="79" y="9"/>
                </a:cxn>
                <a:cxn ang="0">
                  <a:pos x="82" y="11"/>
                </a:cxn>
                <a:cxn ang="0">
                  <a:pos x="84" y="14"/>
                </a:cxn>
                <a:cxn ang="0">
                  <a:pos x="88" y="16"/>
                </a:cxn>
                <a:cxn ang="0">
                  <a:pos x="90" y="18"/>
                </a:cxn>
                <a:cxn ang="0">
                  <a:pos x="93" y="18"/>
                </a:cxn>
                <a:cxn ang="0">
                  <a:pos x="96" y="21"/>
                </a:cxn>
                <a:cxn ang="0">
                  <a:pos x="98" y="20"/>
                </a:cxn>
                <a:cxn ang="0">
                  <a:pos x="102" y="21"/>
                </a:cxn>
                <a:cxn ang="0">
                  <a:pos x="102" y="20"/>
                </a:cxn>
                <a:cxn ang="0">
                  <a:pos x="105" y="20"/>
                </a:cxn>
                <a:cxn ang="0">
                  <a:pos x="109" y="18"/>
                </a:cxn>
                <a:cxn ang="0">
                  <a:pos x="113" y="18"/>
                </a:cxn>
                <a:cxn ang="0">
                  <a:pos x="117" y="19"/>
                </a:cxn>
                <a:cxn ang="0">
                  <a:pos x="120" y="20"/>
                </a:cxn>
                <a:cxn ang="0">
                  <a:pos x="123" y="20"/>
                </a:cxn>
                <a:cxn ang="0">
                  <a:pos x="126" y="21"/>
                </a:cxn>
                <a:cxn ang="0">
                  <a:pos x="127" y="21"/>
                </a:cxn>
                <a:cxn ang="0">
                  <a:pos x="130" y="20"/>
                </a:cxn>
                <a:cxn ang="0">
                  <a:pos x="140" y="19"/>
                </a:cxn>
                <a:cxn ang="0">
                  <a:pos x="143" y="18"/>
                </a:cxn>
                <a:cxn ang="0">
                  <a:pos x="147" y="17"/>
                </a:cxn>
                <a:cxn ang="0">
                  <a:pos x="149" y="16"/>
                </a:cxn>
                <a:cxn ang="0">
                  <a:pos x="153" y="17"/>
                </a:cxn>
                <a:cxn ang="0">
                  <a:pos x="157" y="18"/>
                </a:cxn>
                <a:cxn ang="0">
                  <a:pos x="161" y="19"/>
                </a:cxn>
                <a:cxn ang="0">
                  <a:pos x="164" y="19"/>
                </a:cxn>
                <a:cxn ang="0">
                  <a:pos x="168" y="20"/>
                </a:cxn>
                <a:cxn ang="0">
                  <a:pos x="172" y="22"/>
                </a:cxn>
                <a:cxn ang="0">
                  <a:pos x="177" y="22"/>
                </a:cxn>
                <a:cxn ang="0">
                  <a:pos x="180" y="24"/>
                </a:cxn>
                <a:cxn ang="0">
                  <a:pos x="184" y="25"/>
                </a:cxn>
              </a:cxnLst>
              <a:rect l="0" t="0" r="r" b="b"/>
              <a:pathLst>
                <a:path w="186" h="50">
                  <a:moveTo>
                    <a:pt x="0" y="50"/>
                  </a:moveTo>
                  <a:lnTo>
                    <a:pt x="0" y="50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1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3" y="48"/>
                  </a:lnTo>
                  <a:lnTo>
                    <a:pt x="3" y="47"/>
                  </a:lnTo>
                  <a:lnTo>
                    <a:pt x="3" y="47"/>
                  </a:lnTo>
                  <a:lnTo>
                    <a:pt x="3" y="47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7" y="42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9" y="38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9" y="36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2" y="9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4" y="5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9" y="7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4" y="7"/>
                  </a:lnTo>
                  <a:lnTo>
                    <a:pt x="64" y="7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4" y="8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5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7" y="8"/>
                  </a:lnTo>
                  <a:lnTo>
                    <a:pt x="77" y="9"/>
                  </a:lnTo>
                  <a:lnTo>
                    <a:pt x="77" y="9"/>
                  </a:lnTo>
                  <a:lnTo>
                    <a:pt x="77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1" y="10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4" y="12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4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5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6"/>
                  </a:lnTo>
                  <a:lnTo>
                    <a:pt x="87" y="16"/>
                  </a:lnTo>
                  <a:lnTo>
                    <a:pt x="87" y="16"/>
                  </a:lnTo>
                  <a:lnTo>
                    <a:pt x="88" y="16"/>
                  </a:lnTo>
                  <a:lnTo>
                    <a:pt x="88" y="17"/>
                  </a:lnTo>
                  <a:lnTo>
                    <a:pt x="88" y="17"/>
                  </a:lnTo>
                  <a:lnTo>
                    <a:pt x="89" y="17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9" y="17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91" y="18"/>
                  </a:lnTo>
                  <a:lnTo>
                    <a:pt x="91" y="18"/>
                  </a:lnTo>
                  <a:lnTo>
                    <a:pt x="91" y="18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3" y="18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94" y="19"/>
                  </a:lnTo>
                  <a:lnTo>
                    <a:pt x="94" y="19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5" y="20"/>
                  </a:lnTo>
                  <a:lnTo>
                    <a:pt x="95" y="20"/>
                  </a:lnTo>
                  <a:lnTo>
                    <a:pt x="95" y="21"/>
                  </a:lnTo>
                  <a:lnTo>
                    <a:pt x="96" y="21"/>
                  </a:lnTo>
                  <a:lnTo>
                    <a:pt x="96" y="21"/>
                  </a:lnTo>
                  <a:lnTo>
                    <a:pt x="96" y="21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7" y="20"/>
                  </a:lnTo>
                  <a:lnTo>
                    <a:pt x="97" y="20"/>
                  </a:lnTo>
                  <a:lnTo>
                    <a:pt x="98" y="20"/>
                  </a:lnTo>
                  <a:lnTo>
                    <a:pt x="98" y="20"/>
                  </a:lnTo>
                  <a:lnTo>
                    <a:pt x="98" y="20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1" y="21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0" y="19"/>
                  </a:lnTo>
                  <a:lnTo>
                    <a:pt x="101" y="19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2" y="20"/>
                  </a:lnTo>
                  <a:lnTo>
                    <a:pt x="102" y="20"/>
                  </a:lnTo>
                  <a:lnTo>
                    <a:pt x="102" y="20"/>
                  </a:lnTo>
                  <a:lnTo>
                    <a:pt x="102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4" y="19"/>
                  </a:lnTo>
                  <a:lnTo>
                    <a:pt x="104" y="20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6" y="19"/>
                  </a:lnTo>
                  <a:lnTo>
                    <a:pt x="106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8" y="19"/>
                  </a:lnTo>
                  <a:lnTo>
                    <a:pt x="108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15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20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20" y="20"/>
                  </a:lnTo>
                  <a:lnTo>
                    <a:pt x="120" y="20"/>
                  </a:lnTo>
                  <a:lnTo>
                    <a:pt x="120" y="20"/>
                  </a:lnTo>
                  <a:lnTo>
                    <a:pt x="121" y="20"/>
                  </a:lnTo>
                  <a:lnTo>
                    <a:pt x="121" y="20"/>
                  </a:lnTo>
                  <a:lnTo>
                    <a:pt x="121" y="20"/>
                  </a:lnTo>
                  <a:lnTo>
                    <a:pt x="122" y="20"/>
                  </a:lnTo>
                  <a:lnTo>
                    <a:pt x="122" y="20"/>
                  </a:lnTo>
                  <a:lnTo>
                    <a:pt x="123" y="20"/>
                  </a:lnTo>
                  <a:lnTo>
                    <a:pt x="123" y="20"/>
                  </a:lnTo>
                  <a:lnTo>
                    <a:pt x="123" y="20"/>
                  </a:lnTo>
                  <a:lnTo>
                    <a:pt x="123" y="20"/>
                  </a:lnTo>
                  <a:lnTo>
                    <a:pt x="124" y="21"/>
                  </a:lnTo>
                  <a:lnTo>
                    <a:pt x="124" y="21"/>
                  </a:lnTo>
                  <a:lnTo>
                    <a:pt x="124" y="21"/>
                  </a:lnTo>
                  <a:lnTo>
                    <a:pt x="124" y="22"/>
                  </a:lnTo>
                  <a:lnTo>
                    <a:pt x="124" y="21"/>
                  </a:lnTo>
                  <a:lnTo>
                    <a:pt x="125" y="21"/>
                  </a:lnTo>
                  <a:lnTo>
                    <a:pt x="125" y="22"/>
                  </a:lnTo>
                  <a:lnTo>
                    <a:pt x="125" y="21"/>
                  </a:lnTo>
                  <a:lnTo>
                    <a:pt x="126" y="21"/>
                  </a:lnTo>
                  <a:lnTo>
                    <a:pt x="126" y="21"/>
                  </a:lnTo>
                  <a:lnTo>
                    <a:pt x="127" y="21"/>
                  </a:lnTo>
                  <a:lnTo>
                    <a:pt x="127" y="21"/>
                  </a:lnTo>
                  <a:lnTo>
                    <a:pt x="127" y="22"/>
                  </a:lnTo>
                  <a:lnTo>
                    <a:pt x="127" y="22"/>
                  </a:lnTo>
                  <a:lnTo>
                    <a:pt x="127" y="21"/>
                  </a:lnTo>
                  <a:lnTo>
                    <a:pt x="128" y="22"/>
                  </a:lnTo>
                  <a:lnTo>
                    <a:pt x="128" y="21"/>
                  </a:lnTo>
                  <a:lnTo>
                    <a:pt x="127" y="21"/>
                  </a:lnTo>
                  <a:lnTo>
                    <a:pt x="128" y="21"/>
                  </a:lnTo>
                  <a:lnTo>
                    <a:pt x="127" y="21"/>
                  </a:lnTo>
                  <a:lnTo>
                    <a:pt x="125" y="20"/>
                  </a:lnTo>
                  <a:lnTo>
                    <a:pt x="125" y="20"/>
                  </a:lnTo>
                  <a:lnTo>
                    <a:pt x="125" y="20"/>
                  </a:lnTo>
                  <a:lnTo>
                    <a:pt x="126" y="20"/>
                  </a:lnTo>
                  <a:lnTo>
                    <a:pt x="127" y="20"/>
                  </a:lnTo>
                  <a:lnTo>
                    <a:pt x="127" y="20"/>
                  </a:lnTo>
                  <a:lnTo>
                    <a:pt x="128" y="20"/>
                  </a:lnTo>
                  <a:lnTo>
                    <a:pt x="129" y="20"/>
                  </a:lnTo>
                  <a:lnTo>
                    <a:pt x="129" y="20"/>
                  </a:lnTo>
                  <a:lnTo>
                    <a:pt x="130" y="20"/>
                  </a:lnTo>
                  <a:lnTo>
                    <a:pt x="132" y="20"/>
                  </a:lnTo>
                  <a:lnTo>
                    <a:pt x="133" y="20"/>
                  </a:lnTo>
                  <a:lnTo>
                    <a:pt x="134" y="20"/>
                  </a:lnTo>
                  <a:lnTo>
                    <a:pt x="135" y="20"/>
                  </a:lnTo>
                  <a:lnTo>
                    <a:pt x="136" y="20"/>
                  </a:lnTo>
                  <a:lnTo>
                    <a:pt x="137" y="20"/>
                  </a:lnTo>
                  <a:lnTo>
                    <a:pt x="138" y="20"/>
                  </a:lnTo>
                  <a:lnTo>
                    <a:pt x="139" y="20"/>
                  </a:lnTo>
                  <a:lnTo>
                    <a:pt x="139" y="19"/>
                  </a:lnTo>
                  <a:lnTo>
                    <a:pt x="140" y="19"/>
                  </a:lnTo>
                  <a:lnTo>
                    <a:pt x="140" y="20"/>
                  </a:lnTo>
                  <a:lnTo>
                    <a:pt x="140" y="19"/>
                  </a:lnTo>
                  <a:lnTo>
                    <a:pt x="140" y="19"/>
                  </a:lnTo>
                  <a:lnTo>
                    <a:pt x="141" y="19"/>
                  </a:lnTo>
                  <a:lnTo>
                    <a:pt x="141" y="18"/>
                  </a:lnTo>
                  <a:lnTo>
                    <a:pt x="141" y="18"/>
                  </a:lnTo>
                  <a:lnTo>
                    <a:pt x="142" y="18"/>
                  </a:lnTo>
                  <a:lnTo>
                    <a:pt x="142" y="18"/>
                  </a:lnTo>
                  <a:lnTo>
                    <a:pt x="143" y="18"/>
                  </a:lnTo>
                  <a:lnTo>
                    <a:pt x="143" y="18"/>
                  </a:lnTo>
                  <a:lnTo>
                    <a:pt x="143" y="18"/>
                  </a:lnTo>
                  <a:lnTo>
                    <a:pt x="144" y="18"/>
                  </a:lnTo>
                  <a:lnTo>
                    <a:pt x="144" y="18"/>
                  </a:lnTo>
                  <a:lnTo>
                    <a:pt x="144" y="17"/>
                  </a:lnTo>
                  <a:lnTo>
                    <a:pt x="145" y="17"/>
                  </a:lnTo>
                  <a:lnTo>
                    <a:pt x="145" y="17"/>
                  </a:lnTo>
                  <a:lnTo>
                    <a:pt x="145" y="17"/>
                  </a:lnTo>
                  <a:lnTo>
                    <a:pt x="146" y="17"/>
                  </a:lnTo>
                  <a:lnTo>
                    <a:pt x="146" y="17"/>
                  </a:lnTo>
                  <a:lnTo>
                    <a:pt x="147" y="17"/>
                  </a:lnTo>
                  <a:lnTo>
                    <a:pt x="147" y="17"/>
                  </a:lnTo>
                  <a:lnTo>
                    <a:pt x="148" y="16"/>
                  </a:lnTo>
                  <a:lnTo>
                    <a:pt x="148" y="17"/>
                  </a:lnTo>
                  <a:lnTo>
                    <a:pt x="148" y="17"/>
                  </a:lnTo>
                  <a:lnTo>
                    <a:pt x="148" y="17"/>
                  </a:lnTo>
                  <a:lnTo>
                    <a:pt x="149" y="17"/>
                  </a:lnTo>
                  <a:lnTo>
                    <a:pt x="149" y="16"/>
                  </a:lnTo>
                  <a:lnTo>
                    <a:pt x="149" y="16"/>
                  </a:lnTo>
                  <a:lnTo>
                    <a:pt x="149" y="16"/>
                  </a:lnTo>
                  <a:lnTo>
                    <a:pt x="149" y="16"/>
                  </a:lnTo>
                  <a:lnTo>
                    <a:pt x="150" y="16"/>
                  </a:lnTo>
                  <a:lnTo>
                    <a:pt x="150" y="16"/>
                  </a:lnTo>
                  <a:lnTo>
                    <a:pt x="150" y="16"/>
                  </a:lnTo>
                  <a:lnTo>
                    <a:pt x="151" y="16"/>
                  </a:lnTo>
                  <a:lnTo>
                    <a:pt x="151" y="16"/>
                  </a:lnTo>
                  <a:lnTo>
                    <a:pt x="152" y="17"/>
                  </a:lnTo>
                  <a:lnTo>
                    <a:pt x="152" y="17"/>
                  </a:lnTo>
                  <a:lnTo>
                    <a:pt x="152" y="17"/>
                  </a:lnTo>
                  <a:lnTo>
                    <a:pt x="153" y="17"/>
                  </a:lnTo>
                  <a:lnTo>
                    <a:pt x="153" y="17"/>
                  </a:lnTo>
                  <a:lnTo>
                    <a:pt x="154" y="18"/>
                  </a:lnTo>
                  <a:lnTo>
                    <a:pt x="154" y="18"/>
                  </a:lnTo>
                  <a:lnTo>
                    <a:pt x="154" y="18"/>
                  </a:lnTo>
                  <a:lnTo>
                    <a:pt x="155" y="18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6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7" y="18"/>
                  </a:lnTo>
                  <a:lnTo>
                    <a:pt x="157" y="18"/>
                  </a:lnTo>
                  <a:lnTo>
                    <a:pt x="158" y="18"/>
                  </a:lnTo>
                  <a:lnTo>
                    <a:pt x="158" y="18"/>
                  </a:lnTo>
                  <a:lnTo>
                    <a:pt x="159" y="18"/>
                  </a:lnTo>
                  <a:lnTo>
                    <a:pt x="159" y="18"/>
                  </a:lnTo>
                  <a:lnTo>
                    <a:pt x="159" y="18"/>
                  </a:lnTo>
                  <a:lnTo>
                    <a:pt x="159" y="19"/>
                  </a:lnTo>
                  <a:lnTo>
                    <a:pt x="160" y="19"/>
                  </a:lnTo>
                  <a:lnTo>
                    <a:pt x="160" y="19"/>
                  </a:lnTo>
                  <a:lnTo>
                    <a:pt x="161" y="19"/>
                  </a:lnTo>
                  <a:lnTo>
                    <a:pt x="161" y="19"/>
                  </a:lnTo>
                  <a:lnTo>
                    <a:pt x="161" y="19"/>
                  </a:lnTo>
                  <a:lnTo>
                    <a:pt x="162" y="19"/>
                  </a:lnTo>
                  <a:lnTo>
                    <a:pt x="162" y="19"/>
                  </a:lnTo>
                  <a:lnTo>
                    <a:pt x="163" y="19"/>
                  </a:lnTo>
                  <a:lnTo>
                    <a:pt x="163" y="19"/>
                  </a:lnTo>
                  <a:lnTo>
                    <a:pt x="163" y="19"/>
                  </a:lnTo>
                  <a:lnTo>
                    <a:pt x="164" y="19"/>
                  </a:lnTo>
                  <a:lnTo>
                    <a:pt x="164" y="19"/>
                  </a:lnTo>
                  <a:lnTo>
                    <a:pt x="164" y="19"/>
                  </a:lnTo>
                  <a:lnTo>
                    <a:pt x="165" y="20"/>
                  </a:lnTo>
                  <a:lnTo>
                    <a:pt x="165" y="20"/>
                  </a:lnTo>
                  <a:lnTo>
                    <a:pt x="166" y="20"/>
                  </a:lnTo>
                  <a:lnTo>
                    <a:pt x="166" y="20"/>
                  </a:lnTo>
                  <a:lnTo>
                    <a:pt x="166" y="20"/>
                  </a:lnTo>
                  <a:lnTo>
                    <a:pt x="166" y="20"/>
                  </a:lnTo>
                  <a:lnTo>
                    <a:pt x="167" y="20"/>
                  </a:lnTo>
                  <a:lnTo>
                    <a:pt x="167" y="20"/>
                  </a:lnTo>
                  <a:lnTo>
                    <a:pt x="167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21"/>
                  </a:lnTo>
                  <a:lnTo>
                    <a:pt x="169" y="21"/>
                  </a:lnTo>
                  <a:lnTo>
                    <a:pt x="169" y="21"/>
                  </a:lnTo>
                  <a:lnTo>
                    <a:pt x="170" y="21"/>
                  </a:lnTo>
                  <a:lnTo>
                    <a:pt x="170" y="21"/>
                  </a:lnTo>
                  <a:lnTo>
                    <a:pt x="170" y="21"/>
                  </a:lnTo>
                  <a:lnTo>
                    <a:pt x="171" y="21"/>
                  </a:lnTo>
                  <a:lnTo>
                    <a:pt x="171" y="21"/>
                  </a:lnTo>
                  <a:lnTo>
                    <a:pt x="172" y="22"/>
                  </a:lnTo>
                  <a:lnTo>
                    <a:pt x="172" y="22"/>
                  </a:lnTo>
                  <a:lnTo>
                    <a:pt x="173" y="22"/>
                  </a:lnTo>
                  <a:lnTo>
                    <a:pt x="173" y="22"/>
                  </a:lnTo>
                  <a:lnTo>
                    <a:pt x="173" y="22"/>
                  </a:lnTo>
                  <a:lnTo>
                    <a:pt x="174" y="22"/>
                  </a:lnTo>
                  <a:lnTo>
                    <a:pt x="174" y="22"/>
                  </a:lnTo>
                  <a:lnTo>
                    <a:pt x="175" y="22"/>
                  </a:lnTo>
                  <a:lnTo>
                    <a:pt x="176" y="22"/>
                  </a:lnTo>
                  <a:lnTo>
                    <a:pt x="176" y="22"/>
                  </a:lnTo>
                  <a:lnTo>
                    <a:pt x="177" y="22"/>
                  </a:lnTo>
                  <a:lnTo>
                    <a:pt x="177" y="22"/>
                  </a:lnTo>
                  <a:lnTo>
                    <a:pt x="177" y="22"/>
                  </a:lnTo>
                  <a:lnTo>
                    <a:pt x="177" y="22"/>
                  </a:lnTo>
                  <a:lnTo>
                    <a:pt x="178" y="22"/>
                  </a:lnTo>
                  <a:lnTo>
                    <a:pt x="178" y="22"/>
                  </a:lnTo>
                  <a:lnTo>
                    <a:pt x="178" y="23"/>
                  </a:lnTo>
                  <a:lnTo>
                    <a:pt x="179" y="23"/>
                  </a:lnTo>
                  <a:lnTo>
                    <a:pt x="179" y="23"/>
                  </a:lnTo>
                  <a:lnTo>
                    <a:pt x="179" y="23"/>
                  </a:lnTo>
                  <a:lnTo>
                    <a:pt x="180" y="24"/>
                  </a:lnTo>
                  <a:lnTo>
                    <a:pt x="180" y="24"/>
                  </a:lnTo>
                  <a:lnTo>
                    <a:pt x="181" y="24"/>
                  </a:lnTo>
                  <a:lnTo>
                    <a:pt x="181" y="24"/>
                  </a:lnTo>
                  <a:lnTo>
                    <a:pt x="182" y="24"/>
                  </a:lnTo>
                  <a:lnTo>
                    <a:pt x="182" y="24"/>
                  </a:lnTo>
                  <a:lnTo>
                    <a:pt x="182" y="24"/>
                  </a:lnTo>
                  <a:lnTo>
                    <a:pt x="183" y="24"/>
                  </a:lnTo>
                  <a:lnTo>
                    <a:pt x="183" y="24"/>
                  </a:lnTo>
                  <a:lnTo>
                    <a:pt x="184" y="24"/>
                  </a:lnTo>
                  <a:lnTo>
                    <a:pt x="184" y="25"/>
                  </a:lnTo>
                  <a:lnTo>
                    <a:pt x="184" y="25"/>
                  </a:lnTo>
                  <a:lnTo>
                    <a:pt x="185" y="25"/>
                  </a:lnTo>
                  <a:lnTo>
                    <a:pt x="185" y="25"/>
                  </a:lnTo>
                  <a:lnTo>
                    <a:pt x="185" y="25"/>
                  </a:lnTo>
                  <a:lnTo>
                    <a:pt x="186" y="25"/>
                  </a:lnTo>
                  <a:lnTo>
                    <a:pt x="186" y="25"/>
                  </a:lnTo>
                  <a:lnTo>
                    <a:pt x="186" y="25"/>
                  </a:lnTo>
                  <a:lnTo>
                    <a:pt x="186" y="25"/>
                  </a:lnTo>
                  <a:lnTo>
                    <a:pt x="186" y="26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90" name="Freeform 200"/>
            <p:cNvSpPr>
              <a:spLocks/>
            </p:cNvSpPr>
            <p:nvPr>
              <p:custDataLst>
                <p:tags r:id="rId345"/>
              </p:custDataLst>
            </p:nvPr>
          </p:nvSpPr>
          <p:spPr bwMode="auto">
            <a:xfrm>
              <a:off x="7705055" y="1917095"/>
              <a:ext cx="93891" cy="12714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" y="63"/>
                </a:cxn>
                <a:cxn ang="0">
                  <a:pos x="3" y="61"/>
                </a:cxn>
                <a:cxn ang="0">
                  <a:pos x="4" y="60"/>
                </a:cxn>
                <a:cxn ang="0">
                  <a:pos x="4" y="58"/>
                </a:cxn>
                <a:cxn ang="0">
                  <a:pos x="5" y="57"/>
                </a:cxn>
                <a:cxn ang="0">
                  <a:pos x="6" y="55"/>
                </a:cxn>
                <a:cxn ang="0">
                  <a:pos x="8" y="54"/>
                </a:cxn>
                <a:cxn ang="0">
                  <a:pos x="8" y="53"/>
                </a:cxn>
                <a:cxn ang="0">
                  <a:pos x="9" y="51"/>
                </a:cxn>
                <a:cxn ang="0">
                  <a:pos x="10" y="50"/>
                </a:cxn>
                <a:cxn ang="0">
                  <a:pos x="11" y="48"/>
                </a:cxn>
                <a:cxn ang="0">
                  <a:pos x="12" y="47"/>
                </a:cxn>
                <a:cxn ang="0">
                  <a:pos x="13" y="46"/>
                </a:cxn>
                <a:cxn ang="0">
                  <a:pos x="14" y="47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7" y="47"/>
                </a:cxn>
                <a:cxn ang="0">
                  <a:pos x="19" y="48"/>
                </a:cxn>
                <a:cxn ang="0">
                  <a:pos x="21" y="48"/>
                </a:cxn>
                <a:cxn ang="0">
                  <a:pos x="22" y="48"/>
                </a:cxn>
                <a:cxn ang="0">
                  <a:pos x="23" y="46"/>
                </a:cxn>
                <a:cxn ang="0">
                  <a:pos x="25" y="44"/>
                </a:cxn>
                <a:cxn ang="0">
                  <a:pos x="25" y="43"/>
                </a:cxn>
                <a:cxn ang="0">
                  <a:pos x="26" y="41"/>
                </a:cxn>
                <a:cxn ang="0">
                  <a:pos x="28" y="40"/>
                </a:cxn>
                <a:cxn ang="0">
                  <a:pos x="29" y="39"/>
                </a:cxn>
                <a:cxn ang="0">
                  <a:pos x="30" y="38"/>
                </a:cxn>
                <a:cxn ang="0">
                  <a:pos x="31" y="37"/>
                </a:cxn>
                <a:cxn ang="0">
                  <a:pos x="33" y="35"/>
                </a:cxn>
                <a:cxn ang="0">
                  <a:pos x="34" y="34"/>
                </a:cxn>
                <a:cxn ang="0">
                  <a:pos x="35" y="32"/>
                </a:cxn>
                <a:cxn ang="0">
                  <a:pos x="35" y="31"/>
                </a:cxn>
                <a:cxn ang="0">
                  <a:pos x="35" y="29"/>
                </a:cxn>
                <a:cxn ang="0">
                  <a:pos x="36" y="27"/>
                </a:cxn>
                <a:cxn ang="0">
                  <a:pos x="37" y="26"/>
                </a:cxn>
                <a:cxn ang="0">
                  <a:pos x="38" y="24"/>
                </a:cxn>
                <a:cxn ang="0">
                  <a:pos x="39" y="22"/>
                </a:cxn>
                <a:cxn ang="0">
                  <a:pos x="39" y="21"/>
                </a:cxn>
                <a:cxn ang="0">
                  <a:pos x="38" y="20"/>
                </a:cxn>
                <a:cxn ang="0">
                  <a:pos x="37" y="20"/>
                </a:cxn>
                <a:cxn ang="0">
                  <a:pos x="37" y="18"/>
                </a:cxn>
                <a:cxn ang="0">
                  <a:pos x="38" y="16"/>
                </a:cxn>
                <a:cxn ang="0">
                  <a:pos x="39" y="15"/>
                </a:cxn>
                <a:cxn ang="0">
                  <a:pos x="41" y="13"/>
                </a:cxn>
                <a:cxn ang="0">
                  <a:pos x="42" y="11"/>
                </a:cxn>
                <a:cxn ang="0">
                  <a:pos x="43" y="10"/>
                </a:cxn>
                <a:cxn ang="0">
                  <a:pos x="44" y="9"/>
                </a:cxn>
                <a:cxn ang="0">
                  <a:pos x="46" y="7"/>
                </a:cxn>
                <a:cxn ang="0">
                  <a:pos x="45" y="5"/>
                </a:cxn>
                <a:cxn ang="0">
                  <a:pos x="45" y="4"/>
                </a:cxn>
                <a:cxn ang="0">
                  <a:pos x="45" y="1"/>
                </a:cxn>
                <a:cxn ang="0">
                  <a:pos x="47" y="0"/>
                </a:cxn>
              </a:cxnLst>
              <a:rect l="0" t="0" r="r" b="b"/>
              <a:pathLst>
                <a:path w="48" h="65">
                  <a:moveTo>
                    <a:pt x="1" y="65"/>
                  </a:moveTo>
                  <a:lnTo>
                    <a:pt x="1" y="64"/>
                  </a:lnTo>
                  <a:lnTo>
                    <a:pt x="0" y="64"/>
                  </a:lnTo>
                  <a:lnTo>
                    <a:pt x="1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2" y="63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1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6"/>
                  </a:lnTo>
                  <a:lnTo>
                    <a:pt x="6" y="56"/>
                  </a:lnTo>
                  <a:lnTo>
                    <a:pt x="6" y="5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7" y="54"/>
                  </a:lnTo>
                  <a:lnTo>
                    <a:pt x="8" y="54"/>
                  </a:lnTo>
                  <a:lnTo>
                    <a:pt x="8" y="53"/>
                  </a:lnTo>
                  <a:lnTo>
                    <a:pt x="7" y="53"/>
                  </a:lnTo>
                  <a:lnTo>
                    <a:pt x="7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1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1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6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5" y="47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9"/>
                  </a:lnTo>
                  <a:lnTo>
                    <a:pt x="16" y="48"/>
                  </a:lnTo>
                  <a:lnTo>
                    <a:pt x="16" y="49"/>
                  </a:lnTo>
                  <a:lnTo>
                    <a:pt x="16" y="48"/>
                  </a:lnTo>
                  <a:lnTo>
                    <a:pt x="16" y="49"/>
                  </a:lnTo>
                  <a:lnTo>
                    <a:pt x="16" y="48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2" y="48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4" y="46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5" y="43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6" y="42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7" y="41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4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5" y="30"/>
                  </a:lnTo>
                  <a:lnTo>
                    <a:pt x="35" y="30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5" y="28"/>
                  </a:lnTo>
                  <a:lnTo>
                    <a:pt x="35" y="28"/>
                  </a:lnTo>
                  <a:lnTo>
                    <a:pt x="35" y="28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7" y="27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7" y="25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7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1" y="14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1" y="11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91" name="Freeform 201"/>
            <p:cNvSpPr>
              <a:spLocks/>
            </p:cNvSpPr>
            <p:nvPr>
              <p:custDataLst>
                <p:tags r:id="rId346"/>
              </p:custDataLst>
            </p:nvPr>
          </p:nvSpPr>
          <p:spPr bwMode="auto">
            <a:xfrm>
              <a:off x="5285429" y="708261"/>
              <a:ext cx="244505" cy="97801"/>
            </a:xfrm>
            <a:custGeom>
              <a:avLst/>
              <a:gdLst/>
              <a:ahLst/>
              <a:cxnLst>
                <a:cxn ang="0">
                  <a:pos x="9" y="47"/>
                </a:cxn>
                <a:cxn ang="0">
                  <a:pos x="8" y="44"/>
                </a:cxn>
                <a:cxn ang="0">
                  <a:pos x="8" y="39"/>
                </a:cxn>
                <a:cxn ang="0">
                  <a:pos x="7" y="37"/>
                </a:cxn>
                <a:cxn ang="0">
                  <a:pos x="5" y="33"/>
                </a:cxn>
                <a:cxn ang="0">
                  <a:pos x="5" y="29"/>
                </a:cxn>
                <a:cxn ang="0">
                  <a:pos x="5" y="26"/>
                </a:cxn>
                <a:cxn ang="0">
                  <a:pos x="7" y="24"/>
                </a:cxn>
                <a:cxn ang="0">
                  <a:pos x="8" y="21"/>
                </a:cxn>
                <a:cxn ang="0">
                  <a:pos x="6" y="18"/>
                </a:cxn>
                <a:cxn ang="0">
                  <a:pos x="5" y="14"/>
                </a:cxn>
                <a:cxn ang="0">
                  <a:pos x="5" y="10"/>
                </a:cxn>
                <a:cxn ang="0">
                  <a:pos x="2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14" y="1"/>
                </a:cxn>
                <a:cxn ang="0">
                  <a:pos x="14" y="5"/>
                </a:cxn>
                <a:cxn ang="0">
                  <a:pos x="14" y="9"/>
                </a:cxn>
                <a:cxn ang="0">
                  <a:pos x="17" y="11"/>
                </a:cxn>
                <a:cxn ang="0">
                  <a:pos x="21" y="10"/>
                </a:cxn>
                <a:cxn ang="0">
                  <a:pos x="24" y="13"/>
                </a:cxn>
                <a:cxn ang="0">
                  <a:pos x="27" y="15"/>
                </a:cxn>
                <a:cxn ang="0">
                  <a:pos x="36" y="20"/>
                </a:cxn>
                <a:cxn ang="0">
                  <a:pos x="41" y="21"/>
                </a:cxn>
                <a:cxn ang="0">
                  <a:pos x="45" y="21"/>
                </a:cxn>
                <a:cxn ang="0">
                  <a:pos x="49" y="22"/>
                </a:cxn>
                <a:cxn ang="0">
                  <a:pos x="58" y="21"/>
                </a:cxn>
                <a:cxn ang="0">
                  <a:pos x="61" y="20"/>
                </a:cxn>
                <a:cxn ang="0">
                  <a:pos x="65" y="19"/>
                </a:cxn>
                <a:cxn ang="0">
                  <a:pos x="68" y="18"/>
                </a:cxn>
                <a:cxn ang="0">
                  <a:pos x="71" y="17"/>
                </a:cxn>
                <a:cxn ang="0">
                  <a:pos x="71" y="13"/>
                </a:cxn>
                <a:cxn ang="0">
                  <a:pos x="74" y="15"/>
                </a:cxn>
                <a:cxn ang="0">
                  <a:pos x="75" y="13"/>
                </a:cxn>
                <a:cxn ang="0">
                  <a:pos x="78" y="13"/>
                </a:cxn>
                <a:cxn ang="0">
                  <a:pos x="79" y="11"/>
                </a:cxn>
                <a:cxn ang="0">
                  <a:pos x="81" y="9"/>
                </a:cxn>
                <a:cxn ang="0">
                  <a:pos x="84" y="7"/>
                </a:cxn>
                <a:cxn ang="0">
                  <a:pos x="86" y="8"/>
                </a:cxn>
                <a:cxn ang="0">
                  <a:pos x="86" y="11"/>
                </a:cxn>
                <a:cxn ang="0">
                  <a:pos x="88" y="12"/>
                </a:cxn>
                <a:cxn ang="0">
                  <a:pos x="90" y="13"/>
                </a:cxn>
                <a:cxn ang="0">
                  <a:pos x="92" y="13"/>
                </a:cxn>
                <a:cxn ang="0">
                  <a:pos x="95" y="15"/>
                </a:cxn>
                <a:cxn ang="0">
                  <a:pos x="98" y="15"/>
                </a:cxn>
                <a:cxn ang="0">
                  <a:pos x="101" y="17"/>
                </a:cxn>
                <a:cxn ang="0">
                  <a:pos x="105" y="16"/>
                </a:cxn>
                <a:cxn ang="0">
                  <a:pos x="108" y="15"/>
                </a:cxn>
                <a:cxn ang="0">
                  <a:pos x="109" y="15"/>
                </a:cxn>
                <a:cxn ang="0">
                  <a:pos x="113" y="13"/>
                </a:cxn>
                <a:cxn ang="0">
                  <a:pos x="115" y="10"/>
                </a:cxn>
                <a:cxn ang="0">
                  <a:pos x="118" y="10"/>
                </a:cxn>
                <a:cxn ang="0">
                  <a:pos x="120" y="12"/>
                </a:cxn>
                <a:cxn ang="0">
                  <a:pos x="122" y="14"/>
                </a:cxn>
                <a:cxn ang="0">
                  <a:pos x="125" y="16"/>
                </a:cxn>
                <a:cxn ang="0">
                  <a:pos x="123" y="17"/>
                </a:cxn>
                <a:cxn ang="0">
                  <a:pos x="121" y="19"/>
                </a:cxn>
              </a:cxnLst>
              <a:rect l="0" t="0" r="r" b="b"/>
              <a:pathLst>
                <a:path w="125" h="50">
                  <a:moveTo>
                    <a:pt x="11" y="50"/>
                  </a:moveTo>
                  <a:lnTo>
                    <a:pt x="10" y="50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9" y="49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40"/>
                  </a:lnTo>
                  <a:lnTo>
                    <a:pt x="8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8" y="23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6" y="14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31" y="18"/>
                  </a:lnTo>
                  <a:lnTo>
                    <a:pt x="32" y="19"/>
                  </a:lnTo>
                  <a:lnTo>
                    <a:pt x="33" y="19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51" y="22"/>
                  </a:lnTo>
                  <a:lnTo>
                    <a:pt x="52" y="22"/>
                  </a:lnTo>
                  <a:lnTo>
                    <a:pt x="54" y="22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7" y="21"/>
                  </a:lnTo>
                  <a:lnTo>
                    <a:pt x="57" y="21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59" y="21"/>
                  </a:lnTo>
                  <a:lnTo>
                    <a:pt x="59" y="21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6" y="19"/>
                  </a:lnTo>
                  <a:lnTo>
                    <a:pt x="66" y="19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0" y="17"/>
                  </a:lnTo>
                  <a:lnTo>
                    <a:pt x="70" y="17"/>
                  </a:lnTo>
                  <a:lnTo>
                    <a:pt x="70" y="18"/>
                  </a:lnTo>
                  <a:lnTo>
                    <a:pt x="71" y="18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3"/>
                  </a:lnTo>
                  <a:lnTo>
                    <a:pt x="72" y="13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3" y="15"/>
                  </a:lnTo>
                  <a:lnTo>
                    <a:pt x="73" y="15"/>
                  </a:lnTo>
                  <a:lnTo>
                    <a:pt x="74" y="15"/>
                  </a:lnTo>
                  <a:lnTo>
                    <a:pt x="74" y="15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5" y="14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4" y="13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78" y="13"/>
                  </a:lnTo>
                  <a:lnTo>
                    <a:pt x="78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80" y="10"/>
                  </a:lnTo>
                  <a:lnTo>
                    <a:pt x="81" y="10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8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5" y="11"/>
                  </a:lnTo>
                  <a:lnTo>
                    <a:pt x="85" y="12"/>
                  </a:lnTo>
                  <a:lnTo>
                    <a:pt x="86" y="12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7" y="13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2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5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7" y="14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9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1" y="16"/>
                  </a:lnTo>
                  <a:lnTo>
                    <a:pt x="101" y="17"/>
                  </a:lnTo>
                  <a:lnTo>
                    <a:pt x="101" y="16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4" y="16"/>
                  </a:lnTo>
                  <a:lnTo>
                    <a:pt x="104" y="16"/>
                  </a:lnTo>
                  <a:lnTo>
                    <a:pt x="104" y="16"/>
                  </a:lnTo>
                  <a:lnTo>
                    <a:pt x="105" y="16"/>
                  </a:lnTo>
                  <a:lnTo>
                    <a:pt x="105" y="16"/>
                  </a:lnTo>
                  <a:lnTo>
                    <a:pt x="106" y="16"/>
                  </a:lnTo>
                  <a:lnTo>
                    <a:pt x="106" y="16"/>
                  </a:lnTo>
                  <a:lnTo>
                    <a:pt x="106" y="17"/>
                  </a:lnTo>
                  <a:lnTo>
                    <a:pt x="106" y="17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8" y="16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7" y="15"/>
                  </a:lnTo>
                  <a:lnTo>
                    <a:pt x="107" y="15"/>
                  </a:lnTo>
                  <a:lnTo>
                    <a:pt x="107" y="15"/>
                  </a:lnTo>
                  <a:lnTo>
                    <a:pt x="107" y="14"/>
                  </a:lnTo>
                  <a:lnTo>
                    <a:pt x="107" y="14"/>
                  </a:lnTo>
                  <a:lnTo>
                    <a:pt x="107" y="14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08" y="15"/>
                  </a:lnTo>
                  <a:lnTo>
                    <a:pt x="109" y="15"/>
                  </a:lnTo>
                  <a:lnTo>
                    <a:pt x="109" y="14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10" y="13"/>
                  </a:lnTo>
                  <a:lnTo>
                    <a:pt x="111" y="13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3" y="13"/>
                  </a:lnTo>
                  <a:lnTo>
                    <a:pt x="113" y="13"/>
                  </a:lnTo>
                  <a:lnTo>
                    <a:pt x="113" y="12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5" y="11"/>
                  </a:lnTo>
                  <a:lnTo>
                    <a:pt x="115" y="10"/>
                  </a:lnTo>
                  <a:lnTo>
                    <a:pt x="115" y="10"/>
                  </a:lnTo>
                  <a:lnTo>
                    <a:pt x="115" y="10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116" y="9"/>
                  </a:lnTo>
                  <a:lnTo>
                    <a:pt x="117" y="9"/>
                  </a:lnTo>
                  <a:lnTo>
                    <a:pt x="117" y="9"/>
                  </a:lnTo>
                  <a:lnTo>
                    <a:pt x="117" y="10"/>
                  </a:lnTo>
                  <a:lnTo>
                    <a:pt x="117" y="10"/>
                  </a:lnTo>
                  <a:lnTo>
                    <a:pt x="117" y="10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20" y="12"/>
                  </a:lnTo>
                  <a:lnTo>
                    <a:pt x="120" y="13"/>
                  </a:lnTo>
                  <a:lnTo>
                    <a:pt x="120" y="13"/>
                  </a:lnTo>
                  <a:lnTo>
                    <a:pt x="121" y="13"/>
                  </a:lnTo>
                  <a:lnTo>
                    <a:pt x="121" y="13"/>
                  </a:lnTo>
                  <a:lnTo>
                    <a:pt x="121" y="13"/>
                  </a:lnTo>
                  <a:lnTo>
                    <a:pt x="122" y="13"/>
                  </a:lnTo>
                  <a:lnTo>
                    <a:pt x="122" y="14"/>
                  </a:lnTo>
                  <a:lnTo>
                    <a:pt x="122" y="14"/>
                  </a:lnTo>
                  <a:lnTo>
                    <a:pt x="122" y="14"/>
                  </a:lnTo>
                  <a:lnTo>
                    <a:pt x="122" y="14"/>
                  </a:lnTo>
                  <a:lnTo>
                    <a:pt x="122" y="15"/>
                  </a:lnTo>
                  <a:lnTo>
                    <a:pt x="122" y="15"/>
                  </a:lnTo>
                  <a:lnTo>
                    <a:pt x="123" y="15"/>
                  </a:lnTo>
                  <a:lnTo>
                    <a:pt x="123" y="15"/>
                  </a:lnTo>
                  <a:lnTo>
                    <a:pt x="124" y="15"/>
                  </a:lnTo>
                  <a:lnTo>
                    <a:pt x="124" y="15"/>
                  </a:lnTo>
                  <a:lnTo>
                    <a:pt x="124" y="15"/>
                  </a:lnTo>
                  <a:lnTo>
                    <a:pt x="124" y="15"/>
                  </a:lnTo>
                  <a:lnTo>
                    <a:pt x="125" y="15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2" y="17"/>
                  </a:lnTo>
                  <a:lnTo>
                    <a:pt x="122" y="17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9"/>
                  </a:lnTo>
                  <a:lnTo>
                    <a:pt x="122" y="19"/>
                  </a:lnTo>
                  <a:lnTo>
                    <a:pt x="122" y="19"/>
                  </a:lnTo>
                  <a:lnTo>
                    <a:pt x="122" y="19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121" y="20"/>
                  </a:lnTo>
                  <a:lnTo>
                    <a:pt x="121" y="20"/>
                  </a:lnTo>
                  <a:lnTo>
                    <a:pt x="121" y="20"/>
                  </a:lnTo>
                  <a:lnTo>
                    <a:pt x="121" y="21"/>
                  </a:lnTo>
                  <a:lnTo>
                    <a:pt x="120" y="21"/>
                  </a:lnTo>
                  <a:lnTo>
                    <a:pt x="120" y="21"/>
                  </a:lnTo>
                  <a:lnTo>
                    <a:pt x="121" y="21"/>
                  </a:lnTo>
                  <a:lnTo>
                    <a:pt x="121" y="22"/>
                  </a:lnTo>
                  <a:lnTo>
                    <a:pt x="121" y="2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92" name="Freeform 202"/>
            <p:cNvSpPr>
              <a:spLocks/>
            </p:cNvSpPr>
            <p:nvPr>
              <p:custDataLst>
                <p:tags r:id="rId347"/>
              </p:custDataLst>
            </p:nvPr>
          </p:nvSpPr>
          <p:spPr bwMode="auto">
            <a:xfrm>
              <a:off x="5303033" y="806065"/>
              <a:ext cx="201473" cy="127143"/>
            </a:xfrm>
            <a:custGeom>
              <a:avLst/>
              <a:gdLst/>
              <a:ahLst/>
              <a:cxnLst>
                <a:cxn ang="0">
                  <a:pos x="101" y="61"/>
                </a:cxn>
                <a:cxn ang="0">
                  <a:pos x="99" y="58"/>
                </a:cxn>
                <a:cxn ang="0">
                  <a:pos x="98" y="54"/>
                </a:cxn>
                <a:cxn ang="0">
                  <a:pos x="101" y="53"/>
                </a:cxn>
                <a:cxn ang="0">
                  <a:pos x="103" y="50"/>
                </a:cxn>
                <a:cxn ang="0">
                  <a:pos x="101" y="47"/>
                </a:cxn>
                <a:cxn ang="0">
                  <a:pos x="99" y="46"/>
                </a:cxn>
                <a:cxn ang="0">
                  <a:pos x="95" y="47"/>
                </a:cxn>
                <a:cxn ang="0">
                  <a:pos x="92" y="48"/>
                </a:cxn>
                <a:cxn ang="0">
                  <a:pos x="93" y="45"/>
                </a:cxn>
                <a:cxn ang="0">
                  <a:pos x="91" y="42"/>
                </a:cxn>
                <a:cxn ang="0">
                  <a:pos x="92" y="40"/>
                </a:cxn>
                <a:cxn ang="0">
                  <a:pos x="90" y="37"/>
                </a:cxn>
                <a:cxn ang="0">
                  <a:pos x="88" y="36"/>
                </a:cxn>
                <a:cxn ang="0">
                  <a:pos x="85" y="38"/>
                </a:cxn>
                <a:cxn ang="0">
                  <a:pos x="83" y="37"/>
                </a:cxn>
                <a:cxn ang="0">
                  <a:pos x="84" y="33"/>
                </a:cxn>
                <a:cxn ang="0">
                  <a:pos x="83" y="35"/>
                </a:cxn>
                <a:cxn ang="0">
                  <a:pos x="80" y="35"/>
                </a:cxn>
                <a:cxn ang="0">
                  <a:pos x="80" y="33"/>
                </a:cxn>
                <a:cxn ang="0">
                  <a:pos x="79" y="31"/>
                </a:cxn>
                <a:cxn ang="0">
                  <a:pos x="78" y="33"/>
                </a:cxn>
                <a:cxn ang="0">
                  <a:pos x="75" y="33"/>
                </a:cxn>
                <a:cxn ang="0">
                  <a:pos x="72" y="31"/>
                </a:cxn>
                <a:cxn ang="0">
                  <a:pos x="72" y="33"/>
                </a:cxn>
                <a:cxn ang="0">
                  <a:pos x="68" y="34"/>
                </a:cxn>
                <a:cxn ang="0">
                  <a:pos x="67" y="33"/>
                </a:cxn>
                <a:cxn ang="0">
                  <a:pos x="67" y="30"/>
                </a:cxn>
                <a:cxn ang="0">
                  <a:pos x="64" y="29"/>
                </a:cxn>
                <a:cxn ang="0">
                  <a:pos x="62" y="31"/>
                </a:cxn>
                <a:cxn ang="0">
                  <a:pos x="63" y="28"/>
                </a:cxn>
                <a:cxn ang="0">
                  <a:pos x="60" y="27"/>
                </a:cxn>
                <a:cxn ang="0">
                  <a:pos x="57" y="27"/>
                </a:cxn>
                <a:cxn ang="0">
                  <a:pos x="57" y="24"/>
                </a:cxn>
                <a:cxn ang="0">
                  <a:pos x="54" y="25"/>
                </a:cxn>
                <a:cxn ang="0">
                  <a:pos x="52" y="26"/>
                </a:cxn>
                <a:cxn ang="0">
                  <a:pos x="51" y="24"/>
                </a:cxn>
                <a:cxn ang="0">
                  <a:pos x="49" y="21"/>
                </a:cxn>
                <a:cxn ang="0">
                  <a:pos x="49" y="19"/>
                </a:cxn>
                <a:cxn ang="0">
                  <a:pos x="48" y="18"/>
                </a:cxn>
                <a:cxn ang="0">
                  <a:pos x="47" y="15"/>
                </a:cxn>
                <a:cxn ang="0">
                  <a:pos x="44" y="13"/>
                </a:cxn>
                <a:cxn ang="0">
                  <a:pos x="42" y="15"/>
                </a:cxn>
                <a:cxn ang="0">
                  <a:pos x="40" y="13"/>
                </a:cxn>
                <a:cxn ang="0">
                  <a:pos x="38" y="11"/>
                </a:cxn>
                <a:cxn ang="0">
                  <a:pos x="36" y="9"/>
                </a:cxn>
                <a:cxn ang="0">
                  <a:pos x="36" y="8"/>
                </a:cxn>
                <a:cxn ang="0">
                  <a:pos x="34" y="7"/>
                </a:cxn>
                <a:cxn ang="0">
                  <a:pos x="31" y="6"/>
                </a:cxn>
                <a:cxn ang="0">
                  <a:pos x="28" y="5"/>
                </a:cxn>
                <a:cxn ang="0">
                  <a:pos x="25" y="5"/>
                </a:cxn>
                <a:cxn ang="0">
                  <a:pos x="22" y="5"/>
                </a:cxn>
                <a:cxn ang="0">
                  <a:pos x="19" y="6"/>
                </a:cxn>
                <a:cxn ang="0">
                  <a:pos x="15" y="4"/>
                </a:cxn>
                <a:cxn ang="0">
                  <a:pos x="12" y="3"/>
                </a:cxn>
                <a:cxn ang="0">
                  <a:pos x="8" y="5"/>
                </a:cxn>
                <a:cxn ang="0">
                  <a:pos x="4" y="4"/>
                </a:cxn>
                <a:cxn ang="0">
                  <a:pos x="1" y="4"/>
                </a:cxn>
                <a:cxn ang="0">
                  <a:pos x="1" y="2"/>
                </a:cxn>
              </a:cxnLst>
              <a:rect l="0" t="0" r="r" b="b"/>
              <a:pathLst>
                <a:path w="103" h="65">
                  <a:moveTo>
                    <a:pt x="101" y="65"/>
                  </a:moveTo>
                  <a:lnTo>
                    <a:pt x="101" y="64"/>
                  </a:lnTo>
                  <a:lnTo>
                    <a:pt x="101" y="64"/>
                  </a:lnTo>
                  <a:lnTo>
                    <a:pt x="101" y="63"/>
                  </a:lnTo>
                  <a:lnTo>
                    <a:pt x="101" y="63"/>
                  </a:lnTo>
                  <a:lnTo>
                    <a:pt x="101" y="62"/>
                  </a:lnTo>
                  <a:lnTo>
                    <a:pt x="101" y="62"/>
                  </a:lnTo>
                  <a:lnTo>
                    <a:pt x="101" y="62"/>
                  </a:lnTo>
                  <a:lnTo>
                    <a:pt x="101" y="61"/>
                  </a:lnTo>
                  <a:lnTo>
                    <a:pt x="101" y="61"/>
                  </a:lnTo>
                  <a:lnTo>
                    <a:pt x="100" y="61"/>
                  </a:lnTo>
                  <a:lnTo>
                    <a:pt x="100" y="60"/>
                  </a:lnTo>
                  <a:lnTo>
                    <a:pt x="100" y="60"/>
                  </a:lnTo>
                  <a:lnTo>
                    <a:pt x="100" y="60"/>
                  </a:lnTo>
                  <a:lnTo>
                    <a:pt x="100" y="60"/>
                  </a:lnTo>
                  <a:lnTo>
                    <a:pt x="99" y="59"/>
                  </a:lnTo>
                  <a:lnTo>
                    <a:pt x="99" y="59"/>
                  </a:lnTo>
                  <a:lnTo>
                    <a:pt x="99" y="59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8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6"/>
                  </a:lnTo>
                  <a:lnTo>
                    <a:pt x="99" y="56"/>
                  </a:lnTo>
                  <a:lnTo>
                    <a:pt x="99" y="55"/>
                  </a:lnTo>
                  <a:lnTo>
                    <a:pt x="98" y="55"/>
                  </a:lnTo>
                  <a:lnTo>
                    <a:pt x="98" y="54"/>
                  </a:lnTo>
                  <a:lnTo>
                    <a:pt x="98" y="54"/>
                  </a:lnTo>
                  <a:lnTo>
                    <a:pt x="99" y="53"/>
                  </a:lnTo>
                  <a:lnTo>
                    <a:pt x="99" y="53"/>
                  </a:lnTo>
                  <a:lnTo>
                    <a:pt x="99" y="53"/>
                  </a:lnTo>
                  <a:lnTo>
                    <a:pt x="100" y="53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1" y="53"/>
                  </a:lnTo>
                  <a:lnTo>
                    <a:pt x="101" y="53"/>
                  </a:lnTo>
                  <a:lnTo>
                    <a:pt x="101" y="53"/>
                  </a:lnTo>
                  <a:lnTo>
                    <a:pt x="102" y="53"/>
                  </a:lnTo>
                  <a:lnTo>
                    <a:pt x="102" y="53"/>
                  </a:lnTo>
                  <a:lnTo>
                    <a:pt x="103" y="52"/>
                  </a:lnTo>
                  <a:lnTo>
                    <a:pt x="103" y="52"/>
                  </a:lnTo>
                  <a:lnTo>
                    <a:pt x="103" y="51"/>
                  </a:lnTo>
                  <a:lnTo>
                    <a:pt x="103" y="51"/>
                  </a:lnTo>
                  <a:lnTo>
                    <a:pt x="103" y="51"/>
                  </a:lnTo>
                  <a:lnTo>
                    <a:pt x="103" y="50"/>
                  </a:lnTo>
                  <a:lnTo>
                    <a:pt x="103" y="50"/>
                  </a:lnTo>
                  <a:lnTo>
                    <a:pt x="103" y="50"/>
                  </a:lnTo>
                  <a:lnTo>
                    <a:pt x="103" y="49"/>
                  </a:lnTo>
                  <a:lnTo>
                    <a:pt x="102" y="49"/>
                  </a:lnTo>
                  <a:lnTo>
                    <a:pt x="102" y="49"/>
                  </a:lnTo>
                  <a:lnTo>
                    <a:pt x="102" y="49"/>
                  </a:lnTo>
                  <a:lnTo>
                    <a:pt x="101" y="49"/>
                  </a:lnTo>
                  <a:lnTo>
                    <a:pt x="101" y="48"/>
                  </a:lnTo>
                  <a:lnTo>
                    <a:pt x="101" y="48"/>
                  </a:lnTo>
                  <a:lnTo>
                    <a:pt x="101" y="47"/>
                  </a:lnTo>
                  <a:lnTo>
                    <a:pt x="101" y="47"/>
                  </a:lnTo>
                  <a:lnTo>
                    <a:pt x="101" y="47"/>
                  </a:lnTo>
                  <a:lnTo>
                    <a:pt x="101" y="46"/>
                  </a:lnTo>
                  <a:lnTo>
                    <a:pt x="101" y="46"/>
                  </a:lnTo>
                  <a:lnTo>
                    <a:pt x="101" y="45"/>
                  </a:lnTo>
                  <a:lnTo>
                    <a:pt x="101" y="46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99" y="46"/>
                  </a:lnTo>
                  <a:lnTo>
                    <a:pt x="99" y="46"/>
                  </a:lnTo>
                  <a:lnTo>
                    <a:pt x="99" y="4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6" y="47"/>
                  </a:lnTo>
                  <a:lnTo>
                    <a:pt x="96" y="47"/>
                  </a:lnTo>
                  <a:lnTo>
                    <a:pt x="96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4" y="47"/>
                  </a:lnTo>
                  <a:lnTo>
                    <a:pt x="94" y="48"/>
                  </a:lnTo>
                  <a:lnTo>
                    <a:pt x="93" y="48"/>
                  </a:lnTo>
                  <a:lnTo>
                    <a:pt x="93" y="48"/>
                  </a:lnTo>
                  <a:lnTo>
                    <a:pt x="93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6"/>
                  </a:lnTo>
                  <a:lnTo>
                    <a:pt x="92" y="46"/>
                  </a:lnTo>
                  <a:lnTo>
                    <a:pt x="93" y="45"/>
                  </a:lnTo>
                  <a:lnTo>
                    <a:pt x="93" y="45"/>
                  </a:lnTo>
                  <a:lnTo>
                    <a:pt x="93" y="45"/>
                  </a:lnTo>
                  <a:lnTo>
                    <a:pt x="93" y="44"/>
                  </a:lnTo>
                  <a:lnTo>
                    <a:pt x="93" y="44"/>
                  </a:lnTo>
                  <a:lnTo>
                    <a:pt x="93" y="43"/>
                  </a:lnTo>
                  <a:lnTo>
                    <a:pt x="93" y="43"/>
                  </a:lnTo>
                  <a:lnTo>
                    <a:pt x="93" y="43"/>
                  </a:lnTo>
                  <a:lnTo>
                    <a:pt x="92" y="43"/>
                  </a:lnTo>
                  <a:lnTo>
                    <a:pt x="92" y="43"/>
                  </a:lnTo>
                  <a:lnTo>
                    <a:pt x="92" y="42"/>
                  </a:lnTo>
                  <a:lnTo>
                    <a:pt x="91" y="42"/>
                  </a:lnTo>
                  <a:lnTo>
                    <a:pt x="91" y="42"/>
                  </a:lnTo>
                  <a:lnTo>
                    <a:pt x="91" y="42"/>
                  </a:lnTo>
                  <a:lnTo>
                    <a:pt x="91" y="41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1" y="40"/>
                  </a:lnTo>
                  <a:lnTo>
                    <a:pt x="91" y="40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3" y="39"/>
                  </a:lnTo>
                  <a:lnTo>
                    <a:pt x="93" y="39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92" y="37"/>
                  </a:lnTo>
                  <a:lnTo>
                    <a:pt x="91" y="37"/>
                  </a:lnTo>
                  <a:lnTo>
                    <a:pt x="91" y="37"/>
                  </a:lnTo>
                  <a:lnTo>
                    <a:pt x="90" y="37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89" y="38"/>
                  </a:lnTo>
                  <a:lnTo>
                    <a:pt x="89" y="37"/>
                  </a:lnTo>
                  <a:lnTo>
                    <a:pt x="88" y="37"/>
                  </a:lnTo>
                  <a:lnTo>
                    <a:pt x="88" y="37"/>
                  </a:lnTo>
                  <a:lnTo>
                    <a:pt x="88" y="37"/>
                  </a:lnTo>
                  <a:lnTo>
                    <a:pt x="88" y="36"/>
                  </a:lnTo>
                  <a:lnTo>
                    <a:pt x="88" y="37"/>
                  </a:lnTo>
                  <a:lnTo>
                    <a:pt x="88" y="37"/>
                  </a:lnTo>
                  <a:lnTo>
                    <a:pt x="87" y="37"/>
                  </a:lnTo>
                  <a:lnTo>
                    <a:pt x="87" y="37"/>
                  </a:lnTo>
                  <a:lnTo>
                    <a:pt x="87" y="37"/>
                  </a:lnTo>
                  <a:lnTo>
                    <a:pt x="86" y="37"/>
                  </a:lnTo>
                  <a:lnTo>
                    <a:pt x="86" y="37"/>
                  </a:lnTo>
                  <a:lnTo>
                    <a:pt x="86" y="37"/>
                  </a:lnTo>
                  <a:lnTo>
                    <a:pt x="85" y="37"/>
                  </a:lnTo>
                  <a:lnTo>
                    <a:pt x="85" y="38"/>
                  </a:lnTo>
                  <a:lnTo>
                    <a:pt x="85" y="38"/>
                  </a:lnTo>
                  <a:lnTo>
                    <a:pt x="85" y="38"/>
                  </a:lnTo>
                  <a:lnTo>
                    <a:pt x="85" y="38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83" y="38"/>
                  </a:lnTo>
                  <a:lnTo>
                    <a:pt x="83" y="38"/>
                  </a:lnTo>
                  <a:lnTo>
                    <a:pt x="83" y="37"/>
                  </a:lnTo>
                  <a:lnTo>
                    <a:pt x="83" y="37"/>
                  </a:lnTo>
                  <a:lnTo>
                    <a:pt x="84" y="37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35"/>
                  </a:lnTo>
                  <a:lnTo>
                    <a:pt x="84" y="35"/>
                  </a:lnTo>
                  <a:lnTo>
                    <a:pt x="84" y="34"/>
                  </a:lnTo>
                  <a:lnTo>
                    <a:pt x="85" y="34"/>
                  </a:lnTo>
                  <a:lnTo>
                    <a:pt x="85" y="33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3" y="34"/>
                  </a:lnTo>
                  <a:lnTo>
                    <a:pt x="83" y="34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3" y="36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4"/>
                  </a:lnTo>
                  <a:lnTo>
                    <a:pt x="81" y="34"/>
                  </a:lnTo>
                  <a:lnTo>
                    <a:pt x="81" y="35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79" y="35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9" y="33"/>
                  </a:lnTo>
                  <a:lnTo>
                    <a:pt x="79" y="33"/>
                  </a:lnTo>
                  <a:lnTo>
                    <a:pt x="79" y="33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9" y="31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9" y="33"/>
                  </a:lnTo>
                  <a:lnTo>
                    <a:pt x="79" y="33"/>
                  </a:lnTo>
                  <a:lnTo>
                    <a:pt x="79" y="33"/>
                  </a:lnTo>
                  <a:lnTo>
                    <a:pt x="78" y="33"/>
                  </a:lnTo>
                  <a:lnTo>
                    <a:pt x="78" y="33"/>
                  </a:lnTo>
                  <a:lnTo>
                    <a:pt x="78" y="34"/>
                  </a:lnTo>
                  <a:lnTo>
                    <a:pt x="78" y="34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6" y="33"/>
                  </a:lnTo>
                  <a:lnTo>
                    <a:pt x="76" y="33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3" y="32"/>
                  </a:lnTo>
                  <a:lnTo>
                    <a:pt x="73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1" y="31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1" y="33"/>
                  </a:lnTo>
                  <a:lnTo>
                    <a:pt x="72" y="33"/>
                  </a:lnTo>
                  <a:lnTo>
                    <a:pt x="72" y="33"/>
                  </a:lnTo>
                  <a:lnTo>
                    <a:pt x="72" y="33"/>
                  </a:lnTo>
                  <a:lnTo>
                    <a:pt x="72" y="33"/>
                  </a:lnTo>
                  <a:lnTo>
                    <a:pt x="72" y="34"/>
                  </a:lnTo>
                  <a:lnTo>
                    <a:pt x="72" y="34"/>
                  </a:lnTo>
                  <a:lnTo>
                    <a:pt x="71" y="34"/>
                  </a:lnTo>
                  <a:lnTo>
                    <a:pt x="71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3"/>
                  </a:lnTo>
                  <a:lnTo>
                    <a:pt x="69" y="34"/>
                  </a:lnTo>
                  <a:lnTo>
                    <a:pt x="69" y="34"/>
                  </a:lnTo>
                  <a:lnTo>
                    <a:pt x="68" y="34"/>
                  </a:lnTo>
                  <a:lnTo>
                    <a:pt x="69" y="33"/>
                  </a:lnTo>
                  <a:lnTo>
                    <a:pt x="69" y="33"/>
                  </a:lnTo>
                  <a:lnTo>
                    <a:pt x="69" y="33"/>
                  </a:lnTo>
                  <a:lnTo>
                    <a:pt x="69" y="33"/>
                  </a:lnTo>
                  <a:lnTo>
                    <a:pt x="69" y="33"/>
                  </a:lnTo>
                  <a:lnTo>
                    <a:pt x="69" y="33"/>
                  </a:lnTo>
                  <a:lnTo>
                    <a:pt x="68" y="33"/>
                  </a:lnTo>
                  <a:lnTo>
                    <a:pt x="68" y="33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7" y="31"/>
                  </a:lnTo>
                  <a:lnTo>
                    <a:pt x="67" y="30"/>
                  </a:lnTo>
                  <a:lnTo>
                    <a:pt x="66" y="30"/>
                  </a:lnTo>
                  <a:lnTo>
                    <a:pt x="66" y="30"/>
                  </a:lnTo>
                  <a:lnTo>
                    <a:pt x="66" y="30"/>
                  </a:lnTo>
                  <a:lnTo>
                    <a:pt x="65" y="30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30"/>
                  </a:lnTo>
                  <a:lnTo>
                    <a:pt x="63" y="30"/>
                  </a:lnTo>
                  <a:lnTo>
                    <a:pt x="63" y="30"/>
                  </a:lnTo>
                  <a:lnTo>
                    <a:pt x="63" y="30"/>
                  </a:lnTo>
                  <a:lnTo>
                    <a:pt x="62" y="30"/>
                  </a:lnTo>
                  <a:lnTo>
                    <a:pt x="62" y="31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7"/>
                  </a:lnTo>
                  <a:lnTo>
                    <a:pt x="61" y="27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59" y="27"/>
                  </a:lnTo>
                  <a:lnTo>
                    <a:pt x="59" y="28"/>
                  </a:lnTo>
                  <a:lnTo>
                    <a:pt x="59" y="27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7" y="27"/>
                  </a:lnTo>
                  <a:lnTo>
                    <a:pt x="57" y="27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5" y="24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4" y="26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6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0" y="23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1"/>
                  </a:lnTo>
                  <a:lnTo>
                    <a:pt x="48" y="21"/>
                  </a:lnTo>
                  <a:lnTo>
                    <a:pt x="49" y="21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6"/>
                  </a:lnTo>
                  <a:lnTo>
                    <a:pt x="42" y="16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41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3" y="7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93" name="Freeform 203"/>
            <p:cNvSpPr>
              <a:spLocks/>
            </p:cNvSpPr>
            <p:nvPr>
              <p:custDataLst>
                <p:tags r:id="rId348"/>
              </p:custDataLst>
            </p:nvPr>
          </p:nvSpPr>
          <p:spPr bwMode="auto">
            <a:xfrm>
              <a:off x="5500595" y="933205"/>
              <a:ext cx="164307" cy="320790"/>
            </a:xfrm>
            <a:custGeom>
              <a:avLst/>
              <a:gdLst/>
              <a:ahLst/>
              <a:cxnLst>
                <a:cxn ang="0">
                  <a:pos x="82" y="161"/>
                </a:cxn>
                <a:cxn ang="0">
                  <a:pos x="78" y="159"/>
                </a:cxn>
                <a:cxn ang="0">
                  <a:pos x="75" y="159"/>
                </a:cxn>
                <a:cxn ang="0">
                  <a:pos x="76" y="155"/>
                </a:cxn>
                <a:cxn ang="0">
                  <a:pos x="75" y="152"/>
                </a:cxn>
                <a:cxn ang="0">
                  <a:pos x="76" y="149"/>
                </a:cxn>
                <a:cxn ang="0">
                  <a:pos x="77" y="146"/>
                </a:cxn>
                <a:cxn ang="0">
                  <a:pos x="75" y="143"/>
                </a:cxn>
                <a:cxn ang="0">
                  <a:pos x="72" y="143"/>
                </a:cxn>
                <a:cxn ang="0">
                  <a:pos x="68" y="144"/>
                </a:cxn>
                <a:cxn ang="0">
                  <a:pos x="69" y="141"/>
                </a:cxn>
                <a:cxn ang="0">
                  <a:pos x="68" y="138"/>
                </a:cxn>
                <a:cxn ang="0">
                  <a:pos x="70" y="135"/>
                </a:cxn>
                <a:cxn ang="0">
                  <a:pos x="70" y="131"/>
                </a:cxn>
                <a:cxn ang="0">
                  <a:pos x="69" y="128"/>
                </a:cxn>
                <a:cxn ang="0">
                  <a:pos x="69" y="124"/>
                </a:cxn>
                <a:cxn ang="0">
                  <a:pos x="66" y="122"/>
                </a:cxn>
                <a:cxn ang="0">
                  <a:pos x="62" y="124"/>
                </a:cxn>
                <a:cxn ang="0">
                  <a:pos x="59" y="122"/>
                </a:cxn>
                <a:cxn ang="0">
                  <a:pos x="57" y="119"/>
                </a:cxn>
                <a:cxn ang="0">
                  <a:pos x="55" y="116"/>
                </a:cxn>
                <a:cxn ang="0">
                  <a:pos x="55" y="113"/>
                </a:cxn>
                <a:cxn ang="0">
                  <a:pos x="56" y="110"/>
                </a:cxn>
                <a:cxn ang="0">
                  <a:pos x="56" y="106"/>
                </a:cxn>
                <a:cxn ang="0">
                  <a:pos x="56" y="102"/>
                </a:cxn>
                <a:cxn ang="0">
                  <a:pos x="53" y="100"/>
                </a:cxn>
                <a:cxn ang="0">
                  <a:pos x="51" y="97"/>
                </a:cxn>
                <a:cxn ang="0">
                  <a:pos x="48" y="95"/>
                </a:cxn>
                <a:cxn ang="0">
                  <a:pos x="45" y="92"/>
                </a:cxn>
                <a:cxn ang="0">
                  <a:pos x="43" y="89"/>
                </a:cxn>
                <a:cxn ang="0">
                  <a:pos x="40" y="89"/>
                </a:cxn>
                <a:cxn ang="0">
                  <a:pos x="37" y="88"/>
                </a:cxn>
                <a:cxn ang="0">
                  <a:pos x="36" y="84"/>
                </a:cxn>
                <a:cxn ang="0">
                  <a:pos x="34" y="80"/>
                </a:cxn>
                <a:cxn ang="0">
                  <a:pos x="34" y="76"/>
                </a:cxn>
                <a:cxn ang="0">
                  <a:pos x="32" y="73"/>
                </a:cxn>
                <a:cxn ang="0">
                  <a:pos x="32" y="70"/>
                </a:cxn>
                <a:cxn ang="0">
                  <a:pos x="29" y="67"/>
                </a:cxn>
                <a:cxn ang="0">
                  <a:pos x="27" y="64"/>
                </a:cxn>
                <a:cxn ang="0">
                  <a:pos x="25" y="62"/>
                </a:cxn>
                <a:cxn ang="0">
                  <a:pos x="25" y="58"/>
                </a:cxn>
                <a:cxn ang="0">
                  <a:pos x="23" y="55"/>
                </a:cxn>
                <a:cxn ang="0">
                  <a:pos x="21" y="51"/>
                </a:cxn>
                <a:cxn ang="0">
                  <a:pos x="19" y="48"/>
                </a:cxn>
                <a:cxn ang="0">
                  <a:pos x="20" y="45"/>
                </a:cxn>
                <a:cxn ang="0">
                  <a:pos x="20" y="41"/>
                </a:cxn>
                <a:cxn ang="0">
                  <a:pos x="19" y="38"/>
                </a:cxn>
                <a:cxn ang="0">
                  <a:pos x="21" y="35"/>
                </a:cxn>
                <a:cxn ang="0">
                  <a:pos x="21" y="32"/>
                </a:cxn>
                <a:cxn ang="0">
                  <a:pos x="23" y="28"/>
                </a:cxn>
                <a:cxn ang="0">
                  <a:pos x="24" y="24"/>
                </a:cxn>
                <a:cxn ang="0">
                  <a:pos x="21" y="22"/>
                </a:cxn>
                <a:cxn ang="0">
                  <a:pos x="19" y="19"/>
                </a:cxn>
                <a:cxn ang="0">
                  <a:pos x="16" y="16"/>
                </a:cxn>
                <a:cxn ang="0">
                  <a:pos x="12" y="14"/>
                </a:cxn>
                <a:cxn ang="0">
                  <a:pos x="9" y="11"/>
                </a:cxn>
                <a:cxn ang="0">
                  <a:pos x="6" y="8"/>
                </a:cxn>
                <a:cxn ang="0">
                  <a:pos x="3" y="6"/>
                </a:cxn>
                <a:cxn ang="0">
                  <a:pos x="1" y="2"/>
                </a:cxn>
              </a:cxnLst>
              <a:rect l="0" t="0" r="r" b="b"/>
              <a:pathLst>
                <a:path w="84" h="164">
                  <a:moveTo>
                    <a:pt x="84" y="164"/>
                  </a:moveTo>
                  <a:lnTo>
                    <a:pt x="83" y="164"/>
                  </a:lnTo>
                  <a:lnTo>
                    <a:pt x="83" y="164"/>
                  </a:lnTo>
                  <a:lnTo>
                    <a:pt x="83" y="164"/>
                  </a:lnTo>
                  <a:lnTo>
                    <a:pt x="82" y="164"/>
                  </a:lnTo>
                  <a:lnTo>
                    <a:pt x="82" y="163"/>
                  </a:lnTo>
                  <a:lnTo>
                    <a:pt x="82" y="163"/>
                  </a:lnTo>
                  <a:lnTo>
                    <a:pt x="82" y="162"/>
                  </a:lnTo>
                  <a:lnTo>
                    <a:pt x="82" y="162"/>
                  </a:lnTo>
                  <a:lnTo>
                    <a:pt x="82" y="161"/>
                  </a:lnTo>
                  <a:lnTo>
                    <a:pt x="82" y="161"/>
                  </a:lnTo>
                  <a:lnTo>
                    <a:pt x="81" y="161"/>
                  </a:lnTo>
                  <a:lnTo>
                    <a:pt x="81" y="160"/>
                  </a:lnTo>
                  <a:lnTo>
                    <a:pt x="81" y="160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9" y="159"/>
                  </a:lnTo>
                  <a:lnTo>
                    <a:pt x="79" y="159"/>
                  </a:lnTo>
                  <a:lnTo>
                    <a:pt x="78" y="159"/>
                  </a:lnTo>
                  <a:lnTo>
                    <a:pt x="78" y="159"/>
                  </a:lnTo>
                  <a:lnTo>
                    <a:pt x="78" y="159"/>
                  </a:lnTo>
                  <a:lnTo>
                    <a:pt x="77" y="159"/>
                  </a:lnTo>
                  <a:lnTo>
                    <a:pt x="77" y="159"/>
                  </a:lnTo>
                  <a:lnTo>
                    <a:pt x="77" y="159"/>
                  </a:lnTo>
                  <a:lnTo>
                    <a:pt x="77" y="159"/>
                  </a:lnTo>
                  <a:lnTo>
                    <a:pt x="76" y="159"/>
                  </a:lnTo>
                  <a:lnTo>
                    <a:pt x="76" y="159"/>
                  </a:lnTo>
                  <a:lnTo>
                    <a:pt x="75" y="159"/>
                  </a:lnTo>
                  <a:lnTo>
                    <a:pt x="75" y="159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76" y="157"/>
                  </a:lnTo>
                  <a:lnTo>
                    <a:pt x="77" y="157"/>
                  </a:lnTo>
                  <a:lnTo>
                    <a:pt x="77" y="157"/>
                  </a:lnTo>
                  <a:lnTo>
                    <a:pt x="77" y="157"/>
                  </a:lnTo>
                  <a:lnTo>
                    <a:pt x="77" y="156"/>
                  </a:lnTo>
                  <a:lnTo>
                    <a:pt x="77" y="156"/>
                  </a:lnTo>
                  <a:lnTo>
                    <a:pt x="76" y="155"/>
                  </a:lnTo>
                  <a:lnTo>
                    <a:pt x="76" y="155"/>
                  </a:lnTo>
                  <a:lnTo>
                    <a:pt x="76" y="155"/>
                  </a:lnTo>
                  <a:lnTo>
                    <a:pt x="76" y="154"/>
                  </a:lnTo>
                  <a:lnTo>
                    <a:pt x="76" y="154"/>
                  </a:lnTo>
                  <a:lnTo>
                    <a:pt x="76" y="153"/>
                  </a:lnTo>
                  <a:lnTo>
                    <a:pt x="76" y="153"/>
                  </a:lnTo>
                  <a:lnTo>
                    <a:pt x="76" y="152"/>
                  </a:lnTo>
                  <a:lnTo>
                    <a:pt x="76" y="152"/>
                  </a:lnTo>
                  <a:lnTo>
                    <a:pt x="76" y="152"/>
                  </a:lnTo>
                  <a:lnTo>
                    <a:pt x="75" y="152"/>
                  </a:lnTo>
                  <a:lnTo>
                    <a:pt x="75" y="152"/>
                  </a:lnTo>
                  <a:lnTo>
                    <a:pt x="75" y="152"/>
                  </a:lnTo>
                  <a:lnTo>
                    <a:pt x="75" y="151"/>
                  </a:lnTo>
                  <a:lnTo>
                    <a:pt x="75" y="151"/>
                  </a:lnTo>
                  <a:lnTo>
                    <a:pt x="75" y="151"/>
                  </a:lnTo>
                  <a:lnTo>
                    <a:pt x="75" y="150"/>
                  </a:lnTo>
                  <a:lnTo>
                    <a:pt x="75" y="150"/>
                  </a:lnTo>
                  <a:lnTo>
                    <a:pt x="75" y="150"/>
                  </a:lnTo>
                  <a:lnTo>
                    <a:pt x="75" y="150"/>
                  </a:lnTo>
                  <a:lnTo>
                    <a:pt x="75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77" y="149"/>
                  </a:lnTo>
                  <a:lnTo>
                    <a:pt x="77" y="149"/>
                  </a:lnTo>
                  <a:lnTo>
                    <a:pt x="77" y="149"/>
                  </a:lnTo>
                  <a:lnTo>
                    <a:pt x="77" y="148"/>
                  </a:lnTo>
                  <a:lnTo>
                    <a:pt x="77" y="148"/>
                  </a:lnTo>
                  <a:lnTo>
                    <a:pt x="77" y="148"/>
                  </a:lnTo>
                  <a:lnTo>
                    <a:pt x="77" y="147"/>
                  </a:lnTo>
                  <a:lnTo>
                    <a:pt x="77" y="147"/>
                  </a:lnTo>
                  <a:lnTo>
                    <a:pt x="77" y="146"/>
                  </a:lnTo>
                  <a:lnTo>
                    <a:pt x="77" y="146"/>
                  </a:lnTo>
                  <a:lnTo>
                    <a:pt x="77" y="146"/>
                  </a:lnTo>
                  <a:lnTo>
                    <a:pt x="77" y="145"/>
                  </a:lnTo>
                  <a:lnTo>
                    <a:pt x="77" y="145"/>
                  </a:lnTo>
                  <a:lnTo>
                    <a:pt x="77" y="145"/>
                  </a:lnTo>
                  <a:lnTo>
                    <a:pt x="77" y="144"/>
                  </a:lnTo>
                  <a:lnTo>
                    <a:pt x="76" y="144"/>
                  </a:lnTo>
                  <a:lnTo>
                    <a:pt x="76" y="144"/>
                  </a:lnTo>
                  <a:lnTo>
                    <a:pt x="75" y="144"/>
                  </a:lnTo>
                  <a:lnTo>
                    <a:pt x="75" y="143"/>
                  </a:lnTo>
                  <a:lnTo>
                    <a:pt x="75" y="143"/>
                  </a:lnTo>
                  <a:lnTo>
                    <a:pt x="74" y="142"/>
                  </a:lnTo>
                  <a:lnTo>
                    <a:pt x="74" y="142"/>
                  </a:lnTo>
                  <a:lnTo>
                    <a:pt x="73" y="142"/>
                  </a:lnTo>
                  <a:lnTo>
                    <a:pt x="73" y="142"/>
                  </a:lnTo>
                  <a:lnTo>
                    <a:pt x="73" y="143"/>
                  </a:lnTo>
                  <a:lnTo>
                    <a:pt x="73" y="143"/>
                  </a:lnTo>
                  <a:lnTo>
                    <a:pt x="73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71" y="144"/>
                  </a:lnTo>
                  <a:lnTo>
                    <a:pt x="71" y="144"/>
                  </a:lnTo>
                  <a:lnTo>
                    <a:pt x="71" y="144"/>
                  </a:lnTo>
                  <a:lnTo>
                    <a:pt x="70" y="144"/>
                  </a:lnTo>
                  <a:lnTo>
                    <a:pt x="70" y="144"/>
                  </a:lnTo>
                  <a:lnTo>
                    <a:pt x="69" y="144"/>
                  </a:lnTo>
                  <a:lnTo>
                    <a:pt x="69" y="144"/>
                  </a:lnTo>
                  <a:lnTo>
                    <a:pt x="69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67" y="144"/>
                  </a:lnTo>
                  <a:lnTo>
                    <a:pt x="67" y="144"/>
                  </a:lnTo>
                  <a:lnTo>
                    <a:pt x="67" y="143"/>
                  </a:lnTo>
                  <a:lnTo>
                    <a:pt x="68" y="143"/>
                  </a:lnTo>
                  <a:lnTo>
                    <a:pt x="68" y="143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68" y="141"/>
                  </a:lnTo>
                  <a:lnTo>
                    <a:pt x="69" y="141"/>
                  </a:lnTo>
                  <a:lnTo>
                    <a:pt x="69" y="141"/>
                  </a:lnTo>
                  <a:lnTo>
                    <a:pt x="69" y="141"/>
                  </a:lnTo>
                  <a:lnTo>
                    <a:pt x="69" y="141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68" y="140"/>
                  </a:lnTo>
                  <a:lnTo>
                    <a:pt x="68" y="139"/>
                  </a:lnTo>
                  <a:lnTo>
                    <a:pt x="68" y="139"/>
                  </a:lnTo>
                  <a:lnTo>
                    <a:pt x="68" y="139"/>
                  </a:lnTo>
                  <a:lnTo>
                    <a:pt x="68" y="138"/>
                  </a:lnTo>
                  <a:lnTo>
                    <a:pt x="69" y="138"/>
                  </a:lnTo>
                  <a:lnTo>
                    <a:pt x="69" y="138"/>
                  </a:lnTo>
                  <a:lnTo>
                    <a:pt x="69" y="137"/>
                  </a:lnTo>
                  <a:lnTo>
                    <a:pt x="69" y="137"/>
                  </a:lnTo>
                  <a:lnTo>
                    <a:pt x="69" y="137"/>
                  </a:lnTo>
                  <a:lnTo>
                    <a:pt x="69" y="137"/>
                  </a:lnTo>
                  <a:lnTo>
                    <a:pt x="70" y="137"/>
                  </a:lnTo>
                  <a:lnTo>
                    <a:pt x="70" y="136"/>
                  </a:lnTo>
                  <a:lnTo>
                    <a:pt x="70" y="136"/>
                  </a:lnTo>
                  <a:lnTo>
                    <a:pt x="70" y="135"/>
                  </a:lnTo>
                  <a:lnTo>
                    <a:pt x="70" y="135"/>
                  </a:lnTo>
                  <a:lnTo>
                    <a:pt x="70" y="135"/>
                  </a:lnTo>
                  <a:lnTo>
                    <a:pt x="71" y="134"/>
                  </a:lnTo>
                  <a:lnTo>
                    <a:pt x="71" y="134"/>
                  </a:lnTo>
                  <a:lnTo>
                    <a:pt x="71" y="133"/>
                  </a:lnTo>
                  <a:lnTo>
                    <a:pt x="71" y="133"/>
                  </a:lnTo>
                  <a:lnTo>
                    <a:pt x="70" y="133"/>
                  </a:lnTo>
                  <a:lnTo>
                    <a:pt x="70" y="132"/>
                  </a:lnTo>
                  <a:lnTo>
                    <a:pt x="70" y="132"/>
                  </a:lnTo>
                  <a:lnTo>
                    <a:pt x="70" y="131"/>
                  </a:lnTo>
                  <a:lnTo>
                    <a:pt x="70" y="131"/>
                  </a:lnTo>
                  <a:lnTo>
                    <a:pt x="70" y="131"/>
                  </a:lnTo>
                  <a:lnTo>
                    <a:pt x="69" y="130"/>
                  </a:lnTo>
                  <a:lnTo>
                    <a:pt x="69" y="130"/>
                  </a:lnTo>
                  <a:lnTo>
                    <a:pt x="69" y="130"/>
                  </a:lnTo>
                  <a:lnTo>
                    <a:pt x="69" y="129"/>
                  </a:lnTo>
                  <a:lnTo>
                    <a:pt x="69" y="129"/>
                  </a:lnTo>
                  <a:lnTo>
                    <a:pt x="69" y="129"/>
                  </a:lnTo>
                  <a:lnTo>
                    <a:pt x="69" y="128"/>
                  </a:lnTo>
                  <a:lnTo>
                    <a:pt x="69" y="128"/>
                  </a:lnTo>
                  <a:lnTo>
                    <a:pt x="69" y="128"/>
                  </a:lnTo>
                  <a:lnTo>
                    <a:pt x="69" y="127"/>
                  </a:lnTo>
                  <a:lnTo>
                    <a:pt x="69" y="127"/>
                  </a:lnTo>
                  <a:lnTo>
                    <a:pt x="69" y="126"/>
                  </a:lnTo>
                  <a:lnTo>
                    <a:pt x="69" y="126"/>
                  </a:lnTo>
                  <a:lnTo>
                    <a:pt x="69" y="126"/>
                  </a:lnTo>
                  <a:lnTo>
                    <a:pt x="69" y="126"/>
                  </a:lnTo>
                  <a:lnTo>
                    <a:pt x="69" y="125"/>
                  </a:lnTo>
                  <a:lnTo>
                    <a:pt x="69" y="125"/>
                  </a:lnTo>
                  <a:lnTo>
                    <a:pt x="69" y="124"/>
                  </a:lnTo>
                  <a:lnTo>
                    <a:pt x="68" y="124"/>
                  </a:lnTo>
                  <a:lnTo>
                    <a:pt x="68" y="124"/>
                  </a:lnTo>
                  <a:lnTo>
                    <a:pt x="68" y="123"/>
                  </a:lnTo>
                  <a:lnTo>
                    <a:pt x="68" y="123"/>
                  </a:lnTo>
                  <a:lnTo>
                    <a:pt x="68" y="122"/>
                  </a:lnTo>
                  <a:lnTo>
                    <a:pt x="67" y="122"/>
                  </a:lnTo>
                  <a:lnTo>
                    <a:pt x="67" y="122"/>
                  </a:lnTo>
                  <a:lnTo>
                    <a:pt x="66" y="122"/>
                  </a:lnTo>
                  <a:lnTo>
                    <a:pt x="66" y="122"/>
                  </a:lnTo>
                  <a:lnTo>
                    <a:pt x="66" y="122"/>
                  </a:lnTo>
                  <a:lnTo>
                    <a:pt x="65" y="122"/>
                  </a:lnTo>
                  <a:lnTo>
                    <a:pt x="65" y="122"/>
                  </a:lnTo>
                  <a:lnTo>
                    <a:pt x="64" y="122"/>
                  </a:lnTo>
                  <a:lnTo>
                    <a:pt x="64" y="122"/>
                  </a:lnTo>
                  <a:lnTo>
                    <a:pt x="64" y="123"/>
                  </a:lnTo>
                  <a:lnTo>
                    <a:pt x="63" y="123"/>
                  </a:lnTo>
                  <a:lnTo>
                    <a:pt x="63" y="123"/>
                  </a:lnTo>
                  <a:lnTo>
                    <a:pt x="62" y="123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62" y="124"/>
                  </a:lnTo>
                  <a:lnTo>
                    <a:pt x="61" y="124"/>
                  </a:lnTo>
                  <a:lnTo>
                    <a:pt x="61" y="124"/>
                  </a:lnTo>
                  <a:lnTo>
                    <a:pt x="60" y="124"/>
                  </a:lnTo>
                  <a:lnTo>
                    <a:pt x="60" y="124"/>
                  </a:lnTo>
                  <a:lnTo>
                    <a:pt x="60" y="123"/>
                  </a:lnTo>
                  <a:lnTo>
                    <a:pt x="59" y="123"/>
                  </a:lnTo>
                  <a:lnTo>
                    <a:pt x="59" y="123"/>
                  </a:lnTo>
                  <a:lnTo>
                    <a:pt x="59" y="122"/>
                  </a:lnTo>
                  <a:lnTo>
                    <a:pt x="59" y="122"/>
                  </a:lnTo>
                  <a:lnTo>
                    <a:pt x="59" y="122"/>
                  </a:lnTo>
                  <a:lnTo>
                    <a:pt x="59" y="121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58" y="120"/>
                  </a:lnTo>
                  <a:lnTo>
                    <a:pt x="57" y="120"/>
                  </a:lnTo>
                  <a:lnTo>
                    <a:pt x="57" y="119"/>
                  </a:lnTo>
                  <a:lnTo>
                    <a:pt x="57" y="119"/>
                  </a:lnTo>
                  <a:lnTo>
                    <a:pt x="57" y="119"/>
                  </a:lnTo>
                  <a:lnTo>
                    <a:pt x="57" y="118"/>
                  </a:lnTo>
                  <a:lnTo>
                    <a:pt x="57" y="118"/>
                  </a:lnTo>
                  <a:lnTo>
                    <a:pt x="57" y="118"/>
                  </a:lnTo>
                  <a:lnTo>
                    <a:pt x="56" y="118"/>
                  </a:lnTo>
                  <a:lnTo>
                    <a:pt x="56" y="117"/>
                  </a:lnTo>
                  <a:lnTo>
                    <a:pt x="56" y="117"/>
                  </a:lnTo>
                  <a:lnTo>
                    <a:pt x="56" y="117"/>
                  </a:lnTo>
                  <a:lnTo>
                    <a:pt x="56" y="117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10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6"/>
                  </a:lnTo>
                  <a:lnTo>
                    <a:pt x="56" y="105"/>
                  </a:lnTo>
                  <a:lnTo>
                    <a:pt x="56" y="105"/>
                  </a:lnTo>
                  <a:lnTo>
                    <a:pt x="56" y="105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6" y="101"/>
                  </a:lnTo>
                  <a:lnTo>
                    <a:pt x="56" y="101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100"/>
                  </a:lnTo>
                  <a:lnTo>
                    <a:pt x="55" y="100"/>
                  </a:lnTo>
                  <a:lnTo>
                    <a:pt x="54" y="100"/>
                  </a:lnTo>
                  <a:lnTo>
                    <a:pt x="54" y="100"/>
                  </a:lnTo>
                  <a:lnTo>
                    <a:pt x="53" y="100"/>
                  </a:lnTo>
                  <a:lnTo>
                    <a:pt x="53" y="100"/>
                  </a:lnTo>
                  <a:lnTo>
                    <a:pt x="53" y="100"/>
                  </a:lnTo>
                  <a:lnTo>
                    <a:pt x="53" y="99"/>
                  </a:lnTo>
                  <a:lnTo>
                    <a:pt x="53" y="99"/>
                  </a:lnTo>
                  <a:lnTo>
                    <a:pt x="52" y="99"/>
                  </a:lnTo>
                  <a:lnTo>
                    <a:pt x="52" y="99"/>
                  </a:lnTo>
                  <a:lnTo>
                    <a:pt x="51" y="98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7"/>
                  </a:lnTo>
                  <a:lnTo>
                    <a:pt x="51" y="97"/>
                  </a:lnTo>
                  <a:lnTo>
                    <a:pt x="50" y="96"/>
                  </a:lnTo>
                  <a:lnTo>
                    <a:pt x="50" y="96"/>
                  </a:lnTo>
                  <a:lnTo>
                    <a:pt x="50" y="96"/>
                  </a:lnTo>
                  <a:lnTo>
                    <a:pt x="50" y="95"/>
                  </a:lnTo>
                  <a:lnTo>
                    <a:pt x="49" y="95"/>
                  </a:lnTo>
                  <a:lnTo>
                    <a:pt x="49" y="95"/>
                  </a:lnTo>
                  <a:lnTo>
                    <a:pt x="49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7" y="94"/>
                  </a:lnTo>
                  <a:lnTo>
                    <a:pt x="47" y="93"/>
                  </a:lnTo>
                  <a:lnTo>
                    <a:pt x="46" y="93"/>
                  </a:lnTo>
                  <a:lnTo>
                    <a:pt x="46" y="93"/>
                  </a:lnTo>
                  <a:lnTo>
                    <a:pt x="46" y="93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4" y="92"/>
                  </a:lnTo>
                  <a:lnTo>
                    <a:pt x="44" y="91"/>
                  </a:lnTo>
                  <a:lnTo>
                    <a:pt x="44" y="91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44" y="90"/>
                  </a:lnTo>
                  <a:lnTo>
                    <a:pt x="43" y="90"/>
                  </a:lnTo>
                  <a:lnTo>
                    <a:pt x="43" y="89"/>
                  </a:lnTo>
                  <a:lnTo>
                    <a:pt x="43" y="89"/>
                  </a:lnTo>
                  <a:lnTo>
                    <a:pt x="43" y="89"/>
                  </a:lnTo>
                  <a:lnTo>
                    <a:pt x="43" y="89"/>
                  </a:lnTo>
                  <a:lnTo>
                    <a:pt x="42" y="88"/>
                  </a:lnTo>
                  <a:lnTo>
                    <a:pt x="42" y="88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1" y="89"/>
                  </a:lnTo>
                  <a:lnTo>
                    <a:pt x="41" y="89"/>
                  </a:lnTo>
                  <a:lnTo>
                    <a:pt x="40" y="89"/>
                  </a:lnTo>
                  <a:lnTo>
                    <a:pt x="40" y="89"/>
                  </a:lnTo>
                  <a:lnTo>
                    <a:pt x="39" y="89"/>
                  </a:lnTo>
                  <a:lnTo>
                    <a:pt x="39" y="89"/>
                  </a:lnTo>
                  <a:lnTo>
                    <a:pt x="39" y="89"/>
                  </a:lnTo>
                  <a:lnTo>
                    <a:pt x="39" y="89"/>
                  </a:lnTo>
                  <a:lnTo>
                    <a:pt x="38" y="89"/>
                  </a:lnTo>
                  <a:lnTo>
                    <a:pt x="38" y="89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7" y="87"/>
                  </a:lnTo>
                  <a:lnTo>
                    <a:pt x="37" y="87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6" y="86"/>
                  </a:lnTo>
                  <a:lnTo>
                    <a:pt x="36" y="85"/>
                  </a:lnTo>
                  <a:lnTo>
                    <a:pt x="36" y="85"/>
                  </a:lnTo>
                  <a:lnTo>
                    <a:pt x="36" y="84"/>
                  </a:lnTo>
                  <a:lnTo>
                    <a:pt x="36" y="84"/>
                  </a:lnTo>
                  <a:lnTo>
                    <a:pt x="36" y="84"/>
                  </a:lnTo>
                  <a:lnTo>
                    <a:pt x="36" y="84"/>
                  </a:lnTo>
                  <a:lnTo>
                    <a:pt x="36" y="83"/>
                  </a:lnTo>
                  <a:lnTo>
                    <a:pt x="35" y="83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4" y="82"/>
                  </a:lnTo>
                  <a:lnTo>
                    <a:pt x="34" y="81"/>
                  </a:lnTo>
                  <a:lnTo>
                    <a:pt x="34" y="81"/>
                  </a:lnTo>
                  <a:lnTo>
                    <a:pt x="34" y="80"/>
                  </a:lnTo>
                  <a:lnTo>
                    <a:pt x="34" y="80"/>
                  </a:lnTo>
                  <a:lnTo>
                    <a:pt x="34" y="79"/>
                  </a:lnTo>
                  <a:lnTo>
                    <a:pt x="34" y="79"/>
                  </a:lnTo>
                  <a:lnTo>
                    <a:pt x="34" y="79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34" y="75"/>
                  </a:lnTo>
                  <a:lnTo>
                    <a:pt x="34" y="75"/>
                  </a:lnTo>
                  <a:lnTo>
                    <a:pt x="33" y="75"/>
                  </a:lnTo>
                  <a:lnTo>
                    <a:pt x="33" y="75"/>
                  </a:lnTo>
                  <a:lnTo>
                    <a:pt x="33" y="74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3"/>
                  </a:lnTo>
                  <a:lnTo>
                    <a:pt x="31" y="73"/>
                  </a:lnTo>
                  <a:lnTo>
                    <a:pt x="31" y="73"/>
                  </a:lnTo>
                  <a:lnTo>
                    <a:pt x="31" y="73"/>
                  </a:lnTo>
                  <a:lnTo>
                    <a:pt x="31" y="72"/>
                  </a:lnTo>
                  <a:lnTo>
                    <a:pt x="31" y="72"/>
                  </a:lnTo>
                  <a:lnTo>
                    <a:pt x="31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0" y="70"/>
                  </a:lnTo>
                  <a:lnTo>
                    <a:pt x="30" y="69"/>
                  </a:lnTo>
                  <a:lnTo>
                    <a:pt x="30" y="69"/>
                  </a:lnTo>
                  <a:lnTo>
                    <a:pt x="30" y="68"/>
                  </a:lnTo>
                  <a:lnTo>
                    <a:pt x="30" y="68"/>
                  </a:lnTo>
                  <a:lnTo>
                    <a:pt x="29" y="68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8" y="66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28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6" y="64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5" y="60"/>
                  </a:lnTo>
                  <a:lnTo>
                    <a:pt x="24" y="60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8"/>
                  </a:lnTo>
                  <a:lnTo>
                    <a:pt x="25" y="57"/>
                  </a:lnTo>
                  <a:lnTo>
                    <a:pt x="25" y="57"/>
                  </a:lnTo>
                  <a:lnTo>
                    <a:pt x="25" y="57"/>
                  </a:lnTo>
                  <a:lnTo>
                    <a:pt x="25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0" y="49"/>
                  </a:lnTo>
                  <a:lnTo>
                    <a:pt x="19" y="49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20" y="47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1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8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5"/>
                  </a:lnTo>
                  <a:lnTo>
                    <a:pt x="21" y="35"/>
                  </a:lnTo>
                  <a:lnTo>
                    <a:pt x="21" y="35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1" y="30"/>
                  </a:lnTo>
                  <a:lnTo>
                    <a:pt x="22" y="30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4" y="26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3" y="24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8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94" name="Freeform 204"/>
            <p:cNvSpPr>
              <a:spLocks/>
            </p:cNvSpPr>
            <p:nvPr>
              <p:custDataLst>
                <p:tags r:id="rId349"/>
              </p:custDataLst>
            </p:nvPr>
          </p:nvSpPr>
          <p:spPr bwMode="auto">
            <a:xfrm>
              <a:off x="5664901" y="1001668"/>
              <a:ext cx="275801" cy="271889"/>
            </a:xfrm>
            <a:custGeom>
              <a:avLst/>
              <a:gdLst/>
              <a:ahLst/>
              <a:cxnLst>
                <a:cxn ang="0">
                  <a:pos x="140" y="4"/>
                </a:cxn>
                <a:cxn ang="0">
                  <a:pos x="139" y="7"/>
                </a:cxn>
                <a:cxn ang="0">
                  <a:pos x="137" y="11"/>
                </a:cxn>
                <a:cxn ang="0">
                  <a:pos x="136" y="14"/>
                </a:cxn>
                <a:cxn ang="0">
                  <a:pos x="134" y="18"/>
                </a:cxn>
                <a:cxn ang="0">
                  <a:pos x="132" y="22"/>
                </a:cxn>
                <a:cxn ang="0">
                  <a:pos x="129" y="24"/>
                </a:cxn>
                <a:cxn ang="0">
                  <a:pos x="126" y="27"/>
                </a:cxn>
                <a:cxn ang="0">
                  <a:pos x="123" y="30"/>
                </a:cxn>
                <a:cxn ang="0">
                  <a:pos x="120" y="32"/>
                </a:cxn>
                <a:cxn ang="0">
                  <a:pos x="116" y="34"/>
                </a:cxn>
                <a:cxn ang="0">
                  <a:pos x="112" y="35"/>
                </a:cxn>
                <a:cxn ang="0">
                  <a:pos x="108" y="36"/>
                </a:cxn>
                <a:cxn ang="0">
                  <a:pos x="105" y="37"/>
                </a:cxn>
                <a:cxn ang="0">
                  <a:pos x="102" y="39"/>
                </a:cxn>
                <a:cxn ang="0">
                  <a:pos x="100" y="42"/>
                </a:cxn>
                <a:cxn ang="0">
                  <a:pos x="97" y="45"/>
                </a:cxn>
                <a:cxn ang="0">
                  <a:pos x="95" y="49"/>
                </a:cxn>
                <a:cxn ang="0">
                  <a:pos x="91" y="50"/>
                </a:cxn>
                <a:cxn ang="0">
                  <a:pos x="86" y="51"/>
                </a:cxn>
                <a:cxn ang="0">
                  <a:pos x="83" y="52"/>
                </a:cxn>
                <a:cxn ang="0">
                  <a:pos x="82" y="55"/>
                </a:cxn>
                <a:cxn ang="0">
                  <a:pos x="80" y="58"/>
                </a:cxn>
                <a:cxn ang="0">
                  <a:pos x="77" y="61"/>
                </a:cxn>
                <a:cxn ang="0">
                  <a:pos x="75" y="63"/>
                </a:cxn>
                <a:cxn ang="0">
                  <a:pos x="73" y="66"/>
                </a:cxn>
                <a:cxn ang="0">
                  <a:pos x="73" y="70"/>
                </a:cxn>
                <a:cxn ang="0">
                  <a:pos x="71" y="73"/>
                </a:cxn>
                <a:cxn ang="0">
                  <a:pos x="68" y="76"/>
                </a:cxn>
                <a:cxn ang="0">
                  <a:pos x="66" y="80"/>
                </a:cxn>
                <a:cxn ang="0">
                  <a:pos x="64" y="84"/>
                </a:cxn>
                <a:cxn ang="0">
                  <a:pos x="60" y="88"/>
                </a:cxn>
                <a:cxn ang="0">
                  <a:pos x="57" y="90"/>
                </a:cxn>
                <a:cxn ang="0">
                  <a:pos x="54" y="94"/>
                </a:cxn>
                <a:cxn ang="0">
                  <a:pos x="52" y="98"/>
                </a:cxn>
                <a:cxn ang="0">
                  <a:pos x="50" y="102"/>
                </a:cxn>
                <a:cxn ang="0">
                  <a:pos x="48" y="105"/>
                </a:cxn>
                <a:cxn ang="0">
                  <a:pos x="48" y="109"/>
                </a:cxn>
                <a:cxn ang="0">
                  <a:pos x="47" y="113"/>
                </a:cxn>
                <a:cxn ang="0">
                  <a:pos x="48" y="117"/>
                </a:cxn>
                <a:cxn ang="0">
                  <a:pos x="48" y="122"/>
                </a:cxn>
                <a:cxn ang="0">
                  <a:pos x="47" y="125"/>
                </a:cxn>
                <a:cxn ang="0">
                  <a:pos x="45" y="128"/>
                </a:cxn>
                <a:cxn ang="0">
                  <a:pos x="41" y="131"/>
                </a:cxn>
                <a:cxn ang="0">
                  <a:pos x="39" y="133"/>
                </a:cxn>
                <a:cxn ang="0">
                  <a:pos x="34" y="133"/>
                </a:cxn>
                <a:cxn ang="0">
                  <a:pos x="32" y="133"/>
                </a:cxn>
                <a:cxn ang="0">
                  <a:pos x="29" y="131"/>
                </a:cxn>
                <a:cxn ang="0">
                  <a:pos x="27" y="133"/>
                </a:cxn>
                <a:cxn ang="0">
                  <a:pos x="25" y="130"/>
                </a:cxn>
                <a:cxn ang="0">
                  <a:pos x="25" y="133"/>
                </a:cxn>
                <a:cxn ang="0">
                  <a:pos x="21" y="134"/>
                </a:cxn>
                <a:cxn ang="0">
                  <a:pos x="21" y="137"/>
                </a:cxn>
                <a:cxn ang="0">
                  <a:pos x="18" y="139"/>
                </a:cxn>
                <a:cxn ang="0">
                  <a:pos x="16" y="136"/>
                </a:cxn>
                <a:cxn ang="0">
                  <a:pos x="15" y="132"/>
                </a:cxn>
                <a:cxn ang="0">
                  <a:pos x="11" y="131"/>
                </a:cxn>
                <a:cxn ang="0">
                  <a:pos x="7" y="131"/>
                </a:cxn>
                <a:cxn ang="0">
                  <a:pos x="3" y="130"/>
                </a:cxn>
              </a:cxnLst>
              <a:rect l="0" t="0" r="r" b="b"/>
              <a:pathLst>
                <a:path w="141" h="139">
                  <a:moveTo>
                    <a:pt x="141" y="0"/>
                  </a:moveTo>
                  <a:lnTo>
                    <a:pt x="141" y="0"/>
                  </a:lnTo>
                  <a:lnTo>
                    <a:pt x="141" y="1"/>
                  </a:lnTo>
                  <a:lnTo>
                    <a:pt x="141" y="1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40" y="5"/>
                  </a:lnTo>
                  <a:lnTo>
                    <a:pt x="139" y="5"/>
                  </a:lnTo>
                  <a:lnTo>
                    <a:pt x="139" y="6"/>
                  </a:lnTo>
                  <a:lnTo>
                    <a:pt x="139" y="6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9"/>
                  </a:lnTo>
                  <a:lnTo>
                    <a:pt x="138" y="9"/>
                  </a:lnTo>
                  <a:lnTo>
                    <a:pt x="138" y="9"/>
                  </a:lnTo>
                  <a:lnTo>
                    <a:pt x="137" y="9"/>
                  </a:lnTo>
                  <a:lnTo>
                    <a:pt x="137" y="10"/>
                  </a:lnTo>
                  <a:lnTo>
                    <a:pt x="137" y="10"/>
                  </a:lnTo>
                  <a:lnTo>
                    <a:pt x="137" y="11"/>
                  </a:lnTo>
                  <a:lnTo>
                    <a:pt x="137" y="11"/>
                  </a:lnTo>
                  <a:lnTo>
                    <a:pt x="137" y="11"/>
                  </a:lnTo>
                  <a:lnTo>
                    <a:pt x="137" y="11"/>
                  </a:lnTo>
                  <a:lnTo>
                    <a:pt x="136" y="11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3"/>
                  </a:lnTo>
                  <a:lnTo>
                    <a:pt x="136" y="13"/>
                  </a:lnTo>
                  <a:lnTo>
                    <a:pt x="136" y="13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36" y="15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5" y="16"/>
                  </a:lnTo>
                  <a:lnTo>
                    <a:pt x="135" y="16"/>
                  </a:lnTo>
                  <a:lnTo>
                    <a:pt x="134" y="17"/>
                  </a:lnTo>
                  <a:lnTo>
                    <a:pt x="134" y="17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4" y="19"/>
                  </a:lnTo>
                  <a:lnTo>
                    <a:pt x="133" y="19"/>
                  </a:lnTo>
                  <a:lnTo>
                    <a:pt x="133" y="20"/>
                  </a:lnTo>
                  <a:lnTo>
                    <a:pt x="133" y="20"/>
                  </a:lnTo>
                  <a:lnTo>
                    <a:pt x="132" y="20"/>
                  </a:lnTo>
                  <a:lnTo>
                    <a:pt x="132" y="21"/>
                  </a:lnTo>
                  <a:lnTo>
                    <a:pt x="132" y="21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31" y="22"/>
                  </a:lnTo>
                  <a:lnTo>
                    <a:pt x="131" y="22"/>
                  </a:lnTo>
                  <a:lnTo>
                    <a:pt x="131" y="23"/>
                  </a:lnTo>
                  <a:lnTo>
                    <a:pt x="130" y="23"/>
                  </a:lnTo>
                  <a:lnTo>
                    <a:pt x="130" y="23"/>
                  </a:lnTo>
                  <a:lnTo>
                    <a:pt x="130" y="23"/>
                  </a:lnTo>
                  <a:lnTo>
                    <a:pt x="130" y="23"/>
                  </a:lnTo>
                  <a:lnTo>
                    <a:pt x="130" y="24"/>
                  </a:lnTo>
                  <a:lnTo>
                    <a:pt x="129" y="24"/>
                  </a:lnTo>
                  <a:lnTo>
                    <a:pt x="129" y="24"/>
                  </a:lnTo>
                  <a:lnTo>
                    <a:pt x="129" y="24"/>
                  </a:lnTo>
                  <a:lnTo>
                    <a:pt x="128" y="24"/>
                  </a:lnTo>
                  <a:lnTo>
                    <a:pt x="128" y="25"/>
                  </a:lnTo>
                  <a:lnTo>
                    <a:pt x="128" y="25"/>
                  </a:lnTo>
                  <a:lnTo>
                    <a:pt x="127" y="26"/>
                  </a:lnTo>
                  <a:lnTo>
                    <a:pt x="127" y="26"/>
                  </a:lnTo>
                  <a:lnTo>
                    <a:pt x="127" y="27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125" y="28"/>
                  </a:lnTo>
                  <a:lnTo>
                    <a:pt x="125" y="28"/>
                  </a:lnTo>
                  <a:lnTo>
                    <a:pt x="125" y="28"/>
                  </a:lnTo>
                  <a:lnTo>
                    <a:pt x="125" y="29"/>
                  </a:lnTo>
                  <a:lnTo>
                    <a:pt x="124" y="29"/>
                  </a:lnTo>
                  <a:lnTo>
                    <a:pt x="124" y="29"/>
                  </a:lnTo>
                  <a:lnTo>
                    <a:pt x="124" y="29"/>
                  </a:lnTo>
                  <a:lnTo>
                    <a:pt x="123" y="29"/>
                  </a:lnTo>
                  <a:lnTo>
                    <a:pt x="123" y="30"/>
                  </a:lnTo>
                  <a:lnTo>
                    <a:pt x="123" y="30"/>
                  </a:lnTo>
                  <a:lnTo>
                    <a:pt x="123" y="30"/>
                  </a:lnTo>
                  <a:lnTo>
                    <a:pt x="122" y="30"/>
                  </a:lnTo>
                  <a:lnTo>
                    <a:pt x="122" y="31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19" y="32"/>
                  </a:lnTo>
                  <a:lnTo>
                    <a:pt x="119" y="33"/>
                  </a:lnTo>
                  <a:lnTo>
                    <a:pt x="118" y="33"/>
                  </a:lnTo>
                  <a:lnTo>
                    <a:pt x="118" y="33"/>
                  </a:lnTo>
                  <a:lnTo>
                    <a:pt x="118" y="33"/>
                  </a:lnTo>
                  <a:lnTo>
                    <a:pt x="117" y="33"/>
                  </a:lnTo>
                  <a:lnTo>
                    <a:pt x="117" y="33"/>
                  </a:lnTo>
                  <a:lnTo>
                    <a:pt x="116" y="33"/>
                  </a:lnTo>
                  <a:lnTo>
                    <a:pt x="116" y="34"/>
                  </a:lnTo>
                  <a:lnTo>
                    <a:pt x="116" y="34"/>
                  </a:lnTo>
                  <a:lnTo>
                    <a:pt x="116" y="34"/>
                  </a:lnTo>
                  <a:lnTo>
                    <a:pt x="115" y="34"/>
                  </a:lnTo>
                  <a:lnTo>
                    <a:pt x="115" y="34"/>
                  </a:lnTo>
                  <a:lnTo>
                    <a:pt x="114" y="34"/>
                  </a:lnTo>
                  <a:lnTo>
                    <a:pt x="114" y="34"/>
                  </a:lnTo>
                  <a:lnTo>
                    <a:pt x="114" y="34"/>
                  </a:lnTo>
                  <a:lnTo>
                    <a:pt x="114" y="35"/>
                  </a:lnTo>
                  <a:lnTo>
                    <a:pt x="113" y="35"/>
                  </a:lnTo>
                  <a:lnTo>
                    <a:pt x="113" y="35"/>
                  </a:lnTo>
                  <a:lnTo>
                    <a:pt x="112" y="35"/>
                  </a:lnTo>
                  <a:lnTo>
                    <a:pt x="112" y="35"/>
                  </a:lnTo>
                  <a:lnTo>
                    <a:pt x="111" y="35"/>
                  </a:lnTo>
                  <a:lnTo>
                    <a:pt x="111" y="35"/>
                  </a:lnTo>
                  <a:lnTo>
                    <a:pt x="111" y="35"/>
                  </a:lnTo>
                  <a:lnTo>
                    <a:pt x="110" y="35"/>
                  </a:lnTo>
                  <a:lnTo>
                    <a:pt x="110" y="35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6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7" y="36"/>
                  </a:lnTo>
                  <a:lnTo>
                    <a:pt x="107" y="36"/>
                  </a:lnTo>
                  <a:lnTo>
                    <a:pt x="107" y="36"/>
                  </a:lnTo>
                  <a:lnTo>
                    <a:pt x="107" y="36"/>
                  </a:lnTo>
                  <a:lnTo>
                    <a:pt x="106" y="36"/>
                  </a:lnTo>
                  <a:lnTo>
                    <a:pt x="106" y="36"/>
                  </a:lnTo>
                  <a:lnTo>
                    <a:pt x="106" y="37"/>
                  </a:lnTo>
                  <a:lnTo>
                    <a:pt x="105" y="37"/>
                  </a:lnTo>
                  <a:lnTo>
                    <a:pt x="105" y="37"/>
                  </a:lnTo>
                  <a:lnTo>
                    <a:pt x="105" y="37"/>
                  </a:lnTo>
                  <a:lnTo>
                    <a:pt x="105" y="38"/>
                  </a:lnTo>
                  <a:lnTo>
                    <a:pt x="104" y="38"/>
                  </a:lnTo>
                  <a:lnTo>
                    <a:pt x="104" y="38"/>
                  </a:lnTo>
                  <a:lnTo>
                    <a:pt x="103" y="38"/>
                  </a:lnTo>
                  <a:lnTo>
                    <a:pt x="103" y="38"/>
                  </a:lnTo>
                  <a:lnTo>
                    <a:pt x="102" y="39"/>
                  </a:lnTo>
                  <a:lnTo>
                    <a:pt x="102" y="39"/>
                  </a:lnTo>
                  <a:lnTo>
                    <a:pt x="102" y="39"/>
                  </a:lnTo>
                  <a:lnTo>
                    <a:pt x="102" y="39"/>
                  </a:lnTo>
                  <a:lnTo>
                    <a:pt x="102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0"/>
                  </a:lnTo>
                  <a:lnTo>
                    <a:pt x="101" y="41"/>
                  </a:lnTo>
                  <a:lnTo>
                    <a:pt x="101" y="41"/>
                  </a:lnTo>
                  <a:lnTo>
                    <a:pt x="100" y="41"/>
                  </a:lnTo>
                  <a:lnTo>
                    <a:pt x="100" y="42"/>
                  </a:lnTo>
                  <a:lnTo>
                    <a:pt x="100" y="42"/>
                  </a:lnTo>
                  <a:lnTo>
                    <a:pt x="100" y="42"/>
                  </a:lnTo>
                  <a:lnTo>
                    <a:pt x="100" y="42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98" y="45"/>
                  </a:lnTo>
                  <a:lnTo>
                    <a:pt x="98" y="45"/>
                  </a:lnTo>
                  <a:lnTo>
                    <a:pt x="98" y="45"/>
                  </a:lnTo>
                  <a:lnTo>
                    <a:pt x="97" y="45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7" y="47"/>
                  </a:lnTo>
                  <a:lnTo>
                    <a:pt x="96" y="47"/>
                  </a:lnTo>
                  <a:lnTo>
                    <a:pt x="96" y="47"/>
                  </a:lnTo>
                  <a:lnTo>
                    <a:pt x="96" y="47"/>
                  </a:lnTo>
                  <a:lnTo>
                    <a:pt x="96" y="47"/>
                  </a:lnTo>
                  <a:lnTo>
                    <a:pt x="96" y="48"/>
                  </a:lnTo>
                  <a:lnTo>
                    <a:pt x="95" y="48"/>
                  </a:lnTo>
                  <a:lnTo>
                    <a:pt x="95" y="49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3" y="49"/>
                  </a:lnTo>
                  <a:lnTo>
                    <a:pt x="93" y="49"/>
                  </a:lnTo>
                  <a:lnTo>
                    <a:pt x="93" y="49"/>
                  </a:lnTo>
                  <a:lnTo>
                    <a:pt x="92" y="50"/>
                  </a:lnTo>
                  <a:lnTo>
                    <a:pt x="92" y="50"/>
                  </a:lnTo>
                  <a:lnTo>
                    <a:pt x="91" y="50"/>
                  </a:lnTo>
                  <a:lnTo>
                    <a:pt x="91" y="50"/>
                  </a:lnTo>
                  <a:lnTo>
                    <a:pt x="91" y="50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89" y="50"/>
                  </a:lnTo>
                  <a:lnTo>
                    <a:pt x="89" y="50"/>
                  </a:lnTo>
                  <a:lnTo>
                    <a:pt x="89" y="51"/>
                  </a:lnTo>
                  <a:lnTo>
                    <a:pt x="88" y="51"/>
                  </a:lnTo>
                  <a:lnTo>
                    <a:pt x="88" y="51"/>
                  </a:lnTo>
                  <a:lnTo>
                    <a:pt x="87" y="51"/>
                  </a:lnTo>
                  <a:lnTo>
                    <a:pt x="87" y="51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4" y="51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1"/>
                  </a:lnTo>
                  <a:lnTo>
                    <a:pt x="84" y="52"/>
                  </a:lnTo>
                  <a:lnTo>
                    <a:pt x="83" y="52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2" y="53"/>
                  </a:lnTo>
                  <a:lnTo>
                    <a:pt x="82" y="53"/>
                  </a:lnTo>
                  <a:lnTo>
                    <a:pt x="82" y="53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82" y="55"/>
                  </a:lnTo>
                  <a:lnTo>
                    <a:pt x="82" y="55"/>
                  </a:lnTo>
                  <a:lnTo>
                    <a:pt x="82" y="55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1" y="56"/>
                  </a:lnTo>
                  <a:lnTo>
                    <a:pt x="81" y="56"/>
                  </a:lnTo>
                  <a:lnTo>
                    <a:pt x="80" y="56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9" y="60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8" y="61"/>
                  </a:lnTo>
                  <a:lnTo>
                    <a:pt x="77" y="61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6" y="62"/>
                  </a:lnTo>
                  <a:lnTo>
                    <a:pt x="76" y="63"/>
                  </a:lnTo>
                  <a:lnTo>
                    <a:pt x="75" y="63"/>
                  </a:lnTo>
                  <a:lnTo>
                    <a:pt x="75" y="63"/>
                  </a:lnTo>
                  <a:lnTo>
                    <a:pt x="75" y="63"/>
                  </a:lnTo>
                  <a:lnTo>
                    <a:pt x="75" y="64"/>
                  </a:lnTo>
                  <a:lnTo>
                    <a:pt x="75" y="64"/>
                  </a:lnTo>
                  <a:lnTo>
                    <a:pt x="75" y="64"/>
                  </a:lnTo>
                  <a:lnTo>
                    <a:pt x="74" y="64"/>
                  </a:lnTo>
                  <a:lnTo>
                    <a:pt x="74" y="65"/>
                  </a:lnTo>
                  <a:lnTo>
                    <a:pt x="74" y="65"/>
                  </a:lnTo>
                  <a:lnTo>
                    <a:pt x="74" y="66"/>
                  </a:lnTo>
                  <a:lnTo>
                    <a:pt x="73" y="66"/>
                  </a:lnTo>
                  <a:lnTo>
                    <a:pt x="73" y="66"/>
                  </a:lnTo>
                  <a:lnTo>
                    <a:pt x="73" y="66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3" y="67"/>
                  </a:lnTo>
                  <a:lnTo>
                    <a:pt x="73" y="68"/>
                  </a:lnTo>
                  <a:lnTo>
                    <a:pt x="73" y="68"/>
                  </a:lnTo>
                  <a:lnTo>
                    <a:pt x="73" y="69"/>
                  </a:lnTo>
                  <a:lnTo>
                    <a:pt x="73" y="69"/>
                  </a:lnTo>
                  <a:lnTo>
                    <a:pt x="73" y="69"/>
                  </a:lnTo>
                  <a:lnTo>
                    <a:pt x="73" y="70"/>
                  </a:lnTo>
                  <a:lnTo>
                    <a:pt x="73" y="7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2" y="71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1" y="72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0" y="74"/>
                  </a:lnTo>
                  <a:lnTo>
                    <a:pt x="70" y="74"/>
                  </a:lnTo>
                  <a:lnTo>
                    <a:pt x="70" y="75"/>
                  </a:lnTo>
                  <a:lnTo>
                    <a:pt x="69" y="75"/>
                  </a:lnTo>
                  <a:lnTo>
                    <a:pt x="69" y="75"/>
                  </a:lnTo>
                  <a:lnTo>
                    <a:pt x="69" y="75"/>
                  </a:lnTo>
                  <a:lnTo>
                    <a:pt x="68" y="75"/>
                  </a:lnTo>
                  <a:lnTo>
                    <a:pt x="68" y="75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7" y="80"/>
                  </a:lnTo>
                  <a:lnTo>
                    <a:pt x="67" y="80"/>
                  </a:lnTo>
                  <a:lnTo>
                    <a:pt x="66" y="80"/>
                  </a:lnTo>
                  <a:lnTo>
                    <a:pt x="66" y="81"/>
                  </a:lnTo>
                  <a:lnTo>
                    <a:pt x="66" y="81"/>
                  </a:lnTo>
                  <a:lnTo>
                    <a:pt x="66" y="82"/>
                  </a:lnTo>
                  <a:lnTo>
                    <a:pt x="66" y="82"/>
                  </a:lnTo>
                  <a:lnTo>
                    <a:pt x="65" y="82"/>
                  </a:lnTo>
                  <a:lnTo>
                    <a:pt x="65" y="83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3" y="85"/>
                  </a:lnTo>
                  <a:lnTo>
                    <a:pt x="63" y="85"/>
                  </a:lnTo>
                  <a:lnTo>
                    <a:pt x="63" y="85"/>
                  </a:lnTo>
                  <a:lnTo>
                    <a:pt x="62" y="85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61" y="86"/>
                  </a:lnTo>
                  <a:lnTo>
                    <a:pt x="61" y="86"/>
                  </a:lnTo>
                  <a:lnTo>
                    <a:pt x="60" y="87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59" y="88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0"/>
                  </a:lnTo>
                  <a:lnTo>
                    <a:pt x="57" y="90"/>
                  </a:lnTo>
                  <a:lnTo>
                    <a:pt x="57" y="91"/>
                  </a:lnTo>
                  <a:lnTo>
                    <a:pt x="57" y="91"/>
                  </a:lnTo>
                  <a:lnTo>
                    <a:pt x="56" y="91"/>
                  </a:lnTo>
                  <a:lnTo>
                    <a:pt x="56" y="92"/>
                  </a:lnTo>
                  <a:lnTo>
                    <a:pt x="55" y="92"/>
                  </a:lnTo>
                  <a:lnTo>
                    <a:pt x="55" y="93"/>
                  </a:lnTo>
                  <a:lnTo>
                    <a:pt x="55" y="93"/>
                  </a:lnTo>
                  <a:lnTo>
                    <a:pt x="55" y="93"/>
                  </a:lnTo>
                  <a:lnTo>
                    <a:pt x="55" y="94"/>
                  </a:lnTo>
                  <a:lnTo>
                    <a:pt x="54" y="94"/>
                  </a:lnTo>
                  <a:lnTo>
                    <a:pt x="54" y="95"/>
                  </a:lnTo>
                  <a:lnTo>
                    <a:pt x="54" y="95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98"/>
                  </a:lnTo>
                  <a:lnTo>
                    <a:pt x="52" y="98"/>
                  </a:lnTo>
                  <a:lnTo>
                    <a:pt x="52" y="98"/>
                  </a:lnTo>
                  <a:lnTo>
                    <a:pt x="51" y="99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0" y="100"/>
                  </a:lnTo>
                  <a:lnTo>
                    <a:pt x="50" y="101"/>
                  </a:lnTo>
                  <a:lnTo>
                    <a:pt x="50" y="101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49" y="102"/>
                  </a:lnTo>
                  <a:lnTo>
                    <a:pt x="49" y="102"/>
                  </a:lnTo>
                  <a:lnTo>
                    <a:pt x="49" y="103"/>
                  </a:lnTo>
                  <a:lnTo>
                    <a:pt x="49" y="103"/>
                  </a:lnTo>
                  <a:lnTo>
                    <a:pt x="49" y="103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5"/>
                  </a:lnTo>
                  <a:lnTo>
                    <a:pt x="48" y="105"/>
                  </a:lnTo>
                  <a:lnTo>
                    <a:pt x="48" y="106"/>
                  </a:lnTo>
                  <a:lnTo>
                    <a:pt x="48" y="106"/>
                  </a:lnTo>
                  <a:lnTo>
                    <a:pt x="48" y="106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09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7"/>
                  </a:lnTo>
                  <a:lnTo>
                    <a:pt x="48" y="117"/>
                  </a:lnTo>
                  <a:lnTo>
                    <a:pt x="48" y="117"/>
                  </a:lnTo>
                  <a:lnTo>
                    <a:pt x="48" y="118"/>
                  </a:lnTo>
                  <a:lnTo>
                    <a:pt x="48" y="118"/>
                  </a:lnTo>
                  <a:lnTo>
                    <a:pt x="48" y="119"/>
                  </a:lnTo>
                  <a:lnTo>
                    <a:pt x="48" y="119"/>
                  </a:lnTo>
                  <a:lnTo>
                    <a:pt x="48" y="120"/>
                  </a:lnTo>
                  <a:lnTo>
                    <a:pt x="48" y="120"/>
                  </a:lnTo>
                  <a:lnTo>
                    <a:pt x="48" y="120"/>
                  </a:lnTo>
                  <a:lnTo>
                    <a:pt x="48" y="121"/>
                  </a:lnTo>
                  <a:lnTo>
                    <a:pt x="48" y="121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8" y="123"/>
                  </a:lnTo>
                  <a:lnTo>
                    <a:pt x="48" y="123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7" y="124"/>
                  </a:lnTo>
                  <a:lnTo>
                    <a:pt x="47" y="124"/>
                  </a:lnTo>
                  <a:lnTo>
                    <a:pt x="47" y="125"/>
                  </a:lnTo>
                  <a:lnTo>
                    <a:pt x="47" y="125"/>
                  </a:lnTo>
                  <a:lnTo>
                    <a:pt x="47" y="125"/>
                  </a:lnTo>
                  <a:lnTo>
                    <a:pt x="46" y="126"/>
                  </a:lnTo>
                  <a:lnTo>
                    <a:pt x="46" y="126"/>
                  </a:lnTo>
                  <a:lnTo>
                    <a:pt x="46" y="126"/>
                  </a:lnTo>
                  <a:lnTo>
                    <a:pt x="46" y="126"/>
                  </a:lnTo>
                  <a:lnTo>
                    <a:pt x="46" y="127"/>
                  </a:lnTo>
                  <a:lnTo>
                    <a:pt x="45" y="127"/>
                  </a:lnTo>
                  <a:lnTo>
                    <a:pt x="45" y="127"/>
                  </a:lnTo>
                  <a:lnTo>
                    <a:pt x="45" y="127"/>
                  </a:lnTo>
                  <a:lnTo>
                    <a:pt x="45" y="128"/>
                  </a:lnTo>
                  <a:lnTo>
                    <a:pt x="44" y="128"/>
                  </a:lnTo>
                  <a:lnTo>
                    <a:pt x="44" y="128"/>
                  </a:lnTo>
                  <a:lnTo>
                    <a:pt x="44" y="128"/>
                  </a:lnTo>
                  <a:lnTo>
                    <a:pt x="44" y="129"/>
                  </a:lnTo>
                  <a:lnTo>
                    <a:pt x="43" y="129"/>
                  </a:lnTo>
                  <a:lnTo>
                    <a:pt x="43" y="129"/>
                  </a:lnTo>
                  <a:lnTo>
                    <a:pt x="43" y="129"/>
                  </a:lnTo>
                  <a:lnTo>
                    <a:pt x="42" y="130"/>
                  </a:lnTo>
                  <a:lnTo>
                    <a:pt x="42" y="130"/>
                  </a:lnTo>
                  <a:lnTo>
                    <a:pt x="41" y="131"/>
                  </a:lnTo>
                  <a:lnTo>
                    <a:pt x="41" y="131"/>
                  </a:lnTo>
                  <a:lnTo>
                    <a:pt x="41" y="131"/>
                  </a:lnTo>
                  <a:lnTo>
                    <a:pt x="41" y="132"/>
                  </a:lnTo>
                  <a:lnTo>
                    <a:pt x="40" y="132"/>
                  </a:lnTo>
                  <a:lnTo>
                    <a:pt x="40" y="132"/>
                  </a:lnTo>
                  <a:lnTo>
                    <a:pt x="40" y="132"/>
                  </a:lnTo>
                  <a:lnTo>
                    <a:pt x="39" y="132"/>
                  </a:lnTo>
                  <a:lnTo>
                    <a:pt x="39" y="132"/>
                  </a:lnTo>
                  <a:lnTo>
                    <a:pt x="39" y="133"/>
                  </a:lnTo>
                  <a:lnTo>
                    <a:pt x="39" y="133"/>
                  </a:lnTo>
                  <a:lnTo>
                    <a:pt x="38" y="133"/>
                  </a:lnTo>
                  <a:lnTo>
                    <a:pt x="38" y="133"/>
                  </a:lnTo>
                  <a:lnTo>
                    <a:pt x="37" y="133"/>
                  </a:lnTo>
                  <a:lnTo>
                    <a:pt x="37" y="133"/>
                  </a:lnTo>
                  <a:lnTo>
                    <a:pt x="37" y="133"/>
                  </a:lnTo>
                  <a:lnTo>
                    <a:pt x="36" y="133"/>
                  </a:lnTo>
                  <a:lnTo>
                    <a:pt x="36" y="133"/>
                  </a:lnTo>
                  <a:lnTo>
                    <a:pt x="35" y="133"/>
                  </a:lnTo>
                  <a:lnTo>
                    <a:pt x="35" y="133"/>
                  </a:lnTo>
                  <a:lnTo>
                    <a:pt x="34" y="133"/>
                  </a:lnTo>
                  <a:lnTo>
                    <a:pt x="34" y="133"/>
                  </a:lnTo>
                  <a:lnTo>
                    <a:pt x="34" y="133"/>
                  </a:lnTo>
                  <a:lnTo>
                    <a:pt x="34" y="133"/>
                  </a:lnTo>
                  <a:lnTo>
                    <a:pt x="33" y="133"/>
                  </a:lnTo>
                  <a:lnTo>
                    <a:pt x="33" y="133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1" y="132"/>
                  </a:lnTo>
                  <a:lnTo>
                    <a:pt x="31" y="132"/>
                  </a:lnTo>
                  <a:lnTo>
                    <a:pt x="30" y="132"/>
                  </a:lnTo>
                  <a:lnTo>
                    <a:pt x="30" y="131"/>
                  </a:lnTo>
                  <a:lnTo>
                    <a:pt x="30" y="131"/>
                  </a:lnTo>
                  <a:lnTo>
                    <a:pt x="30" y="131"/>
                  </a:lnTo>
                  <a:lnTo>
                    <a:pt x="30" y="131"/>
                  </a:lnTo>
                  <a:lnTo>
                    <a:pt x="30" y="131"/>
                  </a:lnTo>
                  <a:lnTo>
                    <a:pt x="30" y="131"/>
                  </a:lnTo>
                  <a:lnTo>
                    <a:pt x="29" y="131"/>
                  </a:lnTo>
                  <a:lnTo>
                    <a:pt x="29" y="131"/>
                  </a:lnTo>
                  <a:lnTo>
                    <a:pt x="29" y="132"/>
                  </a:lnTo>
                  <a:lnTo>
                    <a:pt x="29" y="132"/>
                  </a:lnTo>
                  <a:lnTo>
                    <a:pt x="28" y="133"/>
                  </a:lnTo>
                  <a:lnTo>
                    <a:pt x="28" y="133"/>
                  </a:lnTo>
                  <a:lnTo>
                    <a:pt x="28" y="133"/>
                  </a:lnTo>
                  <a:lnTo>
                    <a:pt x="28" y="133"/>
                  </a:lnTo>
                  <a:lnTo>
                    <a:pt x="27" y="133"/>
                  </a:lnTo>
                  <a:lnTo>
                    <a:pt x="27" y="133"/>
                  </a:lnTo>
                  <a:lnTo>
                    <a:pt x="27" y="133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1"/>
                  </a:lnTo>
                  <a:lnTo>
                    <a:pt x="27" y="131"/>
                  </a:lnTo>
                  <a:lnTo>
                    <a:pt x="27" y="131"/>
                  </a:lnTo>
                  <a:lnTo>
                    <a:pt x="27" y="130"/>
                  </a:lnTo>
                  <a:lnTo>
                    <a:pt x="26" y="130"/>
                  </a:lnTo>
                  <a:lnTo>
                    <a:pt x="26" y="130"/>
                  </a:lnTo>
                  <a:lnTo>
                    <a:pt x="25" y="130"/>
                  </a:lnTo>
                  <a:lnTo>
                    <a:pt x="25" y="130"/>
                  </a:lnTo>
                  <a:lnTo>
                    <a:pt x="25" y="130"/>
                  </a:lnTo>
                  <a:lnTo>
                    <a:pt x="25" y="130"/>
                  </a:lnTo>
                  <a:lnTo>
                    <a:pt x="25" y="131"/>
                  </a:lnTo>
                  <a:lnTo>
                    <a:pt x="25" y="131"/>
                  </a:lnTo>
                  <a:lnTo>
                    <a:pt x="25" y="131"/>
                  </a:lnTo>
                  <a:lnTo>
                    <a:pt x="25" y="132"/>
                  </a:lnTo>
                  <a:lnTo>
                    <a:pt x="25" y="132"/>
                  </a:lnTo>
                  <a:lnTo>
                    <a:pt x="25" y="133"/>
                  </a:lnTo>
                  <a:lnTo>
                    <a:pt x="25" y="133"/>
                  </a:lnTo>
                  <a:lnTo>
                    <a:pt x="25" y="133"/>
                  </a:lnTo>
                  <a:lnTo>
                    <a:pt x="25" y="134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3" y="133"/>
                  </a:lnTo>
                  <a:lnTo>
                    <a:pt x="23" y="133"/>
                  </a:lnTo>
                  <a:lnTo>
                    <a:pt x="23" y="133"/>
                  </a:lnTo>
                  <a:lnTo>
                    <a:pt x="22" y="133"/>
                  </a:lnTo>
                  <a:lnTo>
                    <a:pt x="22" y="133"/>
                  </a:lnTo>
                  <a:lnTo>
                    <a:pt x="21" y="134"/>
                  </a:lnTo>
                  <a:lnTo>
                    <a:pt x="21" y="134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0" y="135"/>
                  </a:lnTo>
                  <a:lnTo>
                    <a:pt x="19" y="135"/>
                  </a:lnTo>
                  <a:lnTo>
                    <a:pt x="19" y="135"/>
                  </a:lnTo>
                  <a:lnTo>
                    <a:pt x="19" y="135"/>
                  </a:lnTo>
                  <a:lnTo>
                    <a:pt x="20" y="136"/>
                  </a:lnTo>
                  <a:lnTo>
                    <a:pt x="20" y="136"/>
                  </a:lnTo>
                  <a:lnTo>
                    <a:pt x="20" y="137"/>
                  </a:lnTo>
                  <a:lnTo>
                    <a:pt x="21" y="137"/>
                  </a:lnTo>
                  <a:lnTo>
                    <a:pt x="21" y="137"/>
                  </a:lnTo>
                  <a:lnTo>
                    <a:pt x="21" y="138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20" y="139"/>
                  </a:lnTo>
                  <a:lnTo>
                    <a:pt x="20" y="139"/>
                  </a:lnTo>
                  <a:lnTo>
                    <a:pt x="19" y="139"/>
                  </a:lnTo>
                  <a:lnTo>
                    <a:pt x="19" y="139"/>
                  </a:lnTo>
                  <a:lnTo>
                    <a:pt x="18" y="139"/>
                  </a:lnTo>
                  <a:lnTo>
                    <a:pt x="18" y="139"/>
                  </a:lnTo>
                  <a:lnTo>
                    <a:pt x="18" y="138"/>
                  </a:lnTo>
                  <a:lnTo>
                    <a:pt x="17" y="138"/>
                  </a:lnTo>
                  <a:lnTo>
                    <a:pt x="17" y="138"/>
                  </a:lnTo>
                  <a:lnTo>
                    <a:pt x="16" y="138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16" y="135"/>
                  </a:lnTo>
                  <a:lnTo>
                    <a:pt x="16" y="135"/>
                  </a:lnTo>
                  <a:lnTo>
                    <a:pt x="16" y="135"/>
                  </a:lnTo>
                  <a:lnTo>
                    <a:pt x="16" y="134"/>
                  </a:lnTo>
                  <a:lnTo>
                    <a:pt x="16" y="134"/>
                  </a:lnTo>
                  <a:lnTo>
                    <a:pt x="16" y="133"/>
                  </a:lnTo>
                  <a:lnTo>
                    <a:pt x="16" y="133"/>
                  </a:lnTo>
                  <a:lnTo>
                    <a:pt x="16" y="133"/>
                  </a:lnTo>
                  <a:lnTo>
                    <a:pt x="15" y="132"/>
                  </a:lnTo>
                  <a:lnTo>
                    <a:pt x="15" y="132"/>
                  </a:lnTo>
                  <a:lnTo>
                    <a:pt x="15" y="132"/>
                  </a:lnTo>
                  <a:lnTo>
                    <a:pt x="14" y="132"/>
                  </a:lnTo>
                  <a:lnTo>
                    <a:pt x="14" y="132"/>
                  </a:lnTo>
                  <a:lnTo>
                    <a:pt x="14" y="132"/>
                  </a:lnTo>
                  <a:lnTo>
                    <a:pt x="13" y="132"/>
                  </a:lnTo>
                  <a:lnTo>
                    <a:pt x="13" y="132"/>
                  </a:lnTo>
                  <a:lnTo>
                    <a:pt x="12" y="131"/>
                  </a:lnTo>
                  <a:lnTo>
                    <a:pt x="12" y="131"/>
                  </a:lnTo>
                  <a:lnTo>
                    <a:pt x="12" y="131"/>
                  </a:lnTo>
                  <a:lnTo>
                    <a:pt x="11" y="131"/>
                  </a:lnTo>
                  <a:lnTo>
                    <a:pt x="11" y="131"/>
                  </a:lnTo>
                  <a:lnTo>
                    <a:pt x="10" y="131"/>
                  </a:lnTo>
                  <a:lnTo>
                    <a:pt x="10" y="131"/>
                  </a:lnTo>
                  <a:lnTo>
                    <a:pt x="9" y="131"/>
                  </a:lnTo>
                  <a:lnTo>
                    <a:pt x="9" y="131"/>
                  </a:lnTo>
                  <a:lnTo>
                    <a:pt x="9" y="131"/>
                  </a:lnTo>
                  <a:lnTo>
                    <a:pt x="8" y="131"/>
                  </a:lnTo>
                  <a:lnTo>
                    <a:pt x="8" y="131"/>
                  </a:lnTo>
                  <a:lnTo>
                    <a:pt x="7" y="131"/>
                  </a:lnTo>
                  <a:lnTo>
                    <a:pt x="7" y="131"/>
                  </a:lnTo>
                  <a:lnTo>
                    <a:pt x="7" y="131"/>
                  </a:lnTo>
                  <a:lnTo>
                    <a:pt x="6" y="130"/>
                  </a:lnTo>
                  <a:lnTo>
                    <a:pt x="6" y="130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4" y="130"/>
                  </a:lnTo>
                  <a:lnTo>
                    <a:pt x="4" y="131"/>
                  </a:lnTo>
                  <a:lnTo>
                    <a:pt x="3" y="130"/>
                  </a:lnTo>
                  <a:lnTo>
                    <a:pt x="3" y="130"/>
                  </a:lnTo>
                  <a:lnTo>
                    <a:pt x="3" y="130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2" y="129"/>
                  </a:lnTo>
                  <a:lnTo>
                    <a:pt x="1" y="129"/>
                  </a:lnTo>
                  <a:lnTo>
                    <a:pt x="1" y="129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29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95" name="Freeform 205"/>
            <p:cNvSpPr>
              <a:spLocks/>
            </p:cNvSpPr>
            <p:nvPr>
              <p:custDataLst>
                <p:tags r:id="rId350"/>
              </p:custDataLst>
            </p:nvPr>
          </p:nvSpPr>
          <p:spPr bwMode="auto">
            <a:xfrm>
              <a:off x="5891802" y="702394"/>
              <a:ext cx="134967" cy="299273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7"/>
                </a:cxn>
                <a:cxn ang="0">
                  <a:pos x="2" y="11"/>
                </a:cxn>
                <a:cxn ang="0">
                  <a:pos x="4" y="14"/>
                </a:cxn>
                <a:cxn ang="0">
                  <a:pos x="5" y="18"/>
                </a:cxn>
                <a:cxn ang="0">
                  <a:pos x="6" y="21"/>
                </a:cxn>
                <a:cxn ang="0">
                  <a:pos x="8" y="25"/>
                </a:cxn>
                <a:cxn ang="0">
                  <a:pos x="7" y="28"/>
                </a:cxn>
                <a:cxn ang="0">
                  <a:pos x="10" y="27"/>
                </a:cxn>
                <a:cxn ang="0">
                  <a:pos x="14" y="26"/>
                </a:cxn>
                <a:cxn ang="0">
                  <a:pos x="18" y="24"/>
                </a:cxn>
                <a:cxn ang="0">
                  <a:pos x="22" y="24"/>
                </a:cxn>
                <a:cxn ang="0">
                  <a:pos x="26" y="24"/>
                </a:cxn>
                <a:cxn ang="0">
                  <a:pos x="29" y="27"/>
                </a:cxn>
                <a:cxn ang="0">
                  <a:pos x="31" y="31"/>
                </a:cxn>
                <a:cxn ang="0">
                  <a:pos x="33" y="34"/>
                </a:cxn>
                <a:cxn ang="0">
                  <a:pos x="34" y="38"/>
                </a:cxn>
                <a:cxn ang="0">
                  <a:pos x="36" y="41"/>
                </a:cxn>
                <a:cxn ang="0">
                  <a:pos x="38" y="45"/>
                </a:cxn>
                <a:cxn ang="0">
                  <a:pos x="39" y="49"/>
                </a:cxn>
                <a:cxn ang="0">
                  <a:pos x="41" y="53"/>
                </a:cxn>
                <a:cxn ang="0">
                  <a:pos x="44" y="55"/>
                </a:cxn>
                <a:cxn ang="0">
                  <a:pos x="48" y="54"/>
                </a:cxn>
                <a:cxn ang="0">
                  <a:pos x="51" y="55"/>
                </a:cxn>
                <a:cxn ang="0">
                  <a:pos x="54" y="56"/>
                </a:cxn>
                <a:cxn ang="0">
                  <a:pos x="58" y="58"/>
                </a:cxn>
                <a:cxn ang="0">
                  <a:pos x="61" y="60"/>
                </a:cxn>
                <a:cxn ang="0">
                  <a:pos x="65" y="62"/>
                </a:cxn>
                <a:cxn ang="0">
                  <a:pos x="66" y="65"/>
                </a:cxn>
                <a:cxn ang="0">
                  <a:pos x="68" y="68"/>
                </a:cxn>
                <a:cxn ang="0">
                  <a:pos x="68" y="72"/>
                </a:cxn>
                <a:cxn ang="0">
                  <a:pos x="68" y="75"/>
                </a:cxn>
                <a:cxn ang="0">
                  <a:pos x="69" y="79"/>
                </a:cxn>
                <a:cxn ang="0">
                  <a:pos x="69" y="83"/>
                </a:cxn>
                <a:cxn ang="0">
                  <a:pos x="69" y="87"/>
                </a:cxn>
                <a:cxn ang="0">
                  <a:pos x="68" y="91"/>
                </a:cxn>
                <a:cxn ang="0">
                  <a:pos x="67" y="95"/>
                </a:cxn>
                <a:cxn ang="0">
                  <a:pos x="68" y="99"/>
                </a:cxn>
                <a:cxn ang="0">
                  <a:pos x="68" y="103"/>
                </a:cxn>
                <a:cxn ang="0">
                  <a:pos x="66" y="106"/>
                </a:cxn>
                <a:cxn ang="0">
                  <a:pos x="64" y="109"/>
                </a:cxn>
                <a:cxn ang="0">
                  <a:pos x="64" y="112"/>
                </a:cxn>
                <a:cxn ang="0">
                  <a:pos x="64" y="116"/>
                </a:cxn>
                <a:cxn ang="0">
                  <a:pos x="63" y="120"/>
                </a:cxn>
                <a:cxn ang="0">
                  <a:pos x="61" y="122"/>
                </a:cxn>
                <a:cxn ang="0">
                  <a:pos x="59" y="126"/>
                </a:cxn>
                <a:cxn ang="0">
                  <a:pos x="57" y="129"/>
                </a:cxn>
                <a:cxn ang="0">
                  <a:pos x="55" y="131"/>
                </a:cxn>
                <a:cxn ang="0">
                  <a:pos x="55" y="133"/>
                </a:cxn>
                <a:cxn ang="0">
                  <a:pos x="53" y="134"/>
                </a:cxn>
                <a:cxn ang="0">
                  <a:pos x="53" y="138"/>
                </a:cxn>
                <a:cxn ang="0">
                  <a:pos x="51" y="141"/>
                </a:cxn>
                <a:cxn ang="0">
                  <a:pos x="47" y="141"/>
                </a:cxn>
                <a:cxn ang="0">
                  <a:pos x="43" y="141"/>
                </a:cxn>
                <a:cxn ang="0">
                  <a:pos x="39" y="142"/>
                </a:cxn>
                <a:cxn ang="0">
                  <a:pos x="35" y="143"/>
                </a:cxn>
                <a:cxn ang="0">
                  <a:pos x="32" y="144"/>
                </a:cxn>
                <a:cxn ang="0">
                  <a:pos x="29" y="146"/>
                </a:cxn>
                <a:cxn ang="0">
                  <a:pos x="26" y="149"/>
                </a:cxn>
              </a:cxnLst>
              <a:rect l="0" t="0" r="r" b="b"/>
              <a:pathLst>
                <a:path w="69" h="153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8" y="29"/>
                  </a:lnTo>
                  <a:lnTo>
                    <a:pt x="8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1" y="23"/>
                  </a:lnTo>
                  <a:lnTo>
                    <a:pt x="21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5"/>
                  </a:lnTo>
                  <a:lnTo>
                    <a:pt x="27" y="24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3" y="32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5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37" y="42"/>
                  </a:lnTo>
                  <a:lnTo>
                    <a:pt x="37" y="43"/>
                  </a:lnTo>
                  <a:lnTo>
                    <a:pt x="37" y="43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4"/>
                  </a:lnTo>
                  <a:lnTo>
                    <a:pt x="38" y="45"/>
                  </a:lnTo>
                  <a:lnTo>
                    <a:pt x="38" y="45"/>
                  </a:lnTo>
                  <a:lnTo>
                    <a:pt x="38" y="46"/>
                  </a:lnTo>
                  <a:lnTo>
                    <a:pt x="39" y="46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9" y="49"/>
                  </a:lnTo>
                  <a:lnTo>
                    <a:pt x="39" y="49"/>
                  </a:lnTo>
                  <a:lnTo>
                    <a:pt x="40" y="49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0" y="51"/>
                  </a:lnTo>
                  <a:lnTo>
                    <a:pt x="40" y="51"/>
                  </a:lnTo>
                  <a:lnTo>
                    <a:pt x="41" y="51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2" y="55"/>
                  </a:lnTo>
                  <a:lnTo>
                    <a:pt x="42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3" y="55"/>
                  </a:lnTo>
                  <a:lnTo>
                    <a:pt x="44" y="55"/>
                  </a:lnTo>
                  <a:lnTo>
                    <a:pt x="44" y="54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7" y="54"/>
                  </a:lnTo>
                  <a:lnTo>
                    <a:pt x="47" y="54"/>
                  </a:lnTo>
                  <a:lnTo>
                    <a:pt x="47" y="54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48" y="55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50" y="55"/>
                  </a:lnTo>
                  <a:lnTo>
                    <a:pt x="50" y="55"/>
                  </a:lnTo>
                  <a:lnTo>
                    <a:pt x="50" y="55"/>
                  </a:lnTo>
                  <a:lnTo>
                    <a:pt x="51" y="55"/>
                  </a:lnTo>
                  <a:lnTo>
                    <a:pt x="51" y="55"/>
                  </a:lnTo>
                  <a:lnTo>
                    <a:pt x="51" y="55"/>
                  </a:lnTo>
                  <a:lnTo>
                    <a:pt x="52" y="55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6" y="57"/>
                  </a:lnTo>
                  <a:lnTo>
                    <a:pt x="56" y="57"/>
                  </a:lnTo>
                  <a:lnTo>
                    <a:pt x="57" y="57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59" y="59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61" y="59"/>
                  </a:lnTo>
                  <a:lnTo>
                    <a:pt x="61" y="60"/>
                  </a:lnTo>
                  <a:lnTo>
                    <a:pt x="61" y="60"/>
                  </a:lnTo>
                  <a:lnTo>
                    <a:pt x="61" y="60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3" y="60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6" y="62"/>
                  </a:lnTo>
                  <a:lnTo>
                    <a:pt x="66" y="62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5"/>
                  </a:lnTo>
                  <a:lnTo>
                    <a:pt x="66" y="65"/>
                  </a:lnTo>
                  <a:lnTo>
                    <a:pt x="67" y="65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8" y="67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9"/>
                  </a:lnTo>
                  <a:lnTo>
                    <a:pt x="68" y="69"/>
                  </a:lnTo>
                  <a:lnTo>
                    <a:pt x="68" y="69"/>
                  </a:lnTo>
                  <a:lnTo>
                    <a:pt x="68" y="69"/>
                  </a:lnTo>
                  <a:lnTo>
                    <a:pt x="68" y="70"/>
                  </a:lnTo>
                  <a:lnTo>
                    <a:pt x="68" y="70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3"/>
                  </a:lnTo>
                  <a:lnTo>
                    <a:pt x="68" y="73"/>
                  </a:lnTo>
                  <a:lnTo>
                    <a:pt x="68" y="73"/>
                  </a:lnTo>
                  <a:lnTo>
                    <a:pt x="68" y="74"/>
                  </a:lnTo>
                  <a:lnTo>
                    <a:pt x="68" y="74"/>
                  </a:lnTo>
                  <a:lnTo>
                    <a:pt x="68" y="74"/>
                  </a:lnTo>
                  <a:lnTo>
                    <a:pt x="68" y="75"/>
                  </a:lnTo>
                  <a:lnTo>
                    <a:pt x="68" y="75"/>
                  </a:lnTo>
                  <a:lnTo>
                    <a:pt x="68" y="75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7"/>
                  </a:lnTo>
                  <a:lnTo>
                    <a:pt x="68" y="77"/>
                  </a:lnTo>
                  <a:lnTo>
                    <a:pt x="69" y="77"/>
                  </a:lnTo>
                  <a:lnTo>
                    <a:pt x="69" y="78"/>
                  </a:lnTo>
                  <a:lnTo>
                    <a:pt x="69" y="78"/>
                  </a:lnTo>
                  <a:lnTo>
                    <a:pt x="69" y="78"/>
                  </a:lnTo>
                  <a:lnTo>
                    <a:pt x="69" y="79"/>
                  </a:lnTo>
                  <a:lnTo>
                    <a:pt x="69" y="79"/>
                  </a:lnTo>
                  <a:lnTo>
                    <a:pt x="69" y="79"/>
                  </a:lnTo>
                  <a:lnTo>
                    <a:pt x="69" y="80"/>
                  </a:lnTo>
                  <a:lnTo>
                    <a:pt x="69" y="80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1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69" y="83"/>
                  </a:lnTo>
                  <a:lnTo>
                    <a:pt x="69" y="83"/>
                  </a:lnTo>
                  <a:lnTo>
                    <a:pt x="69" y="84"/>
                  </a:lnTo>
                  <a:lnTo>
                    <a:pt x="69" y="84"/>
                  </a:lnTo>
                  <a:lnTo>
                    <a:pt x="69" y="84"/>
                  </a:lnTo>
                  <a:lnTo>
                    <a:pt x="69" y="85"/>
                  </a:lnTo>
                  <a:lnTo>
                    <a:pt x="69" y="85"/>
                  </a:lnTo>
                  <a:lnTo>
                    <a:pt x="69" y="86"/>
                  </a:lnTo>
                  <a:lnTo>
                    <a:pt x="69" y="86"/>
                  </a:lnTo>
                  <a:lnTo>
                    <a:pt x="69" y="86"/>
                  </a:lnTo>
                  <a:lnTo>
                    <a:pt x="69" y="87"/>
                  </a:lnTo>
                  <a:lnTo>
                    <a:pt x="69" y="87"/>
                  </a:lnTo>
                  <a:lnTo>
                    <a:pt x="68" y="88"/>
                  </a:lnTo>
                  <a:lnTo>
                    <a:pt x="68" y="88"/>
                  </a:lnTo>
                  <a:lnTo>
                    <a:pt x="68" y="89"/>
                  </a:lnTo>
                  <a:lnTo>
                    <a:pt x="68" y="89"/>
                  </a:lnTo>
                  <a:lnTo>
                    <a:pt x="68" y="89"/>
                  </a:lnTo>
                  <a:lnTo>
                    <a:pt x="68" y="90"/>
                  </a:lnTo>
                  <a:lnTo>
                    <a:pt x="68" y="90"/>
                  </a:lnTo>
                  <a:lnTo>
                    <a:pt x="68" y="91"/>
                  </a:lnTo>
                  <a:lnTo>
                    <a:pt x="68" y="91"/>
                  </a:lnTo>
                  <a:lnTo>
                    <a:pt x="68" y="91"/>
                  </a:lnTo>
                  <a:lnTo>
                    <a:pt x="68" y="91"/>
                  </a:lnTo>
                  <a:lnTo>
                    <a:pt x="68" y="92"/>
                  </a:lnTo>
                  <a:lnTo>
                    <a:pt x="68" y="92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67" y="96"/>
                  </a:lnTo>
                  <a:lnTo>
                    <a:pt x="67" y="97"/>
                  </a:lnTo>
                  <a:lnTo>
                    <a:pt x="67" y="97"/>
                  </a:lnTo>
                  <a:lnTo>
                    <a:pt x="67" y="98"/>
                  </a:lnTo>
                  <a:lnTo>
                    <a:pt x="67" y="98"/>
                  </a:lnTo>
                  <a:lnTo>
                    <a:pt x="68" y="98"/>
                  </a:lnTo>
                  <a:lnTo>
                    <a:pt x="68" y="99"/>
                  </a:lnTo>
                  <a:lnTo>
                    <a:pt x="68" y="99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8" y="102"/>
                  </a:lnTo>
                  <a:lnTo>
                    <a:pt x="68" y="102"/>
                  </a:lnTo>
                  <a:lnTo>
                    <a:pt x="68" y="102"/>
                  </a:lnTo>
                  <a:lnTo>
                    <a:pt x="68" y="102"/>
                  </a:lnTo>
                  <a:lnTo>
                    <a:pt x="68" y="103"/>
                  </a:lnTo>
                  <a:lnTo>
                    <a:pt x="68" y="103"/>
                  </a:lnTo>
                  <a:lnTo>
                    <a:pt x="68" y="104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7" y="104"/>
                  </a:lnTo>
                  <a:lnTo>
                    <a:pt x="67" y="105"/>
                  </a:lnTo>
                  <a:lnTo>
                    <a:pt x="67" y="105"/>
                  </a:lnTo>
                  <a:lnTo>
                    <a:pt x="67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5" y="108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4"/>
                  </a:lnTo>
                  <a:lnTo>
                    <a:pt x="64" y="114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7"/>
                  </a:lnTo>
                  <a:lnTo>
                    <a:pt x="64" y="117"/>
                  </a:lnTo>
                  <a:lnTo>
                    <a:pt x="64" y="118"/>
                  </a:lnTo>
                  <a:lnTo>
                    <a:pt x="64" y="118"/>
                  </a:lnTo>
                  <a:lnTo>
                    <a:pt x="64" y="118"/>
                  </a:lnTo>
                  <a:lnTo>
                    <a:pt x="64" y="118"/>
                  </a:lnTo>
                  <a:lnTo>
                    <a:pt x="64" y="119"/>
                  </a:lnTo>
                  <a:lnTo>
                    <a:pt x="64" y="119"/>
                  </a:lnTo>
                  <a:lnTo>
                    <a:pt x="63" y="119"/>
                  </a:lnTo>
                  <a:lnTo>
                    <a:pt x="63" y="120"/>
                  </a:lnTo>
                  <a:lnTo>
                    <a:pt x="63" y="120"/>
                  </a:lnTo>
                  <a:lnTo>
                    <a:pt x="63" y="120"/>
                  </a:lnTo>
                  <a:lnTo>
                    <a:pt x="62" y="120"/>
                  </a:lnTo>
                  <a:lnTo>
                    <a:pt x="62" y="121"/>
                  </a:lnTo>
                  <a:lnTo>
                    <a:pt x="62" y="121"/>
                  </a:lnTo>
                  <a:lnTo>
                    <a:pt x="61" y="121"/>
                  </a:lnTo>
                  <a:lnTo>
                    <a:pt x="61" y="121"/>
                  </a:lnTo>
                  <a:lnTo>
                    <a:pt x="61" y="121"/>
                  </a:lnTo>
                  <a:lnTo>
                    <a:pt x="61" y="122"/>
                  </a:lnTo>
                  <a:lnTo>
                    <a:pt x="61" y="122"/>
                  </a:lnTo>
                  <a:lnTo>
                    <a:pt x="61" y="122"/>
                  </a:lnTo>
                  <a:lnTo>
                    <a:pt x="60" y="123"/>
                  </a:lnTo>
                  <a:lnTo>
                    <a:pt x="60" y="123"/>
                  </a:lnTo>
                  <a:lnTo>
                    <a:pt x="60" y="124"/>
                  </a:lnTo>
                  <a:lnTo>
                    <a:pt x="60" y="124"/>
                  </a:lnTo>
                  <a:lnTo>
                    <a:pt x="60" y="124"/>
                  </a:lnTo>
                  <a:lnTo>
                    <a:pt x="60" y="125"/>
                  </a:lnTo>
                  <a:lnTo>
                    <a:pt x="59" y="125"/>
                  </a:lnTo>
                  <a:lnTo>
                    <a:pt x="59" y="125"/>
                  </a:lnTo>
                  <a:lnTo>
                    <a:pt x="59" y="126"/>
                  </a:lnTo>
                  <a:lnTo>
                    <a:pt x="59" y="126"/>
                  </a:lnTo>
                  <a:lnTo>
                    <a:pt x="59" y="126"/>
                  </a:lnTo>
                  <a:lnTo>
                    <a:pt x="59" y="127"/>
                  </a:lnTo>
                  <a:lnTo>
                    <a:pt x="58" y="127"/>
                  </a:lnTo>
                  <a:lnTo>
                    <a:pt x="58" y="128"/>
                  </a:lnTo>
                  <a:lnTo>
                    <a:pt x="58" y="128"/>
                  </a:lnTo>
                  <a:lnTo>
                    <a:pt x="57" y="128"/>
                  </a:lnTo>
                  <a:lnTo>
                    <a:pt x="57" y="129"/>
                  </a:lnTo>
                  <a:lnTo>
                    <a:pt x="57" y="129"/>
                  </a:lnTo>
                  <a:lnTo>
                    <a:pt x="57" y="129"/>
                  </a:lnTo>
                  <a:lnTo>
                    <a:pt x="57" y="129"/>
                  </a:lnTo>
                  <a:lnTo>
                    <a:pt x="56" y="129"/>
                  </a:lnTo>
                  <a:lnTo>
                    <a:pt x="56" y="129"/>
                  </a:lnTo>
                  <a:lnTo>
                    <a:pt x="56" y="130"/>
                  </a:lnTo>
                  <a:lnTo>
                    <a:pt x="55" y="130"/>
                  </a:lnTo>
                  <a:lnTo>
                    <a:pt x="56" y="130"/>
                  </a:lnTo>
                  <a:lnTo>
                    <a:pt x="55" y="130"/>
                  </a:lnTo>
                  <a:lnTo>
                    <a:pt x="56" y="130"/>
                  </a:lnTo>
                  <a:lnTo>
                    <a:pt x="56" y="131"/>
                  </a:lnTo>
                  <a:lnTo>
                    <a:pt x="55" y="131"/>
                  </a:lnTo>
                  <a:lnTo>
                    <a:pt x="55" y="131"/>
                  </a:lnTo>
                  <a:lnTo>
                    <a:pt x="55" y="131"/>
                  </a:lnTo>
                  <a:lnTo>
                    <a:pt x="56" y="131"/>
                  </a:lnTo>
                  <a:lnTo>
                    <a:pt x="56" y="132"/>
                  </a:lnTo>
                  <a:lnTo>
                    <a:pt x="56" y="132"/>
                  </a:lnTo>
                  <a:lnTo>
                    <a:pt x="56" y="133"/>
                  </a:lnTo>
                  <a:lnTo>
                    <a:pt x="56" y="133"/>
                  </a:lnTo>
                  <a:lnTo>
                    <a:pt x="55" y="133"/>
                  </a:lnTo>
                  <a:lnTo>
                    <a:pt x="55" y="132"/>
                  </a:lnTo>
                  <a:lnTo>
                    <a:pt x="55" y="133"/>
                  </a:lnTo>
                  <a:lnTo>
                    <a:pt x="55" y="133"/>
                  </a:lnTo>
                  <a:lnTo>
                    <a:pt x="54" y="133"/>
                  </a:lnTo>
                  <a:lnTo>
                    <a:pt x="54" y="133"/>
                  </a:lnTo>
                  <a:lnTo>
                    <a:pt x="55" y="133"/>
                  </a:lnTo>
                  <a:lnTo>
                    <a:pt x="55" y="134"/>
                  </a:lnTo>
                  <a:lnTo>
                    <a:pt x="54" y="134"/>
                  </a:lnTo>
                  <a:lnTo>
                    <a:pt x="54" y="134"/>
                  </a:lnTo>
                  <a:lnTo>
                    <a:pt x="54" y="134"/>
                  </a:lnTo>
                  <a:lnTo>
                    <a:pt x="54" y="134"/>
                  </a:lnTo>
                  <a:lnTo>
                    <a:pt x="53" y="134"/>
                  </a:lnTo>
                  <a:lnTo>
                    <a:pt x="53" y="134"/>
                  </a:lnTo>
                  <a:lnTo>
                    <a:pt x="53" y="135"/>
                  </a:lnTo>
                  <a:lnTo>
                    <a:pt x="53" y="135"/>
                  </a:lnTo>
                  <a:lnTo>
                    <a:pt x="53" y="136"/>
                  </a:lnTo>
                  <a:lnTo>
                    <a:pt x="53" y="136"/>
                  </a:lnTo>
                  <a:lnTo>
                    <a:pt x="53" y="137"/>
                  </a:lnTo>
                  <a:lnTo>
                    <a:pt x="53" y="137"/>
                  </a:lnTo>
                  <a:lnTo>
                    <a:pt x="53" y="137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53" y="139"/>
                  </a:lnTo>
                  <a:lnTo>
                    <a:pt x="53" y="139"/>
                  </a:lnTo>
                  <a:lnTo>
                    <a:pt x="53" y="140"/>
                  </a:lnTo>
                  <a:lnTo>
                    <a:pt x="53" y="140"/>
                  </a:lnTo>
                  <a:lnTo>
                    <a:pt x="53" y="141"/>
                  </a:lnTo>
                  <a:lnTo>
                    <a:pt x="52" y="141"/>
                  </a:lnTo>
                  <a:lnTo>
                    <a:pt x="52" y="141"/>
                  </a:lnTo>
                  <a:lnTo>
                    <a:pt x="52" y="141"/>
                  </a:lnTo>
                  <a:lnTo>
                    <a:pt x="51" y="141"/>
                  </a:lnTo>
                  <a:lnTo>
                    <a:pt x="51" y="141"/>
                  </a:lnTo>
                  <a:lnTo>
                    <a:pt x="50" y="141"/>
                  </a:lnTo>
                  <a:lnTo>
                    <a:pt x="50" y="141"/>
                  </a:lnTo>
                  <a:lnTo>
                    <a:pt x="50" y="141"/>
                  </a:lnTo>
                  <a:lnTo>
                    <a:pt x="49" y="140"/>
                  </a:lnTo>
                  <a:lnTo>
                    <a:pt x="49" y="140"/>
                  </a:lnTo>
                  <a:lnTo>
                    <a:pt x="48" y="140"/>
                  </a:lnTo>
                  <a:lnTo>
                    <a:pt x="48" y="140"/>
                  </a:lnTo>
                  <a:lnTo>
                    <a:pt x="48" y="140"/>
                  </a:lnTo>
                  <a:lnTo>
                    <a:pt x="47" y="140"/>
                  </a:lnTo>
                  <a:lnTo>
                    <a:pt x="47" y="141"/>
                  </a:lnTo>
                  <a:lnTo>
                    <a:pt x="46" y="141"/>
                  </a:lnTo>
                  <a:lnTo>
                    <a:pt x="46" y="141"/>
                  </a:lnTo>
                  <a:lnTo>
                    <a:pt x="45" y="141"/>
                  </a:lnTo>
                  <a:lnTo>
                    <a:pt x="45" y="141"/>
                  </a:lnTo>
                  <a:lnTo>
                    <a:pt x="45" y="141"/>
                  </a:lnTo>
                  <a:lnTo>
                    <a:pt x="44" y="141"/>
                  </a:lnTo>
                  <a:lnTo>
                    <a:pt x="44" y="141"/>
                  </a:lnTo>
                  <a:lnTo>
                    <a:pt x="43" y="141"/>
                  </a:lnTo>
                  <a:lnTo>
                    <a:pt x="43" y="141"/>
                  </a:lnTo>
                  <a:lnTo>
                    <a:pt x="43" y="141"/>
                  </a:lnTo>
                  <a:lnTo>
                    <a:pt x="42" y="141"/>
                  </a:lnTo>
                  <a:lnTo>
                    <a:pt x="42" y="141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0" y="142"/>
                  </a:lnTo>
                  <a:lnTo>
                    <a:pt x="40" y="142"/>
                  </a:lnTo>
                  <a:lnTo>
                    <a:pt x="39" y="142"/>
                  </a:lnTo>
                  <a:lnTo>
                    <a:pt x="39" y="142"/>
                  </a:lnTo>
                  <a:lnTo>
                    <a:pt x="39" y="142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37" y="142"/>
                  </a:lnTo>
                  <a:lnTo>
                    <a:pt x="37" y="142"/>
                  </a:lnTo>
                  <a:lnTo>
                    <a:pt x="36" y="142"/>
                  </a:lnTo>
                  <a:lnTo>
                    <a:pt x="36" y="142"/>
                  </a:lnTo>
                  <a:lnTo>
                    <a:pt x="36" y="143"/>
                  </a:lnTo>
                  <a:lnTo>
                    <a:pt x="36" y="143"/>
                  </a:lnTo>
                  <a:lnTo>
                    <a:pt x="35" y="143"/>
                  </a:lnTo>
                  <a:lnTo>
                    <a:pt x="35" y="143"/>
                  </a:lnTo>
                  <a:lnTo>
                    <a:pt x="34" y="143"/>
                  </a:lnTo>
                  <a:lnTo>
                    <a:pt x="34" y="143"/>
                  </a:lnTo>
                  <a:lnTo>
                    <a:pt x="34" y="143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3" y="144"/>
                  </a:lnTo>
                  <a:lnTo>
                    <a:pt x="33" y="144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5"/>
                  </a:lnTo>
                  <a:lnTo>
                    <a:pt x="31" y="145"/>
                  </a:lnTo>
                  <a:lnTo>
                    <a:pt x="31" y="146"/>
                  </a:lnTo>
                  <a:lnTo>
                    <a:pt x="30" y="146"/>
                  </a:lnTo>
                  <a:lnTo>
                    <a:pt x="30" y="146"/>
                  </a:lnTo>
                  <a:lnTo>
                    <a:pt x="29" y="146"/>
                  </a:lnTo>
                  <a:lnTo>
                    <a:pt x="29" y="146"/>
                  </a:lnTo>
                  <a:lnTo>
                    <a:pt x="29" y="146"/>
                  </a:lnTo>
                  <a:lnTo>
                    <a:pt x="29" y="147"/>
                  </a:lnTo>
                  <a:lnTo>
                    <a:pt x="28" y="147"/>
                  </a:lnTo>
                  <a:lnTo>
                    <a:pt x="28" y="148"/>
                  </a:lnTo>
                  <a:lnTo>
                    <a:pt x="27" y="148"/>
                  </a:lnTo>
                  <a:lnTo>
                    <a:pt x="27" y="148"/>
                  </a:lnTo>
                  <a:lnTo>
                    <a:pt x="27" y="149"/>
                  </a:lnTo>
                  <a:lnTo>
                    <a:pt x="27" y="149"/>
                  </a:lnTo>
                  <a:lnTo>
                    <a:pt x="27" y="149"/>
                  </a:lnTo>
                  <a:lnTo>
                    <a:pt x="27" y="149"/>
                  </a:lnTo>
                  <a:lnTo>
                    <a:pt x="26" y="149"/>
                  </a:lnTo>
                  <a:lnTo>
                    <a:pt x="26" y="150"/>
                  </a:lnTo>
                  <a:lnTo>
                    <a:pt x="26" y="150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51"/>
                  </a:lnTo>
                  <a:lnTo>
                    <a:pt x="25" y="152"/>
                  </a:lnTo>
                  <a:lnTo>
                    <a:pt x="25" y="152"/>
                  </a:lnTo>
                  <a:lnTo>
                    <a:pt x="25" y="153"/>
                  </a:lnTo>
                  <a:lnTo>
                    <a:pt x="25" y="15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96" name="Freeform 206"/>
            <p:cNvSpPr>
              <a:spLocks/>
            </p:cNvSpPr>
            <p:nvPr>
              <p:custDataLst>
                <p:tags r:id="rId351"/>
              </p:custDataLst>
            </p:nvPr>
          </p:nvSpPr>
          <p:spPr bwMode="auto">
            <a:xfrm>
              <a:off x="5731408" y="407032"/>
              <a:ext cx="160396" cy="299273"/>
            </a:xfrm>
            <a:custGeom>
              <a:avLst/>
              <a:gdLst/>
              <a:ahLst/>
              <a:cxnLst>
                <a:cxn ang="0">
                  <a:pos x="3" y="46"/>
                </a:cxn>
                <a:cxn ang="0">
                  <a:pos x="6" y="43"/>
                </a:cxn>
                <a:cxn ang="0">
                  <a:pos x="7" y="40"/>
                </a:cxn>
                <a:cxn ang="0">
                  <a:pos x="8" y="36"/>
                </a:cxn>
                <a:cxn ang="0">
                  <a:pos x="12" y="35"/>
                </a:cxn>
                <a:cxn ang="0">
                  <a:pos x="15" y="33"/>
                </a:cxn>
                <a:cxn ang="0">
                  <a:pos x="17" y="30"/>
                </a:cxn>
                <a:cxn ang="0">
                  <a:pos x="18" y="26"/>
                </a:cxn>
                <a:cxn ang="0">
                  <a:pos x="19" y="22"/>
                </a:cxn>
                <a:cxn ang="0">
                  <a:pos x="21" y="19"/>
                </a:cxn>
                <a:cxn ang="0">
                  <a:pos x="21" y="15"/>
                </a:cxn>
                <a:cxn ang="0">
                  <a:pos x="22" y="11"/>
                </a:cxn>
                <a:cxn ang="0">
                  <a:pos x="23" y="7"/>
                </a:cxn>
                <a:cxn ang="0">
                  <a:pos x="24" y="3"/>
                </a:cxn>
                <a:cxn ang="0">
                  <a:pos x="27" y="1"/>
                </a:cxn>
                <a:cxn ang="0">
                  <a:pos x="30" y="2"/>
                </a:cxn>
                <a:cxn ang="0">
                  <a:pos x="33" y="5"/>
                </a:cxn>
                <a:cxn ang="0">
                  <a:pos x="37" y="9"/>
                </a:cxn>
                <a:cxn ang="0">
                  <a:pos x="40" y="12"/>
                </a:cxn>
                <a:cxn ang="0">
                  <a:pos x="43" y="16"/>
                </a:cxn>
                <a:cxn ang="0">
                  <a:pos x="46" y="19"/>
                </a:cxn>
                <a:cxn ang="0">
                  <a:pos x="49" y="23"/>
                </a:cxn>
                <a:cxn ang="0">
                  <a:pos x="50" y="27"/>
                </a:cxn>
                <a:cxn ang="0">
                  <a:pos x="52" y="30"/>
                </a:cxn>
                <a:cxn ang="0">
                  <a:pos x="52" y="34"/>
                </a:cxn>
                <a:cxn ang="0">
                  <a:pos x="52" y="38"/>
                </a:cxn>
                <a:cxn ang="0">
                  <a:pos x="55" y="41"/>
                </a:cxn>
                <a:cxn ang="0">
                  <a:pos x="59" y="42"/>
                </a:cxn>
                <a:cxn ang="0">
                  <a:pos x="60" y="45"/>
                </a:cxn>
                <a:cxn ang="0">
                  <a:pos x="60" y="49"/>
                </a:cxn>
                <a:cxn ang="0">
                  <a:pos x="59" y="53"/>
                </a:cxn>
                <a:cxn ang="0">
                  <a:pos x="59" y="56"/>
                </a:cxn>
                <a:cxn ang="0">
                  <a:pos x="59" y="60"/>
                </a:cxn>
                <a:cxn ang="0">
                  <a:pos x="60" y="64"/>
                </a:cxn>
                <a:cxn ang="0">
                  <a:pos x="60" y="68"/>
                </a:cxn>
                <a:cxn ang="0">
                  <a:pos x="60" y="72"/>
                </a:cxn>
                <a:cxn ang="0">
                  <a:pos x="60" y="76"/>
                </a:cxn>
                <a:cxn ang="0">
                  <a:pos x="59" y="79"/>
                </a:cxn>
                <a:cxn ang="0">
                  <a:pos x="60" y="83"/>
                </a:cxn>
                <a:cxn ang="0">
                  <a:pos x="61" y="87"/>
                </a:cxn>
                <a:cxn ang="0">
                  <a:pos x="62" y="91"/>
                </a:cxn>
                <a:cxn ang="0">
                  <a:pos x="64" y="94"/>
                </a:cxn>
                <a:cxn ang="0">
                  <a:pos x="64" y="98"/>
                </a:cxn>
                <a:cxn ang="0">
                  <a:pos x="63" y="102"/>
                </a:cxn>
                <a:cxn ang="0">
                  <a:pos x="65" y="104"/>
                </a:cxn>
                <a:cxn ang="0">
                  <a:pos x="65" y="108"/>
                </a:cxn>
                <a:cxn ang="0">
                  <a:pos x="66" y="112"/>
                </a:cxn>
                <a:cxn ang="0">
                  <a:pos x="67" y="116"/>
                </a:cxn>
                <a:cxn ang="0">
                  <a:pos x="69" y="120"/>
                </a:cxn>
                <a:cxn ang="0">
                  <a:pos x="71" y="124"/>
                </a:cxn>
                <a:cxn ang="0">
                  <a:pos x="71" y="128"/>
                </a:cxn>
                <a:cxn ang="0">
                  <a:pos x="73" y="130"/>
                </a:cxn>
                <a:cxn ang="0">
                  <a:pos x="75" y="133"/>
                </a:cxn>
                <a:cxn ang="0">
                  <a:pos x="75" y="137"/>
                </a:cxn>
                <a:cxn ang="0">
                  <a:pos x="78" y="140"/>
                </a:cxn>
                <a:cxn ang="0">
                  <a:pos x="78" y="144"/>
                </a:cxn>
                <a:cxn ang="0">
                  <a:pos x="79" y="148"/>
                </a:cxn>
                <a:cxn ang="0">
                  <a:pos x="77" y="151"/>
                </a:cxn>
                <a:cxn ang="0">
                  <a:pos x="79" y="152"/>
                </a:cxn>
              </a:cxnLst>
              <a:rect l="0" t="0" r="r" b="b"/>
              <a:pathLst>
                <a:path w="82" h="153">
                  <a:moveTo>
                    <a:pt x="0" y="49"/>
                  </a:moveTo>
                  <a:lnTo>
                    <a:pt x="0" y="49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1" y="47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3" y="47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7" y="42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7"/>
                  </a:lnTo>
                  <a:lnTo>
                    <a:pt x="8" y="37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34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9" y="25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19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6" y="7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42" y="14"/>
                  </a:lnTo>
                  <a:lnTo>
                    <a:pt x="42" y="15"/>
                  </a:lnTo>
                  <a:lnTo>
                    <a:pt x="43" y="15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8" y="21"/>
                  </a:lnTo>
                  <a:lnTo>
                    <a:pt x="48" y="21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50" y="24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0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2" y="29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2" y="38"/>
                  </a:lnTo>
                  <a:lnTo>
                    <a:pt x="52" y="38"/>
                  </a:lnTo>
                  <a:lnTo>
                    <a:pt x="52" y="38"/>
                  </a:lnTo>
                  <a:lnTo>
                    <a:pt x="52" y="39"/>
                  </a:lnTo>
                  <a:lnTo>
                    <a:pt x="53" y="40"/>
                  </a:lnTo>
                  <a:lnTo>
                    <a:pt x="54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6" y="41"/>
                  </a:lnTo>
                  <a:lnTo>
                    <a:pt x="56" y="41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8" y="42"/>
                  </a:lnTo>
                  <a:lnTo>
                    <a:pt x="58" y="42"/>
                  </a:lnTo>
                  <a:lnTo>
                    <a:pt x="59" y="42"/>
                  </a:lnTo>
                  <a:lnTo>
                    <a:pt x="59" y="42"/>
                  </a:lnTo>
                  <a:lnTo>
                    <a:pt x="59" y="42"/>
                  </a:lnTo>
                  <a:lnTo>
                    <a:pt x="59" y="42"/>
                  </a:lnTo>
                  <a:lnTo>
                    <a:pt x="60" y="42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60" y="46"/>
                  </a:lnTo>
                  <a:lnTo>
                    <a:pt x="60" y="46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9" y="52"/>
                  </a:lnTo>
                  <a:lnTo>
                    <a:pt x="59" y="53"/>
                  </a:lnTo>
                  <a:lnTo>
                    <a:pt x="60" y="53"/>
                  </a:lnTo>
                  <a:lnTo>
                    <a:pt x="60" y="53"/>
                  </a:lnTo>
                  <a:lnTo>
                    <a:pt x="60" y="53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9" y="57"/>
                  </a:lnTo>
                  <a:lnTo>
                    <a:pt x="59" y="57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59" y="62"/>
                  </a:lnTo>
                  <a:lnTo>
                    <a:pt x="59" y="62"/>
                  </a:lnTo>
                  <a:lnTo>
                    <a:pt x="59" y="62"/>
                  </a:lnTo>
                  <a:lnTo>
                    <a:pt x="59" y="63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5"/>
                  </a:lnTo>
                  <a:lnTo>
                    <a:pt x="60" y="6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0" y="67"/>
                  </a:lnTo>
                  <a:lnTo>
                    <a:pt x="60" y="67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9"/>
                  </a:lnTo>
                  <a:lnTo>
                    <a:pt x="60" y="69"/>
                  </a:lnTo>
                  <a:lnTo>
                    <a:pt x="60" y="69"/>
                  </a:lnTo>
                  <a:lnTo>
                    <a:pt x="60" y="69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60" y="71"/>
                  </a:lnTo>
                  <a:lnTo>
                    <a:pt x="60" y="71"/>
                  </a:lnTo>
                  <a:lnTo>
                    <a:pt x="60" y="71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1" y="73"/>
                  </a:lnTo>
                  <a:lnTo>
                    <a:pt x="61" y="73"/>
                  </a:lnTo>
                  <a:lnTo>
                    <a:pt x="61" y="73"/>
                  </a:lnTo>
                  <a:lnTo>
                    <a:pt x="61" y="74"/>
                  </a:lnTo>
                  <a:lnTo>
                    <a:pt x="61" y="74"/>
                  </a:lnTo>
                  <a:lnTo>
                    <a:pt x="61" y="75"/>
                  </a:lnTo>
                  <a:lnTo>
                    <a:pt x="61" y="75"/>
                  </a:lnTo>
                  <a:lnTo>
                    <a:pt x="60" y="75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7"/>
                  </a:lnTo>
                  <a:lnTo>
                    <a:pt x="59" y="77"/>
                  </a:lnTo>
                  <a:lnTo>
                    <a:pt x="59" y="77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59" y="80"/>
                  </a:lnTo>
                  <a:lnTo>
                    <a:pt x="59" y="80"/>
                  </a:lnTo>
                  <a:lnTo>
                    <a:pt x="59" y="80"/>
                  </a:lnTo>
                  <a:lnTo>
                    <a:pt x="59" y="81"/>
                  </a:lnTo>
                  <a:lnTo>
                    <a:pt x="59" y="81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5"/>
                  </a:lnTo>
                  <a:lnTo>
                    <a:pt x="60" y="85"/>
                  </a:lnTo>
                  <a:lnTo>
                    <a:pt x="60" y="85"/>
                  </a:lnTo>
                  <a:lnTo>
                    <a:pt x="60" y="86"/>
                  </a:lnTo>
                  <a:lnTo>
                    <a:pt x="61" y="86"/>
                  </a:lnTo>
                  <a:lnTo>
                    <a:pt x="61" y="86"/>
                  </a:lnTo>
                  <a:lnTo>
                    <a:pt x="61" y="87"/>
                  </a:lnTo>
                  <a:lnTo>
                    <a:pt x="61" y="87"/>
                  </a:lnTo>
                  <a:lnTo>
                    <a:pt x="61" y="87"/>
                  </a:lnTo>
                  <a:lnTo>
                    <a:pt x="61" y="88"/>
                  </a:lnTo>
                  <a:lnTo>
                    <a:pt x="62" y="88"/>
                  </a:lnTo>
                  <a:lnTo>
                    <a:pt x="62" y="89"/>
                  </a:lnTo>
                  <a:lnTo>
                    <a:pt x="62" y="89"/>
                  </a:lnTo>
                  <a:lnTo>
                    <a:pt x="62" y="89"/>
                  </a:lnTo>
                  <a:lnTo>
                    <a:pt x="62" y="90"/>
                  </a:lnTo>
                  <a:lnTo>
                    <a:pt x="62" y="90"/>
                  </a:lnTo>
                  <a:lnTo>
                    <a:pt x="62" y="91"/>
                  </a:lnTo>
                  <a:lnTo>
                    <a:pt x="62" y="91"/>
                  </a:lnTo>
                  <a:lnTo>
                    <a:pt x="62" y="91"/>
                  </a:lnTo>
                  <a:lnTo>
                    <a:pt x="63" y="91"/>
                  </a:lnTo>
                  <a:lnTo>
                    <a:pt x="63" y="92"/>
                  </a:lnTo>
                  <a:lnTo>
                    <a:pt x="63" y="92"/>
                  </a:lnTo>
                  <a:lnTo>
                    <a:pt x="63" y="93"/>
                  </a:lnTo>
                  <a:lnTo>
                    <a:pt x="63" y="93"/>
                  </a:lnTo>
                  <a:lnTo>
                    <a:pt x="63" y="93"/>
                  </a:lnTo>
                  <a:lnTo>
                    <a:pt x="64" y="94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4" y="97"/>
                  </a:lnTo>
                  <a:lnTo>
                    <a:pt x="64" y="98"/>
                  </a:lnTo>
                  <a:lnTo>
                    <a:pt x="64" y="98"/>
                  </a:lnTo>
                  <a:lnTo>
                    <a:pt x="64" y="98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1"/>
                  </a:lnTo>
                  <a:lnTo>
                    <a:pt x="64" y="101"/>
                  </a:lnTo>
                  <a:lnTo>
                    <a:pt x="63" y="101"/>
                  </a:lnTo>
                  <a:lnTo>
                    <a:pt x="63" y="102"/>
                  </a:lnTo>
                  <a:lnTo>
                    <a:pt x="63" y="102"/>
                  </a:lnTo>
                  <a:lnTo>
                    <a:pt x="64" y="102"/>
                  </a:lnTo>
                  <a:lnTo>
                    <a:pt x="64" y="103"/>
                  </a:lnTo>
                  <a:lnTo>
                    <a:pt x="64" y="103"/>
                  </a:lnTo>
                  <a:lnTo>
                    <a:pt x="64" y="103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5" y="107"/>
                  </a:lnTo>
                  <a:lnTo>
                    <a:pt x="65" y="107"/>
                  </a:lnTo>
                  <a:lnTo>
                    <a:pt x="65" y="108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09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6" y="110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6" y="111"/>
                  </a:lnTo>
                  <a:lnTo>
                    <a:pt x="66" y="111"/>
                  </a:lnTo>
                  <a:lnTo>
                    <a:pt x="66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7"/>
                  </a:lnTo>
                  <a:lnTo>
                    <a:pt x="68" y="117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8" y="119"/>
                  </a:lnTo>
                  <a:lnTo>
                    <a:pt x="68" y="120"/>
                  </a:lnTo>
                  <a:lnTo>
                    <a:pt x="69" y="120"/>
                  </a:lnTo>
                  <a:lnTo>
                    <a:pt x="69" y="120"/>
                  </a:lnTo>
                  <a:lnTo>
                    <a:pt x="70" y="121"/>
                  </a:lnTo>
                  <a:lnTo>
                    <a:pt x="70" y="121"/>
                  </a:lnTo>
                  <a:lnTo>
                    <a:pt x="70" y="122"/>
                  </a:lnTo>
                  <a:lnTo>
                    <a:pt x="70" y="122"/>
                  </a:lnTo>
                  <a:lnTo>
                    <a:pt x="71" y="122"/>
                  </a:lnTo>
                  <a:lnTo>
                    <a:pt x="71" y="123"/>
                  </a:lnTo>
                  <a:lnTo>
                    <a:pt x="71" y="123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70" y="125"/>
                  </a:lnTo>
                  <a:lnTo>
                    <a:pt x="70" y="125"/>
                  </a:lnTo>
                  <a:lnTo>
                    <a:pt x="70" y="126"/>
                  </a:lnTo>
                  <a:lnTo>
                    <a:pt x="70" y="126"/>
                  </a:lnTo>
                  <a:lnTo>
                    <a:pt x="70" y="127"/>
                  </a:lnTo>
                  <a:lnTo>
                    <a:pt x="71" y="127"/>
                  </a:lnTo>
                  <a:lnTo>
                    <a:pt x="71" y="127"/>
                  </a:lnTo>
                  <a:lnTo>
                    <a:pt x="71" y="127"/>
                  </a:lnTo>
                  <a:lnTo>
                    <a:pt x="71" y="128"/>
                  </a:lnTo>
                  <a:lnTo>
                    <a:pt x="71" y="128"/>
                  </a:lnTo>
                  <a:lnTo>
                    <a:pt x="71" y="128"/>
                  </a:lnTo>
                  <a:lnTo>
                    <a:pt x="72" y="128"/>
                  </a:lnTo>
                  <a:lnTo>
                    <a:pt x="72" y="128"/>
                  </a:lnTo>
                  <a:lnTo>
                    <a:pt x="73" y="128"/>
                  </a:lnTo>
                  <a:lnTo>
                    <a:pt x="73" y="128"/>
                  </a:lnTo>
                  <a:lnTo>
                    <a:pt x="73" y="129"/>
                  </a:lnTo>
                  <a:lnTo>
                    <a:pt x="73" y="129"/>
                  </a:lnTo>
                  <a:lnTo>
                    <a:pt x="73" y="129"/>
                  </a:lnTo>
                  <a:lnTo>
                    <a:pt x="73" y="130"/>
                  </a:lnTo>
                  <a:lnTo>
                    <a:pt x="73" y="130"/>
                  </a:lnTo>
                  <a:lnTo>
                    <a:pt x="73" y="131"/>
                  </a:lnTo>
                  <a:lnTo>
                    <a:pt x="73" y="131"/>
                  </a:lnTo>
                  <a:lnTo>
                    <a:pt x="73" y="131"/>
                  </a:lnTo>
                  <a:lnTo>
                    <a:pt x="73" y="132"/>
                  </a:lnTo>
                  <a:lnTo>
                    <a:pt x="74" y="132"/>
                  </a:lnTo>
                  <a:lnTo>
                    <a:pt x="74" y="132"/>
                  </a:lnTo>
                  <a:lnTo>
                    <a:pt x="75" y="132"/>
                  </a:lnTo>
                  <a:lnTo>
                    <a:pt x="75" y="133"/>
                  </a:lnTo>
                  <a:lnTo>
                    <a:pt x="75" y="133"/>
                  </a:lnTo>
                  <a:lnTo>
                    <a:pt x="75" y="133"/>
                  </a:lnTo>
                  <a:lnTo>
                    <a:pt x="75" y="134"/>
                  </a:lnTo>
                  <a:lnTo>
                    <a:pt x="75" y="134"/>
                  </a:lnTo>
                  <a:lnTo>
                    <a:pt x="75" y="135"/>
                  </a:lnTo>
                  <a:lnTo>
                    <a:pt x="75" y="135"/>
                  </a:lnTo>
                  <a:lnTo>
                    <a:pt x="75" y="135"/>
                  </a:lnTo>
                  <a:lnTo>
                    <a:pt x="75" y="136"/>
                  </a:lnTo>
                  <a:lnTo>
                    <a:pt x="75" y="136"/>
                  </a:lnTo>
                  <a:lnTo>
                    <a:pt x="75" y="137"/>
                  </a:lnTo>
                  <a:lnTo>
                    <a:pt x="75" y="137"/>
                  </a:lnTo>
                  <a:lnTo>
                    <a:pt x="75" y="137"/>
                  </a:lnTo>
                  <a:lnTo>
                    <a:pt x="76" y="138"/>
                  </a:lnTo>
                  <a:lnTo>
                    <a:pt x="76" y="138"/>
                  </a:lnTo>
                  <a:lnTo>
                    <a:pt x="77" y="138"/>
                  </a:lnTo>
                  <a:lnTo>
                    <a:pt x="77" y="139"/>
                  </a:lnTo>
                  <a:lnTo>
                    <a:pt x="77" y="139"/>
                  </a:lnTo>
                  <a:lnTo>
                    <a:pt x="77" y="140"/>
                  </a:lnTo>
                  <a:lnTo>
                    <a:pt x="77" y="140"/>
                  </a:lnTo>
                  <a:lnTo>
                    <a:pt x="77" y="140"/>
                  </a:lnTo>
                  <a:lnTo>
                    <a:pt x="78" y="140"/>
                  </a:lnTo>
                  <a:lnTo>
                    <a:pt x="78" y="141"/>
                  </a:lnTo>
                  <a:lnTo>
                    <a:pt x="78" y="141"/>
                  </a:lnTo>
                  <a:lnTo>
                    <a:pt x="78" y="141"/>
                  </a:lnTo>
                  <a:lnTo>
                    <a:pt x="78" y="142"/>
                  </a:lnTo>
                  <a:lnTo>
                    <a:pt x="78" y="142"/>
                  </a:lnTo>
                  <a:lnTo>
                    <a:pt x="78" y="142"/>
                  </a:lnTo>
                  <a:lnTo>
                    <a:pt x="78" y="143"/>
                  </a:lnTo>
                  <a:lnTo>
                    <a:pt x="78" y="143"/>
                  </a:lnTo>
                  <a:lnTo>
                    <a:pt x="78" y="144"/>
                  </a:lnTo>
                  <a:lnTo>
                    <a:pt x="78" y="144"/>
                  </a:lnTo>
                  <a:lnTo>
                    <a:pt x="78" y="144"/>
                  </a:lnTo>
                  <a:lnTo>
                    <a:pt x="78" y="145"/>
                  </a:lnTo>
                  <a:lnTo>
                    <a:pt x="78" y="145"/>
                  </a:lnTo>
                  <a:lnTo>
                    <a:pt x="78" y="146"/>
                  </a:lnTo>
                  <a:lnTo>
                    <a:pt x="78" y="146"/>
                  </a:lnTo>
                  <a:lnTo>
                    <a:pt x="79" y="146"/>
                  </a:lnTo>
                  <a:lnTo>
                    <a:pt x="79" y="147"/>
                  </a:lnTo>
                  <a:lnTo>
                    <a:pt x="79" y="147"/>
                  </a:lnTo>
                  <a:lnTo>
                    <a:pt x="79" y="147"/>
                  </a:lnTo>
                  <a:lnTo>
                    <a:pt x="79" y="148"/>
                  </a:lnTo>
                  <a:lnTo>
                    <a:pt x="79" y="148"/>
                  </a:lnTo>
                  <a:lnTo>
                    <a:pt x="79" y="149"/>
                  </a:lnTo>
                  <a:lnTo>
                    <a:pt x="79" y="149"/>
                  </a:lnTo>
                  <a:lnTo>
                    <a:pt x="79" y="149"/>
                  </a:lnTo>
                  <a:lnTo>
                    <a:pt x="79" y="150"/>
                  </a:lnTo>
                  <a:lnTo>
                    <a:pt x="78" y="150"/>
                  </a:lnTo>
                  <a:lnTo>
                    <a:pt x="78" y="151"/>
                  </a:lnTo>
                  <a:lnTo>
                    <a:pt x="78" y="151"/>
                  </a:lnTo>
                  <a:lnTo>
                    <a:pt x="78" y="151"/>
                  </a:lnTo>
                  <a:lnTo>
                    <a:pt x="77" y="151"/>
                  </a:lnTo>
                  <a:lnTo>
                    <a:pt x="77" y="151"/>
                  </a:lnTo>
                  <a:lnTo>
                    <a:pt x="77" y="152"/>
                  </a:lnTo>
                  <a:lnTo>
                    <a:pt x="77" y="152"/>
                  </a:lnTo>
                  <a:lnTo>
                    <a:pt x="77" y="153"/>
                  </a:lnTo>
                  <a:lnTo>
                    <a:pt x="77" y="152"/>
                  </a:lnTo>
                  <a:lnTo>
                    <a:pt x="77" y="152"/>
                  </a:lnTo>
                  <a:lnTo>
                    <a:pt x="78" y="152"/>
                  </a:lnTo>
                  <a:lnTo>
                    <a:pt x="78" y="152"/>
                  </a:lnTo>
                  <a:lnTo>
                    <a:pt x="79" y="152"/>
                  </a:lnTo>
                  <a:lnTo>
                    <a:pt x="79" y="152"/>
                  </a:lnTo>
                  <a:lnTo>
                    <a:pt x="79" y="151"/>
                  </a:lnTo>
                  <a:lnTo>
                    <a:pt x="80" y="151"/>
                  </a:lnTo>
                  <a:lnTo>
                    <a:pt x="80" y="151"/>
                  </a:lnTo>
                  <a:lnTo>
                    <a:pt x="80" y="151"/>
                  </a:lnTo>
                  <a:lnTo>
                    <a:pt x="80" y="151"/>
                  </a:lnTo>
                  <a:lnTo>
                    <a:pt x="81" y="151"/>
                  </a:lnTo>
                  <a:lnTo>
                    <a:pt x="81" y="151"/>
                  </a:lnTo>
                  <a:lnTo>
                    <a:pt x="82" y="151"/>
                  </a:lnTo>
                  <a:lnTo>
                    <a:pt x="82" y="15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97" name="Freeform 207"/>
            <p:cNvSpPr>
              <a:spLocks/>
            </p:cNvSpPr>
            <p:nvPr>
              <p:custDataLst>
                <p:tags r:id="rId352"/>
              </p:custDataLst>
            </p:nvPr>
          </p:nvSpPr>
          <p:spPr bwMode="auto">
            <a:xfrm>
              <a:off x="5522111" y="502878"/>
              <a:ext cx="209297" cy="252328"/>
            </a:xfrm>
            <a:custGeom>
              <a:avLst/>
              <a:gdLst/>
              <a:ahLst/>
              <a:cxnLst>
                <a:cxn ang="0">
                  <a:pos x="2" y="126"/>
                </a:cxn>
                <a:cxn ang="0">
                  <a:pos x="4" y="126"/>
                </a:cxn>
                <a:cxn ang="0">
                  <a:pos x="7" y="126"/>
                </a:cxn>
                <a:cxn ang="0">
                  <a:pos x="11" y="125"/>
                </a:cxn>
                <a:cxn ang="0">
                  <a:pos x="14" y="125"/>
                </a:cxn>
                <a:cxn ang="0">
                  <a:pos x="17" y="126"/>
                </a:cxn>
                <a:cxn ang="0">
                  <a:pos x="19" y="128"/>
                </a:cxn>
                <a:cxn ang="0">
                  <a:pos x="22" y="129"/>
                </a:cxn>
                <a:cxn ang="0">
                  <a:pos x="24" y="129"/>
                </a:cxn>
                <a:cxn ang="0">
                  <a:pos x="26" y="127"/>
                </a:cxn>
                <a:cxn ang="0">
                  <a:pos x="28" y="127"/>
                </a:cxn>
                <a:cxn ang="0">
                  <a:pos x="30" y="124"/>
                </a:cxn>
                <a:cxn ang="0">
                  <a:pos x="31" y="123"/>
                </a:cxn>
                <a:cxn ang="0">
                  <a:pos x="32" y="121"/>
                </a:cxn>
                <a:cxn ang="0">
                  <a:pos x="35" y="119"/>
                </a:cxn>
                <a:cxn ang="0">
                  <a:pos x="38" y="118"/>
                </a:cxn>
                <a:cxn ang="0">
                  <a:pos x="40" y="116"/>
                </a:cxn>
                <a:cxn ang="0">
                  <a:pos x="43" y="114"/>
                </a:cxn>
                <a:cxn ang="0">
                  <a:pos x="46" y="112"/>
                </a:cxn>
                <a:cxn ang="0">
                  <a:pos x="48" y="109"/>
                </a:cxn>
                <a:cxn ang="0">
                  <a:pos x="49" y="107"/>
                </a:cxn>
                <a:cxn ang="0">
                  <a:pos x="51" y="106"/>
                </a:cxn>
                <a:cxn ang="0">
                  <a:pos x="53" y="104"/>
                </a:cxn>
                <a:cxn ang="0">
                  <a:pos x="55" y="102"/>
                </a:cxn>
                <a:cxn ang="0">
                  <a:pos x="55" y="99"/>
                </a:cxn>
                <a:cxn ang="0">
                  <a:pos x="57" y="97"/>
                </a:cxn>
                <a:cxn ang="0">
                  <a:pos x="55" y="95"/>
                </a:cxn>
                <a:cxn ang="0">
                  <a:pos x="55" y="92"/>
                </a:cxn>
                <a:cxn ang="0">
                  <a:pos x="57" y="90"/>
                </a:cxn>
                <a:cxn ang="0">
                  <a:pos x="58" y="86"/>
                </a:cxn>
                <a:cxn ang="0">
                  <a:pos x="60" y="84"/>
                </a:cxn>
                <a:cxn ang="0">
                  <a:pos x="60" y="81"/>
                </a:cxn>
                <a:cxn ang="0">
                  <a:pos x="62" y="78"/>
                </a:cxn>
                <a:cxn ang="0">
                  <a:pos x="63" y="75"/>
                </a:cxn>
                <a:cxn ang="0">
                  <a:pos x="65" y="72"/>
                </a:cxn>
                <a:cxn ang="0">
                  <a:pos x="68" y="71"/>
                </a:cxn>
                <a:cxn ang="0">
                  <a:pos x="67" y="68"/>
                </a:cxn>
                <a:cxn ang="0">
                  <a:pos x="69" y="65"/>
                </a:cxn>
                <a:cxn ang="0">
                  <a:pos x="70" y="62"/>
                </a:cxn>
                <a:cxn ang="0">
                  <a:pos x="72" y="58"/>
                </a:cxn>
                <a:cxn ang="0">
                  <a:pos x="71" y="55"/>
                </a:cxn>
                <a:cxn ang="0">
                  <a:pos x="71" y="53"/>
                </a:cxn>
                <a:cxn ang="0">
                  <a:pos x="73" y="50"/>
                </a:cxn>
                <a:cxn ang="0">
                  <a:pos x="73" y="48"/>
                </a:cxn>
                <a:cxn ang="0">
                  <a:pos x="76" y="45"/>
                </a:cxn>
                <a:cxn ang="0">
                  <a:pos x="79" y="45"/>
                </a:cxn>
                <a:cxn ang="0">
                  <a:pos x="81" y="41"/>
                </a:cxn>
                <a:cxn ang="0">
                  <a:pos x="83" y="38"/>
                </a:cxn>
                <a:cxn ang="0">
                  <a:pos x="85" y="34"/>
                </a:cxn>
                <a:cxn ang="0">
                  <a:pos x="87" y="31"/>
                </a:cxn>
                <a:cxn ang="0">
                  <a:pos x="90" y="27"/>
                </a:cxn>
                <a:cxn ang="0">
                  <a:pos x="91" y="24"/>
                </a:cxn>
                <a:cxn ang="0">
                  <a:pos x="94" y="21"/>
                </a:cxn>
                <a:cxn ang="0">
                  <a:pos x="95" y="18"/>
                </a:cxn>
                <a:cxn ang="0">
                  <a:pos x="98" y="15"/>
                </a:cxn>
                <a:cxn ang="0">
                  <a:pos x="98" y="11"/>
                </a:cxn>
                <a:cxn ang="0">
                  <a:pos x="99" y="7"/>
                </a:cxn>
                <a:cxn ang="0">
                  <a:pos x="102" y="7"/>
                </a:cxn>
                <a:cxn ang="0">
                  <a:pos x="103" y="4"/>
                </a:cxn>
                <a:cxn ang="0">
                  <a:pos x="103" y="2"/>
                </a:cxn>
                <a:cxn ang="0">
                  <a:pos x="106" y="1"/>
                </a:cxn>
              </a:cxnLst>
              <a:rect l="0" t="0" r="r" b="b"/>
              <a:pathLst>
                <a:path w="107" h="129">
                  <a:moveTo>
                    <a:pt x="0" y="127"/>
                  </a:moveTo>
                  <a:lnTo>
                    <a:pt x="0" y="126"/>
                  </a:lnTo>
                  <a:lnTo>
                    <a:pt x="1" y="12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3" y="126"/>
                  </a:lnTo>
                  <a:lnTo>
                    <a:pt x="3" y="126"/>
                  </a:lnTo>
                  <a:lnTo>
                    <a:pt x="3" y="125"/>
                  </a:lnTo>
                  <a:lnTo>
                    <a:pt x="3" y="125"/>
                  </a:lnTo>
                  <a:lnTo>
                    <a:pt x="3" y="126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5" y="126"/>
                  </a:lnTo>
                  <a:lnTo>
                    <a:pt x="5" y="126"/>
                  </a:lnTo>
                  <a:lnTo>
                    <a:pt x="5" y="126"/>
                  </a:lnTo>
                  <a:lnTo>
                    <a:pt x="5" y="126"/>
                  </a:lnTo>
                  <a:lnTo>
                    <a:pt x="5" y="126"/>
                  </a:lnTo>
                  <a:lnTo>
                    <a:pt x="6" y="126"/>
                  </a:lnTo>
                  <a:lnTo>
                    <a:pt x="6" y="126"/>
                  </a:lnTo>
                  <a:lnTo>
                    <a:pt x="7" y="126"/>
                  </a:lnTo>
                  <a:lnTo>
                    <a:pt x="7" y="126"/>
                  </a:lnTo>
                  <a:lnTo>
                    <a:pt x="8" y="126"/>
                  </a:lnTo>
                  <a:lnTo>
                    <a:pt x="8" y="126"/>
                  </a:lnTo>
                  <a:lnTo>
                    <a:pt x="8" y="126"/>
                  </a:lnTo>
                  <a:lnTo>
                    <a:pt x="9" y="126"/>
                  </a:lnTo>
                  <a:lnTo>
                    <a:pt x="9" y="125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0" y="125"/>
                  </a:lnTo>
                  <a:lnTo>
                    <a:pt x="11" y="125"/>
                  </a:lnTo>
                  <a:lnTo>
                    <a:pt x="11" y="125"/>
                  </a:lnTo>
                  <a:lnTo>
                    <a:pt x="12" y="125"/>
                  </a:lnTo>
                  <a:lnTo>
                    <a:pt x="12" y="125"/>
                  </a:lnTo>
                  <a:lnTo>
                    <a:pt x="12" y="125"/>
                  </a:lnTo>
                  <a:lnTo>
                    <a:pt x="13" y="125"/>
                  </a:lnTo>
                  <a:lnTo>
                    <a:pt x="13" y="125"/>
                  </a:lnTo>
                  <a:lnTo>
                    <a:pt x="14" y="125"/>
                  </a:lnTo>
                  <a:lnTo>
                    <a:pt x="14" y="125"/>
                  </a:lnTo>
                  <a:lnTo>
                    <a:pt x="14" y="125"/>
                  </a:lnTo>
                  <a:lnTo>
                    <a:pt x="15" y="125"/>
                  </a:lnTo>
                  <a:lnTo>
                    <a:pt x="15" y="125"/>
                  </a:lnTo>
                  <a:lnTo>
                    <a:pt x="15" y="125"/>
                  </a:lnTo>
                  <a:lnTo>
                    <a:pt x="16" y="125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7" y="126"/>
                  </a:lnTo>
                  <a:lnTo>
                    <a:pt x="17" y="126"/>
                  </a:lnTo>
                  <a:lnTo>
                    <a:pt x="17" y="127"/>
                  </a:lnTo>
                  <a:lnTo>
                    <a:pt x="17" y="127"/>
                  </a:lnTo>
                  <a:lnTo>
                    <a:pt x="17" y="127"/>
                  </a:lnTo>
                  <a:lnTo>
                    <a:pt x="17" y="128"/>
                  </a:lnTo>
                  <a:lnTo>
                    <a:pt x="18" y="128"/>
                  </a:lnTo>
                  <a:lnTo>
                    <a:pt x="18" y="128"/>
                  </a:lnTo>
                  <a:lnTo>
                    <a:pt x="19" y="128"/>
                  </a:lnTo>
                  <a:lnTo>
                    <a:pt x="19" y="128"/>
                  </a:lnTo>
                  <a:lnTo>
                    <a:pt x="19" y="128"/>
                  </a:lnTo>
                  <a:lnTo>
                    <a:pt x="20" y="128"/>
                  </a:lnTo>
                  <a:lnTo>
                    <a:pt x="20" y="129"/>
                  </a:lnTo>
                  <a:lnTo>
                    <a:pt x="20" y="129"/>
                  </a:lnTo>
                  <a:lnTo>
                    <a:pt x="21" y="129"/>
                  </a:lnTo>
                  <a:lnTo>
                    <a:pt x="21" y="129"/>
                  </a:lnTo>
                  <a:lnTo>
                    <a:pt x="21" y="129"/>
                  </a:lnTo>
                  <a:lnTo>
                    <a:pt x="21" y="129"/>
                  </a:lnTo>
                  <a:lnTo>
                    <a:pt x="22" y="129"/>
                  </a:lnTo>
                  <a:lnTo>
                    <a:pt x="22" y="129"/>
                  </a:lnTo>
                  <a:lnTo>
                    <a:pt x="22" y="129"/>
                  </a:lnTo>
                  <a:lnTo>
                    <a:pt x="23" y="129"/>
                  </a:lnTo>
                  <a:lnTo>
                    <a:pt x="23" y="129"/>
                  </a:lnTo>
                  <a:lnTo>
                    <a:pt x="23" y="129"/>
                  </a:lnTo>
                  <a:lnTo>
                    <a:pt x="23" y="129"/>
                  </a:lnTo>
                  <a:lnTo>
                    <a:pt x="24" y="129"/>
                  </a:lnTo>
                  <a:lnTo>
                    <a:pt x="24" y="129"/>
                  </a:lnTo>
                  <a:lnTo>
                    <a:pt x="24" y="129"/>
                  </a:lnTo>
                  <a:lnTo>
                    <a:pt x="24" y="129"/>
                  </a:lnTo>
                  <a:lnTo>
                    <a:pt x="25" y="129"/>
                  </a:lnTo>
                  <a:lnTo>
                    <a:pt x="25" y="129"/>
                  </a:lnTo>
                  <a:lnTo>
                    <a:pt x="25" y="129"/>
                  </a:lnTo>
                  <a:lnTo>
                    <a:pt x="26" y="129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26" y="127"/>
                  </a:lnTo>
                  <a:lnTo>
                    <a:pt x="26" y="127"/>
                  </a:lnTo>
                  <a:lnTo>
                    <a:pt x="26" y="127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6" y="127"/>
                  </a:lnTo>
                  <a:lnTo>
                    <a:pt x="27" y="126"/>
                  </a:lnTo>
                  <a:lnTo>
                    <a:pt x="27" y="126"/>
                  </a:lnTo>
                  <a:lnTo>
                    <a:pt x="28" y="126"/>
                  </a:lnTo>
                  <a:lnTo>
                    <a:pt x="28" y="127"/>
                  </a:lnTo>
                  <a:lnTo>
                    <a:pt x="28" y="127"/>
                  </a:lnTo>
                  <a:lnTo>
                    <a:pt x="28" y="127"/>
                  </a:lnTo>
                  <a:lnTo>
                    <a:pt x="28" y="126"/>
                  </a:lnTo>
                  <a:lnTo>
                    <a:pt x="28" y="126"/>
                  </a:lnTo>
                  <a:lnTo>
                    <a:pt x="29" y="126"/>
                  </a:lnTo>
                  <a:lnTo>
                    <a:pt x="29" y="126"/>
                  </a:lnTo>
                  <a:lnTo>
                    <a:pt x="29" y="125"/>
                  </a:lnTo>
                  <a:lnTo>
                    <a:pt x="29" y="125"/>
                  </a:lnTo>
                  <a:lnTo>
                    <a:pt x="30" y="125"/>
                  </a:lnTo>
                  <a:lnTo>
                    <a:pt x="30" y="124"/>
                  </a:lnTo>
                  <a:lnTo>
                    <a:pt x="30" y="124"/>
                  </a:lnTo>
                  <a:lnTo>
                    <a:pt x="30" y="124"/>
                  </a:lnTo>
                  <a:lnTo>
                    <a:pt x="30" y="124"/>
                  </a:lnTo>
                  <a:lnTo>
                    <a:pt x="30" y="124"/>
                  </a:lnTo>
                  <a:lnTo>
                    <a:pt x="30" y="123"/>
                  </a:lnTo>
                  <a:lnTo>
                    <a:pt x="30" y="123"/>
                  </a:lnTo>
                  <a:lnTo>
                    <a:pt x="30" y="123"/>
                  </a:lnTo>
                  <a:lnTo>
                    <a:pt x="30" y="123"/>
                  </a:lnTo>
                  <a:lnTo>
                    <a:pt x="31" y="123"/>
                  </a:lnTo>
                  <a:lnTo>
                    <a:pt x="31" y="122"/>
                  </a:lnTo>
                  <a:lnTo>
                    <a:pt x="31" y="122"/>
                  </a:lnTo>
                  <a:lnTo>
                    <a:pt x="31" y="122"/>
                  </a:lnTo>
                  <a:lnTo>
                    <a:pt x="31" y="122"/>
                  </a:lnTo>
                  <a:lnTo>
                    <a:pt x="32" y="122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33" y="120"/>
                  </a:lnTo>
                  <a:lnTo>
                    <a:pt x="33" y="120"/>
                  </a:lnTo>
                  <a:lnTo>
                    <a:pt x="33" y="120"/>
                  </a:lnTo>
                  <a:lnTo>
                    <a:pt x="33" y="119"/>
                  </a:lnTo>
                  <a:lnTo>
                    <a:pt x="34" y="119"/>
                  </a:lnTo>
                  <a:lnTo>
                    <a:pt x="34" y="119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5" y="119"/>
                  </a:lnTo>
                  <a:lnTo>
                    <a:pt x="36" y="118"/>
                  </a:lnTo>
                  <a:lnTo>
                    <a:pt x="36" y="118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7" y="118"/>
                  </a:lnTo>
                  <a:lnTo>
                    <a:pt x="38" y="118"/>
                  </a:lnTo>
                  <a:lnTo>
                    <a:pt x="38" y="117"/>
                  </a:lnTo>
                  <a:lnTo>
                    <a:pt x="38" y="117"/>
                  </a:lnTo>
                  <a:lnTo>
                    <a:pt x="38" y="118"/>
                  </a:lnTo>
                  <a:lnTo>
                    <a:pt x="39" y="117"/>
                  </a:lnTo>
                  <a:lnTo>
                    <a:pt x="39" y="117"/>
                  </a:lnTo>
                  <a:lnTo>
                    <a:pt x="39" y="117"/>
                  </a:lnTo>
                  <a:lnTo>
                    <a:pt x="39" y="117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2" y="116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0"/>
                  </a:lnTo>
                  <a:lnTo>
                    <a:pt x="47" y="110"/>
                  </a:lnTo>
                  <a:lnTo>
                    <a:pt x="48" y="109"/>
                  </a:lnTo>
                  <a:lnTo>
                    <a:pt x="48" y="109"/>
                  </a:lnTo>
                  <a:lnTo>
                    <a:pt x="48" y="109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9" y="107"/>
                  </a:lnTo>
                  <a:lnTo>
                    <a:pt x="49" y="107"/>
                  </a:lnTo>
                  <a:lnTo>
                    <a:pt x="49" y="107"/>
                  </a:lnTo>
                  <a:lnTo>
                    <a:pt x="49" y="106"/>
                  </a:lnTo>
                  <a:lnTo>
                    <a:pt x="50" y="107"/>
                  </a:lnTo>
                  <a:lnTo>
                    <a:pt x="50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5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3" y="104"/>
                  </a:lnTo>
                  <a:lnTo>
                    <a:pt x="53" y="104"/>
                  </a:lnTo>
                  <a:lnTo>
                    <a:pt x="53" y="104"/>
                  </a:lnTo>
                  <a:lnTo>
                    <a:pt x="53" y="103"/>
                  </a:lnTo>
                  <a:lnTo>
                    <a:pt x="53" y="103"/>
                  </a:lnTo>
                  <a:lnTo>
                    <a:pt x="53" y="103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100"/>
                  </a:lnTo>
                  <a:lnTo>
                    <a:pt x="55" y="100"/>
                  </a:lnTo>
                  <a:lnTo>
                    <a:pt x="55" y="100"/>
                  </a:lnTo>
                  <a:lnTo>
                    <a:pt x="54" y="99"/>
                  </a:lnTo>
                  <a:lnTo>
                    <a:pt x="55" y="99"/>
                  </a:lnTo>
                  <a:lnTo>
                    <a:pt x="55" y="99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6" y="97"/>
                  </a:lnTo>
                  <a:lnTo>
                    <a:pt x="57" y="97"/>
                  </a:lnTo>
                  <a:lnTo>
                    <a:pt x="57" y="97"/>
                  </a:lnTo>
                  <a:lnTo>
                    <a:pt x="57" y="97"/>
                  </a:lnTo>
                  <a:lnTo>
                    <a:pt x="57" y="96"/>
                  </a:lnTo>
                  <a:lnTo>
                    <a:pt x="57" y="96"/>
                  </a:lnTo>
                  <a:lnTo>
                    <a:pt x="57" y="96"/>
                  </a:lnTo>
                  <a:lnTo>
                    <a:pt x="57" y="95"/>
                  </a:lnTo>
                  <a:lnTo>
                    <a:pt x="56" y="95"/>
                  </a:lnTo>
                  <a:lnTo>
                    <a:pt x="56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5" y="94"/>
                  </a:lnTo>
                  <a:lnTo>
                    <a:pt x="55" y="94"/>
                  </a:lnTo>
                  <a:lnTo>
                    <a:pt x="55" y="93"/>
                  </a:lnTo>
                  <a:lnTo>
                    <a:pt x="55" y="93"/>
                  </a:lnTo>
                  <a:lnTo>
                    <a:pt x="55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5" y="91"/>
                  </a:lnTo>
                  <a:lnTo>
                    <a:pt x="55" y="91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57" y="91"/>
                  </a:lnTo>
                  <a:lnTo>
                    <a:pt x="57" y="91"/>
                  </a:lnTo>
                  <a:lnTo>
                    <a:pt x="57" y="90"/>
                  </a:lnTo>
                  <a:lnTo>
                    <a:pt x="57" y="90"/>
                  </a:lnTo>
                  <a:lnTo>
                    <a:pt x="57" y="89"/>
                  </a:lnTo>
                  <a:lnTo>
                    <a:pt x="57" y="89"/>
                  </a:lnTo>
                  <a:lnTo>
                    <a:pt x="57" y="89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7"/>
                  </a:lnTo>
                  <a:lnTo>
                    <a:pt x="58" y="87"/>
                  </a:lnTo>
                  <a:lnTo>
                    <a:pt x="58" y="86"/>
                  </a:lnTo>
                  <a:lnTo>
                    <a:pt x="59" y="86"/>
                  </a:lnTo>
                  <a:lnTo>
                    <a:pt x="59" y="86"/>
                  </a:lnTo>
                  <a:lnTo>
                    <a:pt x="59" y="86"/>
                  </a:lnTo>
                  <a:lnTo>
                    <a:pt x="59" y="86"/>
                  </a:lnTo>
                  <a:lnTo>
                    <a:pt x="59" y="85"/>
                  </a:lnTo>
                  <a:lnTo>
                    <a:pt x="60" y="85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60" y="81"/>
                  </a:lnTo>
                  <a:lnTo>
                    <a:pt x="60" y="81"/>
                  </a:lnTo>
                  <a:lnTo>
                    <a:pt x="61" y="80"/>
                  </a:lnTo>
                  <a:lnTo>
                    <a:pt x="61" y="80"/>
                  </a:lnTo>
                  <a:lnTo>
                    <a:pt x="61" y="80"/>
                  </a:lnTo>
                  <a:lnTo>
                    <a:pt x="61" y="80"/>
                  </a:lnTo>
                  <a:lnTo>
                    <a:pt x="61" y="79"/>
                  </a:lnTo>
                  <a:lnTo>
                    <a:pt x="62" y="79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62" y="77"/>
                  </a:lnTo>
                  <a:lnTo>
                    <a:pt x="63" y="77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3" y="75"/>
                  </a:lnTo>
                  <a:lnTo>
                    <a:pt x="63" y="75"/>
                  </a:lnTo>
                  <a:lnTo>
                    <a:pt x="64" y="75"/>
                  </a:lnTo>
                  <a:lnTo>
                    <a:pt x="64" y="75"/>
                  </a:lnTo>
                  <a:lnTo>
                    <a:pt x="64" y="74"/>
                  </a:lnTo>
                  <a:lnTo>
                    <a:pt x="64" y="74"/>
                  </a:lnTo>
                  <a:lnTo>
                    <a:pt x="64" y="73"/>
                  </a:lnTo>
                  <a:lnTo>
                    <a:pt x="64" y="73"/>
                  </a:lnTo>
                  <a:lnTo>
                    <a:pt x="64" y="73"/>
                  </a:lnTo>
                  <a:lnTo>
                    <a:pt x="65" y="72"/>
                  </a:lnTo>
                  <a:lnTo>
                    <a:pt x="65" y="72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7" y="72"/>
                  </a:lnTo>
                  <a:lnTo>
                    <a:pt x="67" y="72"/>
                  </a:lnTo>
                  <a:lnTo>
                    <a:pt x="67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0"/>
                  </a:lnTo>
                  <a:lnTo>
                    <a:pt x="68" y="70"/>
                  </a:lnTo>
                  <a:lnTo>
                    <a:pt x="67" y="71"/>
                  </a:lnTo>
                  <a:lnTo>
                    <a:pt x="67" y="70"/>
                  </a:lnTo>
                  <a:lnTo>
                    <a:pt x="67" y="70"/>
                  </a:lnTo>
                  <a:lnTo>
                    <a:pt x="67" y="69"/>
                  </a:lnTo>
                  <a:lnTo>
                    <a:pt x="67" y="69"/>
                  </a:lnTo>
                  <a:lnTo>
                    <a:pt x="67" y="68"/>
                  </a:lnTo>
                  <a:lnTo>
                    <a:pt x="67" y="68"/>
                  </a:lnTo>
                  <a:lnTo>
                    <a:pt x="67" y="68"/>
                  </a:lnTo>
                  <a:lnTo>
                    <a:pt x="68" y="68"/>
                  </a:lnTo>
                  <a:lnTo>
                    <a:pt x="68" y="67"/>
                  </a:lnTo>
                  <a:lnTo>
                    <a:pt x="68" y="67"/>
                  </a:lnTo>
                  <a:lnTo>
                    <a:pt x="68" y="67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9" y="65"/>
                  </a:lnTo>
                  <a:lnTo>
                    <a:pt x="69" y="65"/>
                  </a:lnTo>
                  <a:lnTo>
                    <a:pt x="69" y="64"/>
                  </a:lnTo>
                  <a:lnTo>
                    <a:pt x="69" y="64"/>
                  </a:lnTo>
                  <a:lnTo>
                    <a:pt x="69" y="64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69" y="62"/>
                  </a:lnTo>
                  <a:lnTo>
                    <a:pt x="69" y="62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70" y="61"/>
                  </a:lnTo>
                  <a:lnTo>
                    <a:pt x="70" y="61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71" y="58"/>
                  </a:lnTo>
                  <a:lnTo>
                    <a:pt x="72" y="58"/>
                  </a:lnTo>
                  <a:lnTo>
                    <a:pt x="72" y="58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71" y="57"/>
                  </a:lnTo>
                  <a:lnTo>
                    <a:pt x="71" y="56"/>
                  </a:lnTo>
                  <a:lnTo>
                    <a:pt x="71" y="56"/>
                  </a:lnTo>
                  <a:lnTo>
                    <a:pt x="71" y="56"/>
                  </a:lnTo>
                  <a:lnTo>
                    <a:pt x="71" y="55"/>
                  </a:lnTo>
                  <a:lnTo>
                    <a:pt x="71" y="55"/>
                  </a:lnTo>
                  <a:lnTo>
                    <a:pt x="71" y="55"/>
                  </a:lnTo>
                  <a:lnTo>
                    <a:pt x="71" y="54"/>
                  </a:lnTo>
                  <a:lnTo>
                    <a:pt x="71" y="54"/>
                  </a:lnTo>
                  <a:lnTo>
                    <a:pt x="71" y="54"/>
                  </a:lnTo>
                  <a:lnTo>
                    <a:pt x="70" y="54"/>
                  </a:lnTo>
                  <a:lnTo>
                    <a:pt x="70" y="53"/>
                  </a:lnTo>
                  <a:lnTo>
                    <a:pt x="70" y="53"/>
                  </a:lnTo>
                  <a:lnTo>
                    <a:pt x="71" y="53"/>
                  </a:lnTo>
                  <a:lnTo>
                    <a:pt x="71" y="53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0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3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4" y="49"/>
                  </a:lnTo>
                  <a:lnTo>
                    <a:pt x="74" y="49"/>
                  </a:lnTo>
                  <a:lnTo>
                    <a:pt x="74" y="49"/>
                  </a:lnTo>
                  <a:lnTo>
                    <a:pt x="73" y="49"/>
                  </a:lnTo>
                  <a:lnTo>
                    <a:pt x="73" y="48"/>
                  </a:lnTo>
                  <a:lnTo>
                    <a:pt x="73" y="48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6" y="45"/>
                  </a:lnTo>
                  <a:lnTo>
                    <a:pt x="76" y="45"/>
                  </a:lnTo>
                  <a:lnTo>
                    <a:pt x="76" y="45"/>
                  </a:lnTo>
                  <a:lnTo>
                    <a:pt x="77" y="44"/>
                  </a:lnTo>
                  <a:lnTo>
                    <a:pt x="77" y="44"/>
                  </a:lnTo>
                  <a:lnTo>
                    <a:pt x="77" y="44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78" y="45"/>
                  </a:lnTo>
                  <a:lnTo>
                    <a:pt x="79" y="45"/>
                  </a:lnTo>
                  <a:lnTo>
                    <a:pt x="79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81" y="41"/>
                  </a:lnTo>
                  <a:lnTo>
                    <a:pt x="82" y="41"/>
                  </a:lnTo>
                  <a:lnTo>
                    <a:pt x="82" y="40"/>
                  </a:lnTo>
                  <a:lnTo>
                    <a:pt x="82" y="40"/>
                  </a:lnTo>
                  <a:lnTo>
                    <a:pt x="82" y="40"/>
                  </a:lnTo>
                  <a:lnTo>
                    <a:pt x="82" y="40"/>
                  </a:lnTo>
                  <a:lnTo>
                    <a:pt x="82" y="39"/>
                  </a:lnTo>
                  <a:lnTo>
                    <a:pt x="83" y="38"/>
                  </a:lnTo>
                  <a:lnTo>
                    <a:pt x="83" y="38"/>
                  </a:lnTo>
                  <a:lnTo>
                    <a:pt x="83" y="38"/>
                  </a:lnTo>
                  <a:lnTo>
                    <a:pt x="84" y="38"/>
                  </a:lnTo>
                  <a:lnTo>
                    <a:pt x="84" y="37"/>
                  </a:lnTo>
                  <a:lnTo>
                    <a:pt x="84" y="37"/>
                  </a:lnTo>
                  <a:lnTo>
                    <a:pt x="85" y="36"/>
                  </a:lnTo>
                  <a:lnTo>
                    <a:pt x="85" y="36"/>
                  </a:lnTo>
                  <a:lnTo>
                    <a:pt x="85" y="36"/>
                  </a:lnTo>
                  <a:lnTo>
                    <a:pt x="85" y="35"/>
                  </a:lnTo>
                  <a:lnTo>
                    <a:pt x="85" y="35"/>
                  </a:lnTo>
                  <a:lnTo>
                    <a:pt x="85" y="34"/>
                  </a:lnTo>
                  <a:lnTo>
                    <a:pt x="86" y="34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7" y="32"/>
                  </a:lnTo>
                  <a:lnTo>
                    <a:pt x="87" y="32"/>
                  </a:lnTo>
                  <a:lnTo>
                    <a:pt x="87" y="31"/>
                  </a:lnTo>
                  <a:lnTo>
                    <a:pt x="87" y="31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8" y="30"/>
                  </a:lnTo>
                  <a:lnTo>
                    <a:pt x="88" y="29"/>
                  </a:lnTo>
                  <a:lnTo>
                    <a:pt x="88" y="29"/>
                  </a:lnTo>
                  <a:lnTo>
                    <a:pt x="89" y="29"/>
                  </a:lnTo>
                  <a:lnTo>
                    <a:pt x="89" y="28"/>
                  </a:lnTo>
                  <a:lnTo>
                    <a:pt x="89" y="28"/>
                  </a:lnTo>
                  <a:lnTo>
                    <a:pt x="89" y="27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5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2" y="23"/>
                  </a:lnTo>
                  <a:lnTo>
                    <a:pt x="92" y="23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1"/>
                  </a:lnTo>
                  <a:lnTo>
                    <a:pt x="94" y="21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4" y="19"/>
                  </a:lnTo>
                  <a:lnTo>
                    <a:pt x="94" y="19"/>
                  </a:lnTo>
                  <a:lnTo>
                    <a:pt x="95" y="19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7"/>
                  </a:lnTo>
                  <a:lnTo>
                    <a:pt x="96" y="17"/>
                  </a:lnTo>
                  <a:lnTo>
                    <a:pt x="96" y="17"/>
                  </a:lnTo>
                  <a:lnTo>
                    <a:pt x="96" y="16"/>
                  </a:lnTo>
                  <a:lnTo>
                    <a:pt x="97" y="16"/>
                  </a:lnTo>
                  <a:lnTo>
                    <a:pt x="97" y="16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5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8" y="13"/>
                  </a:lnTo>
                  <a:lnTo>
                    <a:pt x="98" y="13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8" y="10"/>
                  </a:lnTo>
                  <a:lnTo>
                    <a:pt x="99" y="10"/>
                  </a:lnTo>
                  <a:lnTo>
                    <a:pt x="99" y="9"/>
                  </a:lnTo>
                  <a:lnTo>
                    <a:pt x="99" y="9"/>
                  </a:lnTo>
                  <a:lnTo>
                    <a:pt x="99" y="9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99" y="7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103" y="6"/>
                  </a:lnTo>
                  <a:lnTo>
                    <a:pt x="103" y="6"/>
                  </a:lnTo>
                  <a:lnTo>
                    <a:pt x="103" y="5"/>
                  </a:lnTo>
                  <a:lnTo>
                    <a:pt x="103" y="5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5" y="2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6" y="1"/>
                  </a:lnTo>
                  <a:lnTo>
                    <a:pt x="106" y="1"/>
                  </a:lnTo>
                  <a:lnTo>
                    <a:pt x="107" y="0"/>
                  </a:lnTo>
                  <a:lnTo>
                    <a:pt x="107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98" name="Freeform 208"/>
            <p:cNvSpPr>
              <a:spLocks/>
            </p:cNvSpPr>
            <p:nvPr>
              <p:custDataLst>
                <p:tags r:id="rId353"/>
              </p:custDataLst>
            </p:nvPr>
          </p:nvSpPr>
          <p:spPr bwMode="auto">
            <a:xfrm>
              <a:off x="5750968" y="1210965"/>
              <a:ext cx="1956" cy="19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199" name="Freeform 209"/>
            <p:cNvSpPr>
              <a:spLocks/>
            </p:cNvSpPr>
            <p:nvPr>
              <p:custDataLst>
                <p:tags r:id="rId354"/>
              </p:custDataLst>
            </p:nvPr>
          </p:nvSpPr>
          <p:spPr bwMode="auto">
            <a:xfrm>
              <a:off x="7755912" y="2494125"/>
              <a:ext cx="316879" cy="191692"/>
            </a:xfrm>
            <a:custGeom>
              <a:avLst/>
              <a:gdLst/>
              <a:ahLst/>
              <a:cxnLst>
                <a:cxn ang="0">
                  <a:pos x="161" y="69"/>
                </a:cxn>
                <a:cxn ang="0">
                  <a:pos x="158" y="71"/>
                </a:cxn>
                <a:cxn ang="0">
                  <a:pos x="156" y="73"/>
                </a:cxn>
                <a:cxn ang="0">
                  <a:pos x="153" y="75"/>
                </a:cxn>
                <a:cxn ang="0">
                  <a:pos x="151" y="78"/>
                </a:cxn>
                <a:cxn ang="0">
                  <a:pos x="147" y="82"/>
                </a:cxn>
                <a:cxn ang="0">
                  <a:pos x="147" y="87"/>
                </a:cxn>
                <a:cxn ang="0">
                  <a:pos x="145" y="89"/>
                </a:cxn>
                <a:cxn ang="0">
                  <a:pos x="142" y="94"/>
                </a:cxn>
                <a:cxn ang="0">
                  <a:pos x="140" y="97"/>
                </a:cxn>
                <a:cxn ang="0">
                  <a:pos x="138" y="95"/>
                </a:cxn>
                <a:cxn ang="0">
                  <a:pos x="136" y="92"/>
                </a:cxn>
                <a:cxn ang="0">
                  <a:pos x="133" y="91"/>
                </a:cxn>
                <a:cxn ang="0">
                  <a:pos x="130" y="92"/>
                </a:cxn>
                <a:cxn ang="0">
                  <a:pos x="128" y="92"/>
                </a:cxn>
                <a:cxn ang="0">
                  <a:pos x="127" y="88"/>
                </a:cxn>
                <a:cxn ang="0">
                  <a:pos x="127" y="84"/>
                </a:cxn>
                <a:cxn ang="0">
                  <a:pos x="124" y="81"/>
                </a:cxn>
                <a:cxn ang="0">
                  <a:pos x="120" y="79"/>
                </a:cxn>
                <a:cxn ang="0">
                  <a:pos x="116" y="79"/>
                </a:cxn>
                <a:cxn ang="0">
                  <a:pos x="113" y="77"/>
                </a:cxn>
                <a:cxn ang="0">
                  <a:pos x="111" y="76"/>
                </a:cxn>
                <a:cxn ang="0">
                  <a:pos x="106" y="75"/>
                </a:cxn>
                <a:cxn ang="0">
                  <a:pos x="105" y="71"/>
                </a:cxn>
                <a:cxn ang="0">
                  <a:pos x="100" y="69"/>
                </a:cxn>
                <a:cxn ang="0">
                  <a:pos x="98" y="66"/>
                </a:cxn>
                <a:cxn ang="0">
                  <a:pos x="97" y="62"/>
                </a:cxn>
                <a:cxn ang="0">
                  <a:pos x="96" y="58"/>
                </a:cxn>
                <a:cxn ang="0">
                  <a:pos x="93" y="57"/>
                </a:cxn>
                <a:cxn ang="0">
                  <a:pos x="89" y="57"/>
                </a:cxn>
                <a:cxn ang="0">
                  <a:pos x="86" y="54"/>
                </a:cxn>
                <a:cxn ang="0">
                  <a:pos x="81" y="51"/>
                </a:cxn>
                <a:cxn ang="0">
                  <a:pos x="76" y="51"/>
                </a:cxn>
                <a:cxn ang="0">
                  <a:pos x="74" y="47"/>
                </a:cxn>
                <a:cxn ang="0">
                  <a:pos x="69" y="45"/>
                </a:cxn>
                <a:cxn ang="0">
                  <a:pos x="67" y="42"/>
                </a:cxn>
                <a:cxn ang="0">
                  <a:pos x="63" y="41"/>
                </a:cxn>
                <a:cxn ang="0">
                  <a:pos x="59" y="39"/>
                </a:cxn>
                <a:cxn ang="0">
                  <a:pos x="54" y="39"/>
                </a:cxn>
                <a:cxn ang="0">
                  <a:pos x="49" y="38"/>
                </a:cxn>
                <a:cxn ang="0">
                  <a:pos x="45" y="35"/>
                </a:cxn>
                <a:cxn ang="0">
                  <a:pos x="43" y="32"/>
                </a:cxn>
                <a:cxn ang="0">
                  <a:pos x="39" y="30"/>
                </a:cxn>
                <a:cxn ang="0">
                  <a:pos x="34" y="31"/>
                </a:cxn>
                <a:cxn ang="0">
                  <a:pos x="32" y="28"/>
                </a:cxn>
                <a:cxn ang="0">
                  <a:pos x="30" y="26"/>
                </a:cxn>
                <a:cxn ang="0">
                  <a:pos x="27" y="24"/>
                </a:cxn>
                <a:cxn ang="0">
                  <a:pos x="24" y="24"/>
                </a:cxn>
                <a:cxn ang="0">
                  <a:pos x="20" y="22"/>
                </a:cxn>
                <a:cxn ang="0">
                  <a:pos x="18" y="20"/>
                </a:cxn>
                <a:cxn ang="0">
                  <a:pos x="16" y="17"/>
                </a:cxn>
                <a:cxn ang="0">
                  <a:pos x="13" y="17"/>
                </a:cxn>
                <a:cxn ang="0">
                  <a:pos x="10" y="15"/>
                </a:cxn>
                <a:cxn ang="0">
                  <a:pos x="7" y="15"/>
                </a:cxn>
                <a:cxn ang="0">
                  <a:pos x="4" y="14"/>
                </a:cxn>
                <a:cxn ang="0">
                  <a:pos x="3" y="12"/>
                </a:cxn>
                <a:cxn ang="0">
                  <a:pos x="2" y="8"/>
                </a:cxn>
                <a:cxn ang="0">
                  <a:pos x="1" y="5"/>
                </a:cxn>
                <a:cxn ang="0">
                  <a:pos x="4" y="3"/>
                </a:cxn>
              </a:cxnLst>
              <a:rect l="0" t="0" r="r" b="b"/>
              <a:pathLst>
                <a:path w="162" h="98">
                  <a:moveTo>
                    <a:pt x="162" y="67"/>
                  </a:moveTo>
                  <a:lnTo>
                    <a:pt x="162" y="67"/>
                  </a:lnTo>
                  <a:lnTo>
                    <a:pt x="162" y="67"/>
                  </a:lnTo>
                  <a:lnTo>
                    <a:pt x="162" y="68"/>
                  </a:lnTo>
                  <a:lnTo>
                    <a:pt x="162" y="68"/>
                  </a:lnTo>
                  <a:lnTo>
                    <a:pt x="161" y="68"/>
                  </a:lnTo>
                  <a:lnTo>
                    <a:pt x="161" y="68"/>
                  </a:lnTo>
                  <a:lnTo>
                    <a:pt x="161" y="69"/>
                  </a:lnTo>
                  <a:lnTo>
                    <a:pt x="161" y="69"/>
                  </a:lnTo>
                  <a:lnTo>
                    <a:pt x="161" y="69"/>
                  </a:lnTo>
                  <a:lnTo>
                    <a:pt x="161" y="69"/>
                  </a:lnTo>
                  <a:lnTo>
                    <a:pt x="160" y="69"/>
                  </a:lnTo>
                  <a:lnTo>
                    <a:pt x="161" y="69"/>
                  </a:lnTo>
                  <a:lnTo>
                    <a:pt x="160" y="70"/>
                  </a:lnTo>
                  <a:lnTo>
                    <a:pt x="160" y="70"/>
                  </a:lnTo>
                  <a:lnTo>
                    <a:pt x="160" y="70"/>
                  </a:lnTo>
                  <a:lnTo>
                    <a:pt x="159" y="71"/>
                  </a:lnTo>
                  <a:lnTo>
                    <a:pt x="159" y="71"/>
                  </a:lnTo>
                  <a:lnTo>
                    <a:pt x="158" y="71"/>
                  </a:lnTo>
                  <a:lnTo>
                    <a:pt x="158" y="71"/>
                  </a:lnTo>
                  <a:lnTo>
                    <a:pt x="158" y="71"/>
                  </a:lnTo>
                  <a:lnTo>
                    <a:pt x="158" y="71"/>
                  </a:lnTo>
                  <a:lnTo>
                    <a:pt x="157" y="71"/>
                  </a:lnTo>
                  <a:lnTo>
                    <a:pt x="157" y="72"/>
                  </a:lnTo>
                  <a:lnTo>
                    <a:pt x="157" y="72"/>
                  </a:lnTo>
                  <a:lnTo>
                    <a:pt x="157" y="72"/>
                  </a:lnTo>
                  <a:lnTo>
                    <a:pt x="156" y="72"/>
                  </a:lnTo>
                  <a:lnTo>
                    <a:pt x="156" y="73"/>
                  </a:lnTo>
                  <a:lnTo>
                    <a:pt x="156" y="73"/>
                  </a:lnTo>
                  <a:lnTo>
                    <a:pt x="156" y="73"/>
                  </a:lnTo>
                  <a:lnTo>
                    <a:pt x="156" y="73"/>
                  </a:lnTo>
                  <a:lnTo>
                    <a:pt x="156" y="74"/>
                  </a:lnTo>
                  <a:lnTo>
                    <a:pt x="155" y="74"/>
                  </a:lnTo>
                  <a:lnTo>
                    <a:pt x="155" y="75"/>
                  </a:lnTo>
                  <a:lnTo>
                    <a:pt x="154" y="75"/>
                  </a:lnTo>
                  <a:lnTo>
                    <a:pt x="154" y="75"/>
                  </a:lnTo>
                  <a:lnTo>
                    <a:pt x="154" y="75"/>
                  </a:lnTo>
                  <a:lnTo>
                    <a:pt x="154" y="75"/>
                  </a:lnTo>
                  <a:lnTo>
                    <a:pt x="154" y="75"/>
                  </a:lnTo>
                  <a:lnTo>
                    <a:pt x="153" y="75"/>
                  </a:lnTo>
                  <a:lnTo>
                    <a:pt x="153" y="76"/>
                  </a:lnTo>
                  <a:lnTo>
                    <a:pt x="153" y="76"/>
                  </a:lnTo>
                  <a:lnTo>
                    <a:pt x="153" y="76"/>
                  </a:lnTo>
                  <a:lnTo>
                    <a:pt x="152" y="77"/>
                  </a:lnTo>
                  <a:lnTo>
                    <a:pt x="152" y="77"/>
                  </a:lnTo>
                  <a:lnTo>
                    <a:pt x="152" y="77"/>
                  </a:lnTo>
                  <a:lnTo>
                    <a:pt x="151" y="77"/>
                  </a:lnTo>
                  <a:lnTo>
                    <a:pt x="151" y="78"/>
                  </a:lnTo>
                  <a:lnTo>
                    <a:pt x="151" y="78"/>
                  </a:lnTo>
                  <a:lnTo>
                    <a:pt x="151" y="78"/>
                  </a:lnTo>
                  <a:lnTo>
                    <a:pt x="150" y="79"/>
                  </a:lnTo>
                  <a:lnTo>
                    <a:pt x="150" y="79"/>
                  </a:lnTo>
                  <a:lnTo>
                    <a:pt x="150" y="79"/>
                  </a:lnTo>
                  <a:lnTo>
                    <a:pt x="149" y="79"/>
                  </a:lnTo>
                  <a:lnTo>
                    <a:pt x="149" y="80"/>
                  </a:lnTo>
                  <a:lnTo>
                    <a:pt x="148" y="81"/>
                  </a:lnTo>
                  <a:lnTo>
                    <a:pt x="148" y="81"/>
                  </a:lnTo>
                  <a:lnTo>
                    <a:pt x="148" y="82"/>
                  </a:lnTo>
                  <a:lnTo>
                    <a:pt x="147" y="82"/>
                  </a:lnTo>
                  <a:lnTo>
                    <a:pt x="147" y="82"/>
                  </a:lnTo>
                  <a:lnTo>
                    <a:pt x="147" y="83"/>
                  </a:lnTo>
                  <a:lnTo>
                    <a:pt x="147" y="83"/>
                  </a:lnTo>
                  <a:lnTo>
                    <a:pt x="147" y="84"/>
                  </a:lnTo>
                  <a:lnTo>
                    <a:pt x="147" y="84"/>
                  </a:lnTo>
                  <a:lnTo>
                    <a:pt x="147" y="84"/>
                  </a:lnTo>
                  <a:lnTo>
                    <a:pt x="147" y="85"/>
                  </a:lnTo>
                  <a:lnTo>
                    <a:pt x="147" y="85"/>
                  </a:lnTo>
                  <a:lnTo>
                    <a:pt x="147" y="86"/>
                  </a:lnTo>
                  <a:lnTo>
                    <a:pt x="147" y="86"/>
                  </a:lnTo>
                  <a:lnTo>
                    <a:pt x="147" y="87"/>
                  </a:lnTo>
                  <a:lnTo>
                    <a:pt x="147" y="87"/>
                  </a:lnTo>
                  <a:lnTo>
                    <a:pt x="146" y="87"/>
                  </a:lnTo>
                  <a:lnTo>
                    <a:pt x="146" y="87"/>
                  </a:lnTo>
                  <a:lnTo>
                    <a:pt x="146" y="88"/>
                  </a:lnTo>
                  <a:lnTo>
                    <a:pt x="145" y="88"/>
                  </a:lnTo>
                  <a:lnTo>
                    <a:pt x="145" y="88"/>
                  </a:lnTo>
                  <a:lnTo>
                    <a:pt x="145" y="88"/>
                  </a:lnTo>
                  <a:lnTo>
                    <a:pt x="145" y="88"/>
                  </a:lnTo>
                  <a:lnTo>
                    <a:pt x="145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4" y="90"/>
                  </a:lnTo>
                  <a:lnTo>
                    <a:pt x="144" y="91"/>
                  </a:lnTo>
                  <a:lnTo>
                    <a:pt x="143" y="91"/>
                  </a:lnTo>
                  <a:lnTo>
                    <a:pt x="143" y="92"/>
                  </a:lnTo>
                  <a:lnTo>
                    <a:pt x="143" y="93"/>
                  </a:lnTo>
                  <a:lnTo>
                    <a:pt x="142" y="93"/>
                  </a:lnTo>
                  <a:lnTo>
                    <a:pt x="142" y="93"/>
                  </a:lnTo>
                  <a:lnTo>
                    <a:pt x="142" y="94"/>
                  </a:lnTo>
                  <a:lnTo>
                    <a:pt x="142" y="94"/>
                  </a:lnTo>
                  <a:lnTo>
                    <a:pt x="142" y="95"/>
                  </a:lnTo>
                  <a:lnTo>
                    <a:pt x="142" y="95"/>
                  </a:lnTo>
                  <a:lnTo>
                    <a:pt x="141" y="95"/>
                  </a:lnTo>
                  <a:lnTo>
                    <a:pt x="141" y="95"/>
                  </a:lnTo>
                  <a:lnTo>
                    <a:pt x="141" y="96"/>
                  </a:lnTo>
                  <a:lnTo>
                    <a:pt x="141" y="96"/>
                  </a:lnTo>
                  <a:lnTo>
                    <a:pt x="141" y="97"/>
                  </a:lnTo>
                  <a:lnTo>
                    <a:pt x="140" y="97"/>
                  </a:lnTo>
                  <a:lnTo>
                    <a:pt x="140" y="97"/>
                  </a:lnTo>
                  <a:lnTo>
                    <a:pt x="140" y="97"/>
                  </a:lnTo>
                  <a:lnTo>
                    <a:pt x="140" y="98"/>
                  </a:lnTo>
                  <a:lnTo>
                    <a:pt x="140" y="98"/>
                  </a:lnTo>
                  <a:lnTo>
                    <a:pt x="140" y="97"/>
                  </a:lnTo>
                  <a:lnTo>
                    <a:pt x="139" y="97"/>
                  </a:lnTo>
                  <a:lnTo>
                    <a:pt x="139" y="97"/>
                  </a:lnTo>
                  <a:lnTo>
                    <a:pt x="139" y="97"/>
                  </a:lnTo>
                  <a:lnTo>
                    <a:pt x="139" y="97"/>
                  </a:lnTo>
                  <a:lnTo>
                    <a:pt x="139" y="96"/>
                  </a:lnTo>
                  <a:lnTo>
                    <a:pt x="138" y="96"/>
                  </a:lnTo>
                  <a:lnTo>
                    <a:pt x="138" y="95"/>
                  </a:lnTo>
                  <a:lnTo>
                    <a:pt x="138" y="95"/>
                  </a:lnTo>
                  <a:lnTo>
                    <a:pt x="138" y="95"/>
                  </a:lnTo>
                  <a:lnTo>
                    <a:pt x="138" y="94"/>
                  </a:lnTo>
                  <a:lnTo>
                    <a:pt x="138" y="94"/>
                  </a:lnTo>
                  <a:lnTo>
                    <a:pt x="138" y="94"/>
                  </a:lnTo>
                  <a:lnTo>
                    <a:pt x="138" y="93"/>
                  </a:lnTo>
                  <a:lnTo>
                    <a:pt x="137" y="93"/>
                  </a:lnTo>
                  <a:lnTo>
                    <a:pt x="137" y="93"/>
                  </a:lnTo>
                  <a:lnTo>
                    <a:pt x="137" y="92"/>
                  </a:lnTo>
                  <a:lnTo>
                    <a:pt x="136" y="92"/>
                  </a:lnTo>
                  <a:lnTo>
                    <a:pt x="136" y="92"/>
                  </a:lnTo>
                  <a:lnTo>
                    <a:pt x="136" y="91"/>
                  </a:lnTo>
                  <a:lnTo>
                    <a:pt x="136" y="91"/>
                  </a:lnTo>
                  <a:lnTo>
                    <a:pt x="135" y="90"/>
                  </a:lnTo>
                  <a:lnTo>
                    <a:pt x="135" y="90"/>
                  </a:lnTo>
                  <a:lnTo>
                    <a:pt x="134" y="90"/>
                  </a:lnTo>
                  <a:lnTo>
                    <a:pt x="134" y="90"/>
                  </a:lnTo>
                  <a:lnTo>
                    <a:pt x="134" y="91"/>
                  </a:lnTo>
                  <a:lnTo>
                    <a:pt x="133" y="91"/>
                  </a:lnTo>
                  <a:lnTo>
                    <a:pt x="133" y="91"/>
                  </a:lnTo>
                  <a:lnTo>
                    <a:pt x="133" y="91"/>
                  </a:lnTo>
                  <a:lnTo>
                    <a:pt x="133" y="92"/>
                  </a:lnTo>
                  <a:lnTo>
                    <a:pt x="132" y="92"/>
                  </a:lnTo>
                  <a:lnTo>
                    <a:pt x="132" y="92"/>
                  </a:lnTo>
                  <a:lnTo>
                    <a:pt x="131" y="92"/>
                  </a:lnTo>
                  <a:lnTo>
                    <a:pt x="131" y="93"/>
                  </a:lnTo>
                  <a:lnTo>
                    <a:pt x="131" y="93"/>
                  </a:lnTo>
                  <a:lnTo>
                    <a:pt x="130" y="92"/>
                  </a:lnTo>
                  <a:lnTo>
                    <a:pt x="130" y="92"/>
                  </a:lnTo>
                  <a:lnTo>
                    <a:pt x="130" y="92"/>
                  </a:lnTo>
                  <a:lnTo>
                    <a:pt x="130" y="92"/>
                  </a:lnTo>
                  <a:lnTo>
                    <a:pt x="131" y="92"/>
                  </a:lnTo>
                  <a:lnTo>
                    <a:pt x="131" y="91"/>
                  </a:lnTo>
                  <a:lnTo>
                    <a:pt x="130" y="91"/>
                  </a:lnTo>
                  <a:lnTo>
                    <a:pt x="130" y="91"/>
                  </a:lnTo>
                  <a:lnTo>
                    <a:pt x="129" y="92"/>
                  </a:lnTo>
                  <a:lnTo>
                    <a:pt x="129" y="92"/>
                  </a:lnTo>
                  <a:lnTo>
                    <a:pt x="128" y="92"/>
                  </a:lnTo>
                  <a:lnTo>
                    <a:pt x="128" y="92"/>
                  </a:lnTo>
                  <a:lnTo>
                    <a:pt x="128" y="92"/>
                  </a:lnTo>
                  <a:lnTo>
                    <a:pt x="127" y="92"/>
                  </a:lnTo>
                  <a:lnTo>
                    <a:pt x="127" y="91"/>
                  </a:lnTo>
                  <a:lnTo>
                    <a:pt x="127" y="90"/>
                  </a:lnTo>
                  <a:lnTo>
                    <a:pt x="127" y="90"/>
                  </a:lnTo>
                  <a:lnTo>
                    <a:pt x="127" y="90"/>
                  </a:lnTo>
                  <a:lnTo>
                    <a:pt x="127" y="89"/>
                  </a:lnTo>
                  <a:lnTo>
                    <a:pt x="127" y="89"/>
                  </a:lnTo>
                  <a:lnTo>
                    <a:pt x="127" y="88"/>
                  </a:lnTo>
                  <a:lnTo>
                    <a:pt x="127" y="88"/>
                  </a:lnTo>
                  <a:lnTo>
                    <a:pt x="127" y="88"/>
                  </a:lnTo>
                  <a:lnTo>
                    <a:pt x="127" y="88"/>
                  </a:lnTo>
                  <a:lnTo>
                    <a:pt x="127" y="87"/>
                  </a:lnTo>
                  <a:lnTo>
                    <a:pt x="127" y="87"/>
                  </a:lnTo>
                  <a:lnTo>
                    <a:pt x="127" y="86"/>
                  </a:lnTo>
                  <a:lnTo>
                    <a:pt x="127" y="86"/>
                  </a:lnTo>
                  <a:lnTo>
                    <a:pt x="127" y="86"/>
                  </a:lnTo>
                  <a:lnTo>
                    <a:pt x="127" y="85"/>
                  </a:lnTo>
                  <a:lnTo>
                    <a:pt x="127" y="85"/>
                  </a:lnTo>
                  <a:lnTo>
                    <a:pt x="127" y="84"/>
                  </a:lnTo>
                  <a:lnTo>
                    <a:pt x="127" y="84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26" y="83"/>
                  </a:lnTo>
                  <a:lnTo>
                    <a:pt x="126" y="83"/>
                  </a:lnTo>
                  <a:lnTo>
                    <a:pt x="125" y="82"/>
                  </a:lnTo>
                  <a:lnTo>
                    <a:pt x="125" y="82"/>
                  </a:lnTo>
                  <a:lnTo>
                    <a:pt x="124" y="82"/>
                  </a:lnTo>
                  <a:lnTo>
                    <a:pt x="124" y="82"/>
                  </a:lnTo>
                  <a:lnTo>
                    <a:pt x="124" y="81"/>
                  </a:lnTo>
                  <a:lnTo>
                    <a:pt x="124" y="81"/>
                  </a:lnTo>
                  <a:lnTo>
                    <a:pt x="124" y="81"/>
                  </a:lnTo>
                  <a:lnTo>
                    <a:pt x="124" y="80"/>
                  </a:lnTo>
                  <a:lnTo>
                    <a:pt x="123" y="80"/>
                  </a:lnTo>
                  <a:lnTo>
                    <a:pt x="123" y="79"/>
                  </a:lnTo>
                  <a:lnTo>
                    <a:pt x="122" y="79"/>
                  </a:lnTo>
                  <a:lnTo>
                    <a:pt x="122" y="79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0" y="79"/>
                  </a:lnTo>
                  <a:lnTo>
                    <a:pt x="120" y="79"/>
                  </a:lnTo>
                  <a:lnTo>
                    <a:pt x="120" y="79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8" y="79"/>
                  </a:lnTo>
                  <a:lnTo>
                    <a:pt x="118" y="79"/>
                  </a:lnTo>
                  <a:lnTo>
                    <a:pt x="118" y="80"/>
                  </a:lnTo>
                  <a:lnTo>
                    <a:pt x="117" y="80"/>
                  </a:lnTo>
                  <a:lnTo>
                    <a:pt x="117" y="80"/>
                  </a:lnTo>
                  <a:lnTo>
                    <a:pt x="116" y="80"/>
                  </a:lnTo>
                  <a:lnTo>
                    <a:pt x="116" y="79"/>
                  </a:lnTo>
                  <a:lnTo>
                    <a:pt x="115" y="79"/>
                  </a:lnTo>
                  <a:lnTo>
                    <a:pt x="115" y="79"/>
                  </a:lnTo>
                  <a:lnTo>
                    <a:pt x="115" y="79"/>
                  </a:lnTo>
                  <a:lnTo>
                    <a:pt x="114" y="79"/>
                  </a:lnTo>
                  <a:lnTo>
                    <a:pt x="114" y="79"/>
                  </a:lnTo>
                  <a:lnTo>
                    <a:pt x="114" y="79"/>
                  </a:lnTo>
                  <a:lnTo>
                    <a:pt x="114" y="78"/>
                  </a:lnTo>
                  <a:lnTo>
                    <a:pt x="113" y="78"/>
                  </a:lnTo>
                  <a:lnTo>
                    <a:pt x="113" y="78"/>
                  </a:lnTo>
                  <a:lnTo>
                    <a:pt x="113" y="77"/>
                  </a:lnTo>
                  <a:lnTo>
                    <a:pt x="113" y="77"/>
                  </a:lnTo>
                  <a:lnTo>
                    <a:pt x="113" y="77"/>
                  </a:lnTo>
                  <a:lnTo>
                    <a:pt x="113" y="77"/>
                  </a:lnTo>
                  <a:lnTo>
                    <a:pt x="113" y="77"/>
                  </a:lnTo>
                  <a:lnTo>
                    <a:pt x="112" y="77"/>
                  </a:lnTo>
                  <a:lnTo>
                    <a:pt x="112" y="77"/>
                  </a:lnTo>
                  <a:lnTo>
                    <a:pt x="111" y="77"/>
                  </a:lnTo>
                  <a:lnTo>
                    <a:pt x="111" y="76"/>
                  </a:lnTo>
                  <a:lnTo>
                    <a:pt x="111" y="76"/>
                  </a:lnTo>
                  <a:lnTo>
                    <a:pt x="111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09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7" y="75"/>
                  </a:lnTo>
                  <a:lnTo>
                    <a:pt x="107" y="75"/>
                  </a:lnTo>
                  <a:lnTo>
                    <a:pt x="107" y="75"/>
                  </a:lnTo>
                  <a:lnTo>
                    <a:pt x="106" y="75"/>
                  </a:lnTo>
                  <a:lnTo>
                    <a:pt x="106" y="75"/>
                  </a:lnTo>
                  <a:lnTo>
                    <a:pt x="106" y="74"/>
                  </a:lnTo>
                  <a:lnTo>
                    <a:pt x="106" y="74"/>
                  </a:lnTo>
                  <a:lnTo>
                    <a:pt x="105" y="74"/>
                  </a:lnTo>
                  <a:lnTo>
                    <a:pt x="105" y="73"/>
                  </a:lnTo>
                  <a:lnTo>
                    <a:pt x="105" y="73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105" y="71"/>
                  </a:lnTo>
                  <a:lnTo>
                    <a:pt x="105" y="71"/>
                  </a:lnTo>
                  <a:lnTo>
                    <a:pt x="104" y="71"/>
                  </a:lnTo>
                  <a:lnTo>
                    <a:pt x="104" y="71"/>
                  </a:lnTo>
                  <a:lnTo>
                    <a:pt x="103" y="70"/>
                  </a:lnTo>
                  <a:lnTo>
                    <a:pt x="103" y="70"/>
                  </a:lnTo>
                  <a:lnTo>
                    <a:pt x="102" y="70"/>
                  </a:lnTo>
                  <a:lnTo>
                    <a:pt x="102" y="70"/>
                  </a:lnTo>
                  <a:lnTo>
                    <a:pt x="102" y="70"/>
                  </a:lnTo>
                  <a:lnTo>
                    <a:pt x="101" y="70"/>
                  </a:lnTo>
                  <a:lnTo>
                    <a:pt x="101" y="70"/>
                  </a:lnTo>
                  <a:lnTo>
                    <a:pt x="100" y="69"/>
                  </a:lnTo>
                  <a:lnTo>
                    <a:pt x="100" y="69"/>
                  </a:lnTo>
                  <a:lnTo>
                    <a:pt x="99" y="69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9" y="67"/>
                  </a:lnTo>
                  <a:lnTo>
                    <a:pt x="99" y="67"/>
                  </a:lnTo>
                  <a:lnTo>
                    <a:pt x="99" y="67"/>
                  </a:lnTo>
                  <a:lnTo>
                    <a:pt x="99" y="66"/>
                  </a:lnTo>
                  <a:lnTo>
                    <a:pt x="98" y="66"/>
                  </a:lnTo>
                  <a:lnTo>
                    <a:pt x="98" y="66"/>
                  </a:lnTo>
                  <a:lnTo>
                    <a:pt x="98" y="66"/>
                  </a:lnTo>
                  <a:lnTo>
                    <a:pt x="97" y="64"/>
                  </a:lnTo>
                  <a:lnTo>
                    <a:pt x="97" y="64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97" y="63"/>
                  </a:lnTo>
                  <a:lnTo>
                    <a:pt x="97" y="62"/>
                  </a:lnTo>
                  <a:lnTo>
                    <a:pt x="97" y="62"/>
                  </a:lnTo>
                  <a:lnTo>
                    <a:pt x="97" y="62"/>
                  </a:lnTo>
                  <a:lnTo>
                    <a:pt x="97" y="61"/>
                  </a:lnTo>
                  <a:lnTo>
                    <a:pt x="97" y="61"/>
                  </a:lnTo>
                  <a:lnTo>
                    <a:pt x="97" y="60"/>
                  </a:lnTo>
                  <a:lnTo>
                    <a:pt x="97" y="60"/>
                  </a:lnTo>
                  <a:lnTo>
                    <a:pt x="97" y="60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6" y="59"/>
                  </a:lnTo>
                  <a:lnTo>
                    <a:pt x="97" y="59"/>
                  </a:lnTo>
                  <a:lnTo>
                    <a:pt x="96" y="58"/>
                  </a:lnTo>
                  <a:lnTo>
                    <a:pt x="96" y="58"/>
                  </a:lnTo>
                  <a:lnTo>
                    <a:pt x="96" y="58"/>
                  </a:lnTo>
                  <a:lnTo>
                    <a:pt x="95" y="57"/>
                  </a:lnTo>
                  <a:lnTo>
                    <a:pt x="95" y="57"/>
                  </a:lnTo>
                  <a:lnTo>
                    <a:pt x="95" y="57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93" y="57"/>
                  </a:lnTo>
                  <a:lnTo>
                    <a:pt x="93" y="57"/>
                  </a:lnTo>
                  <a:lnTo>
                    <a:pt x="93" y="57"/>
                  </a:lnTo>
                  <a:lnTo>
                    <a:pt x="92" y="57"/>
                  </a:lnTo>
                  <a:lnTo>
                    <a:pt x="92" y="57"/>
                  </a:lnTo>
                  <a:lnTo>
                    <a:pt x="91" y="57"/>
                  </a:lnTo>
                  <a:lnTo>
                    <a:pt x="91" y="58"/>
                  </a:lnTo>
                  <a:lnTo>
                    <a:pt x="91" y="58"/>
                  </a:lnTo>
                  <a:lnTo>
                    <a:pt x="90" y="58"/>
                  </a:lnTo>
                  <a:lnTo>
                    <a:pt x="90" y="58"/>
                  </a:lnTo>
                  <a:lnTo>
                    <a:pt x="90" y="58"/>
                  </a:lnTo>
                  <a:lnTo>
                    <a:pt x="90" y="57"/>
                  </a:lnTo>
                  <a:lnTo>
                    <a:pt x="89" y="57"/>
                  </a:lnTo>
                  <a:lnTo>
                    <a:pt x="89" y="57"/>
                  </a:lnTo>
                  <a:lnTo>
                    <a:pt x="88" y="57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5"/>
                  </a:lnTo>
                  <a:lnTo>
                    <a:pt x="87" y="55"/>
                  </a:lnTo>
                  <a:lnTo>
                    <a:pt x="87" y="55"/>
                  </a:lnTo>
                  <a:lnTo>
                    <a:pt x="86" y="55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5" y="53"/>
                  </a:lnTo>
                  <a:lnTo>
                    <a:pt x="85" y="53"/>
                  </a:lnTo>
                  <a:lnTo>
                    <a:pt x="84" y="53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1"/>
                  </a:lnTo>
                  <a:lnTo>
                    <a:pt x="82" y="51"/>
                  </a:lnTo>
                  <a:lnTo>
                    <a:pt x="82" y="51"/>
                  </a:lnTo>
                  <a:lnTo>
                    <a:pt x="81" y="51"/>
                  </a:lnTo>
                  <a:lnTo>
                    <a:pt x="81" y="51"/>
                  </a:lnTo>
                  <a:lnTo>
                    <a:pt x="81" y="51"/>
                  </a:lnTo>
                  <a:lnTo>
                    <a:pt x="80" y="51"/>
                  </a:lnTo>
                  <a:lnTo>
                    <a:pt x="80" y="51"/>
                  </a:lnTo>
                  <a:lnTo>
                    <a:pt x="80" y="51"/>
                  </a:lnTo>
                  <a:lnTo>
                    <a:pt x="79" y="51"/>
                  </a:lnTo>
                  <a:lnTo>
                    <a:pt x="78" y="51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6" y="51"/>
                  </a:lnTo>
                  <a:lnTo>
                    <a:pt x="76" y="51"/>
                  </a:lnTo>
                  <a:lnTo>
                    <a:pt x="75" y="5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74" y="49"/>
                  </a:lnTo>
                  <a:lnTo>
                    <a:pt x="74" y="49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73" y="47"/>
                  </a:lnTo>
                  <a:lnTo>
                    <a:pt x="73" y="46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1" y="45"/>
                  </a:lnTo>
                  <a:lnTo>
                    <a:pt x="71" y="45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8" y="44"/>
                  </a:lnTo>
                  <a:lnTo>
                    <a:pt x="68" y="44"/>
                  </a:lnTo>
                  <a:lnTo>
                    <a:pt x="68" y="43"/>
                  </a:lnTo>
                  <a:lnTo>
                    <a:pt x="68" y="43"/>
                  </a:lnTo>
                  <a:lnTo>
                    <a:pt x="67" y="43"/>
                  </a:lnTo>
                  <a:lnTo>
                    <a:pt x="67" y="42"/>
                  </a:lnTo>
                  <a:lnTo>
                    <a:pt x="67" y="42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5" y="42"/>
                  </a:lnTo>
                  <a:lnTo>
                    <a:pt x="64" y="42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59" y="39"/>
                  </a:lnTo>
                  <a:lnTo>
                    <a:pt x="59" y="39"/>
                  </a:lnTo>
                  <a:lnTo>
                    <a:pt x="58" y="39"/>
                  </a:lnTo>
                  <a:lnTo>
                    <a:pt x="58" y="39"/>
                  </a:lnTo>
                  <a:lnTo>
                    <a:pt x="58" y="39"/>
                  </a:lnTo>
                  <a:lnTo>
                    <a:pt x="57" y="39"/>
                  </a:lnTo>
                  <a:lnTo>
                    <a:pt x="56" y="39"/>
                  </a:lnTo>
                  <a:lnTo>
                    <a:pt x="55" y="39"/>
                  </a:lnTo>
                  <a:lnTo>
                    <a:pt x="55" y="39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53" y="39"/>
                  </a:lnTo>
                  <a:lnTo>
                    <a:pt x="53" y="39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1" y="38"/>
                  </a:lnTo>
                  <a:lnTo>
                    <a:pt x="51" y="38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7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4" y="35"/>
                  </a:lnTo>
                  <a:lnTo>
                    <a:pt x="44" y="34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7" y="30"/>
                  </a:lnTo>
                  <a:lnTo>
                    <a:pt x="37" y="30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5" y="30"/>
                  </a:lnTo>
                  <a:lnTo>
                    <a:pt x="35" y="31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8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6" y="24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4" y="23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3" y="24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00" name="Freeform 211"/>
            <p:cNvSpPr>
              <a:spLocks/>
            </p:cNvSpPr>
            <p:nvPr>
              <p:custDataLst>
                <p:tags r:id="rId355"/>
              </p:custDataLst>
            </p:nvPr>
          </p:nvSpPr>
          <p:spPr bwMode="auto">
            <a:xfrm>
              <a:off x="8047353" y="2427629"/>
              <a:ext cx="166264" cy="197560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21"/>
                </a:cxn>
                <a:cxn ang="0">
                  <a:pos x="5" y="19"/>
                </a:cxn>
                <a:cxn ang="0">
                  <a:pos x="9" y="18"/>
                </a:cxn>
                <a:cxn ang="0">
                  <a:pos x="12" y="16"/>
                </a:cxn>
                <a:cxn ang="0">
                  <a:pos x="12" y="14"/>
                </a:cxn>
                <a:cxn ang="0">
                  <a:pos x="12" y="11"/>
                </a:cxn>
                <a:cxn ang="0">
                  <a:pos x="15" y="9"/>
                </a:cxn>
                <a:cxn ang="0">
                  <a:pos x="19" y="8"/>
                </a:cxn>
                <a:cxn ang="0">
                  <a:pos x="22" y="7"/>
                </a:cxn>
                <a:cxn ang="0">
                  <a:pos x="25" y="6"/>
                </a:cxn>
                <a:cxn ang="0">
                  <a:pos x="27" y="4"/>
                </a:cxn>
                <a:cxn ang="0">
                  <a:pos x="31" y="4"/>
                </a:cxn>
                <a:cxn ang="0">
                  <a:pos x="34" y="4"/>
                </a:cxn>
                <a:cxn ang="0">
                  <a:pos x="38" y="4"/>
                </a:cxn>
                <a:cxn ang="0">
                  <a:pos x="38" y="7"/>
                </a:cxn>
                <a:cxn ang="0">
                  <a:pos x="41" y="7"/>
                </a:cxn>
                <a:cxn ang="0">
                  <a:pos x="45" y="6"/>
                </a:cxn>
                <a:cxn ang="0">
                  <a:pos x="47" y="5"/>
                </a:cxn>
                <a:cxn ang="0">
                  <a:pos x="50" y="4"/>
                </a:cxn>
                <a:cxn ang="0">
                  <a:pos x="53" y="2"/>
                </a:cxn>
                <a:cxn ang="0">
                  <a:pos x="57" y="1"/>
                </a:cxn>
                <a:cxn ang="0">
                  <a:pos x="59" y="1"/>
                </a:cxn>
                <a:cxn ang="0">
                  <a:pos x="61" y="1"/>
                </a:cxn>
                <a:cxn ang="0">
                  <a:pos x="63" y="2"/>
                </a:cxn>
                <a:cxn ang="0">
                  <a:pos x="67" y="3"/>
                </a:cxn>
                <a:cxn ang="0">
                  <a:pos x="72" y="5"/>
                </a:cxn>
                <a:cxn ang="0">
                  <a:pos x="76" y="5"/>
                </a:cxn>
                <a:cxn ang="0">
                  <a:pos x="80" y="6"/>
                </a:cxn>
                <a:cxn ang="0">
                  <a:pos x="84" y="7"/>
                </a:cxn>
                <a:cxn ang="0">
                  <a:pos x="84" y="11"/>
                </a:cxn>
                <a:cxn ang="0">
                  <a:pos x="81" y="14"/>
                </a:cxn>
                <a:cxn ang="0">
                  <a:pos x="79" y="18"/>
                </a:cxn>
                <a:cxn ang="0">
                  <a:pos x="77" y="21"/>
                </a:cxn>
                <a:cxn ang="0">
                  <a:pos x="76" y="25"/>
                </a:cxn>
                <a:cxn ang="0">
                  <a:pos x="74" y="28"/>
                </a:cxn>
                <a:cxn ang="0">
                  <a:pos x="72" y="31"/>
                </a:cxn>
                <a:cxn ang="0">
                  <a:pos x="69" y="35"/>
                </a:cxn>
                <a:cxn ang="0">
                  <a:pos x="66" y="38"/>
                </a:cxn>
                <a:cxn ang="0">
                  <a:pos x="64" y="40"/>
                </a:cxn>
                <a:cxn ang="0">
                  <a:pos x="61" y="42"/>
                </a:cxn>
                <a:cxn ang="0">
                  <a:pos x="59" y="45"/>
                </a:cxn>
                <a:cxn ang="0">
                  <a:pos x="57" y="49"/>
                </a:cxn>
                <a:cxn ang="0">
                  <a:pos x="54" y="52"/>
                </a:cxn>
                <a:cxn ang="0">
                  <a:pos x="52" y="55"/>
                </a:cxn>
                <a:cxn ang="0">
                  <a:pos x="49" y="58"/>
                </a:cxn>
                <a:cxn ang="0">
                  <a:pos x="46" y="60"/>
                </a:cxn>
                <a:cxn ang="0">
                  <a:pos x="44" y="63"/>
                </a:cxn>
                <a:cxn ang="0">
                  <a:pos x="43" y="67"/>
                </a:cxn>
                <a:cxn ang="0">
                  <a:pos x="40" y="67"/>
                </a:cxn>
                <a:cxn ang="0">
                  <a:pos x="37" y="70"/>
                </a:cxn>
                <a:cxn ang="0">
                  <a:pos x="34" y="73"/>
                </a:cxn>
                <a:cxn ang="0">
                  <a:pos x="32" y="76"/>
                </a:cxn>
                <a:cxn ang="0">
                  <a:pos x="29" y="81"/>
                </a:cxn>
                <a:cxn ang="0">
                  <a:pos x="25" y="85"/>
                </a:cxn>
                <a:cxn ang="0">
                  <a:pos x="23" y="88"/>
                </a:cxn>
                <a:cxn ang="0">
                  <a:pos x="21" y="92"/>
                </a:cxn>
                <a:cxn ang="0">
                  <a:pos x="18" y="96"/>
                </a:cxn>
                <a:cxn ang="0">
                  <a:pos x="16" y="99"/>
                </a:cxn>
              </a:cxnLst>
              <a:rect l="0" t="0" r="r" b="b"/>
              <a:pathLst>
                <a:path w="85" h="101">
                  <a:moveTo>
                    <a:pt x="1" y="26"/>
                  </a:moveTo>
                  <a:lnTo>
                    <a:pt x="1" y="25"/>
                  </a:lnTo>
                  <a:lnTo>
                    <a:pt x="1" y="25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4" y="5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2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69" y="4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73" y="5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7" y="5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8" y="6"/>
                  </a:lnTo>
                  <a:lnTo>
                    <a:pt x="79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4" y="11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3" y="13"/>
                  </a:lnTo>
                  <a:lnTo>
                    <a:pt x="82" y="13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81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79" y="17"/>
                  </a:lnTo>
                  <a:lnTo>
                    <a:pt x="79" y="18"/>
                  </a:lnTo>
                  <a:lnTo>
                    <a:pt x="79" y="18"/>
                  </a:lnTo>
                  <a:lnTo>
                    <a:pt x="78" y="18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8" y="21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7" y="23"/>
                  </a:lnTo>
                  <a:lnTo>
                    <a:pt x="76" y="23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5" y="27"/>
                  </a:lnTo>
                  <a:lnTo>
                    <a:pt x="75" y="27"/>
                  </a:lnTo>
                  <a:lnTo>
                    <a:pt x="74" y="27"/>
                  </a:lnTo>
                  <a:lnTo>
                    <a:pt x="74" y="28"/>
                  </a:lnTo>
                  <a:lnTo>
                    <a:pt x="74" y="28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3" y="29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2" y="30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1" y="33"/>
                  </a:lnTo>
                  <a:lnTo>
                    <a:pt x="71" y="33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9" y="36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68" y="37"/>
                  </a:lnTo>
                  <a:lnTo>
                    <a:pt x="67" y="37"/>
                  </a:lnTo>
                  <a:lnTo>
                    <a:pt x="67" y="37"/>
                  </a:lnTo>
                  <a:lnTo>
                    <a:pt x="67" y="38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66" y="39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5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3" y="40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2" y="41"/>
                  </a:lnTo>
                  <a:lnTo>
                    <a:pt x="62" y="41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61" y="43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60" y="44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59" y="46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8" y="47"/>
                  </a:lnTo>
                  <a:lnTo>
                    <a:pt x="58" y="48"/>
                  </a:lnTo>
                  <a:lnTo>
                    <a:pt x="58" y="48"/>
                  </a:lnTo>
                  <a:lnTo>
                    <a:pt x="58" y="49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6" y="50"/>
                  </a:lnTo>
                  <a:lnTo>
                    <a:pt x="56" y="50"/>
                  </a:lnTo>
                  <a:lnTo>
                    <a:pt x="56" y="50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5" y="52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4" y="53"/>
                  </a:lnTo>
                  <a:lnTo>
                    <a:pt x="54" y="53"/>
                  </a:lnTo>
                  <a:lnTo>
                    <a:pt x="53" y="53"/>
                  </a:lnTo>
                  <a:lnTo>
                    <a:pt x="53" y="53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1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50" y="58"/>
                  </a:lnTo>
                  <a:lnTo>
                    <a:pt x="49" y="58"/>
                  </a:lnTo>
                  <a:lnTo>
                    <a:pt x="49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9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47" y="60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6" y="61"/>
                  </a:lnTo>
                  <a:lnTo>
                    <a:pt x="46" y="61"/>
                  </a:lnTo>
                  <a:lnTo>
                    <a:pt x="46" y="61"/>
                  </a:lnTo>
                  <a:lnTo>
                    <a:pt x="45" y="62"/>
                  </a:lnTo>
                  <a:lnTo>
                    <a:pt x="45" y="62"/>
                  </a:lnTo>
                  <a:lnTo>
                    <a:pt x="45" y="62"/>
                  </a:lnTo>
                  <a:lnTo>
                    <a:pt x="44" y="62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4"/>
                  </a:lnTo>
                  <a:lnTo>
                    <a:pt x="43" y="64"/>
                  </a:lnTo>
                  <a:lnTo>
                    <a:pt x="43" y="64"/>
                  </a:lnTo>
                  <a:lnTo>
                    <a:pt x="43" y="65"/>
                  </a:lnTo>
                  <a:lnTo>
                    <a:pt x="43" y="65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6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2" y="67"/>
                  </a:lnTo>
                  <a:lnTo>
                    <a:pt x="42" y="67"/>
                  </a:lnTo>
                  <a:lnTo>
                    <a:pt x="42" y="67"/>
                  </a:lnTo>
                  <a:lnTo>
                    <a:pt x="42" y="68"/>
                  </a:lnTo>
                  <a:lnTo>
                    <a:pt x="41" y="68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39" y="67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38" y="69"/>
                  </a:lnTo>
                  <a:lnTo>
                    <a:pt x="38" y="69"/>
                  </a:lnTo>
                  <a:lnTo>
                    <a:pt x="37" y="69"/>
                  </a:lnTo>
                  <a:lnTo>
                    <a:pt x="37" y="69"/>
                  </a:lnTo>
                  <a:lnTo>
                    <a:pt x="37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36" y="71"/>
                  </a:lnTo>
                  <a:lnTo>
                    <a:pt x="35" y="71"/>
                  </a:lnTo>
                  <a:lnTo>
                    <a:pt x="35" y="71"/>
                  </a:lnTo>
                  <a:lnTo>
                    <a:pt x="35" y="72"/>
                  </a:lnTo>
                  <a:lnTo>
                    <a:pt x="34" y="72"/>
                  </a:lnTo>
                  <a:lnTo>
                    <a:pt x="34" y="73"/>
                  </a:lnTo>
                  <a:lnTo>
                    <a:pt x="34" y="73"/>
                  </a:lnTo>
                  <a:lnTo>
                    <a:pt x="34" y="73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3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1" y="78"/>
                  </a:lnTo>
                  <a:lnTo>
                    <a:pt x="30" y="78"/>
                  </a:lnTo>
                  <a:lnTo>
                    <a:pt x="30" y="78"/>
                  </a:lnTo>
                  <a:lnTo>
                    <a:pt x="30" y="78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30" y="80"/>
                  </a:lnTo>
                  <a:lnTo>
                    <a:pt x="29" y="80"/>
                  </a:lnTo>
                  <a:lnTo>
                    <a:pt x="29" y="80"/>
                  </a:lnTo>
                  <a:lnTo>
                    <a:pt x="29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27" y="83"/>
                  </a:lnTo>
                  <a:lnTo>
                    <a:pt x="27" y="83"/>
                  </a:lnTo>
                  <a:lnTo>
                    <a:pt x="27" y="84"/>
                  </a:lnTo>
                  <a:lnTo>
                    <a:pt x="26" y="84"/>
                  </a:lnTo>
                  <a:lnTo>
                    <a:pt x="26" y="85"/>
                  </a:lnTo>
                  <a:lnTo>
                    <a:pt x="25" y="85"/>
                  </a:lnTo>
                  <a:lnTo>
                    <a:pt x="25" y="85"/>
                  </a:lnTo>
                  <a:lnTo>
                    <a:pt x="25" y="85"/>
                  </a:lnTo>
                  <a:lnTo>
                    <a:pt x="25" y="85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4" y="87"/>
                  </a:lnTo>
                  <a:lnTo>
                    <a:pt x="24" y="87"/>
                  </a:lnTo>
                  <a:lnTo>
                    <a:pt x="24" y="87"/>
                  </a:lnTo>
                  <a:lnTo>
                    <a:pt x="24" y="88"/>
                  </a:lnTo>
                  <a:lnTo>
                    <a:pt x="23" y="88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3" y="90"/>
                  </a:lnTo>
                  <a:lnTo>
                    <a:pt x="23" y="90"/>
                  </a:lnTo>
                  <a:lnTo>
                    <a:pt x="22" y="91"/>
                  </a:lnTo>
                  <a:lnTo>
                    <a:pt x="22" y="91"/>
                  </a:lnTo>
                  <a:lnTo>
                    <a:pt x="21" y="91"/>
                  </a:lnTo>
                  <a:lnTo>
                    <a:pt x="21" y="92"/>
                  </a:lnTo>
                  <a:lnTo>
                    <a:pt x="21" y="92"/>
                  </a:lnTo>
                  <a:lnTo>
                    <a:pt x="21" y="93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19" y="96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7" y="99"/>
                  </a:lnTo>
                  <a:lnTo>
                    <a:pt x="16" y="99"/>
                  </a:lnTo>
                  <a:lnTo>
                    <a:pt x="16" y="99"/>
                  </a:lnTo>
                  <a:lnTo>
                    <a:pt x="16" y="99"/>
                  </a:lnTo>
                  <a:lnTo>
                    <a:pt x="15" y="99"/>
                  </a:lnTo>
                  <a:lnTo>
                    <a:pt x="15" y="100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3" y="10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01" name="Freeform 212"/>
            <p:cNvSpPr>
              <a:spLocks/>
            </p:cNvSpPr>
            <p:nvPr>
              <p:custDataLst>
                <p:tags r:id="rId356"/>
              </p:custDataLst>
            </p:nvPr>
          </p:nvSpPr>
          <p:spPr bwMode="auto">
            <a:xfrm>
              <a:off x="7767639" y="2433499"/>
              <a:ext cx="285583" cy="82154"/>
            </a:xfrm>
            <a:custGeom>
              <a:avLst/>
              <a:gdLst/>
              <a:ahLst/>
              <a:cxnLst>
                <a:cxn ang="0">
                  <a:pos x="2" y="28"/>
                </a:cxn>
                <a:cxn ang="0">
                  <a:pos x="4" y="26"/>
                </a:cxn>
                <a:cxn ang="0">
                  <a:pos x="9" y="25"/>
                </a:cxn>
                <a:cxn ang="0">
                  <a:pos x="12" y="24"/>
                </a:cxn>
                <a:cxn ang="0">
                  <a:pos x="14" y="21"/>
                </a:cxn>
                <a:cxn ang="0">
                  <a:pos x="16" y="18"/>
                </a:cxn>
                <a:cxn ang="0">
                  <a:pos x="18" y="16"/>
                </a:cxn>
                <a:cxn ang="0">
                  <a:pos x="21" y="14"/>
                </a:cxn>
                <a:cxn ang="0">
                  <a:pos x="23" y="12"/>
                </a:cxn>
                <a:cxn ang="0">
                  <a:pos x="25" y="8"/>
                </a:cxn>
                <a:cxn ang="0">
                  <a:pos x="25" y="4"/>
                </a:cxn>
                <a:cxn ang="0">
                  <a:pos x="28" y="2"/>
                </a:cxn>
                <a:cxn ang="0">
                  <a:pos x="31" y="1"/>
                </a:cxn>
                <a:cxn ang="0">
                  <a:pos x="33" y="4"/>
                </a:cxn>
                <a:cxn ang="0">
                  <a:pos x="35" y="8"/>
                </a:cxn>
                <a:cxn ang="0">
                  <a:pos x="34" y="11"/>
                </a:cxn>
                <a:cxn ang="0">
                  <a:pos x="37" y="12"/>
                </a:cxn>
                <a:cxn ang="0">
                  <a:pos x="40" y="13"/>
                </a:cxn>
                <a:cxn ang="0">
                  <a:pos x="42" y="10"/>
                </a:cxn>
                <a:cxn ang="0">
                  <a:pos x="46" y="9"/>
                </a:cxn>
                <a:cxn ang="0">
                  <a:pos x="49" y="9"/>
                </a:cxn>
                <a:cxn ang="0">
                  <a:pos x="50" y="12"/>
                </a:cxn>
                <a:cxn ang="0">
                  <a:pos x="54" y="14"/>
                </a:cxn>
                <a:cxn ang="0">
                  <a:pos x="58" y="16"/>
                </a:cxn>
                <a:cxn ang="0">
                  <a:pos x="62" y="18"/>
                </a:cxn>
                <a:cxn ang="0">
                  <a:pos x="64" y="20"/>
                </a:cxn>
                <a:cxn ang="0">
                  <a:pos x="66" y="24"/>
                </a:cxn>
                <a:cxn ang="0">
                  <a:pos x="69" y="26"/>
                </a:cxn>
                <a:cxn ang="0">
                  <a:pos x="70" y="31"/>
                </a:cxn>
                <a:cxn ang="0">
                  <a:pos x="73" y="29"/>
                </a:cxn>
                <a:cxn ang="0">
                  <a:pos x="75" y="31"/>
                </a:cxn>
                <a:cxn ang="0">
                  <a:pos x="76" y="33"/>
                </a:cxn>
                <a:cxn ang="0">
                  <a:pos x="79" y="31"/>
                </a:cxn>
                <a:cxn ang="0">
                  <a:pos x="82" y="32"/>
                </a:cxn>
                <a:cxn ang="0">
                  <a:pos x="83" y="35"/>
                </a:cxn>
                <a:cxn ang="0">
                  <a:pos x="85" y="36"/>
                </a:cxn>
                <a:cxn ang="0">
                  <a:pos x="88" y="39"/>
                </a:cxn>
                <a:cxn ang="0">
                  <a:pos x="91" y="42"/>
                </a:cxn>
                <a:cxn ang="0">
                  <a:pos x="92" y="39"/>
                </a:cxn>
                <a:cxn ang="0">
                  <a:pos x="93" y="37"/>
                </a:cxn>
                <a:cxn ang="0">
                  <a:pos x="95" y="34"/>
                </a:cxn>
                <a:cxn ang="0">
                  <a:pos x="98" y="33"/>
                </a:cxn>
                <a:cxn ang="0">
                  <a:pos x="102" y="35"/>
                </a:cxn>
                <a:cxn ang="0">
                  <a:pos x="106" y="33"/>
                </a:cxn>
                <a:cxn ang="0">
                  <a:pos x="110" y="33"/>
                </a:cxn>
                <a:cxn ang="0">
                  <a:pos x="113" y="35"/>
                </a:cxn>
                <a:cxn ang="0">
                  <a:pos x="115" y="37"/>
                </a:cxn>
                <a:cxn ang="0">
                  <a:pos x="117" y="35"/>
                </a:cxn>
                <a:cxn ang="0">
                  <a:pos x="122" y="34"/>
                </a:cxn>
                <a:cxn ang="0">
                  <a:pos x="126" y="31"/>
                </a:cxn>
                <a:cxn ang="0">
                  <a:pos x="130" y="29"/>
                </a:cxn>
                <a:cxn ang="0">
                  <a:pos x="132" y="30"/>
                </a:cxn>
                <a:cxn ang="0">
                  <a:pos x="136" y="29"/>
                </a:cxn>
                <a:cxn ang="0">
                  <a:pos x="138" y="28"/>
                </a:cxn>
                <a:cxn ang="0">
                  <a:pos x="140" y="26"/>
                </a:cxn>
                <a:cxn ang="0">
                  <a:pos x="143" y="25"/>
                </a:cxn>
                <a:cxn ang="0">
                  <a:pos x="145" y="25"/>
                </a:cxn>
                <a:cxn ang="0">
                  <a:pos x="145" y="23"/>
                </a:cxn>
              </a:cxnLst>
              <a:rect l="0" t="0" r="r" b="b"/>
              <a:pathLst>
                <a:path w="146" h="42">
                  <a:moveTo>
                    <a:pt x="0" y="31"/>
                  </a:moveTo>
                  <a:lnTo>
                    <a:pt x="0" y="31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6" y="8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3" y="14"/>
                  </a:lnTo>
                  <a:lnTo>
                    <a:pt x="53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5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8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2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1"/>
                  </a:lnTo>
                  <a:lnTo>
                    <a:pt x="65" y="21"/>
                  </a:lnTo>
                  <a:lnTo>
                    <a:pt x="65" y="21"/>
                  </a:lnTo>
                  <a:lnTo>
                    <a:pt x="65" y="21"/>
                  </a:lnTo>
                  <a:lnTo>
                    <a:pt x="65" y="22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6" y="24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8" y="24"/>
                  </a:lnTo>
                  <a:lnTo>
                    <a:pt x="68" y="25"/>
                  </a:lnTo>
                  <a:lnTo>
                    <a:pt x="68" y="25"/>
                  </a:lnTo>
                  <a:lnTo>
                    <a:pt x="68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7"/>
                  </a:lnTo>
                  <a:lnTo>
                    <a:pt x="69" y="27"/>
                  </a:lnTo>
                  <a:lnTo>
                    <a:pt x="69" y="28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1" y="30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72" y="29"/>
                  </a:lnTo>
                  <a:lnTo>
                    <a:pt x="72" y="29"/>
                  </a:lnTo>
                  <a:lnTo>
                    <a:pt x="72" y="28"/>
                  </a:lnTo>
                  <a:lnTo>
                    <a:pt x="73" y="28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75" y="32"/>
                  </a:lnTo>
                  <a:lnTo>
                    <a:pt x="75" y="32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6" y="33"/>
                  </a:lnTo>
                  <a:lnTo>
                    <a:pt x="76" y="33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8" y="32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2" y="32"/>
                  </a:lnTo>
                  <a:lnTo>
                    <a:pt x="82" y="32"/>
                  </a:lnTo>
                  <a:lnTo>
                    <a:pt x="82" y="33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3" y="34"/>
                  </a:lnTo>
                  <a:lnTo>
                    <a:pt x="83" y="34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3" y="36"/>
                  </a:lnTo>
                  <a:lnTo>
                    <a:pt x="83" y="36"/>
                  </a:lnTo>
                  <a:lnTo>
                    <a:pt x="83" y="36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5" y="36"/>
                  </a:lnTo>
                  <a:lnTo>
                    <a:pt x="85" y="36"/>
                  </a:lnTo>
                  <a:lnTo>
                    <a:pt x="86" y="36"/>
                  </a:lnTo>
                  <a:lnTo>
                    <a:pt x="86" y="36"/>
                  </a:lnTo>
                  <a:lnTo>
                    <a:pt x="86" y="37"/>
                  </a:lnTo>
                  <a:lnTo>
                    <a:pt x="87" y="37"/>
                  </a:lnTo>
                  <a:lnTo>
                    <a:pt x="87" y="37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7" y="39"/>
                  </a:lnTo>
                  <a:lnTo>
                    <a:pt x="87" y="39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9" y="39"/>
                  </a:lnTo>
                  <a:lnTo>
                    <a:pt x="89" y="39"/>
                  </a:lnTo>
                  <a:lnTo>
                    <a:pt x="89" y="40"/>
                  </a:lnTo>
                  <a:lnTo>
                    <a:pt x="89" y="40"/>
                  </a:lnTo>
                  <a:lnTo>
                    <a:pt x="90" y="40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91" y="41"/>
                  </a:lnTo>
                  <a:lnTo>
                    <a:pt x="91" y="42"/>
                  </a:lnTo>
                  <a:lnTo>
                    <a:pt x="91" y="42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2" y="41"/>
                  </a:lnTo>
                  <a:lnTo>
                    <a:pt x="93" y="41"/>
                  </a:lnTo>
                  <a:lnTo>
                    <a:pt x="93" y="41"/>
                  </a:lnTo>
                  <a:lnTo>
                    <a:pt x="93" y="40"/>
                  </a:lnTo>
                  <a:lnTo>
                    <a:pt x="92" y="40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3" y="39"/>
                  </a:lnTo>
                  <a:lnTo>
                    <a:pt x="93" y="39"/>
                  </a:lnTo>
                  <a:lnTo>
                    <a:pt x="93" y="39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3" y="37"/>
                  </a:lnTo>
                  <a:lnTo>
                    <a:pt x="93" y="37"/>
                  </a:lnTo>
                  <a:lnTo>
                    <a:pt x="93" y="37"/>
                  </a:lnTo>
                  <a:lnTo>
                    <a:pt x="93" y="37"/>
                  </a:lnTo>
                  <a:lnTo>
                    <a:pt x="93" y="37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4" y="35"/>
                  </a:lnTo>
                  <a:lnTo>
                    <a:pt x="94" y="35"/>
                  </a:lnTo>
                  <a:lnTo>
                    <a:pt x="94" y="35"/>
                  </a:lnTo>
                  <a:lnTo>
                    <a:pt x="94" y="34"/>
                  </a:lnTo>
                  <a:lnTo>
                    <a:pt x="95" y="34"/>
                  </a:lnTo>
                  <a:lnTo>
                    <a:pt x="95" y="34"/>
                  </a:lnTo>
                  <a:lnTo>
                    <a:pt x="95" y="34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6" y="33"/>
                  </a:lnTo>
                  <a:lnTo>
                    <a:pt x="97" y="33"/>
                  </a:lnTo>
                  <a:lnTo>
                    <a:pt x="97" y="33"/>
                  </a:lnTo>
                  <a:lnTo>
                    <a:pt x="97" y="33"/>
                  </a:lnTo>
                  <a:lnTo>
                    <a:pt x="97" y="33"/>
                  </a:lnTo>
                  <a:lnTo>
                    <a:pt x="97" y="33"/>
                  </a:lnTo>
                  <a:lnTo>
                    <a:pt x="98" y="33"/>
                  </a:lnTo>
                  <a:lnTo>
                    <a:pt x="98" y="33"/>
                  </a:lnTo>
                  <a:lnTo>
                    <a:pt x="98" y="33"/>
                  </a:lnTo>
                  <a:lnTo>
                    <a:pt x="99" y="33"/>
                  </a:lnTo>
                  <a:lnTo>
                    <a:pt x="99" y="33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101" y="34"/>
                  </a:lnTo>
                  <a:lnTo>
                    <a:pt x="101" y="34"/>
                  </a:lnTo>
                  <a:lnTo>
                    <a:pt x="102" y="35"/>
                  </a:lnTo>
                  <a:lnTo>
                    <a:pt x="102" y="35"/>
                  </a:lnTo>
                  <a:lnTo>
                    <a:pt x="102" y="35"/>
                  </a:lnTo>
                  <a:lnTo>
                    <a:pt x="103" y="35"/>
                  </a:lnTo>
                  <a:lnTo>
                    <a:pt x="104" y="34"/>
                  </a:lnTo>
                  <a:lnTo>
                    <a:pt x="104" y="34"/>
                  </a:lnTo>
                  <a:lnTo>
                    <a:pt x="105" y="34"/>
                  </a:lnTo>
                  <a:lnTo>
                    <a:pt x="105" y="34"/>
                  </a:lnTo>
                  <a:lnTo>
                    <a:pt x="105" y="33"/>
                  </a:lnTo>
                  <a:lnTo>
                    <a:pt x="105" y="33"/>
                  </a:lnTo>
                  <a:lnTo>
                    <a:pt x="106" y="33"/>
                  </a:lnTo>
                  <a:lnTo>
                    <a:pt x="106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08" y="33"/>
                  </a:lnTo>
                  <a:lnTo>
                    <a:pt x="108" y="33"/>
                  </a:lnTo>
                  <a:lnTo>
                    <a:pt x="109" y="33"/>
                  </a:lnTo>
                  <a:lnTo>
                    <a:pt x="109" y="33"/>
                  </a:lnTo>
                  <a:lnTo>
                    <a:pt x="110" y="33"/>
                  </a:lnTo>
                  <a:lnTo>
                    <a:pt x="110" y="33"/>
                  </a:lnTo>
                  <a:lnTo>
                    <a:pt x="111" y="33"/>
                  </a:lnTo>
                  <a:lnTo>
                    <a:pt x="111" y="33"/>
                  </a:lnTo>
                  <a:lnTo>
                    <a:pt x="111" y="34"/>
                  </a:lnTo>
                  <a:lnTo>
                    <a:pt x="112" y="34"/>
                  </a:lnTo>
                  <a:lnTo>
                    <a:pt x="112" y="34"/>
                  </a:lnTo>
                  <a:lnTo>
                    <a:pt x="112" y="35"/>
                  </a:lnTo>
                  <a:lnTo>
                    <a:pt x="113" y="35"/>
                  </a:lnTo>
                  <a:lnTo>
                    <a:pt x="113" y="35"/>
                  </a:lnTo>
                  <a:lnTo>
                    <a:pt x="113" y="35"/>
                  </a:lnTo>
                  <a:lnTo>
                    <a:pt x="113" y="35"/>
                  </a:lnTo>
                  <a:lnTo>
                    <a:pt x="113" y="36"/>
                  </a:lnTo>
                  <a:lnTo>
                    <a:pt x="114" y="36"/>
                  </a:lnTo>
                  <a:lnTo>
                    <a:pt x="114" y="36"/>
                  </a:lnTo>
                  <a:lnTo>
                    <a:pt x="114" y="36"/>
                  </a:lnTo>
                  <a:lnTo>
                    <a:pt x="114" y="36"/>
                  </a:lnTo>
                  <a:lnTo>
                    <a:pt x="115" y="36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6" y="37"/>
                  </a:lnTo>
                  <a:lnTo>
                    <a:pt x="116" y="37"/>
                  </a:lnTo>
                  <a:lnTo>
                    <a:pt x="116" y="37"/>
                  </a:lnTo>
                  <a:lnTo>
                    <a:pt x="116" y="37"/>
                  </a:lnTo>
                  <a:lnTo>
                    <a:pt x="116" y="37"/>
                  </a:lnTo>
                  <a:lnTo>
                    <a:pt x="117" y="37"/>
                  </a:lnTo>
                  <a:lnTo>
                    <a:pt x="117" y="37"/>
                  </a:lnTo>
                  <a:lnTo>
                    <a:pt x="117" y="36"/>
                  </a:lnTo>
                  <a:lnTo>
                    <a:pt x="117" y="36"/>
                  </a:lnTo>
                  <a:lnTo>
                    <a:pt x="117" y="35"/>
                  </a:lnTo>
                  <a:lnTo>
                    <a:pt x="118" y="35"/>
                  </a:lnTo>
                  <a:lnTo>
                    <a:pt x="118" y="35"/>
                  </a:lnTo>
                  <a:lnTo>
                    <a:pt x="119" y="35"/>
                  </a:lnTo>
                  <a:lnTo>
                    <a:pt x="120" y="35"/>
                  </a:lnTo>
                  <a:lnTo>
                    <a:pt x="120" y="35"/>
                  </a:lnTo>
                  <a:lnTo>
                    <a:pt x="121" y="35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3" y="34"/>
                  </a:lnTo>
                  <a:lnTo>
                    <a:pt x="123" y="34"/>
                  </a:lnTo>
                  <a:lnTo>
                    <a:pt x="123" y="33"/>
                  </a:lnTo>
                  <a:lnTo>
                    <a:pt x="124" y="33"/>
                  </a:lnTo>
                  <a:lnTo>
                    <a:pt x="125" y="33"/>
                  </a:lnTo>
                  <a:lnTo>
                    <a:pt x="125" y="33"/>
                  </a:lnTo>
                  <a:lnTo>
                    <a:pt x="125" y="32"/>
                  </a:lnTo>
                  <a:lnTo>
                    <a:pt x="126" y="32"/>
                  </a:lnTo>
                  <a:lnTo>
                    <a:pt x="126" y="31"/>
                  </a:lnTo>
                  <a:lnTo>
                    <a:pt x="126" y="31"/>
                  </a:lnTo>
                  <a:lnTo>
                    <a:pt x="127" y="31"/>
                  </a:lnTo>
                  <a:lnTo>
                    <a:pt x="127" y="31"/>
                  </a:lnTo>
                  <a:lnTo>
                    <a:pt x="127" y="31"/>
                  </a:lnTo>
                  <a:lnTo>
                    <a:pt x="128" y="31"/>
                  </a:lnTo>
                  <a:lnTo>
                    <a:pt x="128" y="31"/>
                  </a:lnTo>
                  <a:lnTo>
                    <a:pt x="128" y="30"/>
                  </a:lnTo>
                  <a:lnTo>
                    <a:pt x="129" y="30"/>
                  </a:lnTo>
                  <a:lnTo>
                    <a:pt x="129" y="30"/>
                  </a:lnTo>
                  <a:lnTo>
                    <a:pt x="129" y="29"/>
                  </a:lnTo>
                  <a:lnTo>
                    <a:pt x="130" y="29"/>
                  </a:lnTo>
                  <a:lnTo>
                    <a:pt x="130" y="29"/>
                  </a:lnTo>
                  <a:lnTo>
                    <a:pt x="130" y="29"/>
                  </a:lnTo>
                  <a:lnTo>
                    <a:pt x="130" y="28"/>
                  </a:lnTo>
                  <a:lnTo>
                    <a:pt x="130" y="28"/>
                  </a:lnTo>
                  <a:lnTo>
                    <a:pt x="130" y="28"/>
                  </a:lnTo>
                  <a:lnTo>
                    <a:pt x="131" y="28"/>
                  </a:lnTo>
                  <a:lnTo>
                    <a:pt x="131" y="28"/>
                  </a:lnTo>
                  <a:lnTo>
                    <a:pt x="131" y="29"/>
                  </a:lnTo>
                  <a:lnTo>
                    <a:pt x="131" y="29"/>
                  </a:lnTo>
                  <a:lnTo>
                    <a:pt x="132" y="30"/>
                  </a:lnTo>
                  <a:lnTo>
                    <a:pt x="132" y="30"/>
                  </a:lnTo>
                  <a:lnTo>
                    <a:pt x="132" y="29"/>
                  </a:lnTo>
                  <a:lnTo>
                    <a:pt x="133" y="29"/>
                  </a:lnTo>
                  <a:lnTo>
                    <a:pt x="134" y="29"/>
                  </a:lnTo>
                  <a:lnTo>
                    <a:pt x="134" y="29"/>
                  </a:lnTo>
                  <a:lnTo>
                    <a:pt x="135" y="29"/>
                  </a:lnTo>
                  <a:lnTo>
                    <a:pt x="135" y="29"/>
                  </a:lnTo>
                  <a:lnTo>
                    <a:pt x="136" y="29"/>
                  </a:lnTo>
                  <a:lnTo>
                    <a:pt x="136" y="29"/>
                  </a:lnTo>
                  <a:lnTo>
                    <a:pt x="136" y="29"/>
                  </a:lnTo>
                  <a:lnTo>
                    <a:pt x="137" y="28"/>
                  </a:lnTo>
                  <a:lnTo>
                    <a:pt x="137" y="29"/>
                  </a:lnTo>
                  <a:lnTo>
                    <a:pt x="137" y="28"/>
                  </a:lnTo>
                  <a:lnTo>
                    <a:pt x="137" y="28"/>
                  </a:lnTo>
                  <a:lnTo>
                    <a:pt x="136" y="28"/>
                  </a:lnTo>
                  <a:lnTo>
                    <a:pt x="136" y="28"/>
                  </a:lnTo>
                  <a:lnTo>
                    <a:pt x="136" y="27"/>
                  </a:lnTo>
                  <a:lnTo>
                    <a:pt x="137" y="27"/>
                  </a:lnTo>
                  <a:lnTo>
                    <a:pt x="137" y="28"/>
                  </a:lnTo>
                  <a:lnTo>
                    <a:pt x="138" y="28"/>
                  </a:lnTo>
                  <a:lnTo>
                    <a:pt x="138" y="28"/>
                  </a:lnTo>
                  <a:lnTo>
                    <a:pt x="138" y="28"/>
                  </a:lnTo>
                  <a:lnTo>
                    <a:pt x="138" y="28"/>
                  </a:lnTo>
                  <a:lnTo>
                    <a:pt x="139" y="27"/>
                  </a:lnTo>
                  <a:lnTo>
                    <a:pt x="139" y="27"/>
                  </a:lnTo>
                  <a:lnTo>
                    <a:pt x="139" y="26"/>
                  </a:lnTo>
                  <a:lnTo>
                    <a:pt x="139" y="26"/>
                  </a:lnTo>
                  <a:lnTo>
                    <a:pt x="140" y="26"/>
                  </a:lnTo>
                  <a:lnTo>
                    <a:pt x="140" y="25"/>
                  </a:lnTo>
                  <a:lnTo>
                    <a:pt x="140" y="26"/>
                  </a:lnTo>
                  <a:lnTo>
                    <a:pt x="140" y="26"/>
                  </a:lnTo>
                  <a:lnTo>
                    <a:pt x="141" y="26"/>
                  </a:lnTo>
                  <a:lnTo>
                    <a:pt x="141" y="26"/>
                  </a:lnTo>
                  <a:lnTo>
                    <a:pt x="141" y="25"/>
                  </a:lnTo>
                  <a:lnTo>
                    <a:pt x="141" y="25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3" y="25"/>
                  </a:lnTo>
                  <a:lnTo>
                    <a:pt x="143" y="25"/>
                  </a:lnTo>
                  <a:lnTo>
                    <a:pt x="143" y="25"/>
                  </a:lnTo>
                  <a:lnTo>
                    <a:pt x="144" y="25"/>
                  </a:lnTo>
                  <a:lnTo>
                    <a:pt x="143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5"/>
                  </a:lnTo>
                  <a:lnTo>
                    <a:pt x="145" y="26"/>
                  </a:lnTo>
                  <a:lnTo>
                    <a:pt x="145" y="26"/>
                  </a:lnTo>
                  <a:lnTo>
                    <a:pt x="145" y="25"/>
                  </a:lnTo>
                  <a:lnTo>
                    <a:pt x="145" y="25"/>
                  </a:lnTo>
                  <a:lnTo>
                    <a:pt x="146" y="25"/>
                  </a:lnTo>
                  <a:lnTo>
                    <a:pt x="146" y="25"/>
                  </a:lnTo>
                  <a:lnTo>
                    <a:pt x="146" y="25"/>
                  </a:lnTo>
                  <a:lnTo>
                    <a:pt x="146" y="25"/>
                  </a:lnTo>
                  <a:lnTo>
                    <a:pt x="145" y="24"/>
                  </a:lnTo>
                  <a:lnTo>
                    <a:pt x="145" y="24"/>
                  </a:lnTo>
                  <a:lnTo>
                    <a:pt x="145" y="24"/>
                  </a:lnTo>
                  <a:lnTo>
                    <a:pt x="145" y="23"/>
                  </a:lnTo>
                  <a:lnTo>
                    <a:pt x="145" y="23"/>
                  </a:lnTo>
                  <a:lnTo>
                    <a:pt x="145" y="23"/>
                  </a:lnTo>
                  <a:lnTo>
                    <a:pt x="144" y="23"/>
                  </a:lnTo>
                  <a:lnTo>
                    <a:pt x="144" y="2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02" name="Freeform 213"/>
            <p:cNvSpPr>
              <a:spLocks/>
            </p:cNvSpPr>
            <p:nvPr>
              <p:custDataLst>
                <p:tags r:id="rId357"/>
              </p:custDataLst>
            </p:nvPr>
          </p:nvSpPr>
          <p:spPr bwMode="auto">
            <a:xfrm>
              <a:off x="7049771" y="1502423"/>
              <a:ext cx="197560" cy="279715"/>
            </a:xfrm>
            <a:custGeom>
              <a:avLst/>
              <a:gdLst/>
              <a:ahLst/>
              <a:cxnLst>
                <a:cxn ang="0">
                  <a:pos x="9" y="141"/>
                </a:cxn>
                <a:cxn ang="0">
                  <a:pos x="10" y="137"/>
                </a:cxn>
                <a:cxn ang="0">
                  <a:pos x="9" y="134"/>
                </a:cxn>
                <a:cxn ang="0">
                  <a:pos x="9" y="131"/>
                </a:cxn>
                <a:cxn ang="0">
                  <a:pos x="5" y="129"/>
                </a:cxn>
                <a:cxn ang="0">
                  <a:pos x="2" y="127"/>
                </a:cxn>
                <a:cxn ang="0">
                  <a:pos x="1" y="123"/>
                </a:cxn>
                <a:cxn ang="0">
                  <a:pos x="0" y="119"/>
                </a:cxn>
                <a:cxn ang="0">
                  <a:pos x="1" y="115"/>
                </a:cxn>
                <a:cxn ang="0">
                  <a:pos x="4" y="110"/>
                </a:cxn>
                <a:cxn ang="0">
                  <a:pos x="8" y="110"/>
                </a:cxn>
                <a:cxn ang="0">
                  <a:pos x="8" y="107"/>
                </a:cxn>
                <a:cxn ang="0">
                  <a:pos x="10" y="103"/>
                </a:cxn>
                <a:cxn ang="0">
                  <a:pos x="12" y="99"/>
                </a:cxn>
                <a:cxn ang="0">
                  <a:pos x="14" y="98"/>
                </a:cxn>
                <a:cxn ang="0">
                  <a:pos x="16" y="94"/>
                </a:cxn>
                <a:cxn ang="0">
                  <a:pos x="20" y="92"/>
                </a:cxn>
                <a:cxn ang="0">
                  <a:pos x="21" y="87"/>
                </a:cxn>
                <a:cxn ang="0">
                  <a:pos x="23" y="83"/>
                </a:cxn>
                <a:cxn ang="0">
                  <a:pos x="23" y="81"/>
                </a:cxn>
                <a:cxn ang="0">
                  <a:pos x="24" y="77"/>
                </a:cxn>
                <a:cxn ang="0">
                  <a:pos x="24" y="72"/>
                </a:cxn>
                <a:cxn ang="0">
                  <a:pos x="26" y="70"/>
                </a:cxn>
                <a:cxn ang="0">
                  <a:pos x="29" y="66"/>
                </a:cxn>
                <a:cxn ang="0">
                  <a:pos x="32" y="63"/>
                </a:cxn>
                <a:cxn ang="0">
                  <a:pos x="34" y="61"/>
                </a:cxn>
                <a:cxn ang="0">
                  <a:pos x="36" y="58"/>
                </a:cxn>
                <a:cxn ang="0">
                  <a:pos x="37" y="55"/>
                </a:cxn>
                <a:cxn ang="0">
                  <a:pos x="39" y="58"/>
                </a:cxn>
                <a:cxn ang="0">
                  <a:pos x="42" y="56"/>
                </a:cxn>
                <a:cxn ang="0">
                  <a:pos x="45" y="57"/>
                </a:cxn>
                <a:cxn ang="0">
                  <a:pos x="47" y="55"/>
                </a:cxn>
                <a:cxn ang="0">
                  <a:pos x="51" y="54"/>
                </a:cxn>
                <a:cxn ang="0">
                  <a:pos x="54" y="55"/>
                </a:cxn>
                <a:cxn ang="0">
                  <a:pos x="58" y="54"/>
                </a:cxn>
                <a:cxn ang="0">
                  <a:pos x="61" y="51"/>
                </a:cxn>
                <a:cxn ang="0">
                  <a:pos x="64" y="50"/>
                </a:cxn>
                <a:cxn ang="0">
                  <a:pos x="66" y="46"/>
                </a:cxn>
                <a:cxn ang="0">
                  <a:pos x="68" y="43"/>
                </a:cxn>
                <a:cxn ang="0">
                  <a:pos x="66" y="41"/>
                </a:cxn>
                <a:cxn ang="0">
                  <a:pos x="69" y="40"/>
                </a:cxn>
                <a:cxn ang="0">
                  <a:pos x="72" y="39"/>
                </a:cxn>
                <a:cxn ang="0">
                  <a:pos x="77" y="37"/>
                </a:cxn>
                <a:cxn ang="0">
                  <a:pos x="79" y="34"/>
                </a:cxn>
                <a:cxn ang="0">
                  <a:pos x="80" y="32"/>
                </a:cxn>
                <a:cxn ang="0">
                  <a:pos x="81" y="29"/>
                </a:cxn>
                <a:cxn ang="0">
                  <a:pos x="84" y="27"/>
                </a:cxn>
                <a:cxn ang="0">
                  <a:pos x="86" y="24"/>
                </a:cxn>
                <a:cxn ang="0">
                  <a:pos x="88" y="21"/>
                </a:cxn>
                <a:cxn ang="0">
                  <a:pos x="91" y="17"/>
                </a:cxn>
                <a:cxn ang="0">
                  <a:pos x="88" y="14"/>
                </a:cxn>
                <a:cxn ang="0">
                  <a:pos x="85" y="10"/>
                </a:cxn>
                <a:cxn ang="0">
                  <a:pos x="86" y="7"/>
                </a:cxn>
                <a:cxn ang="0">
                  <a:pos x="86" y="3"/>
                </a:cxn>
                <a:cxn ang="0">
                  <a:pos x="90" y="0"/>
                </a:cxn>
                <a:cxn ang="0">
                  <a:pos x="93" y="3"/>
                </a:cxn>
                <a:cxn ang="0">
                  <a:pos x="96" y="6"/>
                </a:cxn>
                <a:cxn ang="0">
                  <a:pos x="100" y="9"/>
                </a:cxn>
                <a:cxn ang="0">
                  <a:pos x="100" y="10"/>
                </a:cxn>
              </a:cxnLst>
              <a:rect l="0" t="0" r="r" b="b"/>
              <a:pathLst>
                <a:path w="101" h="143">
                  <a:moveTo>
                    <a:pt x="9" y="143"/>
                  </a:moveTo>
                  <a:lnTo>
                    <a:pt x="9" y="143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9" y="142"/>
                  </a:lnTo>
                  <a:lnTo>
                    <a:pt x="9" y="142"/>
                  </a:lnTo>
                  <a:lnTo>
                    <a:pt x="9" y="141"/>
                  </a:lnTo>
                  <a:lnTo>
                    <a:pt x="9" y="141"/>
                  </a:lnTo>
                  <a:lnTo>
                    <a:pt x="9" y="141"/>
                  </a:lnTo>
                  <a:lnTo>
                    <a:pt x="9" y="141"/>
                  </a:lnTo>
                  <a:lnTo>
                    <a:pt x="9" y="140"/>
                  </a:lnTo>
                  <a:lnTo>
                    <a:pt x="9" y="140"/>
                  </a:lnTo>
                  <a:lnTo>
                    <a:pt x="9" y="139"/>
                  </a:lnTo>
                  <a:lnTo>
                    <a:pt x="9" y="139"/>
                  </a:lnTo>
                  <a:lnTo>
                    <a:pt x="9" y="139"/>
                  </a:lnTo>
                  <a:lnTo>
                    <a:pt x="10" y="139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0" y="137"/>
                  </a:lnTo>
                  <a:lnTo>
                    <a:pt x="10" y="137"/>
                  </a:lnTo>
                  <a:lnTo>
                    <a:pt x="10" y="137"/>
                  </a:lnTo>
                  <a:lnTo>
                    <a:pt x="11" y="136"/>
                  </a:lnTo>
                  <a:lnTo>
                    <a:pt x="11" y="136"/>
                  </a:lnTo>
                  <a:lnTo>
                    <a:pt x="11" y="136"/>
                  </a:lnTo>
                  <a:lnTo>
                    <a:pt x="10" y="135"/>
                  </a:lnTo>
                  <a:lnTo>
                    <a:pt x="10" y="135"/>
                  </a:lnTo>
                  <a:lnTo>
                    <a:pt x="9" y="135"/>
                  </a:lnTo>
                  <a:lnTo>
                    <a:pt x="9" y="135"/>
                  </a:lnTo>
                  <a:lnTo>
                    <a:pt x="9" y="134"/>
                  </a:lnTo>
                  <a:lnTo>
                    <a:pt x="9" y="134"/>
                  </a:lnTo>
                  <a:lnTo>
                    <a:pt x="9" y="134"/>
                  </a:lnTo>
                  <a:lnTo>
                    <a:pt x="9" y="134"/>
                  </a:lnTo>
                  <a:lnTo>
                    <a:pt x="8" y="134"/>
                  </a:lnTo>
                  <a:lnTo>
                    <a:pt x="9" y="133"/>
                  </a:lnTo>
                  <a:lnTo>
                    <a:pt x="9" y="133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9" y="131"/>
                  </a:lnTo>
                  <a:lnTo>
                    <a:pt x="9" y="131"/>
                  </a:lnTo>
                  <a:lnTo>
                    <a:pt x="8" y="131"/>
                  </a:lnTo>
                  <a:lnTo>
                    <a:pt x="8" y="130"/>
                  </a:lnTo>
                  <a:lnTo>
                    <a:pt x="8" y="130"/>
                  </a:lnTo>
                  <a:lnTo>
                    <a:pt x="7" y="130"/>
                  </a:lnTo>
                  <a:lnTo>
                    <a:pt x="7" y="130"/>
                  </a:lnTo>
                  <a:lnTo>
                    <a:pt x="7" y="129"/>
                  </a:lnTo>
                  <a:lnTo>
                    <a:pt x="6" y="129"/>
                  </a:lnTo>
                  <a:lnTo>
                    <a:pt x="6" y="129"/>
                  </a:lnTo>
                  <a:lnTo>
                    <a:pt x="5" y="129"/>
                  </a:lnTo>
                  <a:lnTo>
                    <a:pt x="5" y="128"/>
                  </a:lnTo>
                  <a:lnTo>
                    <a:pt x="5" y="128"/>
                  </a:lnTo>
                  <a:lnTo>
                    <a:pt x="4" y="128"/>
                  </a:lnTo>
                  <a:lnTo>
                    <a:pt x="4" y="128"/>
                  </a:lnTo>
                  <a:lnTo>
                    <a:pt x="4" y="128"/>
                  </a:lnTo>
                  <a:lnTo>
                    <a:pt x="4" y="128"/>
                  </a:lnTo>
                  <a:lnTo>
                    <a:pt x="3" y="128"/>
                  </a:lnTo>
                  <a:lnTo>
                    <a:pt x="3" y="128"/>
                  </a:lnTo>
                  <a:lnTo>
                    <a:pt x="2" y="128"/>
                  </a:lnTo>
                  <a:lnTo>
                    <a:pt x="2" y="127"/>
                  </a:lnTo>
                  <a:lnTo>
                    <a:pt x="2" y="127"/>
                  </a:lnTo>
                  <a:lnTo>
                    <a:pt x="2" y="127"/>
                  </a:lnTo>
                  <a:lnTo>
                    <a:pt x="2" y="125"/>
                  </a:lnTo>
                  <a:lnTo>
                    <a:pt x="2" y="125"/>
                  </a:lnTo>
                  <a:lnTo>
                    <a:pt x="2" y="125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1" y="123"/>
                  </a:lnTo>
                  <a:lnTo>
                    <a:pt x="1" y="123"/>
                  </a:lnTo>
                  <a:lnTo>
                    <a:pt x="1" y="122"/>
                  </a:lnTo>
                  <a:lnTo>
                    <a:pt x="1" y="122"/>
                  </a:lnTo>
                  <a:lnTo>
                    <a:pt x="1" y="121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4" y="111"/>
                  </a:lnTo>
                  <a:lnTo>
                    <a:pt x="4" y="110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7" y="107"/>
                  </a:lnTo>
                  <a:lnTo>
                    <a:pt x="7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7"/>
                  </a:lnTo>
                  <a:lnTo>
                    <a:pt x="9" y="106"/>
                  </a:lnTo>
                  <a:lnTo>
                    <a:pt x="9" y="106"/>
                  </a:lnTo>
                  <a:lnTo>
                    <a:pt x="9" y="105"/>
                  </a:lnTo>
                  <a:lnTo>
                    <a:pt x="10" y="105"/>
                  </a:lnTo>
                  <a:lnTo>
                    <a:pt x="10" y="105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3"/>
                  </a:lnTo>
                  <a:lnTo>
                    <a:pt x="11" y="103"/>
                  </a:lnTo>
                  <a:lnTo>
                    <a:pt x="11" y="102"/>
                  </a:lnTo>
                  <a:lnTo>
                    <a:pt x="11" y="102"/>
                  </a:lnTo>
                  <a:lnTo>
                    <a:pt x="11" y="101"/>
                  </a:lnTo>
                  <a:lnTo>
                    <a:pt x="11" y="101"/>
                  </a:lnTo>
                  <a:lnTo>
                    <a:pt x="11" y="101"/>
                  </a:lnTo>
                  <a:lnTo>
                    <a:pt x="11" y="100"/>
                  </a:lnTo>
                  <a:lnTo>
                    <a:pt x="12" y="100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2" y="98"/>
                  </a:lnTo>
                  <a:lnTo>
                    <a:pt x="12" y="98"/>
                  </a:lnTo>
                  <a:lnTo>
                    <a:pt x="13" y="97"/>
                  </a:lnTo>
                  <a:lnTo>
                    <a:pt x="13" y="97"/>
                  </a:lnTo>
                  <a:lnTo>
                    <a:pt x="14" y="97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15" y="98"/>
                  </a:lnTo>
                  <a:lnTo>
                    <a:pt x="15" y="97"/>
                  </a:lnTo>
                  <a:lnTo>
                    <a:pt x="15" y="96"/>
                  </a:lnTo>
                  <a:lnTo>
                    <a:pt x="15" y="96"/>
                  </a:lnTo>
                  <a:lnTo>
                    <a:pt x="15" y="95"/>
                  </a:lnTo>
                  <a:lnTo>
                    <a:pt x="16" y="95"/>
                  </a:lnTo>
                  <a:lnTo>
                    <a:pt x="16" y="95"/>
                  </a:lnTo>
                  <a:lnTo>
                    <a:pt x="16" y="94"/>
                  </a:lnTo>
                  <a:lnTo>
                    <a:pt x="16" y="94"/>
                  </a:lnTo>
                  <a:lnTo>
                    <a:pt x="17" y="94"/>
                  </a:lnTo>
                  <a:lnTo>
                    <a:pt x="17" y="94"/>
                  </a:lnTo>
                  <a:lnTo>
                    <a:pt x="18" y="93"/>
                  </a:lnTo>
                  <a:lnTo>
                    <a:pt x="18" y="93"/>
                  </a:lnTo>
                  <a:lnTo>
                    <a:pt x="18" y="93"/>
                  </a:lnTo>
                  <a:lnTo>
                    <a:pt x="19" y="93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20" y="92"/>
                  </a:lnTo>
                  <a:lnTo>
                    <a:pt x="20" y="91"/>
                  </a:lnTo>
                  <a:lnTo>
                    <a:pt x="20" y="91"/>
                  </a:lnTo>
                  <a:lnTo>
                    <a:pt x="20" y="90"/>
                  </a:lnTo>
                  <a:lnTo>
                    <a:pt x="20" y="90"/>
                  </a:lnTo>
                  <a:lnTo>
                    <a:pt x="20" y="90"/>
                  </a:lnTo>
                  <a:lnTo>
                    <a:pt x="20" y="89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1" y="88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2" y="86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4" y="83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79"/>
                  </a:lnTo>
                  <a:lnTo>
                    <a:pt x="23" y="79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4" y="77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4" y="73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1"/>
                  </a:lnTo>
                  <a:lnTo>
                    <a:pt x="25" y="71"/>
                  </a:lnTo>
                  <a:lnTo>
                    <a:pt x="26" y="71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27" y="69"/>
                  </a:lnTo>
                  <a:lnTo>
                    <a:pt x="28" y="69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7"/>
                  </a:lnTo>
                  <a:lnTo>
                    <a:pt x="29" y="67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5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3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5" y="61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4" y="59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40" y="58"/>
                  </a:lnTo>
                  <a:lnTo>
                    <a:pt x="40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6"/>
                  </a:lnTo>
                  <a:lnTo>
                    <a:pt x="43" y="56"/>
                  </a:lnTo>
                  <a:lnTo>
                    <a:pt x="43" y="56"/>
                  </a:lnTo>
                  <a:lnTo>
                    <a:pt x="43" y="56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6" y="55"/>
                  </a:lnTo>
                  <a:lnTo>
                    <a:pt x="46" y="55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9" y="55"/>
                  </a:lnTo>
                  <a:lnTo>
                    <a:pt x="49" y="54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51" y="54"/>
                  </a:lnTo>
                  <a:lnTo>
                    <a:pt x="51" y="54"/>
                  </a:lnTo>
                  <a:lnTo>
                    <a:pt x="52" y="54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53" y="55"/>
                  </a:lnTo>
                  <a:lnTo>
                    <a:pt x="53" y="55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60" y="53"/>
                  </a:lnTo>
                  <a:lnTo>
                    <a:pt x="60" y="53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63" y="51"/>
                  </a:lnTo>
                  <a:lnTo>
                    <a:pt x="63" y="50"/>
                  </a:lnTo>
                  <a:lnTo>
                    <a:pt x="63" y="50"/>
                  </a:lnTo>
                  <a:lnTo>
                    <a:pt x="64" y="50"/>
                  </a:lnTo>
                  <a:lnTo>
                    <a:pt x="64" y="50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64" y="48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6" y="47"/>
                  </a:lnTo>
                  <a:lnTo>
                    <a:pt x="66" y="47"/>
                  </a:lnTo>
                  <a:lnTo>
                    <a:pt x="66" y="46"/>
                  </a:lnTo>
                  <a:lnTo>
                    <a:pt x="66" y="46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7" y="44"/>
                  </a:lnTo>
                  <a:lnTo>
                    <a:pt x="67" y="44"/>
                  </a:lnTo>
                  <a:lnTo>
                    <a:pt x="68" y="44"/>
                  </a:lnTo>
                  <a:lnTo>
                    <a:pt x="68" y="44"/>
                  </a:lnTo>
                  <a:lnTo>
                    <a:pt x="68" y="44"/>
                  </a:lnTo>
                  <a:lnTo>
                    <a:pt x="68" y="43"/>
                  </a:lnTo>
                  <a:lnTo>
                    <a:pt x="68" y="43"/>
                  </a:lnTo>
                  <a:lnTo>
                    <a:pt x="68" y="43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7" y="41"/>
                  </a:lnTo>
                  <a:lnTo>
                    <a:pt x="67" y="41"/>
                  </a:lnTo>
                  <a:lnTo>
                    <a:pt x="68" y="41"/>
                  </a:lnTo>
                  <a:lnTo>
                    <a:pt x="68" y="41"/>
                  </a:lnTo>
                  <a:lnTo>
                    <a:pt x="68" y="41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2" y="40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3" y="39"/>
                  </a:lnTo>
                  <a:lnTo>
                    <a:pt x="73" y="39"/>
                  </a:lnTo>
                  <a:lnTo>
                    <a:pt x="74" y="39"/>
                  </a:lnTo>
                  <a:lnTo>
                    <a:pt x="74" y="39"/>
                  </a:lnTo>
                  <a:lnTo>
                    <a:pt x="75" y="39"/>
                  </a:lnTo>
                  <a:lnTo>
                    <a:pt x="75" y="39"/>
                  </a:lnTo>
                  <a:lnTo>
                    <a:pt x="75" y="39"/>
                  </a:lnTo>
                  <a:lnTo>
                    <a:pt x="75" y="39"/>
                  </a:lnTo>
                  <a:lnTo>
                    <a:pt x="76" y="38"/>
                  </a:lnTo>
                  <a:lnTo>
                    <a:pt x="77" y="37"/>
                  </a:lnTo>
                  <a:lnTo>
                    <a:pt x="77" y="37"/>
                  </a:lnTo>
                  <a:lnTo>
                    <a:pt x="77" y="37"/>
                  </a:lnTo>
                  <a:lnTo>
                    <a:pt x="77" y="36"/>
                  </a:lnTo>
                  <a:lnTo>
                    <a:pt x="77" y="35"/>
                  </a:lnTo>
                  <a:lnTo>
                    <a:pt x="77" y="35"/>
                  </a:lnTo>
                  <a:lnTo>
                    <a:pt x="77" y="34"/>
                  </a:lnTo>
                  <a:lnTo>
                    <a:pt x="78" y="34"/>
                  </a:lnTo>
                  <a:lnTo>
                    <a:pt x="78" y="34"/>
                  </a:lnTo>
                  <a:lnTo>
                    <a:pt x="78" y="34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80" y="35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1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3" y="28"/>
                  </a:lnTo>
                  <a:lnTo>
                    <a:pt x="83" y="28"/>
                  </a:lnTo>
                  <a:lnTo>
                    <a:pt x="83" y="28"/>
                  </a:lnTo>
                  <a:lnTo>
                    <a:pt x="84" y="28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5" y="26"/>
                  </a:lnTo>
                  <a:lnTo>
                    <a:pt x="85" y="25"/>
                  </a:lnTo>
                  <a:lnTo>
                    <a:pt x="85" y="25"/>
                  </a:lnTo>
                  <a:lnTo>
                    <a:pt x="85" y="24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6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9" y="21"/>
                  </a:lnTo>
                  <a:lnTo>
                    <a:pt x="89" y="21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90" y="19"/>
                  </a:lnTo>
                  <a:lnTo>
                    <a:pt x="90" y="18"/>
                  </a:lnTo>
                  <a:lnTo>
                    <a:pt x="91" y="18"/>
                  </a:lnTo>
                  <a:lnTo>
                    <a:pt x="91" y="17"/>
                  </a:lnTo>
                  <a:lnTo>
                    <a:pt x="91" y="17"/>
                  </a:lnTo>
                  <a:lnTo>
                    <a:pt x="91" y="17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90" y="15"/>
                  </a:lnTo>
                  <a:lnTo>
                    <a:pt x="89" y="15"/>
                  </a:lnTo>
                  <a:lnTo>
                    <a:pt x="89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7" y="14"/>
                  </a:lnTo>
                  <a:lnTo>
                    <a:pt x="87" y="13"/>
                  </a:lnTo>
                  <a:lnTo>
                    <a:pt x="87" y="13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5" y="11"/>
                  </a:lnTo>
                  <a:lnTo>
                    <a:pt x="85" y="10"/>
                  </a:lnTo>
                  <a:lnTo>
                    <a:pt x="85" y="10"/>
                  </a:lnTo>
                  <a:lnTo>
                    <a:pt x="86" y="10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7" y="7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93" y="3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4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6" y="5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97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8" y="8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100" y="8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101" y="9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99" y="9"/>
                  </a:lnTo>
                  <a:lnTo>
                    <a:pt x="99" y="10"/>
                  </a:lnTo>
                  <a:lnTo>
                    <a:pt x="99" y="10"/>
                  </a:lnTo>
                  <a:lnTo>
                    <a:pt x="99" y="10"/>
                  </a:lnTo>
                  <a:lnTo>
                    <a:pt x="99" y="10"/>
                  </a:lnTo>
                  <a:lnTo>
                    <a:pt x="100" y="10"/>
                  </a:lnTo>
                  <a:lnTo>
                    <a:pt x="100" y="11"/>
                  </a:lnTo>
                  <a:lnTo>
                    <a:pt x="100" y="1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03" name="Freeform 214"/>
            <p:cNvSpPr>
              <a:spLocks/>
            </p:cNvSpPr>
            <p:nvPr>
              <p:custDataLst>
                <p:tags r:id="rId358"/>
              </p:custDataLst>
            </p:nvPr>
          </p:nvSpPr>
          <p:spPr bwMode="auto">
            <a:xfrm>
              <a:off x="7006740" y="1782136"/>
              <a:ext cx="70419" cy="338396"/>
            </a:xfrm>
            <a:custGeom>
              <a:avLst/>
              <a:gdLst/>
              <a:ahLst/>
              <a:cxnLst>
                <a:cxn ang="0">
                  <a:pos x="2" y="171"/>
                </a:cxn>
                <a:cxn ang="0">
                  <a:pos x="6" y="171"/>
                </a:cxn>
                <a:cxn ang="0">
                  <a:pos x="11" y="172"/>
                </a:cxn>
                <a:cxn ang="0">
                  <a:pos x="14" y="171"/>
                </a:cxn>
                <a:cxn ang="0">
                  <a:pos x="17" y="170"/>
                </a:cxn>
                <a:cxn ang="0">
                  <a:pos x="20" y="170"/>
                </a:cxn>
                <a:cxn ang="0">
                  <a:pos x="23" y="167"/>
                </a:cxn>
                <a:cxn ang="0">
                  <a:pos x="26" y="165"/>
                </a:cxn>
                <a:cxn ang="0">
                  <a:pos x="28" y="162"/>
                </a:cxn>
                <a:cxn ang="0">
                  <a:pos x="28" y="158"/>
                </a:cxn>
                <a:cxn ang="0">
                  <a:pos x="30" y="155"/>
                </a:cxn>
                <a:cxn ang="0">
                  <a:pos x="31" y="152"/>
                </a:cxn>
                <a:cxn ang="0">
                  <a:pos x="31" y="149"/>
                </a:cxn>
                <a:cxn ang="0">
                  <a:pos x="31" y="146"/>
                </a:cxn>
                <a:cxn ang="0">
                  <a:pos x="32" y="142"/>
                </a:cxn>
                <a:cxn ang="0">
                  <a:pos x="33" y="138"/>
                </a:cxn>
                <a:cxn ang="0">
                  <a:pos x="32" y="137"/>
                </a:cxn>
                <a:cxn ang="0">
                  <a:pos x="33" y="133"/>
                </a:cxn>
                <a:cxn ang="0">
                  <a:pos x="31" y="129"/>
                </a:cxn>
                <a:cxn ang="0">
                  <a:pos x="27" y="127"/>
                </a:cxn>
                <a:cxn ang="0">
                  <a:pos x="24" y="125"/>
                </a:cxn>
                <a:cxn ang="0">
                  <a:pos x="22" y="120"/>
                </a:cxn>
                <a:cxn ang="0">
                  <a:pos x="17" y="119"/>
                </a:cxn>
                <a:cxn ang="0">
                  <a:pos x="15" y="115"/>
                </a:cxn>
                <a:cxn ang="0">
                  <a:pos x="17" y="112"/>
                </a:cxn>
                <a:cxn ang="0">
                  <a:pos x="15" y="109"/>
                </a:cxn>
                <a:cxn ang="0">
                  <a:pos x="15" y="105"/>
                </a:cxn>
                <a:cxn ang="0">
                  <a:pos x="15" y="102"/>
                </a:cxn>
                <a:cxn ang="0">
                  <a:pos x="14" y="98"/>
                </a:cxn>
                <a:cxn ang="0">
                  <a:pos x="13" y="94"/>
                </a:cxn>
                <a:cxn ang="0">
                  <a:pos x="15" y="91"/>
                </a:cxn>
                <a:cxn ang="0">
                  <a:pos x="15" y="87"/>
                </a:cxn>
                <a:cxn ang="0">
                  <a:pos x="15" y="83"/>
                </a:cxn>
                <a:cxn ang="0">
                  <a:pos x="15" y="80"/>
                </a:cxn>
                <a:cxn ang="0">
                  <a:pos x="18" y="79"/>
                </a:cxn>
                <a:cxn ang="0">
                  <a:pos x="20" y="76"/>
                </a:cxn>
                <a:cxn ang="0">
                  <a:pos x="21" y="74"/>
                </a:cxn>
                <a:cxn ang="0">
                  <a:pos x="23" y="71"/>
                </a:cxn>
                <a:cxn ang="0">
                  <a:pos x="24" y="68"/>
                </a:cxn>
                <a:cxn ang="0">
                  <a:pos x="27" y="66"/>
                </a:cxn>
                <a:cxn ang="0">
                  <a:pos x="29" y="64"/>
                </a:cxn>
                <a:cxn ang="0">
                  <a:pos x="31" y="62"/>
                </a:cxn>
                <a:cxn ang="0">
                  <a:pos x="35" y="60"/>
                </a:cxn>
                <a:cxn ang="0">
                  <a:pos x="36" y="56"/>
                </a:cxn>
                <a:cxn ang="0">
                  <a:pos x="34" y="52"/>
                </a:cxn>
                <a:cxn ang="0">
                  <a:pos x="36" y="48"/>
                </a:cxn>
                <a:cxn ang="0">
                  <a:pos x="36" y="44"/>
                </a:cxn>
                <a:cxn ang="0">
                  <a:pos x="35" y="40"/>
                </a:cxn>
                <a:cxn ang="0">
                  <a:pos x="33" y="36"/>
                </a:cxn>
                <a:cxn ang="0">
                  <a:pos x="32" y="33"/>
                </a:cxn>
                <a:cxn ang="0">
                  <a:pos x="32" y="29"/>
                </a:cxn>
                <a:cxn ang="0">
                  <a:pos x="30" y="25"/>
                </a:cxn>
                <a:cxn ang="0">
                  <a:pos x="29" y="22"/>
                </a:cxn>
                <a:cxn ang="0">
                  <a:pos x="27" y="19"/>
                </a:cxn>
                <a:cxn ang="0">
                  <a:pos x="25" y="15"/>
                </a:cxn>
                <a:cxn ang="0">
                  <a:pos x="27" y="12"/>
                </a:cxn>
                <a:cxn ang="0">
                  <a:pos x="25" y="10"/>
                </a:cxn>
                <a:cxn ang="0">
                  <a:pos x="26" y="7"/>
                </a:cxn>
                <a:cxn ang="0">
                  <a:pos x="29" y="4"/>
                </a:cxn>
              </a:cxnLst>
              <a:rect l="0" t="0" r="r" b="b"/>
              <a:pathLst>
                <a:path w="36" h="173">
                  <a:moveTo>
                    <a:pt x="0" y="173"/>
                  </a:moveTo>
                  <a:lnTo>
                    <a:pt x="0" y="173"/>
                  </a:lnTo>
                  <a:lnTo>
                    <a:pt x="1" y="173"/>
                  </a:lnTo>
                  <a:lnTo>
                    <a:pt x="1" y="173"/>
                  </a:lnTo>
                  <a:lnTo>
                    <a:pt x="1" y="172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2" y="171"/>
                  </a:lnTo>
                  <a:lnTo>
                    <a:pt x="2" y="171"/>
                  </a:lnTo>
                  <a:lnTo>
                    <a:pt x="2" y="171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5" y="171"/>
                  </a:lnTo>
                  <a:lnTo>
                    <a:pt x="5" y="171"/>
                  </a:lnTo>
                  <a:lnTo>
                    <a:pt x="6" y="171"/>
                  </a:lnTo>
                  <a:lnTo>
                    <a:pt x="6" y="171"/>
                  </a:lnTo>
                  <a:lnTo>
                    <a:pt x="6" y="171"/>
                  </a:lnTo>
                  <a:lnTo>
                    <a:pt x="7" y="171"/>
                  </a:lnTo>
                  <a:lnTo>
                    <a:pt x="7" y="171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9" y="171"/>
                  </a:lnTo>
                  <a:lnTo>
                    <a:pt x="9" y="172"/>
                  </a:lnTo>
                  <a:lnTo>
                    <a:pt x="10" y="172"/>
                  </a:lnTo>
                  <a:lnTo>
                    <a:pt x="10" y="172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12" y="172"/>
                  </a:lnTo>
                  <a:lnTo>
                    <a:pt x="12" y="171"/>
                  </a:lnTo>
                  <a:lnTo>
                    <a:pt x="13" y="171"/>
                  </a:lnTo>
                  <a:lnTo>
                    <a:pt x="13" y="171"/>
                  </a:lnTo>
                  <a:lnTo>
                    <a:pt x="13" y="171"/>
                  </a:lnTo>
                  <a:lnTo>
                    <a:pt x="13" y="171"/>
                  </a:lnTo>
                  <a:lnTo>
                    <a:pt x="14" y="171"/>
                  </a:lnTo>
                  <a:lnTo>
                    <a:pt x="14" y="170"/>
                  </a:lnTo>
                  <a:lnTo>
                    <a:pt x="14" y="170"/>
                  </a:lnTo>
                  <a:lnTo>
                    <a:pt x="14" y="170"/>
                  </a:lnTo>
                  <a:lnTo>
                    <a:pt x="15" y="170"/>
                  </a:lnTo>
                  <a:lnTo>
                    <a:pt x="15" y="169"/>
                  </a:lnTo>
                  <a:lnTo>
                    <a:pt x="15" y="169"/>
                  </a:lnTo>
                  <a:lnTo>
                    <a:pt x="15" y="169"/>
                  </a:lnTo>
                  <a:lnTo>
                    <a:pt x="16" y="169"/>
                  </a:lnTo>
                  <a:lnTo>
                    <a:pt x="16" y="169"/>
                  </a:lnTo>
                  <a:lnTo>
                    <a:pt x="17" y="170"/>
                  </a:lnTo>
                  <a:lnTo>
                    <a:pt x="17" y="170"/>
                  </a:lnTo>
                  <a:lnTo>
                    <a:pt x="17" y="170"/>
                  </a:lnTo>
                  <a:lnTo>
                    <a:pt x="18" y="171"/>
                  </a:lnTo>
                  <a:lnTo>
                    <a:pt x="18" y="171"/>
                  </a:lnTo>
                  <a:lnTo>
                    <a:pt x="19" y="171"/>
                  </a:lnTo>
                  <a:lnTo>
                    <a:pt x="19" y="171"/>
                  </a:lnTo>
                  <a:lnTo>
                    <a:pt x="20" y="171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1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2" y="169"/>
                  </a:lnTo>
                  <a:lnTo>
                    <a:pt x="22" y="168"/>
                  </a:lnTo>
                  <a:lnTo>
                    <a:pt x="22" y="168"/>
                  </a:lnTo>
                  <a:lnTo>
                    <a:pt x="22" y="168"/>
                  </a:lnTo>
                  <a:lnTo>
                    <a:pt x="22" y="16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23" y="166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25" y="166"/>
                  </a:lnTo>
                  <a:lnTo>
                    <a:pt x="25" y="166"/>
                  </a:lnTo>
                  <a:lnTo>
                    <a:pt x="25" y="166"/>
                  </a:lnTo>
                  <a:lnTo>
                    <a:pt x="26" y="165"/>
                  </a:lnTo>
                  <a:lnTo>
                    <a:pt x="26" y="165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7" y="164"/>
                  </a:lnTo>
                  <a:lnTo>
                    <a:pt x="27" y="164"/>
                  </a:lnTo>
                  <a:lnTo>
                    <a:pt x="27" y="163"/>
                  </a:lnTo>
                  <a:lnTo>
                    <a:pt x="27" y="163"/>
                  </a:lnTo>
                  <a:lnTo>
                    <a:pt x="27" y="162"/>
                  </a:lnTo>
                  <a:lnTo>
                    <a:pt x="27" y="162"/>
                  </a:lnTo>
                  <a:lnTo>
                    <a:pt x="28" y="162"/>
                  </a:lnTo>
                  <a:lnTo>
                    <a:pt x="28" y="162"/>
                  </a:lnTo>
                  <a:lnTo>
                    <a:pt x="28" y="161"/>
                  </a:lnTo>
                  <a:lnTo>
                    <a:pt x="27" y="161"/>
                  </a:lnTo>
                  <a:lnTo>
                    <a:pt x="27" y="161"/>
                  </a:lnTo>
                  <a:lnTo>
                    <a:pt x="28" y="160"/>
                  </a:lnTo>
                  <a:lnTo>
                    <a:pt x="28" y="160"/>
                  </a:lnTo>
                  <a:lnTo>
                    <a:pt x="28" y="160"/>
                  </a:lnTo>
                  <a:lnTo>
                    <a:pt x="28" y="159"/>
                  </a:lnTo>
                  <a:lnTo>
                    <a:pt x="28" y="159"/>
                  </a:lnTo>
                  <a:lnTo>
                    <a:pt x="28" y="158"/>
                  </a:lnTo>
                  <a:lnTo>
                    <a:pt x="28" y="158"/>
                  </a:lnTo>
                  <a:lnTo>
                    <a:pt x="29" y="158"/>
                  </a:lnTo>
                  <a:lnTo>
                    <a:pt x="29" y="157"/>
                  </a:lnTo>
                  <a:lnTo>
                    <a:pt x="29" y="157"/>
                  </a:lnTo>
                  <a:lnTo>
                    <a:pt x="29" y="157"/>
                  </a:lnTo>
                  <a:lnTo>
                    <a:pt x="29" y="157"/>
                  </a:lnTo>
                  <a:lnTo>
                    <a:pt x="29" y="157"/>
                  </a:lnTo>
                  <a:lnTo>
                    <a:pt x="30" y="156"/>
                  </a:lnTo>
                  <a:lnTo>
                    <a:pt x="30" y="156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0" y="154"/>
                  </a:lnTo>
                  <a:lnTo>
                    <a:pt x="30" y="154"/>
                  </a:lnTo>
                  <a:lnTo>
                    <a:pt x="30" y="153"/>
                  </a:lnTo>
                  <a:lnTo>
                    <a:pt x="30" y="153"/>
                  </a:lnTo>
                  <a:lnTo>
                    <a:pt x="30" y="153"/>
                  </a:lnTo>
                  <a:lnTo>
                    <a:pt x="30" y="152"/>
                  </a:lnTo>
                  <a:lnTo>
                    <a:pt x="31" y="152"/>
                  </a:lnTo>
                  <a:lnTo>
                    <a:pt x="31" y="151"/>
                  </a:lnTo>
                  <a:lnTo>
                    <a:pt x="31" y="151"/>
                  </a:lnTo>
                  <a:lnTo>
                    <a:pt x="31" y="151"/>
                  </a:lnTo>
                  <a:lnTo>
                    <a:pt x="30" y="151"/>
                  </a:lnTo>
                  <a:lnTo>
                    <a:pt x="30" y="151"/>
                  </a:lnTo>
                  <a:lnTo>
                    <a:pt x="30" y="150"/>
                  </a:lnTo>
                  <a:lnTo>
                    <a:pt x="30" y="150"/>
                  </a:lnTo>
                  <a:lnTo>
                    <a:pt x="30" y="149"/>
                  </a:lnTo>
                  <a:lnTo>
                    <a:pt x="31" y="149"/>
                  </a:lnTo>
                  <a:lnTo>
                    <a:pt x="31" y="149"/>
                  </a:lnTo>
                  <a:lnTo>
                    <a:pt x="31" y="149"/>
                  </a:lnTo>
                  <a:lnTo>
                    <a:pt x="31" y="149"/>
                  </a:lnTo>
                  <a:lnTo>
                    <a:pt x="31" y="149"/>
                  </a:lnTo>
                  <a:lnTo>
                    <a:pt x="31" y="148"/>
                  </a:lnTo>
                  <a:lnTo>
                    <a:pt x="31" y="148"/>
                  </a:lnTo>
                  <a:lnTo>
                    <a:pt x="31" y="147"/>
                  </a:lnTo>
                  <a:lnTo>
                    <a:pt x="31" y="147"/>
                  </a:lnTo>
                  <a:lnTo>
                    <a:pt x="31" y="146"/>
                  </a:lnTo>
                  <a:lnTo>
                    <a:pt x="31" y="146"/>
                  </a:lnTo>
                  <a:lnTo>
                    <a:pt x="31" y="146"/>
                  </a:lnTo>
                  <a:lnTo>
                    <a:pt x="31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1" y="144"/>
                  </a:lnTo>
                  <a:lnTo>
                    <a:pt x="31" y="143"/>
                  </a:lnTo>
                  <a:lnTo>
                    <a:pt x="31" y="143"/>
                  </a:lnTo>
                  <a:lnTo>
                    <a:pt x="31" y="142"/>
                  </a:lnTo>
                  <a:lnTo>
                    <a:pt x="31" y="142"/>
                  </a:lnTo>
                  <a:lnTo>
                    <a:pt x="32" y="142"/>
                  </a:lnTo>
                  <a:lnTo>
                    <a:pt x="32" y="142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0"/>
                  </a:lnTo>
                  <a:lnTo>
                    <a:pt x="32" y="140"/>
                  </a:lnTo>
                  <a:lnTo>
                    <a:pt x="32" y="140"/>
                  </a:lnTo>
                  <a:lnTo>
                    <a:pt x="32" y="139"/>
                  </a:lnTo>
                  <a:lnTo>
                    <a:pt x="33" y="139"/>
                  </a:lnTo>
                  <a:lnTo>
                    <a:pt x="33" y="138"/>
                  </a:lnTo>
                  <a:lnTo>
                    <a:pt x="33" y="138"/>
                  </a:lnTo>
                  <a:lnTo>
                    <a:pt x="33" y="138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4" y="137"/>
                  </a:lnTo>
                  <a:lnTo>
                    <a:pt x="34" y="137"/>
                  </a:lnTo>
                  <a:lnTo>
                    <a:pt x="34" y="137"/>
                  </a:lnTo>
                  <a:lnTo>
                    <a:pt x="34" y="136"/>
                  </a:lnTo>
                  <a:lnTo>
                    <a:pt x="33" y="136"/>
                  </a:lnTo>
                  <a:lnTo>
                    <a:pt x="33" y="137"/>
                  </a:lnTo>
                  <a:lnTo>
                    <a:pt x="33" y="137"/>
                  </a:lnTo>
                  <a:lnTo>
                    <a:pt x="32" y="137"/>
                  </a:lnTo>
                  <a:lnTo>
                    <a:pt x="32" y="137"/>
                  </a:lnTo>
                  <a:lnTo>
                    <a:pt x="32" y="137"/>
                  </a:lnTo>
                  <a:lnTo>
                    <a:pt x="32" y="136"/>
                  </a:lnTo>
                  <a:lnTo>
                    <a:pt x="32" y="135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3" y="134"/>
                  </a:lnTo>
                  <a:lnTo>
                    <a:pt x="33" y="134"/>
                  </a:lnTo>
                  <a:lnTo>
                    <a:pt x="33" y="133"/>
                  </a:lnTo>
                  <a:lnTo>
                    <a:pt x="33" y="133"/>
                  </a:lnTo>
                  <a:lnTo>
                    <a:pt x="33" y="133"/>
                  </a:lnTo>
                  <a:lnTo>
                    <a:pt x="33" y="132"/>
                  </a:lnTo>
                  <a:lnTo>
                    <a:pt x="32" y="132"/>
                  </a:lnTo>
                  <a:lnTo>
                    <a:pt x="32" y="132"/>
                  </a:lnTo>
                  <a:lnTo>
                    <a:pt x="32" y="131"/>
                  </a:lnTo>
                  <a:lnTo>
                    <a:pt x="32" y="131"/>
                  </a:lnTo>
                  <a:lnTo>
                    <a:pt x="32" y="131"/>
                  </a:lnTo>
                  <a:lnTo>
                    <a:pt x="32" y="130"/>
                  </a:lnTo>
                  <a:lnTo>
                    <a:pt x="32" y="130"/>
                  </a:lnTo>
                  <a:lnTo>
                    <a:pt x="31" y="129"/>
                  </a:lnTo>
                  <a:lnTo>
                    <a:pt x="31" y="129"/>
                  </a:lnTo>
                  <a:lnTo>
                    <a:pt x="31" y="129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9" y="129"/>
                  </a:lnTo>
                  <a:lnTo>
                    <a:pt x="29" y="129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7" y="127"/>
                  </a:lnTo>
                  <a:lnTo>
                    <a:pt x="27" y="127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5" y="126"/>
                  </a:lnTo>
                  <a:lnTo>
                    <a:pt x="25" y="126"/>
                  </a:lnTo>
                  <a:lnTo>
                    <a:pt x="24" y="125"/>
                  </a:lnTo>
                  <a:lnTo>
                    <a:pt x="24" y="125"/>
                  </a:lnTo>
                  <a:lnTo>
                    <a:pt x="24" y="125"/>
                  </a:lnTo>
                  <a:lnTo>
                    <a:pt x="24" y="125"/>
                  </a:lnTo>
                  <a:lnTo>
                    <a:pt x="24" y="124"/>
                  </a:lnTo>
                  <a:lnTo>
                    <a:pt x="23" y="124"/>
                  </a:lnTo>
                  <a:lnTo>
                    <a:pt x="23" y="124"/>
                  </a:lnTo>
                  <a:lnTo>
                    <a:pt x="23" y="124"/>
                  </a:lnTo>
                  <a:lnTo>
                    <a:pt x="23" y="123"/>
                  </a:lnTo>
                  <a:lnTo>
                    <a:pt x="23" y="122"/>
                  </a:lnTo>
                  <a:lnTo>
                    <a:pt x="23" y="121"/>
                  </a:lnTo>
                  <a:lnTo>
                    <a:pt x="22" y="120"/>
                  </a:lnTo>
                  <a:lnTo>
                    <a:pt x="22" y="120"/>
                  </a:lnTo>
                  <a:lnTo>
                    <a:pt x="21" y="120"/>
                  </a:lnTo>
                  <a:lnTo>
                    <a:pt x="21" y="120"/>
                  </a:lnTo>
                  <a:lnTo>
                    <a:pt x="21" y="120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19" y="120"/>
                  </a:lnTo>
                  <a:lnTo>
                    <a:pt x="19" y="120"/>
                  </a:lnTo>
                  <a:lnTo>
                    <a:pt x="18" y="120"/>
                  </a:lnTo>
                  <a:lnTo>
                    <a:pt x="18" y="119"/>
                  </a:lnTo>
                  <a:lnTo>
                    <a:pt x="17" y="119"/>
                  </a:lnTo>
                  <a:lnTo>
                    <a:pt x="17" y="119"/>
                  </a:lnTo>
                  <a:lnTo>
                    <a:pt x="17" y="118"/>
                  </a:lnTo>
                  <a:lnTo>
                    <a:pt x="17" y="117"/>
                  </a:lnTo>
                  <a:lnTo>
                    <a:pt x="17" y="117"/>
                  </a:lnTo>
                  <a:lnTo>
                    <a:pt x="17" y="117"/>
                  </a:lnTo>
                  <a:lnTo>
                    <a:pt x="17" y="117"/>
                  </a:lnTo>
                  <a:lnTo>
                    <a:pt x="17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6" y="109"/>
                  </a:lnTo>
                  <a:lnTo>
                    <a:pt x="16" y="109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5" y="107"/>
                  </a:lnTo>
                  <a:lnTo>
                    <a:pt x="15" y="107"/>
                  </a:lnTo>
                  <a:lnTo>
                    <a:pt x="15" y="106"/>
                  </a:lnTo>
                  <a:lnTo>
                    <a:pt x="15" y="106"/>
                  </a:lnTo>
                  <a:lnTo>
                    <a:pt x="15" y="106"/>
                  </a:lnTo>
                  <a:lnTo>
                    <a:pt x="15" y="105"/>
                  </a:lnTo>
                  <a:lnTo>
                    <a:pt x="15" y="105"/>
                  </a:lnTo>
                  <a:lnTo>
                    <a:pt x="15" y="104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4" y="103"/>
                  </a:lnTo>
                  <a:lnTo>
                    <a:pt x="14" y="102"/>
                  </a:lnTo>
                  <a:lnTo>
                    <a:pt x="14" y="102"/>
                  </a:lnTo>
                  <a:lnTo>
                    <a:pt x="15" y="102"/>
                  </a:lnTo>
                  <a:lnTo>
                    <a:pt x="15" y="102"/>
                  </a:lnTo>
                  <a:lnTo>
                    <a:pt x="15" y="101"/>
                  </a:lnTo>
                  <a:lnTo>
                    <a:pt x="15" y="101"/>
                  </a:lnTo>
                  <a:lnTo>
                    <a:pt x="15" y="100"/>
                  </a:lnTo>
                  <a:lnTo>
                    <a:pt x="15" y="100"/>
                  </a:lnTo>
                  <a:lnTo>
                    <a:pt x="15" y="100"/>
                  </a:lnTo>
                  <a:lnTo>
                    <a:pt x="15" y="99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14" y="97"/>
                  </a:lnTo>
                  <a:lnTo>
                    <a:pt x="14" y="97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5"/>
                  </a:lnTo>
                  <a:lnTo>
                    <a:pt x="14" y="95"/>
                  </a:lnTo>
                  <a:lnTo>
                    <a:pt x="14" y="95"/>
                  </a:lnTo>
                  <a:lnTo>
                    <a:pt x="14" y="94"/>
                  </a:lnTo>
                  <a:lnTo>
                    <a:pt x="13" y="94"/>
                  </a:lnTo>
                  <a:lnTo>
                    <a:pt x="13" y="93"/>
                  </a:lnTo>
                  <a:lnTo>
                    <a:pt x="13" y="93"/>
                  </a:lnTo>
                  <a:lnTo>
                    <a:pt x="13" y="93"/>
                  </a:lnTo>
                  <a:lnTo>
                    <a:pt x="13" y="92"/>
                  </a:lnTo>
                  <a:lnTo>
                    <a:pt x="14" y="92"/>
                  </a:lnTo>
                  <a:lnTo>
                    <a:pt x="14" y="91"/>
                  </a:lnTo>
                  <a:lnTo>
                    <a:pt x="14" y="91"/>
                  </a:lnTo>
                  <a:lnTo>
                    <a:pt x="14" y="91"/>
                  </a:lnTo>
                  <a:lnTo>
                    <a:pt x="15" y="91"/>
                  </a:lnTo>
                  <a:lnTo>
                    <a:pt x="15" y="91"/>
                  </a:lnTo>
                  <a:lnTo>
                    <a:pt x="15" y="91"/>
                  </a:lnTo>
                  <a:lnTo>
                    <a:pt x="15" y="90"/>
                  </a:lnTo>
                  <a:lnTo>
                    <a:pt x="15" y="90"/>
                  </a:lnTo>
                  <a:lnTo>
                    <a:pt x="15" y="89"/>
                  </a:lnTo>
                  <a:lnTo>
                    <a:pt x="15" y="89"/>
                  </a:lnTo>
                  <a:lnTo>
                    <a:pt x="15" y="89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15" y="87"/>
                  </a:lnTo>
                  <a:lnTo>
                    <a:pt x="15" y="87"/>
                  </a:lnTo>
                  <a:lnTo>
                    <a:pt x="15" y="86"/>
                  </a:lnTo>
                  <a:lnTo>
                    <a:pt x="15" y="86"/>
                  </a:lnTo>
                  <a:lnTo>
                    <a:pt x="15" y="86"/>
                  </a:lnTo>
                  <a:lnTo>
                    <a:pt x="15" y="85"/>
                  </a:lnTo>
                  <a:lnTo>
                    <a:pt x="15" y="85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15" y="83"/>
                  </a:lnTo>
                  <a:lnTo>
                    <a:pt x="15" y="83"/>
                  </a:lnTo>
                  <a:lnTo>
                    <a:pt x="15" y="83"/>
                  </a:lnTo>
                  <a:lnTo>
                    <a:pt x="15" y="82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4" y="81"/>
                  </a:lnTo>
                  <a:lnTo>
                    <a:pt x="14" y="81"/>
                  </a:lnTo>
                  <a:lnTo>
                    <a:pt x="14" y="81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8" y="79"/>
                  </a:lnTo>
                  <a:lnTo>
                    <a:pt x="18" y="79"/>
                  </a:lnTo>
                  <a:lnTo>
                    <a:pt x="19" y="79"/>
                  </a:lnTo>
                  <a:lnTo>
                    <a:pt x="19" y="79"/>
                  </a:lnTo>
                  <a:lnTo>
                    <a:pt x="19" y="79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19" y="77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1" y="74"/>
                  </a:lnTo>
                  <a:lnTo>
                    <a:pt x="21" y="74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22" y="73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22" y="71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3" y="70"/>
                  </a:lnTo>
                  <a:lnTo>
                    <a:pt x="23" y="70"/>
                  </a:lnTo>
                  <a:lnTo>
                    <a:pt x="23" y="69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6" y="68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7" y="66"/>
                  </a:lnTo>
                  <a:lnTo>
                    <a:pt x="27" y="66"/>
                  </a:lnTo>
                  <a:lnTo>
                    <a:pt x="27" y="66"/>
                  </a:lnTo>
                  <a:lnTo>
                    <a:pt x="27" y="66"/>
                  </a:lnTo>
                  <a:lnTo>
                    <a:pt x="27" y="65"/>
                  </a:lnTo>
                  <a:lnTo>
                    <a:pt x="28" y="65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9" y="64"/>
                  </a:lnTo>
                  <a:lnTo>
                    <a:pt x="29" y="63"/>
                  </a:lnTo>
                  <a:lnTo>
                    <a:pt x="29" y="64"/>
                  </a:lnTo>
                  <a:lnTo>
                    <a:pt x="30" y="64"/>
                  </a:lnTo>
                  <a:lnTo>
                    <a:pt x="30" y="63"/>
                  </a:lnTo>
                  <a:lnTo>
                    <a:pt x="30" y="64"/>
                  </a:lnTo>
                  <a:lnTo>
                    <a:pt x="30" y="63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5" y="54"/>
                  </a:lnTo>
                  <a:lnTo>
                    <a:pt x="35" y="54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4" y="53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4" y="51"/>
                  </a:lnTo>
                  <a:lnTo>
                    <a:pt x="35" y="51"/>
                  </a:lnTo>
                  <a:lnTo>
                    <a:pt x="35" y="51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3"/>
                  </a:lnTo>
                  <a:lnTo>
                    <a:pt x="35" y="43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3" y="39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6"/>
                  </a:lnTo>
                  <a:lnTo>
                    <a:pt x="30" y="26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7" y="20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5" y="18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04" name="Freeform 215"/>
            <p:cNvSpPr>
              <a:spLocks/>
            </p:cNvSpPr>
            <p:nvPr>
              <p:custDataLst>
                <p:tags r:id="rId359"/>
              </p:custDataLst>
            </p:nvPr>
          </p:nvSpPr>
          <p:spPr bwMode="auto">
            <a:xfrm>
              <a:off x="6678125" y="2106840"/>
              <a:ext cx="328614" cy="160396"/>
            </a:xfrm>
            <a:custGeom>
              <a:avLst/>
              <a:gdLst/>
              <a:ahLst/>
              <a:cxnLst>
                <a:cxn ang="0">
                  <a:pos x="1" y="80"/>
                </a:cxn>
                <a:cxn ang="0">
                  <a:pos x="3" y="77"/>
                </a:cxn>
                <a:cxn ang="0">
                  <a:pos x="4" y="76"/>
                </a:cxn>
                <a:cxn ang="0">
                  <a:pos x="6" y="73"/>
                </a:cxn>
                <a:cxn ang="0">
                  <a:pos x="9" y="71"/>
                </a:cxn>
                <a:cxn ang="0">
                  <a:pos x="11" y="69"/>
                </a:cxn>
                <a:cxn ang="0">
                  <a:pos x="14" y="68"/>
                </a:cxn>
                <a:cxn ang="0">
                  <a:pos x="18" y="67"/>
                </a:cxn>
                <a:cxn ang="0">
                  <a:pos x="20" y="67"/>
                </a:cxn>
                <a:cxn ang="0">
                  <a:pos x="24" y="65"/>
                </a:cxn>
                <a:cxn ang="0">
                  <a:pos x="27" y="64"/>
                </a:cxn>
                <a:cxn ang="0">
                  <a:pos x="30" y="62"/>
                </a:cxn>
                <a:cxn ang="0">
                  <a:pos x="33" y="62"/>
                </a:cxn>
                <a:cxn ang="0">
                  <a:pos x="36" y="61"/>
                </a:cxn>
                <a:cxn ang="0">
                  <a:pos x="39" y="60"/>
                </a:cxn>
                <a:cxn ang="0">
                  <a:pos x="43" y="60"/>
                </a:cxn>
                <a:cxn ang="0">
                  <a:pos x="45" y="56"/>
                </a:cxn>
                <a:cxn ang="0">
                  <a:pos x="48" y="55"/>
                </a:cxn>
                <a:cxn ang="0">
                  <a:pos x="51" y="52"/>
                </a:cxn>
                <a:cxn ang="0">
                  <a:pos x="53" y="52"/>
                </a:cxn>
                <a:cxn ang="0">
                  <a:pos x="57" y="51"/>
                </a:cxn>
                <a:cxn ang="0">
                  <a:pos x="59" y="54"/>
                </a:cxn>
                <a:cxn ang="0">
                  <a:pos x="62" y="52"/>
                </a:cxn>
                <a:cxn ang="0">
                  <a:pos x="63" y="49"/>
                </a:cxn>
                <a:cxn ang="0">
                  <a:pos x="66" y="47"/>
                </a:cxn>
                <a:cxn ang="0">
                  <a:pos x="68" y="44"/>
                </a:cxn>
                <a:cxn ang="0">
                  <a:pos x="70" y="41"/>
                </a:cxn>
                <a:cxn ang="0">
                  <a:pos x="74" y="39"/>
                </a:cxn>
                <a:cxn ang="0">
                  <a:pos x="77" y="36"/>
                </a:cxn>
                <a:cxn ang="0">
                  <a:pos x="80" y="35"/>
                </a:cxn>
                <a:cxn ang="0">
                  <a:pos x="83" y="33"/>
                </a:cxn>
                <a:cxn ang="0">
                  <a:pos x="87" y="32"/>
                </a:cxn>
                <a:cxn ang="0">
                  <a:pos x="91" y="31"/>
                </a:cxn>
                <a:cxn ang="0">
                  <a:pos x="92" y="27"/>
                </a:cxn>
                <a:cxn ang="0">
                  <a:pos x="93" y="23"/>
                </a:cxn>
                <a:cxn ang="0">
                  <a:pos x="97" y="21"/>
                </a:cxn>
                <a:cxn ang="0">
                  <a:pos x="98" y="18"/>
                </a:cxn>
                <a:cxn ang="0">
                  <a:pos x="100" y="15"/>
                </a:cxn>
                <a:cxn ang="0">
                  <a:pos x="102" y="13"/>
                </a:cxn>
                <a:cxn ang="0">
                  <a:pos x="104" y="11"/>
                </a:cxn>
                <a:cxn ang="0">
                  <a:pos x="105" y="9"/>
                </a:cxn>
                <a:cxn ang="0">
                  <a:pos x="107" y="8"/>
                </a:cxn>
                <a:cxn ang="0">
                  <a:pos x="109" y="7"/>
                </a:cxn>
                <a:cxn ang="0">
                  <a:pos x="111" y="4"/>
                </a:cxn>
                <a:cxn ang="0">
                  <a:pos x="115" y="4"/>
                </a:cxn>
                <a:cxn ang="0">
                  <a:pos x="117" y="4"/>
                </a:cxn>
                <a:cxn ang="0">
                  <a:pos x="122" y="4"/>
                </a:cxn>
                <a:cxn ang="0">
                  <a:pos x="126" y="2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7" y="0"/>
                </a:cxn>
                <a:cxn ang="0">
                  <a:pos x="141" y="1"/>
                </a:cxn>
                <a:cxn ang="0">
                  <a:pos x="145" y="4"/>
                </a:cxn>
                <a:cxn ang="0">
                  <a:pos x="147" y="4"/>
                </a:cxn>
                <a:cxn ang="0">
                  <a:pos x="149" y="7"/>
                </a:cxn>
                <a:cxn ang="0">
                  <a:pos x="151" y="10"/>
                </a:cxn>
                <a:cxn ang="0">
                  <a:pos x="155" y="10"/>
                </a:cxn>
                <a:cxn ang="0">
                  <a:pos x="161" y="9"/>
                </a:cxn>
                <a:cxn ang="0">
                  <a:pos x="164" y="7"/>
                </a:cxn>
              </a:cxnLst>
              <a:rect l="0" t="0" r="r" b="b"/>
              <a:pathLst>
                <a:path w="168" h="82">
                  <a:moveTo>
                    <a:pt x="0" y="82"/>
                  </a:moveTo>
                  <a:lnTo>
                    <a:pt x="0" y="81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1" y="81"/>
                  </a:lnTo>
                  <a:lnTo>
                    <a:pt x="1" y="81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1" y="80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3" y="77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3" y="75"/>
                  </a:lnTo>
                  <a:lnTo>
                    <a:pt x="3" y="75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5"/>
                  </a:lnTo>
                  <a:lnTo>
                    <a:pt x="4" y="75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10" y="71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1" y="70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5" y="68"/>
                  </a:lnTo>
                  <a:lnTo>
                    <a:pt x="15" y="68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6" y="67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8" y="67"/>
                  </a:lnTo>
                  <a:lnTo>
                    <a:pt x="18" y="67"/>
                  </a:lnTo>
                  <a:lnTo>
                    <a:pt x="18" y="67"/>
                  </a:lnTo>
                  <a:lnTo>
                    <a:pt x="18" y="67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1" y="67"/>
                  </a:lnTo>
                  <a:lnTo>
                    <a:pt x="21" y="67"/>
                  </a:lnTo>
                  <a:lnTo>
                    <a:pt x="22" y="67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3" y="66"/>
                  </a:lnTo>
                  <a:lnTo>
                    <a:pt x="23" y="65"/>
                  </a:lnTo>
                  <a:lnTo>
                    <a:pt x="24" y="65"/>
                  </a:lnTo>
                  <a:lnTo>
                    <a:pt x="24" y="65"/>
                  </a:lnTo>
                  <a:lnTo>
                    <a:pt x="24" y="64"/>
                  </a:lnTo>
                  <a:lnTo>
                    <a:pt x="25" y="64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7" y="63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3"/>
                  </a:lnTo>
                  <a:lnTo>
                    <a:pt x="28" y="63"/>
                  </a:lnTo>
                  <a:lnTo>
                    <a:pt x="28" y="63"/>
                  </a:lnTo>
                  <a:lnTo>
                    <a:pt x="28" y="63"/>
                  </a:lnTo>
                  <a:lnTo>
                    <a:pt x="29" y="63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3" y="63"/>
                  </a:lnTo>
                  <a:lnTo>
                    <a:pt x="34" y="63"/>
                  </a:lnTo>
                  <a:lnTo>
                    <a:pt x="34" y="62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1"/>
                  </a:lnTo>
                  <a:lnTo>
                    <a:pt x="36" y="61"/>
                  </a:lnTo>
                  <a:lnTo>
                    <a:pt x="37" y="61"/>
                  </a:lnTo>
                  <a:lnTo>
                    <a:pt x="37" y="62"/>
                  </a:lnTo>
                  <a:lnTo>
                    <a:pt x="37" y="62"/>
                  </a:lnTo>
                  <a:lnTo>
                    <a:pt x="37" y="61"/>
                  </a:lnTo>
                  <a:lnTo>
                    <a:pt x="38" y="61"/>
                  </a:lnTo>
                  <a:lnTo>
                    <a:pt x="38" y="61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3" y="60"/>
                  </a:lnTo>
                  <a:lnTo>
                    <a:pt x="43" y="60"/>
                  </a:lnTo>
                  <a:lnTo>
                    <a:pt x="43" y="59"/>
                  </a:lnTo>
                  <a:lnTo>
                    <a:pt x="43" y="59"/>
                  </a:lnTo>
                  <a:lnTo>
                    <a:pt x="43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7" y="55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9" y="54"/>
                  </a:lnTo>
                  <a:lnTo>
                    <a:pt x="49" y="54"/>
                  </a:lnTo>
                  <a:lnTo>
                    <a:pt x="49" y="53"/>
                  </a:lnTo>
                  <a:lnTo>
                    <a:pt x="49" y="53"/>
                  </a:lnTo>
                  <a:lnTo>
                    <a:pt x="49" y="53"/>
                  </a:lnTo>
                  <a:lnTo>
                    <a:pt x="50" y="53"/>
                  </a:lnTo>
                  <a:lnTo>
                    <a:pt x="50" y="53"/>
                  </a:lnTo>
                  <a:lnTo>
                    <a:pt x="51" y="52"/>
                  </a:lnTo>
                  <a:lnTo>
                    <a:pt x="51" y="52"/>
                  </a:lnTo>
                  <a:lnTo>
                    <a:pt x="51" y="52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3" y="51"/>
                  </a:lnTo>
                  <a:lnTo>
                    <a:pt x="53" y="51"/>
                  </a:lnTo>
                  <a:lnTo>
                    <a:pt x="53" y="52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5" y="52"/>
                  </a:lnTo>
                  <a:lnTo>
                    <a:pt x="55" y="52"/>
                  </a:lnTo>
                  <a:lnTo>
                    <a:pt x="56" y="52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7" y="51"/>
                  </a:lnTo>
                  <a:lnTo>
                    <a:pt x="57" y="51"/>
                  </a:lnTo>
                  <a:lnTo>
                    <a:pt x="57" y="51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8" y="53"/>
                  </a:lnTo>
                  <a:lnTo>
                    <a:pt x="58" y="53"/>
                  </a:lnTo>
                  <a:lnTo>
                    <a:pt x="58" y="53"/>
                  </a:lnTo>
                  <a:lnTo>
                    <a:pt x="58" y="53"/>
                  </a:lnTo>
                  <a:lnTo>
                    <a:pt x="58" y="53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60" y="54"/>
                  </a:lnTo>
                  <a:lnTo>
                    <a:pt x="60" y="53"/>
                  </a:lnTo>
                  <a:lnTo>
                    <a:pt x="60" y="53"/>
                  </a:lnTo>
                  <a:lnTo>
                    <a:pt x="60" y="54"/>
                  </a:lnTo>
                  <a:lnTo>
                    <a:pt x="61" y="54"/>
                  </a:lnTo>
                  <a:lnTo>
                    <a:pt x="61" y="53"/>
                  </a:lnTo>
                  <a:lnTo>
                    <a:pt x="61" y="53"/>
                  </a:lnTo>
                  <a:lnTo>
                    <a:pt x="61" y="53"/>
                  </a:lnTo>
                  <a:lnTo>
                    <a:pt x="61" y="52"/>
                  </a:lnTo>
                  <a:lnTo>
                    <a:pt x="62" y="52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62" y="50"/>
                  </a:lnTo>
                  <a:lnTo>
                    <a:pt x="63" y="50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64" y="49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5" y="48"/>
                  </a:lnTo>
                  <a:lnTo>
                    <a:pt x="65" y="48"/>
                  </a:lnTo>
                  <a:lnTo>
                    <a:pt x="65" y="47"/>
                  </a:lnTo>
                  <a:lnTo>
                    <a:pt x="65" y="47"/>
                  </a:lnTo>
                  <a:lnTo>
                    <a:pt x="65" y="47"/>
                  </a:lnTo>
                  <a:lnTo>
                    <a:pt x="66" y="47"/>
                  </a:lnTo>
                  <a:lnTo>
                    <a:pt x="66" y="47"/>
                  </a:lnTo>
                  <a:lnTo>
                    <a:pt x="67" y="47"/>
                  </a:lnTo>
                  <a:lnTo>
                    <a:pt x="67" y="47"/>
                  </a:lnTo>
                  <a:lnTo>
                    <a:pt x="67" y="46"/>
                  </a:lnTo>
                  <a:lnTo>
                    <a:pt x="67" y="46"/>
                  </a:lnTo>
                  <a:lnTo>
                    <a:pt x="67" y="46"/>
                  </a:lnTo>
                  <a:lnTo>
                    <a:pt x="67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8" y="44"/>
                  </a:lnTo>
                  <a:lnTo>
                    <a:pt x="68" y="44"/>
                  </a:lnTo>
                  <a:lnTo>
                    <a:pt x="69" y="43"/>
                  </a:lnTo>
                  <a:lnTo>
                    <a:pt x="69" y="43"/>
                  </a:lnTo>
                  <a:lnTo>
                    <a:pt x="70" y="43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4" y="40"/>
                  </a:lnTo>
                  <a:lnTo>
                    <a:pt x="74" y="40"/>
                  </a:lnTo>
                  <a:lnTo>
                    <a:pt x="74" y="39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5" y="37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7" y="37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8" y="36"/>
                  </a:lnTo>
                  <a:lnTo>
                    <a:pt x="78" y="36"/>
                  </a:lnTo>
                  <a:lnTo>
                    <a:pt x="79" y="36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4"/>
                  </a:lnTo>
                  <a:lnTo>
                    <a:pt x="81" y="34"/>
                  </a:lnTo>
                  <a:lnTo>
                    <a:pt x="81" y="34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82" y="33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5" y="32"/>
                  </a:lnTo>
                  <a:lnTo>
                    <a:pt x="85" y="32"/>
                  </a:lnTo>
                  <a:lnTo>
                    <a:pt x="86" y="32"/>
                  </a:lnTo>
                  <a:lnTo>
                    <a:pt x="86" y="32"/>
                  </a:lnTo>
                  <a:lnTo>
                    <a:pt x="86" y="32"/>
                  </a:lnTo>
                  <a:lnTo>
                    <a:pt x="87" y="32"/>
                  </a:lnTo>
                  <a:lnTo>
                    <a:pt x="87" y="32"/>
                  </a:lnTo>
                  <a:lnTo>
                    <a:pt x="88" y="32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90" y="32"/>
                  </a:lnTo>
                  <a:lnTo>
                    <a:pt x="90" y="32"/>
                  </a:lnTo>
                  <a:lnTo>
                    <a:pt x="90" y="32"/>
                  </a:lnTo>
                  <a:lnTo>
                    <a:pt x="91" y="31"/>
                  </a:lnTo>
                  <a:lnTo>
                    <a:pt x="91" y="31"/>
                  </a:lnTo>
                  <a:lnTo>
                    <a:pt x="91" y="30"/>
                  </a:lnTo>
                  <a:lnTo>
                    <a:pt x="91" y="30"/>
                  </a:lnTo>
                  <a:lnTo>
                    <a:pt x="92" y="29"/>
                  </a:lnTo>
                  <a:lnTo>
                    <a:pt x="92" y="29"/>
                  </a:lnTo>
                  <a:lnTo>
                    <a:pt x="92" y="29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4" y="23"/>
                  </a:lnTo>
                  <a:lnTo>
                    <a:pt x="94" y="23"/>
                  </a:lnTo>
                  <a:lnTo>
                    <a:pt x="95" y="23"/>
                  </a:lnTo>
                  <a:lnTo>
                    <a:pt x="95" y="23"/>
                  </a:lnTo>
                  <a:lnTo>
                    <a:pt x="95" y="23"/>
                  </a:lnTo>
                  <a:lnTo>
                    <a:pt x="95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7" y="20"/>
                  </a:lnTo>
                  <a:lnTo>
                    <a:pt x="98" y="20"/>
                  </a:lnTo>
                  <a:lnTo>
                    <a:pt x="98" y="20"/>
                  </a:lnTo>
                  <a:lnTo>
                    <a:pt x="98" y="19"/>
                  </a:lnTo>
                  <a:lnTo>
                    <a:pt x="98" y="19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100" y="17"/>
                  </a:lnTo>
                  <a:lnTo>
                    <a:pt x="100" y="17"/>
                  </a:lnTo>
                  <a:lnTo>
                    <a:pt x="100" y="17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1" y="14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2" y="13"/>
                  </a:lnTo>
                  <a:lnTo>
                    <a:pt x="102" y="13"/>
                  </a:lnTo>
                  <a:lnTo>
                    <a:pt x="103" y="12"/>
                  </a:lnTo>
                  <a:lnTo>
                    <a:pt x="103" y="12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4" y="11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4" y="11"/>
                  </a:lnTo>
                  <a:lnTo>
                    <a:pt x="105" y="11"/>
                  </a:lnTo>
                  <a:lnTo>
                    <a:pt x="105" y="11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6" y="11"/>
                  </a:lnTo>
                  <a:lnTo>
                    <a:pt x="106" y="11"/>
                  </a:lnTo>
                  <a:lnTo>
                    <a:pt x="106" y="11"/>
                  </a:lnTo>
                  <a:lnTo>
                    <a:pt x="106" y="10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9"/>
                  </a:lnTo>
                  <a:lnTo>
                    <a:pt x="104" y="9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5" y="8"/>
                  </a:lnTo>
                  <a:lnTo>
                    <a:pt x="105" y="7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7" y="9"/>
                  </a:lnTo>
                  <a:lnTo>
                    <a:pt x="108" y="9"/>
                  </a:lnTo>
                  <a:lnTo>
                    <a:pt x="108" y="9"/>
                  </a:lnTo>
                  <a:lnTo>
                    <a:pt x="108" y="9"/>
                  </a:lnTo>
                  <a:lnTo>
                    <a:pt x="108" y="8"/>
                  </a:lnTo>
                  <a:lnTo>
                    <a:pt x="109" y="8"/>
                  </a:lnTo>
                  <a:lnTo>
                    <a:pt x="109" y="8"/>
                  </a:lnTo>
                  <a:lnTo>
                    <a:pt x="109" y="7"/>
                  </a:lnTo>
                  <a:lnTo>
                    <a:pt x="109" y="7"/>
                  </a:lnTo>
                  <a:lnTo>
                    <a:pt x="109" y="7"/>
                  </a:lnTo>
                  <a:lnTo>
                    <a:pt x="109" y="6"/>
                  </a:lnTo>
                  <a:lnTo>
                    <a:pt x="109" y="6"/>
                  </a:lnTo>
                  <a:lnTo>
                    <a:pt x="109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5"/>
                  </a:lnTo>
                  <a:lnTo>
                    <a:pt x="111" y="5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3" y="4"/>
                  </a:lnTo>
                  <a:lnTo>
                    <a:pt x="113" y="4"/>
                  </a:lnTo>
                  <a:lnTo>
                    <a:pt x="113" y="4"/>
                  </a:lnTo>
                  <a:lnTo>
                    <a:pt x="114" y="4"/>
                  </a:lnTo>
                  <a:lnTo>
                    <a:pt x="114" y="4"/>
                  </a:lnTo>
                  <a:lnTo>
                    <a:pt x="115" y="4"/>
                  </a:lnTo>
                  <a:lnTo>
                    <a:pt x="115" y="4"/>
                  </a:lnTo>
                  <a:lnTo>
                    <a:pt x="115" y="4"/>
                  </a:lnTo>
                  <a:lnTo>
                    <a:pt x="115" y="3"/>
                  </a:lnTo>
                  <a:lnTo>
                    <a:pt x="115" y="3"/>
                  </a:lnTo>
                  <a:lnTo>
                    <a:pt x="115" y="3"/>
                  </a:lnTo>
                  <a:lnTo>
                    <a:pt x="116" y="3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7" y="4"/>
                  </a:lnTo>
                  <a:lnTo>
                    <a:pt x="117" y="4"/>
                  </a:lnTo>
                  <a:lnTo>
                    <a:pt x="117" y="5"/>
                  </a:lnTo>
                  <a:lnTo>
                    <a:pt x="118" y="5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3" y="4"/>
                  </a:lnTo>
                  <a:lnTo>
                    <a:pt x="123" y="3"/>
                  </a:lnTo>
                  <a:lnTo>
                    <a:pt x="124" y="3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6" y="2"/>
                  </a:lnTo>
                  <a:lnTo>
                    <a:pt x="126" y="2"/>
                  </a:lnTo>
                  <a:lnTo>
                    <a:pt x="126" y="2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1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1"/>
                  </a:lnTo>
                  <a:lnTo>
                    <a:pt x="141" y="1"/>
                  </a:lnTo>
                  <a:lnTo>
                    <a:pt x="142" y="2"/>
                  </a:lnTo>
                  <a:lnTo>
                    <a:pt x="142" y="2"/>
                  </a:lnTo>
                  <a:lnTo>
                    <a:pt x="142" y="2"/>
                  </a:lnTo>
                  <a:lnTo>
                    <a:pt x="143" y="2"/>
                  </a:lnTo>
                  <a:lnTo>
                    <a:pt x="143" y="3"/>
                  </a:lnTo>
                  <a:lnTo>
                    <a:pt x="144" y="3"/>
                  </a:lnTo>
                  <a:lnTo>
                    <a:pt x="144" y="3"/>
                  </a:lnTo>
                  <a:lnTo>
                    <a:pt x="144" y="3"/>
                  </a:lnTo>
                  <a:lnTo>
                    <a:pt x="145" y="3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6" y="4"/>
                  </a:lnTo>
                  <a:lnTo>
                    <a:pt x="146" y="3"/>
                  </a:lnTo>
                  <a:lnTo>
                    <a:pt x="146" y="3"/>
                  </a:lnTo>
                  <a:lnTo>
                    <a:pt x="147" y="3"/>
                  </a:lnTo>
                  <a:lnTo>
                    <a:pt x="147" y="3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7" y="5"/>
                  </a:lnTo>
                  <a:lnTo>
                    <a:pt x="148" y="5"/>
                  </a:lnTo>
                  <a:lnTo>
                    <a:pt x="148" y="5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7"/>
                  </a:lnTo>
                  <a:lnTo>
                    <a:pt x="149" y="7"/>
                  </a:lnTo>
                  <a:lnTo>
                    <a:pt x="149" y="7"/>
                  </a:lnTo>
                  <a:lnTo>
                    <a:pt x="149" y="7"/>
                  </a:lnTo>
                  <a:lnTo>
                    <a:pt x="150" y="7"/>
                  </a:lnTo>
                  <a:lnTo>
                    <a:pt x="150" y="7"/>
                  </a:lnTo>
                  <a:lnTo>
                    <a:pt x="151" y="7"/>
                  </a:lnTo>
                  <a:lnTo>
                    <a:pt x="151" y="7"/>
                  </a:lnTo>
                  <a:lnTo>
                    <a:pt x="151" y="8"/>
                  </a:lnTo>
                  <a:lnTo>
                    <a:pt x="152" y="8"/>
                  </a:lnTo>
                  <a:lnTo>
                    <a:pt x="152" y="9"/>
                  </a:lnTo>
                  <a:lnTo>
                    <a:pt x="152" y="9"/>
                  </a:lnTo>
                  <a:lnTo>
                    <a:pt x="152" y="9"/>
                  </a:lnTo>
                  <a:lnTo>
                    <a:pt x="151" y="10"/>
                  </a:lnTo>
                  <a:lnTo>
                    <a:pt x="153" y="10"/>
                  </a:lnTo>
                  <a:lnTo>
                    <a:pt x="153" y="10"/>
                  </a:lnTo>
                  <a:lnTo>
                    <a:pt x="153" y="10"/>
                  </a:lnTo>
                  <a:lnTo>
                    <a:pt x="154" y="10"/>
                  </a:lnTo>
                  <a:lnTo>
                    <a:pt x="154" y="10"/>
                  </a:lnTo>
                  <a:lnTo>
                    <a:pt x="154" y="11"/>
                  </a:lnTo>
                  <a:lnTo>
                    <a:pt x="154" y="11"/>
                  </a:lnTo>
                  <a:lnTo>
                    <a:pt x="154" y="11"/>
                  </a:lnTo>
                  <a:lnTo>
                    <a:pt x="155" y="11"/>
                  </a:lnTo>
                  <a:lnTo>
                    <a:pt x="155" y="10"/>
                  </a:lnTo>
                  <a:lnTo>
                    <a:pt x="156" y="10"/>
                  </a:lnTo>
                  <a:lnTo>
                    <a:pt x="159" y="10"/>
                  </a:lnTo>
                  <a:lnTo>
                    <a:pt x="160" y="10"/>
                  </a:lnTo>
                  <a:lnTo>
                    <a:pt x="160" y="10"/>
                  </a:lnTo>
                  <a:lnTo>
                    <a:pt x="160" y="9"/>
                  </a:lnTo>
                  <a:lnTo>
                    <a:pt x="160" y="9"/>
                  </a:lnTo>
                  <a:lnTo>
                    <a:pt x="160" y="9"/>
                  </a:lnTo>
                  <a:lnTo>
                    <a:pt x="160" y="9"/>
                  </a:lnTo>
                  <a:lnTo>
                    <a:pt x="160" y="9"/>
                  </a:lnTo>
                  <a:lnTo>
                    <a:pt x="161" y="9"/>
                  </a:lnTo>
                  <a:lnTo>
                    <a:pt x="161" y="9"/>
                  </a:lnTo>
                  <a:lnTo>
                    <a:pt x="161" y="9"/>
                  </a:lnTo>
                  <a:lnTo>
                    <a:pt x="162" y="9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4" y="7"/>
                  </a:lnTo>
                  <a:lnTo>
                    <a:pt x="164" y="7"/>
                  </a:lnTo>
                  <a:lnTo>
                    <a:pt x="165" y="7"/>
                  </a:lnTo>
                  <a:lnTo>
                    <a:pt x="165" y="7"/>
                  </a:lnTo>
                  <a:lnTo>
                    <a:pt x="165" y="7"/>
                  </a:lnTo>
                  <a:lnTo>
                    <a:pt x="166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8" y="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05" name="Freeform 216"/>
            <p:cNvSpPr>
              <a:spLocks/>
            </p:cNvSpPr>
            <p:nvPr>
              <p:custDataLst>
                <p:tags r:id="rId360"/>
              </p:custDataLst>
            </p:nvPr>
          </p:nvSpPr>
          <p:spPr bwMode="auto">
            <a:xfrm>
              <a:off x="6603793" y="2267237"/>
              <a:ext cx="76286" cy="348175"/>
            </a:xfrm>
            <a:custGeom>
              <a:avLst/>
              <a:gdLst/>
              <a:ahLst/>
              <a:cxnLst>
                <a:cxn ang="0">
                  <a:pos x="10" y="174"/>
                </a:cxn>
                <a:cxn ang="0">
                  <a:pos x="11" y="171"/>
                </a:cxn>
                <a:cxn ang="0">
                  <a:pos x="10" y="167"/>
                </a:cxn>
                <a:cxn ang="0">
                  <a:pos x="10" y="163"/>
                </a:cxn>
                <a:cxn ang="0">
                  <a:pos x="11" y="160"/>
                </a:cxn>
                <a:cxn ang="0">
                  <a:pos x="13" y="156"/>
                </a:cxn>
                <a:cxn ang="0">
                  <a:pos x="12" y="153"/>
                </a:cxn>
                <a:cxn ang="0">
                  <a:pos x="12" y="149"/>
                </a:cxn>
                <a:cxn ang="0">
                  <a:pos x="13" y="145"/>
                </a:cxn>
                <a:cxn ang="0">
                  <a:pos x="12" y="143"/>
                </a:cxn>
                <a:cxn ang="0">
                  <a:pos x="12" y="140"/>
                </a:cxn>
                <a:cxn ang="0">
                  <a:pos x="14" y="137"/>
                </a:cxn>
                <a:cxn ang="0">
                  <a:pos x="16" y="134"/>
                </a:cxn>
                <a:cxn ang="0">
                  <a:pos x="15" y="132"/>
                </a:cxn>
                <a:cxn ang="0">
                  <a:pos x="14" y="129"/>
                </a:cxn>
                <a:cxn ang="0">
                  <a:pos x="12" y="125"/>
                </a:cxn>
                <a:cxn ang="0">
                  <a:pos x="8" y="124"/>
                </a:cxn>
                <a:cxn ang="0">
                  <a:pos x="7" y="120"/>
                </a:cxn>
                <a:cxn ang="0">
                  <a:pos x="7" y="116"/>
                </a:cxn>
                <a:cxn ang="0">
                  <a:pos x="7" y="112"/>
                </a:cxn>
                <a:cxn ang="0">
                  <a:pos x="5" y="108"/>
                </a:cxn>
                <a:cxn ang="0">
                  <a:pos x="6" y="104"/>
                </a:cxn>
                <a:cxn ang="0">
                  <a:pos x="4" y="102"/>
                </a:cxn>
                <a:cxn ang="0">
                  <a:pos x="4" y="98"/>
                </a:cxn>
                <a:cxn ang="0">
                  <a:pos x="1" y="95"/>
                </a:cxn>
                <a:cxn ang="0">
                  <a:pos x="0" y="91"/>
                </a:cxn>
                <a:cxn ang="0">
                  <a:pos x="1" y="88"/>
                </a:cxn>
                <a:cxn ang="0">
                  <a:pos x="2" y="86"/>
                </a:cxn>
                <a:cxn ang="0">
                  <a:pos x="3" y="83"/>
                </a:cxn>
                <a:cxn ang="0">
                  <a:pos x="4" y="80"/>
                </a:cxn>
                <a:cxn ang="0">
                  <a:pos x="8" y="78"/>
                </a:cxn>
                <a:cxn ang="0">
                  <a:pos x="10" y="76"/>
                </a:cxn>
                <a:cxn ang="0">
                  <a:pos x="12" y="75"/>
                </a:cxn>
                <a:cxn ang="0">
                  <a:pos x="13" y="71"/>
                </a:cxn>
                <a:cxn ang="0">
                  <a:pos x="14" y="68"/>
                </a:cxn>
                <a:cxn ang="0">
                  <a:pos x="17" y="67"/>
                </a:cxn>
                <a:cxn ang="0">
                  <a:pos x="15" y="65"/>
                </a:cxn>
                <a:cxn ang="0">
                  <a:pos x="18" y="62"/>
                </a:cxn>
                <a:cxn ang="0">
                  <a:pos x="19" y="58"/>
                </a:cxn>
                <a:cxn ang="0">
                  <a:pos x="19" y="55"/>
                </a:cxn>
                <a:cxn ang="0">
                  <a:pos x="20" y="52"/>
                </a:cxn>
                <a:cxn ang="0">
                  <a:pos x="22" y="49"/>
                </a:cxn>
                <a:cxn ang="0">
                  <a:pos x="23" y="46"/>
                </a:cxn>
                <a:cxn ang="0">
                  <a:pos x="24" y="42"/>
                </a:cxn>
                <a:cxn ang="0">
                  <a:pos x="25" y="39"/>
                </a:cxn>
                <a:cxn ang="0">
                  <a:pos x="27" y="36"/>
                </a:cxn>
                <a:cxn ang="0">
                  <a:pos x="29" y="34"/>
                </a:cxn>
                <a:cxn ang="0">
                  <a:pos x="31" y="31"/>
                </a:cxn>
                <a:cxn ang="0">
                  <a:pos x="31" y="27"/>
                </a:cxn>
                <a:cxn ang="0">
                  <a:pos x="32" y="24"/>
                </a:cxn>
                <a:cxn ang="0">
                  <a:pos x="32" y="21"/>
                </a:cxn>
                <a:cxn ang="0">
                  <a:pos x="33" y="19"/>
                </a:cxn>
                <a:cxn ang="0">
                  <a:pos x="33" y="16"/>
                </a:cxn>
                <a:cxn ang="0">
                  <a:pos x="34" y="14"/>
                </a:cxn>
                <a:cxn ang="0">
                  <a:pos x="35" y="12"/>
                </a:cxn>
                <a:cxn ang="0">
                  <a:pos x="35" y="10"/>
                </a:cxn>
                <a:cxn ang="0">
                  <a:pos x="35" y="8"/>
                </a:cxn>
                <a:cxn ang="0">
                  <a:pos x="37" y="5"/>
                </a:cxn>
                <a:cxn ang="0">
                  <a:pos x="38" y="2"/>
                </a:cxn>
              </a:cxnLst>
              <a:rect l="0" t="0" r="r" b="b"/>
              <a:pathLst>
                <a:path w="39" h="178">
                  <a:moveTo>
                    <a:pt x="9" y="178"/>
                  </a:moveTo>
                  <a:lnTo>
                    <a:pt x="9" y="177"/>
                  </a:lnTo>
                  <a:lnTo>
                    <a:pt x="9" y="177"/>
                  </a:lnTo>
                  <a:lnTo>
                    <a:pt x="10" y="176"/>
                  </a:lnTo>
                  <a:lnTo>
                    <a:pt x="10" y="176"/>
                  </a:lnTo>
                  <a:lnTo>
                    <a:pt x="10" y="175"/>
                  </a:lnTo>
                  <a:lnTo>
                    <a:pt x="10" y="175"/>
                  </a:lnTo>
                  <a:lnTo>
                    <a:pt x="10" y="175"/>
                  </a:lnTo>
                  <a:lnTo>
                    <a:pt x="10" y="175"/>
                  </a:lnTo>
                  <a:lnTo>
                    <a:pt x="10" y="174"/>
                  </a:lnTo>
                  <a:lnTo>
                    <a:pt x="10" y="174"/>
                  </a:lnTo>
                  <a:lnTo>
                    <a:pt x="10" y="173"/>
                  </a:lnTo>
                  <a:lnTo>
                    <a:pt x="10" y="173"/>
                  </a:lnTo>
                  <a:lnTo>
                    <a:pt x="11" y="173"/>
                  </a:lnTo>
                  <a:lnTo>
                    <a:pt x="11" y="173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11" y="171"/>
                  </a:lnTo>
                  <a:lnTo>
                    <a:pt x="11" y="171"/>
                  </a:lnTo>
                  <a:lnTo>
                    <a:pt x="11" y="171"/>
                  </a:lnTo>
                  <a:lnTo>
                    <a:pt x="11" y="170"/>
                  </a:lnTo>
                  <a:lnTo>
                    <a:pt x="11" y="170"/>
                  </a:lnTo>
                  <a:lnTo>
                    <a:pt x="11" y="169"/>
                  </a:lnTo>
                  <a:lnTo>
                    <a:pt x="11" y="169"/>
                  </a:lnTo>
                  <a:lnTo>
                    <a:pt x="11" y="169"/>
                  </a:lnTo>
                  <a:lnTo>
                    <a:pt x="11" y="169"/>
                  </a:lnTo>
                  <a:lnTo>
                    <a:pt x="10" y="168"/>
                  </a:lnTo>
                  <a:lnTo>
                    <a:pt x="10" y="168"/>
                  </a:lnTo>
                  <a:lnTo>
                    <a:pt x="10" y="168"/>
                  </a:lnTo>
                  <a:lnTo>
                    <a:pt x="10" y="167"/>
                  </a:lnTo>
                  <a:lnTo>
                    <a:pt x="10" y="167"/>
                  </a:lnTo>
                  <a:lnTo>
                    <a:pt x="10" y="166"/>
                  </a:lnTo>
                  <a:lnTo>
                    <a:pt x="10" y="166"/>
                  </a:lnTo>
                  <a:lnTo>
                    <a:pt x="10" y="165"/>
                  </a:lnTo>
                  <a:lnTo>
                    <a:pt x="10" y="165"/>
                  </a:lnTo>
                  <a:lnTo>
                    <a:pt x="10" y="164"/>
                  </a:lnTo>
                  <a:lnTo>
                    <a:pt x="10" y="164"/>
                  </a:lnTo>
                  <a:lnTo>
                    <a:pt x="10" y="164"/>
                  </a:lnTo>
                  <a:lnTo>
                    <a:pt x="10" y="164"/>
                  </a:lnTo>
                  <a:lnTo>
                    <a:pt x="10" y="163"/>
                  </a:lnTo>
                  <a:lnTo>
                    <a:pt x="10" y="163"/>
                  </a:lnTo>
                  <a:lnTo>
                    <a:pt x="10" y="163"/>
                  </a:lnTo>
                  <a:lnTo>
                    <a:pt x="10" y="162"/>
                  </a:lnTo>
                  <a:lnTo>
                    <a:pt x="11" y="162"/>
                  </a:lnTo>
                  <a:lnTo>
                    <a:pt x="11" y="162"/>
                  </a:lnTo>
                  <a:lnTo>
                    <a:pt x="11" y="161"/>
                  </a:lnTo>
                  <a:lnTo>
                    <a:pt x="11" y="161"/>
                  </a:lnTo>
                  <a:lnTo>
                    <a:pt x="11" y="160"/>
                  </a:lnTo>
                  <a:lnTo>
                    <a:pt x="11" y="160"/>
                  </a:lnTo>
                  <a:lnTo>
                    <a:pt x="11" y="160"/>
                  </a:lnTo>
                  <a:lnTo>
                    <a:pt x="11" y="160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2" y="158"/>
                  </a:lnTo>
                  <a:lnTo>
                    <a:pt x="12" y="158"/>
                  </a:lnTo>
                  <a:lnTo>
                    <a:pt x="12" y="158"/>
                  </a:lnTo>
                  <a:lnTo>
                    <a:pt x="13" y="157"/>
                  </a:lnTo>
                  <a:lnTo>
                    <a:pt x="13" y="156"/>
                  </a:lnTo>
                  <a:lnTo>
                    <a:pt x="13" y="156"/>
                  </a:lnTo>
                  <a:lnTo>
                    <a:pt x="13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3" y="155"/>
                  </a:lnTo>
                  <a:lnTo>
                    <a:pt x="13" y="154"/>
                  </a:lnTo>
                  <a:lnTo>
                    <a:pt x="12" y="154"/>
                  </a:lnTo>
                  <a:lnTo>
                    <a:pt x="12" y="153"/>
                  </a:lnTo>
                  <a:lnTo>
                    <a:pt x="12" y="153"/>
                  </a:lnTo>
                  <a:lnTo>
                    <a:pt x="12" y="153"/>
                  </a:lnTo>
                  <a:lnTo>
                    <a:pt x="12" y="152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0"/>
                  </a:lnTo>
                  <a:lnTo>
                    <a:pt x="12" y="150"/>
                  </a:lnTo>
                  <a:lnTo>
                    <a:pt x="12" y="149"/>
                  </a:lnTo>
                  <a:lnTo>
                    <a:pt x="12" y="149"/>
                  </a:lnTo>
                  <a:lnTo>
                    <a:pt x="12" y="149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6"/>
                  </a:lnTo>
                  <a:lnTo>
                    <a:pt x="12" y="146"/>
                  </a:lnTo>
                  <a:lnTo>
                    <a:pt x="13" y="146"/>
                  </a:lnTo>
                  <a:lnTo>
                    <a:pt x="13" y="145"/>
                  </a:lnTo>
                  <a:lnTo>
                    <a:pt x="13" y="145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12" y="144"/>
                  </a:lnTo>
                  <a:lnTo>
                    <a:pt x="12" y="144"/>
                  </a:lnTo>
                  <a:lnTo>
                    <a:pt x="12" y="144"/>
                  </a:lnTo>
                  <a:lnTo>
                    <a:pt x="12" y="144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2"/>
                  </a:lnTo>
                  <a:lnTo>
                    <a:pt x="12" y="142"/>
                  </a:lnTo>
                  <a:lnTo>
                    <a:pt x="12" y="142"/>
                  </a:lnTo>
                  <a:lnTo>
                    <a:pt x="11" y="142"/>
                  </a:lnTo>
                  <a:lnTo>
                    <a:pt x="11" y="141"/>
                  </a:lnTo>
                  <a:lnTo>
                    <a:pt x="11" y="141"/>
                  </a:lnTo>
                  <a:lnTo>
                    <a:pt x="12" y="141"/>
                  </a:lnTo>
                  <a:lnTo>
                    <a:pt x="12" y="140"/>
                  </a:lnTo>
                  <a:lnTo>
                    <a:pt x="12" y="140"/>
                  </a:lnTo>
                  <a:lnTo>
                    <a:pt x="12" y="140"/>
                  </a:lnTo>
                  <a:lnTo>
                    <a:pt x="12" y="140"/>
                  </a:lnTo>
                  <a:lnTo>
                    <a:pt x="12" y="139"/>
                  </a:lnTo>
                  <a:lnTo>
                    <a:pt x="12" y="139"/>
                  </a:lnTo>
                  <a:lnTo>
                    <a:pt x="12" y="138"/>
                  </a:lnTo>
                  <a:lnTo>
                    <a:pt x="12" y="138"/>
                  </a:lnTo>
                  <a:lnTo>
                    <a:pt x="13" y="138"/>
                  </a:lnTo>
                  <a:lnTo>
                    <a:pt x="13" y="138"/>
                  </a:lnTo>
                  <a:lnTo>
                    <a:pt x="13" y="137"/>
                  </a:lnTo>
                  <a:lnTo>
                    <a:pt x="13" y="137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6"/>
                  </a:lnTo>
                  <a:lnTo>
                    <a:pt x="14" y="136"/>
                  </a:lnTo>
                  <a:lnTo>
                    <a:pt x="15" y="135"/>
                  </a:lnTo>
                  <a:lnTo>
                    <a:pt x="15" y="135"/>
                  </a:lnTo>
                  <a:lnTo>
                    <a:pt x="15" y="135"/>
                  </a:lnTo>
                  <a:lnTo>
                    <a:pt x="15" y="135"/>
                  </a:lnTo>
                  <a:lnTo>
                    <a:pt x="15" y="135"/>
                  </a:lnTo>
                  <a:lnTo>
                    <a:pt x="15" y="134"/>
                  </a:lnTo>
                  <a:lnTo>
                    <a:pt x="16" y="134"/>
                  </a:lnTo>
                  <a:lnTo>
                    <a:pt x="16" y="134"/>
                  </a:lnTo>
                  <a:lnTo>
                    <a:pt x="16" y="133"/>
                  </a:lnTo>
                  <a:lnTo>
                    <a:pt x="15" y="133"/>
                  </a:lnTo>
                  <a:lnTo>
                    <a:pt x="16" y="133"/>
                  </a:lnTo>
                  <a:lnTo>
                    <a:pt x="15" y="133"/>
                  </a:lnTo>
                  <a:lnTo>
                    <a:pt x="15" y="133"/>
                  </a:lnTo>
                  <a:lnTo>
                    <a:pt x="15" y="133"/>
                  </a:lnTo>
                  <a:lnTo>
                    <a:pt x="16" y="133"/>
                  </a:lnTo>
                  <a:lnTo>
                    <a:pt x="15" y="132"/>
                  </a:lnTo>
                  <a:lnTo>
                    <a:pt x="15" y="132"/>
                  </a:lnTo>
                  <a:lnTo>
                    <a:pt x="15" y="131"/>
                  </a:lnTo>
                  <a:lnTo>
                    <a:pt x="15" y="131"/>
                  </a:lnTo>
                  <a:lnTo>
                    <a:pt x="15" y="131"/>
                  </a:lnTo>
                  <a:lnTo>
                    <a:pt x="15" y="131"/>
                  </a:lnTo>
                  <a:lnTo>
                    <a:pt x="15" y="130"/>
                  </a:lnTo>
                  <a:lnTo>
                    <a:pt x="15" y="130"/>
                  </a:lnTo>
                  <a:lnTo>
                    <a:pt x="15" y="129"/>
                  </a:lnTo>
                  <a:lnTo>
                    <a:pt x="15" y="129"/>
                  </a:lnTo>
                  <a:lnTo>
                    <a:pt x="15" y="129"/>
                  </a:lnTo>
                  <a:lnTo>
                    <a:pt x="14" y="129"/>
                  </a:lnTo>
                  <a:lnTo>
                    <a:pt x="14" y="128"/>
                  </a:lnTo>
                  <a:lnTo>
                    <a:pt x="14" y="128"/>
                  </a:lnTo>
                  <a:lnTo>
                    <a:pt x="13" y="127"/>
                  </a:lnTo>
                  <a:lnTo>
                    <a:pt x="13" y="127"/>
                  </a:lnTo>
                  <a:lnTo>
                    <a:pt x="13" y="127"/>
                  </a:lnTo>
                  <a:lnTo>
                    <a:pt x="13" y="126"/>
                  </a:lnTo>
                  <a:lnTo>
                    <a:pt x="12" y="126"/>
                  </a:lnTo>
                  <a:lnTo>
                    <a:pt x="12" y="126"/>
                  </a:lnTo>
                  <a:lnTo>
                    <a:pt x="12" y="125"/>
                  </a:lnTo>
                  <a:lnTo>
                    <a:pt x="12" y="125"/>
                  </a:lnTo>
                  <a:lnTo>
                    <a:pt x="11" y="125"/>
                  </a:lnTo>
                  <a:lnTo>
                    <a:pt x="11" y="124"/>
                  </a:lnTo>
                  <a:lnTo>
                    <a:pt x="11" y="124"/>
                  </a:lnTo>
                  <a:lnTo>
                    <a:pt x="10" y="124"/>
                  </a:lnTo>
                  <a:lnTo>
                    <a:pt x="10" y="125"/>
                  </a:lnTo>
                  <a:lnTo>
                    <a:pt x="10" y="124"/>
                  </a:lnTo>
                  <a:lnTo>
                    <a:pt x="9" y="124"/>
                  </a:lnTo>
                  <a:lnTo>
                    <a:pt x="9" y="124"/>
                  </a:lnTo>
                  <a:lnTo>
                    <a:pt x="9" y="124"/>
                  </a:lnTo>
                  <a:lnTo>
                    <a:pt x="8" y="124"/>
                  </a:lnTo>
                  <a:lnTo>
                    <a:pt x="8" y="124"/>
                  </a:lnTo>
                  <a:lnTo>
                    <a:pt x="8" y="124"/>
                  </a:lnTo>
                  <a:lnTo>
                    <a:pt x="8" y="123"/>
                  </a:lnTo>
                  <a:lnTo>
                    <a:pt x="8" y="122"/>
                  </a:lnTo>
                  <a:lnTo>
                    <a:pt x="7" y="122"/>
                  </a:lnTo>
                  <a:lnTo>
                    <a:pt x="7" y="121"/>
                  </a:lnTo>
                  <a:lnTo>
                    <a:pt x="7" y="121"/>
                  </a:lnTo>
                  <a:lnTo>
                    <a:pt x="7" y="120"/>
                  </a:lnTo>
                  <a:lnTo>
                    <a:pt x="7" y="120"/>
                  </a:lnTo>
                  <a:lnTo>
                    <a:pt x="7" y="120"/>
                  </a:lnTo>
                  <a:lnTo>
                    <a:pt x="7" y="120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7" y="118"/>
                  </a:lnTo>
                  <a:lnTo>
                    <a:pt x="7" y="118"/>
                  </a:lnTo>
                  <a:lnTo>
                    <a:pt x="7" y="118"/>
                  </a:lnTo>
                  <a:lnTo>
                    <a:pt x="7" y="117"/>
                  </a:lnTo>
                  <a:lnTo>
                    <a:pt x="7" y="117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5" y="105"/>
                  </a:lnTo>
                  <a:lnTo>
                    <a:pt x="5" y="105"/>
                  </a:lnTo>
                  <a:lnTo>
                    <a:pt x="5" y="104"/>
                  </a:lnTo>
                  <a:lnTo>
                    <a:pt x="6" y="104"/>
                  </a:lnTo>
                  <a:lnTo>
                    <a:pt x="6" y="104"/>
                  </a:lnTo>
                  <a:lnTo>
                    <a:pt x="5" y="104"/>
                  </a:lnTo>
                  <a:lnTo>
                    <a:pt x="5" y="104"/>
                  </a:lnTo>
                  <a:lnTo>
                    <a:pt x="5" y="103"/>
                  </a:lnTo>
                  <a:lnTo>
                    <a:pt x="5" y="103"/>
                  </a:lnTo>
                  <a:lnTo>
                    <a:pt x="5" y="103"/>
                  </a:lnTo>
                  <a:lnTo>
                    <a:pt x="5" y="103"/>
                  </a:lnTo>
                  <a:lnTo>
                    <a:pt x="5" y="102"/>
                  </a:lnTo>
                  <a:lnTo>
                    <a:pt x="5" y="102"/>
                  </a:lnTo>
                  <a:lnTo>
                    <a:pt x="4" y="102"/>
                  </a:lnTo>
                  <a:lnTo>
                    <a:pt x="4" y="102"/>
                  </a:lnTo>
                  <a:lnTo>
                    <a:pt x="4" y="101"/>
                  </a:lnTo>
                  <a:lnTo>
                    <a:pt x="4" y="101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3" y="99"/>
                  </a:lnTo>
                  <a:lnTo>
                    <a:pt x="3" y="99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3" y="98"/>
                  </a:lnTo>
                  <a:lnTo>
                    <a:pt x="3" y="97"/>
                  </a:lnTo>
                  <a:lnTo>
                    <a:pt x="3" y="97"/>
                  </a:lnTo>
                  <a:lnTo>
                    <a:pt x="3" y="97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5"/>
                  </a:lnTo>
                  <a:lnTo>
                    <a:pt x="2" y="95"/>
                  </a:lnTo>
                  <a:lnTo>
                    <a:pt x="1" y="95"/>
                  </a:lnTo>
                  <a:lnTo>
                    <a:pt x="1" y="94"/>
                  </a:lnTo>
                  <a:lnTo>
                    <a:pt x="1" y="94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" y="91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89"/>
                  </a:lnTo>
                  <a:lnTo>
                    <a:pt x="1" y="89"/>
                  </a:lnTo>
                  <a:lnTo>
                    <a:pt x="1" y="89"/>
                  </a:lnTo>
                  <a:lnTo>
                    <a:pt x="1" y="89"/>
                  </a:lnTo>
                  <a:lnTo>
                    <a:pt x="1" y="88"/>
                  </a:lnTo>
                  <a:lnTo>
                    <a:pt x="1" y="88"/>
                  </a:lnTo>
                  <a:lnTo>
                    <a:pt x="1" y="88"/>
                  </a:lnTo>
                  <a:lnTo>
                    <a:pt x="1" y="87"/>
                  </a:lnTo>
                  <a:lnTo>
                    <a:pt x="2" y="87"/>
                  </a:lnTo>
                  <a:lnTo>
                    <a:pt x="2" y="87"/>
                  </a:lnTo>
                  <a:lnTo>
                    <a:pt x="1" y="87"/>
                  </a:lnTo>
                  <a:lnTo>
                    <a:pt x="1" y="86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2" y="85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3" y="84"/>
                  </a:lnTo>
                  <a:lnTo>
                    <a:pt x="3" y="84"/>
                  </a:lnTo>
                  <a:lnTo>
                    <a:pt x="3" y="83"/>
                  </a:lnTo>
                  <a:lnTo>
                    <a:pt x="3" y="83"/>
                  </a:lnTo>
                  <a:lnTo>
                    <a:pt x="3" y="83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82"/>
                  </a:lnTo>
                  <a:lnTo>
                    <a:pt x="3" y="82"/>
                  </a:lnTo>
                  <a:lnTo>
                    <a:pt x="3" y="82"/>
                  </a:lnTo>
                  <a:lnTo>
                    <a:pt x="3" y="81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5" y="79"/>
                  </a:lnTo>
                  <a:lnTo>
                    <a:pt x="5" y="79"/>
                  </a:lnTo>
                  <a:lnTo>
                    <a:pt x="5" y="79"/>
                  </a:lnTo>
                  <a:lnTo>
                    <a:pt x="6" y="79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0" y="76"/>
                  </a:lnTo>
                  <a:lnTo>
                    <a:pt x="10" y="76"/>
                  </a:lnTo>
                  <a:lnTo>
                    <a:pt x="10" y="76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4"/>
                  </a:lnTo>
                  <a:lnTo>
                    <a:pt x="11" y="74"/>
                  </a:lnTo>
                  <a:lnTo>
                    <a:pt x="11" y="74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0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3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4" y="67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6" y="67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5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7" y="64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1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19" y="57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20" y="53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4" y="45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6" y="37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0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3"/>
                  </a:lnTo>
                  <a:lnTo>
                    <a:pt x="33" y="23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2" y="22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3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5" y="13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6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5" y="10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06" name="Freeform 217"/>
            <p:cNvSpPr>
              <a:spLocks/>
            </p:cNvSpPr>
            <p:nvPr>
              <p:custDataLst>
                <p:tags r:id="rId361"/>
              </p:custDataLst>
            </p:nvPr>
          </p:nvSpPr>
          <p:spPr bwMode="auto">
            <a:xfrm>
              <a:off x="6609662" y="2615410"/>
              <a:ext cx="277758" cy="134967"/>
            </a:xfrm>
            <a:custGeom>
              <a:avLst/>
              <a:gdLst/>
              <a:ahLst/>
              <a:cxnLst>
                <a:cxn ang="0">
                  <a:pos x="139" y="44"/>
                </a:cxn>
                <a:cxn ang="0">
                  <a:pos x="137" y="47"/>
                </a:cxn>
                <a:cxn ang="0">
                  <a:pos x="133" y="45"/>
                </a:cxn>
                <a:cxn ang="0">
                  <a:pos x="129" y="46"/>
                </a:cxn>
                <a:cxn ang="0">
                  <a:pos x="126" y="43"/>
                </a:cxn>
                <a:cxn ang="0">
                  <a:pos x="123" y="40"/>
                </a:cxn>
                <a:cxn ang="0">
                  <a:pos x="119" y="42"/>
                </a:cxn>
                <a:cxn ang="0">
                  <a:pos x="116" y="44"/>
                </a:cxn>
                <a:cxn ang="0">
                  <a:pos x="113" y="45"/>
                </a:cxn>
                <a:cxn ang="0">
                  <a:pos x="110" y="47"/>
                </a:cxn>
                <a:cxn ang="0">
                  <a:pos x="107" y="46"/>
                </a:cxn>
                <a:cxn ang="0">
                  <a:pos x="103" y="47"/>
                </a:cxn>
                <a:cxn ang="0">
                  <a:pos x="101" y="49"/>
                </a:cxn>
                <a:cxn ang="0">
                  <a:pos x="98" y="52"/>
                </a:cxn>
                <a:cxn ang="0">
                  <a:pos x="98" y="56"/>
                </a:cxn>
                <a:cxn ang="0">
                  <a:pos x="94" y="56"/>
                </a:cxn>
                <a:cxn ang="0">
                  <a:pos x="91" y="58"/>
                </a:cxn>
                <a:cxn ang="0">
                  <a:pos x="89" y="60"/>
                </a:cxn>
                <a:cxn ang="0">
                  <a:pos x="87" y="64"/>
                </a:cxn>
                <a:cxn ang="0">
                  <a:pos x="84" y="67"/>
                </a:cxn>
                <a:cxn ang="0">
                  <a:pos x="81" y="67"/>
                </a:cxn>
                <a:cxn ang="0">
                  <a:pos x="79" y="68"/>
                </a:cxn>
                <a:cxn ang="0">
                  <a:pos x="76" y="68"/>
                </a:cxn>
                <a:cxn ang="0">
                  <a:pos x="73" y="66"/>
                </a:cxn>
                <a:cxn ang="0">
                  <a:pos x="70" y="64"/>
                </a:cxn>
                <a:cxn ang="0">
                  <a:pos x="66" y="62"/>
                </a:cxn>
                <a:cxn ang="0">
                  <a:pos x="63" y="62"/>
                </a:cxn>
                <a:cxn ang="0">
                  <a:pos x="58" y="62"/>
                </a:cxn>
                <a:cxn ang="0">
                  <a:pos x="55" y="61"/>
                </a:cxn>
                <a:cxn ang="0">
                  <a:pos x="52" y="58"/>
                </a:cxn>
                <a:cxn ang="0">
                  <a:pos x="49" y="56"/>
                </a:cxn>
                <a:cxn ang="0">
                  <a:pos x="46" y="54"/>
                </a:cxn>
                <a:cxn ang="0">
                  <a:pos x="44" y="49"/>
                </a:cxn>
                <a:cxn ang="0">
                  <a:pos x="41" y="47"/>
                </a:cxn>
                <a:cxn ang="0">
                  <a:pos x="39" y="42"/>
                </a:cxn>
                <a:cxn ang="0">
                  <a:pos x="39" y="38"/>
                </a:cxn>
                <a:cxn ang="0">
                  <a:pos x="39" y="35"/>
                </a:cxn>
                <a:cxn ang="0">
                  <a:pos x="42" y="32"/>
                </a:cxn>
                <a:cxn ang="0">
                  <a:pos x="40" y="29"/>
                </a:cxn>
                <a:cxn ang="0">
                  <a:pos x="40" y="25"/>
                </a:cxn>
                <a:cxn ang="0">
                  <a:pos x="38" y="23"/>
                </a:cxn>
                <a:cxn ang="0">
                  <a:pos x="35" y="20"/>
                </a:cxn>
                <a:cxn ang="0">
                  <a:pos x="32" y="15"/>
                </a:cxn>
                <a:cxn ang="0">
                  <a:pos x="29" y="12"/>
                </a:cxn>
                <a:cxn ang="0">
                  <a:pos x="29" y="7"/>
                </a:cxn>
                <a:cxn ang="0">
                  <a:pos x="26" y="5"/>
                </a:cxn>
                <a:cxn ang="0">
                  <a:pos x="23" y="7"/>
                </a:cxn>
                <a:cxn ang="0">
                  <a:pos x="20" y="9"/>
                </a:cxn>
                <a:cxn ang="0">
                  <a:pos x="17" y="10"/>
                </a:cxn>
                <a:cxn ang="0">
                  <a:pos x="17" y="13"/>
                </a:cxn>
                <a:cxn ang="0">
                  <a:pos x="14" y="16"/>
                </a:cxn>
                <a:cxn ang="0">
                  <a:pos x="11" y="17"/>
                </a:cxn>
                <a:cxn ang="0">
                  <a:pos x="7" y="16"/>
                </a:cxn>
                <a:cxn ang="0">
                  <a:pos x="3" y="16"/>
                </a:cxn>
                <a:cxn ang="0">
                  <a:pos x="0" y="14"/>
                </a:cxn>
                <a:cxn ang="0">
                  <a:pos x="1" y="11"/>
                </a:cxn>
                <a:cxn ang="0">
                  <a:pos x="3" y="9"/>
                </a:cxn>
                <a:cxn ang="0">
                  <a:pos x="5" y="6"/>
                </a:cxn>
                <a:cxn ang="0">
                  <a:pos x="7" y="2"/>
                </a:cxn>
              </a:cxnLst>
              <a:rect l="0" t="0" r="r" b="b"/>
              <a:pathLst>
                <a:path w="142" h="69">
                  <a:moveTo>
                    <a:pt x="142" y="43"/>
                  </a:moveTo>
                  <a:lnTo>
                    <a:pt x="142" y="43"/>
                  </a:lnTo>
                  <a:lnTo>
                    <a:pt x="141" y="43"/>
                  </a:lnTo>
                  <a:lnTo>
                    <a:pt x="141" y="43"/>
                  </a:lnTo>
                  <a:lnTo>
                    <a:pt x="140" y="43"/>
                  </a:lnTo>
                  <a:lnTo>
                    <a:pt x="140" y="43"/>
                  </a:lnTo>
                  <a:lnTo>
                    <a:pt x="140" y="43"/>
                  </a:lnTo>
                  <a:lnTo>
                    <a:pt x="140" y="44"/>
                  </a:lnTo>
                  <a:lnTo>
                    <a:pt x="139" y="44"/>
                  </a:lnTo>
                  <a:lnTo>
                    <a:pt x="139" y="44"/>
                  </a:lnTo>
                  <a:lnTo>
                    <a:pt x="139" y="44"/>
                  </a:lnTo>
                  <a:lnTo>
                    <a:pt x="139" y="45"/>
                  </a:lnTo>
                  <a:lnTo>
                    <a:pt x="139" y="45"/>
                  </a:lnTo>
                  <a:lnTo>
                    <a:pt x="139" y="46"/>
                  </a:lnTo>
                  <a:lnTo>
                    <a:pt x="139" y="46"/>
                  </a:lnTo>
                  <a:lnTo>
                    <a:pt x="139" y="46"/>
                  </a:lnTo>
                  <a:lnTo>
                    <a:pt x="138" y="46"/>
                  </a:lnTo>
                  <a:lnTo>
                    <a:pt x="138" y="46"/>
                  </a:lnTo>
                  <a:lnTo>
                    <a:pt x="137" y="47"/>
                  </a:lnTo>
                  <a:lnTo>
                    <a:pt x="137" y="47"/>
                  </a:lnTo>
                  <a:lnTo>
                    <a:pt x="136" y="47"/>
                  </a:lnTo>
                  <a:lnTo>
                    <a:pt x="136" y="47"/>
                  </a:lnTo>
                  <a:lnTo>
                    <a:pt x="135" y="46"/>
                  </a:lnTo>
                  <a:lnTo>
                    <a:pt x="135" y="46"/>
                  </a:lnTo>
                  <a:lnTo>
                    <a:pt x="134" y="46"/>
                  </a:lnTo>
                  <a:lnTo>
                    <a:pt x="134" y="46"/>
                  </a:lnTo>
                  <a:lnTo>
                    <a:pt x="134" y="46"/>
                  </a:lnTo>
                  <a:lnTo>
                    <a:pt x="133" y="45"/>
                  </a:lnTo>
                  <a:lnTo>
                    <a:pt x="133" y="45"/>
                  </a:lnTo>
                  <a:lnTo>
                    <a:pt x="133" y="45"/>
                  </a:lnTo>
                  <a:lnTo>
                    <a:pt x="132" y="45"/>
                  </a:lnTo>
                  <a:lnTo>
                    <a:pt x="132" y="45"/>
                  </a:lnTo>
                  <a:lnTo>
                    <a:pt x="132" y="45"/>
                  </a:lnTo>
                  <a:lnTo>
                    <a:pt x="131" y="45"/>
                  </a:lnTo>
                  <a:lnTo>
                    <a:pt x="131" y="45"/>
                  </a:lnTo>
                  <a:lnTo>
                    <a:pt x="131" y="45"/>
                  </a:lnTo>
                  <a:lnTo>
                    <a:pt x="130" y="46"/>
                  </a:lnTo>
                  <a:lnTo>
                    <a:pt x="130" y="46"/>
                  </a:lnTo>
                  <a:lnTo>
                    <a:pt x="129" y="46"/>
                  </a:lnTo>
                  <a:lnTo>
                    <a:pt x="129" y="46"/>
                  </a:lnTo>
                  <a:lnTo>
                    <a:pt x="128" y="46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127" y="45"/>
                  </a:lnTo>
                  <a:lnTo>
                    <a:pt x="127" y="44"/>
                  </a:lnTo>
                  <a:lnTo>
                    <a:pt x="127" y="44"/>
                  </a:lnTo>
                  <a:lnTo>
                    <a:pt x="127" y="44"/>
                  </a:lnTo>
                  <a:lnTo>
                    <a:pt x="127" y="44"/>
                  </a:lnTo>
                  <a:lnTo>
                    <a:pt x="126" y="43"/>
                  </a:lnTo>
                  <a:lnTo>
                    <a:pt x="126" y="43"/>
                  </a:lnTo>
                  <a:lnTo>
                    <a:pt x="126" y="42"/>
                  </a:lnTo>
                  <a:lnTo>
                    <a:pt x="126" y="42"/>
                  </a:lnTo>
                  <a:lnTo>
                    <a:pt x="125" y="42"/>
                  </a:lnTo>
                  <a:lnTo>
                    <a:pt x="125" y="41"/>
                  </a:lnTo>
                  <a:lnTo>
                    <a:pt x="125" y="41"/>
                  </a:lnTo>
                  <a:lnTo>
                    <a:pt x="125" y="40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3" y="40"/>
                  </a:lnTo>
                  <a:lnTo>
                    <a:pt x="123" y="40"/>
                  </a:lnTo>
                  <a:lnTo>
                    <a:pt x="122" y="40"/>
                  </a:lnTo>
                  <a:lnTo>
                    <a:pt x="122" y="40"/>
                  </a:lnTo>
                  <a:lnTo>
                    <a:pt x="121" y="40"/>
                  </a:lnTo>
                  <a:lnTo>
                    <a:pt x="121" y="41"/>
                  </a:lnTo>
                  <a:lnTo>
                    <a:pt x="121" y="41"/>
                  </a:lnTo>
                  <a:lnTo>
                    <a:pt x="121" y="42"/>
                  </a:lnTo>
                  <a:lnTo>
                    <a:pt x="120" y="42"/>
                  </a:lnTo>
                  <a:lnTo>
                    <a:pt x="120" y="42"/>
                  </a:lnTo>
                  <a:lnTo>
                    <a:pt x="120" y="42"/>
                  </a:lnTo>
                  <a:lnTo>
                    <a:pt x="119" y="42"/>
                  </a:lnTo>
                  <a:lnTo>
                    <a:pt x="119" y="43"/>
                  </a:lnTo>
                  <a:lnTo>
                    <a:pt x="119" y="43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17" y="44"/>
                  </a:lnTo>
                  <a:lnTo>
                    <a:pt x="117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5" y="44"/>
                  </a:lnTo>
                  <a:lnTo>
                    <a:pt x="115" y="44"/>
                  </a:lnTo>
                  <a:lnTo>
                    <a:pt x="115" y="44"/>
                  </a:lnTo>
                  <a:lnTo>
                    <a:pt x="114" y="44"/>
                  </a:lnTo>
                  <a:lnTo>
                    <a:pt x="114" y="44"/>
                  </a:lnTo>
                  <a:lnTo>
                    <a:pt x="114" y="44"/>
                  </a:lnTo>
                  <a:lnTo>
                    <a:pt x="114" y="44"/>
                  </a:lnTo>
                  <a:lnTo>
                    <a:pt x="113" y="45"/>
                  </a:lnTo>
                  <a:lnTo>
                    <a:pt x="113" y="45"/>
                  </a:lnTo>
                  <a:lnTo>
                    <a:pt x="113" y="46"/>
                  </a:lnTo>
                  <a:lnTo>
                    <a:pt x="113" y="46"/>
                  </a:lnTo>
                  <a:lnTo>
                    <a:pt x="112" y="46"/>
                  </a:lnTo>
                  <a:lnTo>
                    <a:pt x="112" y="46"/>
                  </a:lnTo>
                  <a:lnTo>
                    <a:pt x="112" y="46"/>
                  </a:lnTo>
                  <a:lnTo>
                    <a:pt x="112" y="47"/>
                  </a:lnTo>
                  <a:lnTo>
                    <a:pt x="112" y="47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10" y="47"/>
                  </a:lnTo>
                  <a:lnTo>
                    <a:pt x="110" y="47"/>
                  </a:lnTo>
                  <a:lnTo>
                    <a:pt x="109" y="47"/>
                  </a:lnTo>
                  <a:lnTo>
                    <a:pt x="109" y="47"/>
                  </a:lnTo>
                  <a:lnTo>
                    <a:pt x="108" y="47"/>
                  </a:lnTo>
                  <a:lnTo>
                    <a:pt x="108" y="47"/>
                  </a:lnTo>
                  <a:lnTo>
                    <a:pt x="108" y="46"/>
                  </a:lnTo>
                  <a:lnTo>
                    <a:pt x="107" y="46"/>
                  </a:lnTo>
                  <a:lnTo>
                    <a:pt x="107" y="46"/>
                  </a:lnTo>
                  <a:lnTo>
                    <a:pt x="107" y="46"/>
                  </a:lnTo>
                  <a:lnTo>
                    <a:pt x="107" y="46"/>
                  </a:lnTo>
                  <a:lnTo>
                    <a:pt x="106" y="46"/>
                  </a:lnTo>
                  <a:lnTo>
                    <a:pt x="106" y="46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04" y="46"/>
                  </a:lnTo>
                  <a:lnTo>
                    <a:pt x="104" y="46"/>
                  </a:lnTo>
                  <a:lnTo>
                    <a:pt x="104" y="46"/>
                  </a:lnTo>
                  <a:lnTo>
                    <a:pt x="103" y="46"/>
                  </a:lnTo>
                  <a:lnTo>
                    <a:pt x="103" y="47"/>
                  </a:lnTo>
                  <a:lnTo>
                    <a:pt x="103" y="47"/>
                  </a:lnTo>
                  <a:lnTo>
                    <a:pt x="103" y="48"/>
                  </a:lnTo>
                  <a:lnTo>
                    <a:pt x="102" y="48"/>
                  </a:lnTo>
                  <a:lnTo>
                    <a:pt x="102" y="48"/>
                  </a:lnTo>
                  <a:lnTo>
                    <a:pt x="102" y="48"/>
                  </a:lnTo>
                  <a:lnTo>
                    <a:pt x="102" y="48"/>
                  </a:lnTo>
                  <a:lnTo>
                    <a:pt x="102" y="49"/>
                  </a:lnTo>
                  <a:lnTo>
                    <a:pt x="101" y="49"/>
                  </a:lnTo>
                  <a:lnTo>
                    <a:pt x="101" y="49"/>
                  </a:lnTo>
                  <a:lnTo>
                    <a:pt x="101" y="49"/>
                  </a:lnTo>
                  <a:lnTo>
                    <a:pt x="100" y="49"/>
                  </a:lnTo>
                  <a:lnTo>
                    <a:pt x="100" y="50"/>
                  </a:lnTo>
                  <a:lnTo>
                    <a:pt x="99" y="49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98" y="51"/>
                  </a:lnTo>
                  <a:lnTo>
                    <a:pt x="98" y="51"/>
                  </a:lnTo>
                  <a:lnTo>
                    <a:pt x="98" y="51"/>
                  </a:lnTo>
                  <a:lnTo>
                    <a:pt x="98" y="52"/>
                  </a:lnTo>
                  <a:lnTo>
                    <a:pt x="98" y="52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98" y="54"/>
                  </a:lnTo>
                  <a:lnTo>
                    <a:pt x="98" y="54"/>
                  </a:lnTo>
                  <a:lnTo>
                    <a:pt x="98" y="55"/>
                  </a:lnTo>
                  <a:lnTo>
                    <a:pt x="98" y="55"/>
                  </a:lnTo>
                  <a:lnTo>
                    <a:pt x="98" y="55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97" y="56"/>
                  </a:lnTo>
                  <a:lnTo>
                    <a:pt x="97" y="57"/>
                  </a:lnTo>
                  <a:lnTo>
                    <a:pt x="97" y="57"/>
                  </a:lnTo>
                  <a:lnTo>
                    <a:pt x="96" y="57"/>
                  </a:lnTo>
                  <a:lnTo>
                    <a:pt x="96" y="57"/>
                  </a:lnTo>
                  <a:lnTo>
                    <a:pt x="96" y="57"/>
                  </a:lnTo>
                  <a:lnTo>
                    <a:pt x="95" y="57"/>
                  </a:lnTo>
                  <a:lnTo>
                    <a:pt x="95" y="56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93" y="56"/>
                  </a:lnTo>
                  <a:lnTo>
                    <a:pt x="93" y="57"/>
                  </a:lnTo>
                  <a:lnTo>
                    <a:pt x="93" y="57"/>
                  </a:lnTo>
                  <a:lnTo>
                    <a:pt x="93" y="57"/>
                  </a:lnTo>
                  <a:lnTo>
                    <a:pt x="92" y="57"/>
                  </a:lnTo>
                  <a:lnTo>
                    <a:pt x="92" y="57"/>
                  </a:lnTo>
                  <a:lnTo>
                    <a:pt x="92" y="57"/>
                  </a:lnTo>
                  <a:lnTo>
                    <a:pt x="91" y="57"/>
                  </a:lnTo>
                  <a:lnTo>
                    <a:pt x="91" y="58"/>
                  </a:lnTo>
                  <a:lnTo>
                    <a:pt x="91" y="58"/>
                  </a:lnTo>
                  <a:lnTo>
                    <a:pt x="91" y="58"/>
                  </a:lnTo>
                  <a:lnTo>
                    <a:pt x="91" y="59"/>
                  </a:lnTo>
                  <a:lnTo>
                    <a:pt x="91" y="59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89" y="59"/>
                  </a:lnTo>
                  <a:lnTo>
                    <a:pt x="89" y="59"/>
                  </a:lnTo>
                  <a:lnTo>
                    <a:pt x="89" y="59"/>
                  </a:lnTo>
                  <a:lnTo>
                    <a:pt x="89" y="60"/>
                  </a:lnTo>
                  <a:lnTo>
                    <a:pt x="88" y="60"/>
                  </a:lnTo>
                  <a:lnTo>
                    <a:pt x="88" y="61"/>
                  </a:lnTo>
                  <a:lnTo>
                    <a:pt x="88" y="61"/>
                  </a:lnTo>
                  <a:lnTo>
                    <a:pt x="87" y="62"/>
                  </a:lnTo>
                  <a:lnTo>
                    <a:pt x="87" y="62"/>
                  </a:lnTo>
                  <a:lnTo>
                    <a:pt x="87" y="62"/>
                  </a:lnTo>
                  <a:lnTo>
                    <a:pt x="87" y="63"/>
                  </a:lnTo>
                  <a:lnTo>
                    <a:pt x="87" y="64"/>
                  </a:lnTo>
                  <a:lnTo>
                    <a:pt x="87" y="64"/>
                  </a:lnTo>
                  <a:lnTo>
                    <a:pt x="87" y="64"/>
                  </a:lnTo>
                  <a:lnTo>
                    <a:pt x="87" y="64"/>
                  </a:lnTo>
                  <a:lnTo>
                    <a:pt x="87" y="65"/>
                  </a:lnTo>
                  <a:lnTo>
                    <a:pt x="86" y="65"/>
                  </a:lnTo>
                  <a:lnTo>
                    <a:pt x="86" y="65"/>
                  </a:lnTo>
                  <a:lnTo>
                    <a:pt x="85" y="65"/>
                  </a:lnTo>
                  <a:lnTo>
                    <a:pt x="85" y="66"/>
                  </a:lnTo>
                  <a:lnTo>
                    <a:pt x="85" y="66"/>
                  </a:lnTo>
                  <a:lnTo>
                    <a:pt x="85" y="66"/>
                  </a:lnTo>
                  <a:lnTo>
                    <a:pt x="84" y="67"/>
                  </a:lnTo>
                  <a:lnTo>
                    <a:pt x="84" y="67"/>
                  </a:lnTo>
                  <a:lnTo>
                    <a:pt x="84" y="67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3" y="66"/>
                  </a:lnTo>
                  <a:lnTo>
                    <a:pt x="83" y="66"/>
                  </a:lnTo>
                  <a:lnTo>
                    <a:pt x="82" y="66"/>
                  </a:lnTo>
                  <a:lnTo>
                    <a:pt x="82" y="66"/>
                  </a:lnTo>
                  <a:lnTo>
                    <a:pt x="82" y="67"/>
                  </a:lnTo>
                  <a:lnTo>
                    <a:pt x="81" y="67"/>
                  </a:lnTo>
                  <a:lnTo>
                    <a:pt x="81" y="67"/>
                  </a:lnTo>
                  <a:lnTo>
                    <a:pt x="81" y="67"/>
                  </a:lnTo>
                  <a:lnTo>
                    <a:pt x="80" y="67"/>
                  </a:lnTo>
                  <a:lnTo>
                    <a:pt x="80" y="67"/>
                  </a:lnTo>
                  <a:lnTo>
                    <a:pt x="80" y="67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79" y="68"/>
                  </a:lnTo>
                  <a:lnTo>
                    <a:pt x="79" y="68"/>
                  </a:lnTo>
                  <a:lnTo>
                    <a:pt x="79" y="68"/>
                  </a:lnTo>
                  <a:lnTo>
                    <a:pt x="78" y="68"/>
                  </a:lnTo>
                  <a:lnTo>
                    <a:pt x="78" y="69"/>
                  </a:lnTo>
                  <a:lnTo>
                    <a:pt x="78" y="69"/>
                  </a:lnTo>
                  <a:lnTo>
                    <a:pt x="78" y="69"/>
                  </a:lnTo>
                  <a:lnTo>
                    <a:pt x="77" y="69"/>
                  </a:lnTo>
                  <a:lnTo>
                    <a:pt x="77" y="69"/>
                  </a:lnTo>
                  <a:lnTo>
                    <a:pt x="77" y="69"/>
                  </a:lnTo>
                  <a:lnTo>
                    <a:pt x="77" y="68"/>
                  </a:lnTo>
                  <a:lnTo>
                    <a:pt x="77" y="68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5" y="67"/>
                  </a:lnTo>
                  <a:lnTo>
                    <a:pt x="75" y="67"/>
                  </a:lnTo>
                  <a:lnTo>
                    <a:pt x="75" y="67"/>
                  </a:lnTo>
                  <a:lnTo>
                    <a:pt x="75" y="67"/>
                  </a:lnTo>
                  <a:lnTo>
                    <a:pt x="74" y="66"/>
                  </a:lnTo>
                  <a:lnTo>
                    <a:pt x="74" y="66"/>
                  </a:lnTo>
                  <a:lnTo>
                    <a:pt x="74" y="66"/>
                  </a:lnTo>
                  <a:lnTo>
                    <a:pt x="73" y="66"/>
                  </a:lnTo>
                  <a:lnTo>
                    <a:pt x="73" y="66"/>
                  </a:lnTo>
                  <a:lnTo>
                    <a:pt x="73" y="66"/>
                  </a:lnTo>
                  <a:lnTo>
                    <a:pt x="72" y="66"/>
                  </a:lnTo>
                  <a:lnTo>
                    <a:pt x="72" y="66"/>
                  </a:lnTo>
                  <a:lnTo>
                    <a:pt x="71" y="66"/>
                  </a:lnTo>
                  <a:lnTo>
                    <a:pt x="71" y="66"/>
                  </a:lnTo>
                  <a:lnTo>
                    <a:pt x="71" y="65"/>
                  </a:lnTo>
                  <a:lnTo>
                    <a:pt x="71" y="65"/>
                  </a:lnTo>
                  <a:lnTo>
                    <a:pt x="70" y="65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69" y="64"/>
                  </a:lnTo>
                  <a:lnTo>
                    <a:pt x="69" y="64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62"/>
                  </a:lnTo>
                  <a:lnTo>
                    <a:pt x="66" y="62"/>
                  </a:lnTo>
                  <a:lnTo>
                    <a:pt x="66" y="62"/>
                  </a:lnTo>
                  <a:lnTo>
                    <a:pt x="66" y="62"/>
                  </a:lnTo>
                  <a:lnTo>
                    <a:pt x="65" y="62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3" y="62"/>
                  </a:lnTo>
                  <a:lnTo>
                    <a:pt x="63" y="62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60" y="62"/>
                  </a:lnTo>
                  <a:lnTo>
                    <a:pt x="60" y="62"/>
                  </a:lnTo>
                  <a:lnTo>
                    <a:pt x="59" y="62"/>
                  </a:lnTo>
                  <a:lnTo>
                    <a:pt x="59" y="62"/>
                  </a:lnTo>
                  <a:lnTo>
                    <a:pt x="59" y="62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56" y="62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6" y="60"/>
                  </a:lnTo>
                  <a:lnTo>
                    <a:pt x="55" y="60"/>
                  </a:lnTo>
                  <a:lnTo>
                    <a:pt x="55" y="61"/>
                  </a:lnTo>
                  <a:lnTo>
                    <a:pt x="55" y="61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3" y="59"/>
                  </a:lnTo>
                  <a:lnTo>
                    <a:pt x="53" y="59"/>
                  </a:lnTo>
                  <a:lnTo>
                    <a:pt x="53" y="59"/>
                  </a:lnTo>
                  <a:lnTo>
                    <a:pt x="53" y="59"/>
                  </a:lnTo>
                  <a:lnTo>
                    <a:pt x="53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7"/>
                  </a:lnTo>
                  <a:lnTo>
                    <a:pt x="52" y="57"/>
                  </a:lnTo>
                  <a:lnTo>
                    <a:pt x="52" y="57"/>
                  </a:lnTo>
                  <a:lnTo>
                    <a:pt x="51" y="57"/>
                  </a:lnTo>
                  <a:lnTo>
                    <a:pt x="51" y="57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49" y="56"/>
                  </a:lnTo>
                  <a:lnTo>
                    <a:pt x="49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6" y="55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5" y="54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1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4" y="48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2" y="47"/>
                  </a:lnTo>
                  <a:lnTo>
                    <a:pt x="42" y="47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40" y="47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39" y="46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39" y="44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39" y="35"/>
                  </a:lnTo>
                  <a:lnTo>
                    <a:pt x="40" y="35"/>
                  </a:lnTo>
                  <a:lnTo>
                    <a:pt x="40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1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2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40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8" y="24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6" y="20"/>
                  </a:lnTo>
                  <a:lnTo>
                    <a:pt x="35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1" y="15"/>
                  </a:lnTo>
                  <a:lnTo>
                    <a:pt x="31" y="14"/>
                  </a:lnTo>
                  <a:lnTo>
                    <a:pt x="30" y="14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4" y="16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07" name="Freeform 218"/>
            <p:cNvSpPr>
              <a:spLocks/>
            </p:cNvSpPr>
            <p:nvPr>
              <p:custDataLst>
                <p:tags r:id="rId362"/>
              </p:custDataLst>
            </p:nvPr>
          </p:nvSpPr>
          <p:spPr bwMode="auto">
            <a:xfrm>
              <a:off x="6887420" y="2496093"/>
              <a:ext cx="203427" cy="203427"/>
            </a:xfrm>
            <a:custGeom>
              <a:avLst/>
              <a:gdLst/>
              <a:ahLst/>
              <a:cxnLst>
                <a:cxn ang="0">
                  <a:pos x="102" y="25"/>
                </a:cxn>
                <a:cxn ang="0">
                  <a:pos x="100" y="28"/>
                </a:cxn>
                <a:cxn ang="0">
                  <a:pos x="96" y="27"/>
                </a:cxn>
                <a:cxn ang="0">
                  <a:pos x="94" y="23"/>
                </a:cxn>
                <a:cxn ang="0">
                  <a:pos x="91" y="23"/>
                </a:cxn>
                <a:cxn ang="0">
                  <a:pos x="88" y="21"/>
                </a:cxn>
                <a:cxn ang="0">
                  <a:pos x="85" y="18"/>
                </a:cxn>
                <a:cxn ang="0">
                  <a:pos x="85" y="13"/>
                </a:cxn>
                <a:cxn ang="0">
                  <a:pos x="82" y="12"/>
                </a:cxn>
                <a:cxn ang="0">
                  <a:pos x="78" y="12"/>
                </a:cxn>
                <a:cxn ang="0">
                  <a:pos x="76" y="11"/>
                </a:cxn>
                <a:cxn ang="0">
                  <a:pos x="73" y="9"/>
                </a:cxn>
                <a:cxn ang="0">
                  <a:pos x="70" y="10"/>
                </a:cxn>
                <a:cxn ang="0">
                  <a:pos x="68" y="12"/>
                </a:cxn>
                <a:cxn ang="0">
                  <a:pos x="65" y="12"/>
                </a:cxn>
                <a:cxn ang="0">
                  <a:pos x="61" y="13"/>
                </a:cxn>
                <a:cxn ang="0">
                  <a:pos x="59" y="10"/>
                </a:cxn>
                <a:cxn ang="0">
                  <a:pos x="56" y="9"/>
                </a:cxn>
                <a:cxn ang="0">
                  <a:pos x="53" y="6"/>
                </a:cxn>
                <a:cxn ang="0">
                  <a:pos x="51" y="3"/>
                </a:cxn>
                <a:cxn ang="0">
                  <a:pos x="49" y="0"/>
                </a:cxn>
                <a:cxn ang="0">
                  <a:pos x="45" y="1"/>
                </a:cxn>
                <a:cxn ang="0">
                  <a:pos x="41" y="3"/>
                </a:cxn>
                <a:cxn ang="0">
                  <a:pos x="37" y="4"/>
                </a:cxn>
                <a:cxn ang="0">
                  <a:pos x="36" y="7"/>
                </a:cxn>
                <a:cxn ang="0">
                  <a:pos x="34" y="10"/>
                </a:cxn>
                <a:cxn ang="0">
                  <a:pos x="31" y="12"/>
                </a:cxn>
                <a:cxn ang="0">
                  <a:pos x="26" y="13"/>
                </a:cxn>
                <a:cxn ang="0">
                  <a:pos x="23" y="15"/>
                </a:cxn>
                <a:cxn ang="0">
                  <a:pos x="21" y="18"/>
                </a:cxn>
                <a:cxn ang="0">
                  <a:pos x="18" y="22"/>
                </a:cxn>
                <a:cxn ang="0">
                  <a:pos x="18" y="25"/>
                </a:cxn>
                <a:cxn ang="0">
                  <a:pos x="19" y="28"/>
                </a:cxn>
                <a:cxn ang="0">
                  <a:pos x="19" y="31"/>
                </a:cxn>
                <a:cxn ang="0">
                  <a:pos x="22" y="34"/>
                </a:cxn>
                <a:cxn ang="0">
                  <a:pos x="22" y="37"/>
                </a:cxn>
                <a:cxn ang="0">
                  <a:pos x="24" y="40"/>
                </a:cxn>
                <a:cxn ang="0">
                  <a:pos x="27" y="42"/>
                </a:cxn>
                <a:cxn ang="0">
                  <a:pos x="30" y="43"/>
                </a:cxn>
                <a:cxn ang="0">
                  <a:pos x="33" y="46"/>
                </a:cxn>
                <a:cxn ang="0">
                  <a:pos x="31" y="49"/>
                </a:cxn>
                <a:cxn ang="0">
                  <a:pos x="28" y="51"/>
                </a:cxn>
                <a:cxn ang="0">
                  <a:pos x="29" y="54"/>
                </a:cxn>
                <a:cxn ang="0">
                  <a:pos x="31" y="57"/>
                </a:cxn>
                <a:cxn ang="0">
                  <a:pos x="31" y="61"/>
                </a:cxn>
                <a:cxn ang="0">
                  <a:pos x="28" y="63"/>
                </a:cxn>
                <a:cxn ang="0">
                  <a:pos x="24" y="64"/>
                </a:cxn>
                <a:cxn ang="0">
                  <a:pos x="24" y="68"/>
                </a:cxn>
                <a:cxn ang="0">
                  <a:pos x="23" y="72"/>
                </a:cxn>
                <a:cxn ang="0">
                  <a:pos x="21" y="75"/>
                </a:cxn>
                <a:cxn ang="0">
                  <a:pos x="19" y="78"/>
                </a:cxn>
                <a:cxn ang="0">
                  <a:pos x="18" y="82"/>
                </a:cxn>
                <a:cxn ang="0">
                  <a:pos x="15" y="85"/>
                </a:cxn>
                <a:cxn ang="0">
                  <a:pos x="13" y="89"/>
                </a:cxn>
                <a:cxn ang="0">
                  <a:pos x="10" y="91"/>
                </a:cxn>
                <a:cxn ang="0">
                  <a:pos x="5" y="89"/>
                </a:cxn>
                <a:cxn ang="0">
                  <a:pos x="4" y="92"/>
                </a:cxn>
                <a:cxn ang="0">
                  <a:pos x="4" y="96"/>
                </a:cxn>
                <a:cxn ang="0">
                  <a:pos x="2" y="100"/>
                </a:cxn>
              </a:cxnLst>
              <a:rect l="0" t="0" r="r" b="b"/>
              <a:pathLst>
                <a:path w="104" h="104">
                  <a:moveTo>
                    <a:pt x="103" y="23"/>
                  </a:moveTo>
                  <a:lnTo>
                    <a:pt x="104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2" y="24"/>
                  </a:lnTo>
                  <a:lnTo>
                    <a:pt x="102" y="25"/>
                  </a:lnTo>
                  <a:lnTo>
                    <a:pt x="102" y="25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1" y="26"/>
                  </a:lnTo>
                  <a:lnTo>
                    <a:pt x="100" y="26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99" y="28"/>
                  </a:lnTo>
                  <a:lnTo>
                    <a:pt x="99" y="28"/>
                  </a:lnTo>
                  <a:lnTo>
                    <a:pt x="99" y="28"/>
                  </a:lnTo>
                  <a:lnTo>
                    <a:pt x="99" y="28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6" y="27"/>
                  </a:lnTo>
                  <a:lnTo>
                    <a:pt x="96" y="26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4"/>
                  </a:lnTo>
                  <a:lnTo>
                    <a:pt x="95" y="24"/>
                  </a:lnTo>
                  <a:lnTo>
                    <a:pt x="95" y="23"/>
                  </a:lnTo>
                  <a:lnTo>
                    <a:pt x="95" y="23"/>
                  </a:lnTo>
                  <a:lnTo>
                    <a:pt x="94" y="23"/>
                  </a:lnTo>
                  <a:lnTo>
                    <a:pt x="94" y="23"/>
                  </a:lnTo>
                  <a:lnTo>
                    <a:pt x="94" y="23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3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1" y="22"/>
                  </a:lnTo>
                  <a:lnTo>
                    <a:pt x="90" y="22"/>
                  </a:lnTo>
                  <a:lnTo>
                    <a:pt x="90" y="21"/>
                  </a:lnTo>
                  <a:lnTo>
                    <a:pt x="90" y="21"/>
                  </a:lnTo>
                  <a:lnTo>
                    <a:pt x="90" y="21"/>
                  </a:lnTo>
                  <a:lnTo>
                    <a:pt x="90" y="21"/>
                  </a:lnTo>
                  <a:lnTo>
                    <a:pt x="89" y="21"/>
                  </a:lnTo>
                  <a:lnTo>
                    <a:pt x="89" y="21"/>
                  </a:lnTo>
                  <a:lnTo>
                    <a:pt x="88" y="21"/>
                  </a:lnTo>
                  <a:lnTo>
                    <a:pt x="88" y="21"/>
                  </a:lnTo>
                  <a:lnTo>
                    <a:pt x="87" y="21"/>
                  </a:lnTo>
                  <a:lnTo>
                    <a:pt x="87" y="21"/>
                  </a:lnTo>
                  <a:lnTo>
                    <a:pt x="87" y="21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5" y="18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5" y="13"/>
                  </a:lnTo>
                  <a:lnTo>
                    <a:pt x="85" y="13"/>
                  </a:lnTo>
                  <a:lnTo>
                    <a:pt x="85" y="12"/>
                  </a:lnTo>
                  <a:lnTo>
                    <a:pt x="85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2" y="11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7" y="10"/>
                  </a:lnTo>
                  <a:lnTo>
                    <a:pt x="77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0" y="9"/>
                  </a:lnTo>
                  <a:lnTo>
                    <a:pt x="70" y="9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70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1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5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1" y="13"/>
                  </a:lnTo>
                  <a:lnTo>
                    <a:pt x="61" y="13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4" y="8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1" y="17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8" y="24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9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20" y="31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1" y="32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2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30" y="43"/>
                  </a:lnTo>
                  <a:lnTo>
                    <a:pt x="30" y="43"/>
                  </a:lnTo>
                  <a:lnTo>
                    <a:pt x="30" y="43"/>
                  </a:lnTo>
                  <a:lnTo>
                    <a:pt x="30" y="43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31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5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1" y="47"/>
                  </a:lnTo>
                  <a:lnTo>
                    <a:pt x="31" y="48"/>
                  </a:lnTo>
                  <a:lnTo>
                    <a:pt x="31" y="48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29" y="49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57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30" y="63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9" y="64"/>
                  </a:lnTo>
                  <a:lnTo>
                    <a:pt x="28" y="63"/>
                  </a:lnTo>
                  <a:lnTo>
                    <a:pt x="28" y="63"/>
                  </a:lnTo>
                  <a:lnTo>
                    <a:pt x="28" y="63"/>
                  </a:lnTo>
                  <a:lnTo>
                    <a:pt x="27" y="63"/>
                  </a:lnTo>
                  <a:lnTo>
                    <a:pt x="26" y="63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4" y="63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5"/>
                  </a:lnTo>
                  <a:lnTo>
                    <a:pt x="24" y="65"/>
                  </a:lnTo>
                  <a:lnTo>
                    <a:pt x="24" y="65"/>
                  </a:lnTo>
                  <a:lnTo>
                    <a:pt x="24" y="65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4" y="71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3"/>
                  </a:lnTo>
                  <a:lnTo>
                    <a:pt x="22" y="73"/>
                  </a:lnTo>
                  <a:lnTo>
                    <a:pt x="22" y="73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1" y="74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0" y="75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9" y="77"/>
                  </a:lnTo>
                  <a:lnTo>
                    <a:pt x="19" y="77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19" y="79"/>
                  </a:lnTo>
                  <a:lnTo>
                    <a:pt x="19" y="79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18" y="83"/>
                  </a:lnTo>
                  <a:lnTo>
                    <a:pt x="17" y="83"/>
                  </a:lnTo>
                  <a:lnTo>
                    <a:pt x="17" y="83"/>
                  </a:lnTo>
                  <a:lnTo>
                    <a:pt x="17" y="83"/>
                  </a:lnTo>
                  <a:lnTo>
                    <a:pt x="17" y="83"/>
                  </a:lnTo>
                  <a:lnTo>
                    <a:pt x="16" y="83"/>
                  </a:lnTo>
                  <a:lnTo>
                    <a:pt x="16" y="84"/>
                  </a:lnTo>
                  <a:lnTo>
                    <a:pt x="15" y="85"/>
                  </a:lnTo>
                  <a:lnTo>
                    <a:pt x="15" y="85"/>
                  </a:lnTo>
                  <a:lnTo>
                    <a:pt x="14" y="85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4" y="87"/>
                  </a:lnTo>
                  <a:lnTo>
                    <a:pt x="13" y="87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3" y="91"/>
                  </a:lnTo>
                  <a:lnTo>
                    <a:pt x="13" y="91"/>
                  </a:lnTo>
                  <a:lnTo>
                    <a:pt x="12" y="91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8" y="91"/>
                  </a:lnTo>
                  <a:lnTo>
                    <a:pt x="8" y="90"/>
                  </a:lnTo>
                  <a:lnTo>
                    <a:pt x="7" y="90"/>
                  </a:lnTo>
                  <a:lnTo>
                    <a:pt x="7" y="89"/>
                  </a:lnTo>
                  <a:lnTo>
                    <a:pt x="6" y="89"/>
                  </a:lnTo>
                  <a:lnTo>
                    <a:pt x="6" y="89"/>
                  </a:lnTo>
                  <a:lnTo>
                    <a:pt x="5" y="89"/>
                  </a:lnTo>
                  <a:lnTo>
                    <a:pt x="5" y="89"/>
                  </a:lnTo>
                  <a:lnTo>
                    <a:pt x="5" y="89"/>
                  </a:lnTo>
                  <a:lnTo>
                    <a:pt x="4" y="89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3"/>
                  </a:lnTo>
                  <a:lnTo>
                    <a:pt x="4" y="93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3" y="97"/>
                  </a:lnTo>
                  <a:lnTo>
                    <a:pt x="2" y="97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1" y="103"/>
                  </a:lnTo>
                  <a:lnTo>
                    <a:pt x="1" y="103"/>
                  </a:lnTo>
                  <a:lnTo>
                    <a:pt x="1" y="103"/>
                  </a:lnTo>
                  <a:lnTo>
                    <a:pt x="0" y="104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08" name="Freeform 219"/>
            <p:cNvSpPr>
              <a:spLocks/>
            </p:cNvSpPr>
            <p:nvPr>
              <p:custDataLst>
                <p:tags r:id="rId363"/>
              </p:custDataLst>
            </p:nvPr>
          </p:nvSpPr>
          <p:spPr bwMode="auto">
            <a:xfrm>
              <a:off x="7088893" y="2331782"/>
              <a:ext cx="303188" cy="209297"/>
            </a:xfrm>
            <a:custGeom>
              <a:avLst/>
              <a:gdLst/>
              <a:ahLst/>
              <a:cxnLst>
                <a:cxn ang="0">
                  <a:pos x="153" y="3"/>
                </a:cxn>
                <a:cxn ang="0">
                  <a:pos x="150" y="5"/>
                </a:cxn>
                <a:cxn ang="0">
                  <a:pos x="148" y="8"/>
                </a:cxn>
                <a:cxn ang="0">
                  <a:pos x="146" y="11"/>
                </a:cxn>
                <a:cxn ang="0">
                  <a:pos x="145" y="13"/>
                </a:cxn>
                <a:cxn ang="0">
                  <a:pos x="143" y="16"/>
                </a:cxn>
                <a:cxn ang="0">
                  <a:pos x="140" y="14"/>
                </a:cxn>
                <a:cxn ang="0">
                  <a:pos x="139" y="16"/>
                </a:cxn>
                <a:cxn ang="0">
                  <a:pos x="138" y="19"/>
                </a:cxn>
                <a:cxn ang="0">
                  <a:pos x="135" y="19"/>
                </a:cxn>
                <a:cxn ang="0">
                  <a:pos x="132" y="17"/>
                </a:cxn>
                <a:cxn ang="0">
                  <a:pos x="130" y="19"/>
                </a:cxn>
                <a:cxn ang="0">
                  <a:pos x="127" y="22"/>
                </a:cxn>
                <a:cxn ang="0">
                  <a:pos x="125" y="23"/>
                </a:cxn>
                <a:cxn ang="0">
                  <a:pos x="123" y="27"/>
                </a:cxn>
                <a:cxn ang="0">
                  <a:pos x="121" y="27"/>
                </a:cxn>
                <a:cxn ang="0">
                  <a:pos x="118" y="31"/>
                </a:cxn>
                <a:cxn ang="0">
                  <a:pos x="116" y="32"/>
                </a:cxn>
                <a:cxn ang="0">
                  <a:pos x="115" y="35"/>
                </a:cxn>
                <a:cxn ang="0">
                  <a:pos x="112" y="37"/>
                </a:cxn>
                <a:cxn ang="0">
                  <a:pos x="109" y="38"/>
                </a:cxn>
                <a:cxn ang="0">
                  <a:pos x="106" y="40"/>
                </a:cxn>
                <a:cxn ang="0">
                  <a:pos x="102" y="42"/>
                </a:cxn>
                <a:cxn ang="0">
                  <a:pos x="100" y="46"/>
                </a:cxn>
                <a:cxn ang="0">
                  <a:pos x="97" y="49"/>
                </a:cxn>
                <a:cxn ang="0">
                  <a:pos x="95" y="52"/>
                </a:cxn>
                <a:cxn ang="0">
                  <a:pos x="93" y="54"/>
                </a:cxn>
                <a:cxn ang="0">
                  <a:pos x="91" y="56"/>
                </a:cxn>
                <a:cxn ang="0">
                  <a:pos x="90" y="59"/>
                </a:cxn>
                <a:cxn ang="0">
                  <a:pos x="88" y="61"/>
                </a:cxn>
                <a:cxn ang="0">
                  <a:pos x="85" y="61"/>
                </a:cxn>
                <a:cxn ang="0">
                  <a:pos x="82" y="63"/>
                </a:cxn>
                <a:cxn ang="0">
                  <a:pos x="80" y="65"/>
                </a:cxn>
                <a:cxn ang="0">
                  <a:pos x="76" y="65"/>
                </a:cxn>
                <a:cxn ang="0">
                  <a:pos x="75" y="69"/>
                </a:cxn>
                <a:cxn ang="0">
                  <a:pos x="74" y="73"/>
                </a:cxn>
                <a:cxn ang="0">
                  <a:pos x="71" y="75"/>
                </a:cxn>
                <a:cxn ang="0">
                  <a:pos x="69" y="78"/>
                </a:cxn>
                <a:cxn ang="0">
                  <a:pos x="67" y="83"/>
                </a:cxn>
                <a:cxn ang="0">
                  <a:pos x="63" y="84"/>
                </a:cxn>
                <a:cxn ang="0">
                  <a:pos x="60" y="85"/>
                </a:cxn>
                <a:cxn ang="0">
                  <a:pos x="57" y="83"/>
                </a:cxn>
                <a:cxn ang="0">
                  <a:pos x="55" y="84"/>
                </a:cxn>
                <a:cxn ang="0">
                  <a:pos x="50" y="84"/>
                </a:cxn>
                <a:cxn ang="0">
                  <a:pos x="47" y="86"/>
                </a:cxn>
                <a:cxn ang="0">
                  <a:pos x="43" y="86"/>
                </a:cxn>
                <a:cxn ang="0">
                  <a:pos x="39" y="87"/>
                </a:cxn>
                <a:cxn ang="0">
                  <a:pos x="36" y="87"/>
                </a:cxn>
                <a:cxn ang="0">
                  <a:pos x="33" y="88"/>
                </a:cxn>
                <a:cxn ang="0">
                  <a:pos x="30" y="90"/>
                </a:cxn>
                <a:cxn ang="0">
                  <a:pos x="28" y="92"/>
                </a:cxn>
                <a:cxn ang="0">
                  <a:pos x="25" y="94"/>
                </a:cxn>
                <a:cxn ang="0">
                  <a:pos x="23" y="98"/>
                </a:cxn>
                <a:cxn ang="0">
                  <a:pos x="20" y="100"/>
                </a:cxn>
                <a:cxn ang="0">
                  <a:pos x="18" y="101"/>
                </a:cxn>
                <a:cxn ang="0">
                  <a:pos x="14" y="103"/>
                </a:cxn>
                <a:cxn ang="0">
                  <a:pos x="11" y="102"/>
                </a:cxn>
                <a:cxn ang="0">
                  <a:pos x="7" y="106"/>
                </a:cxn>
                <a:cxn ang="0">
                  <a:pos x="3" y="107"/>
                </a:cxn>
              </a:cxnLst>
              <a:rect l="0" t="0" r="r" b="b"/>
              <a:pathLst>
                <a:path w="155" h="107">
                  <a:moveTo>
                    <a:pt x="155" y="0"/>
                  </a:moveTo>
                  <a:lnTo>
                    <a:pt x="155" y="1"/>
                  </a:lnTo>
                  <a:lnTo>
                    <a:pt x="155" y="1"/>
                  </a:lnTo>
                  <a:lnTo>
                    <a:pt x="154" y="1"/>
                  </a:lnTo>
                  <a:lnTo>
                    <a:pt x="154" y="2"/>
                  </a:lnTo>
                  <a:lnTo>
                    <a:pt x="154" y="2"/>
                  </a:lnTo>
                  <a:lnTo>
                    <a:pt x="154" y="2"/>
                  </a:lnTo>
                  <a:lnTo>
                    <a:pt x="154" y="3"/>
                  </a:lnTo>
                  <a:lnTo>
                    <a:pt x="153" y="3"/>
                  </a:lnTo>
                  <a:lnTo>
                    <a:pt x="153" y="3"/>
                  </a:lnTo>
                  <a:lnTo>
                    <a:pt x="153" y="3"/>
                  </a:lnTo>
                  <a:lnTo>
                    <a:pt x="152" y="3"/>
                  </a:lnTo>
                  <a:lnTo>
                    <a:pt x="152" y="3"/>
                  </a:lnTo>
                  <a:lnTo>
                    <a:pt x="152" y="3"/>
                  </a:lnTo>
                  <a:lnTo>
                    <a:pt x="151" y="3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0" y="5"/>
                  </a:lnTo>
                  <a:lnTo>
                    <a:pt x="150" y="5"/>
                  </a:lnTo>
                  <a:lnTo>
                    <a:pt x="150" y="5"/>
                  </a:lnTo>
                  <a:lnTo>
                    <a:pt x="149" y="5"/>
                  </a:lnTo>
                  <a:lnTo>
                    <a:pt x="149" y="5"/>
                  </a:lnTo>
                  <a:lnTo>
                    <a:pt x="149" y="5"/>
                  </a:lnTo>
                  <a:lnTo>
                    <a:pt x="148" y="5"/>
                  </a:lnTo>
                  <a:lnTo>
                    <a:pt x="148" y="5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7" y="10"/>
                  </a:lnTo>
                  <a:lnTo>
                    <a:pt x="147" y="10"/>
                  </a:lnTo>
                  <a:lnTo>
                    <a:pt x="147" y="11"/>
                  </a:lnTo>
                  <a:lnTo>
                    <a:pt x="146" y="11"/>
                  </a:lnTo>
                  <a:lnTo>
                    <a:pt x="146" y="11"/>
                  </a:lnTo>
                  <a:lnTo>
                    <a:pt x="146" y="11"/>
                  </a:lnTo>
                  <a:lnTo>
                    <a:pt x="145" y="11"/>
                  </a:lnTo>
                  <a:lnTo>
                    <a:pt x="145" y="11"/>
                  </a:lnTo>
                  <a:lnTo>
                    <a:pt x="145" y="11"/>
                  </a:lnTo>
                  <a:lnTo>
                    <a:pt x="145" y="11"/>
                  </a:lnTo>
                  <a:lnTo>
                    <a:pt x="145" y="12"/>
                  </a:lnTo>
                  <a:lnTo>
                    <a:pt x="145" y="12"/>
                  </a:lnTo>
                  <a:lnTo>
                    <a:pt x="145" y="12"/>
                  </a:lnTo>
                  <a:lnTo>
                    <a:pt x="145" y="13"/>
                  </a:lnTo>
                  <a:lnTo>
                    <a:pt x="145" y="13"/>
                  </a:lnTo>
                  <a:lnTo>
                    <a:pt x="145" y="14"/>
                  </a:lnTo>
                  <a:lnTo>
                    <a:pt x="145" y="14"/>
                  </a:lnTo>
                  <a:lnTo>
                    <a:pt x="145" y="14"/>
                  </a:lnTo>
                  <a:lnTo>
                    <a:pt x="144" y="14"/>
                  </a:lnTo>
                  <a:lnTo>
                    <a:pt x="144" y="15"/>
                  </a:lnTo>
                  <a:lnTo>
                    <a:pt x="144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3" y="16"/>
                  </a:lnTo>
                  <a:lnTo>
                    <a:pt x="143" y="16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42" y="15"/>
                  </a:lnTo>
                  <a:lnTo>
                    <a:pt x="142" y="15"/>
                  </a:lnTo>
                  <a:lnTo>
                    <a:pt x="141" y="15"/>
                  </a:lnTo>
                  <a:lnTo>
                    <a:pt x="141" y="14"/>
                  </a:lnTo>
                  <a:lnTo>
                    <a:pt x="141" y="14"/>
                  </a:lnTo>
                  <a:lnTo>
                    <a:pt x="141" y="14"/>
                  </a:lnTo>
                  <a:lnTo>
                    <a:pt x="141" y="14"/>
                  </a:lnTo>
                  <a:lnTo>
                    <a:pt x="140" y="14"/>
                  </a:lnTo>
                  <a:lnTo>
                    <a:pt x="139" y="14"/>
                  </a:lnTo>
                  <a:lnTo>
                    <a:pt x="139" y="14"/>
                  </a:lnTo>
                  <a:lnTo>
                    <a:pt x="139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39" y="15"/>
                  </a:lnTo>
                  <a:lnTo>
                    <a:pt x="139" y="15"/>
                  </a:lnTo>
                  <a:lnTo>
                    <a:pt x="139" y="16"/>
                  </a:lnTo>
                  <a:lnTo>
                    <a:pt x="139" y="16"/>
                  </a:lnTo>
                  <a:lnTo>
                    <a:pt x="139" y="16"/>
                  </a:lnTo>
                  <a:lnTo>
                    <a:pt x="139" y="16"/>
                  </a:lnTo>
                  <a:lnTo>
                    <a:pt x="139" y="17"/>
                  </a:lnTo>
                  <a:lnTo>
                    <a:pt x="138" y="17"/>
                  </a:lnTo>
                  <a:lnTo>
                    <a:pt x="138" y="17"/>
                  </a:lnTo>
                  <a:lnTo>
                    <a:pt x="138" y="18"/>
                  </a:lnTo>
                  <a:lnTo>
                    <a:pt x="139" y="18"/>
                  </a:lnTo>
                  <a:lnTo>
                    <a:pt x="139" y="18"/>
                  </a:lnTo>
                  <a:lnTo>
                    <a:pt x="139" y="19"/>
                  </a:lnTo>
                  <a:lnTo>
                    <a:pt x="138" y="19"/>
                  </a:lnTo>
                  <a:lnTo>
                    <a:pt x="138" y="19"/>
                  </a:lnTo>
                  <a:lnTo>
                    <a:pt x="138" y="19"/>
                  </a:lnTo>
                  <a:lnTo>
                    <a:pt x="138" y="20"/>
                  </a:lnTo>
                  <a:lnTo>
                    <a:pt x="137" y="20"/>
                  </a:lnTo>
                  <a:lnTo>
                    <a:pt x="137" y="20"/>
                  </a:lnTo>
                  <a:lnTo>
                    <a:pt x="137" y="20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5" y="20"/>
                  </a:lnTo>
                  <a:lnTo>
                    <a:pt x="135" y="19"/>
                  </a:lnTo>
                  <a:lnTo>
                    <a:pt x="135" y="19"/>
                  </a:lnTo>
                  <a:lnTo>
                    <a:pt x="135" y="19"/>
                  </a:lnTo>
                  <a:lnTo>
                    <a:pt x="134" y="19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3" y="18"/>
                  </a:lnTo>
                  <a:lnTo>
                    <a:pt x="133" y="17"/>
                  </a:lnTo>
                  <a:lnTo>
                    <a:pt x="133" y="17"/>
                  </a:lnTo>
                  <a:lnTo>
                    <a:pt x="132" y="17"/>
                  </a:lnTo>
                  <a:lnTo>
                    <a:pt x="132" y="17"/>
                  </a:lnTo>
                  <a:lnTo>
                    <a:pt x="132" y="17"/>
                  </a:lnTo>
                  <a:lnTo>
                    <a:pt x="131" y="17"/>
                  </a:lnTo>
                  <a:lnTo>
                    <a:pt x="131" y="17"/>
                  </a:lnTo>
                  <a:lnTo>
                    <a:pt x="131" y="18"/>
                  </a:lnTo>
                  <a:lnTo>
                    <a:pt x="131" y="18"/>
                  </a:lnTo>
                  <a:lnTo>
                    <a:pt x="131" y="18"/>
                  </a:lnTo>
                  <a:lnTo>
                    <a:pt x="130" y="18"/>
                  </a:lnTo>
                  <a:lnTo>
                    <a:pt x="130" y="19"/>
                  </a:lnTo>
                  <a:lnTo>
                    <a:pt x="130" y="19"/>
                  </a:lnTo>
                  <a:lnTo>
                    <a:pt x="130" y="19"/>
                  </a:lnTo>
                  <a:lnTo>
                    <a:pt x="129" y="19"/>
                  </a:lnTo>
                  <a:lnTo>
                    <a:pt x="129" y="19"/>
                  </a:lnTo>
                  <a:lnTo>
                    <a:pt x="128" y="19"/>
                  </a:lnTo>
                  <a:lnTo>
                    <a:pt x="128" y="20"/>
                  </a:lnTo>
                  <a:lnTo>
                    <a:pt x="128" y="20"/>
                  </a:lnTo>
                  <a:lnTo>
                    <a:pt x="127" y="20"/>
                  </a:lnTo>
                  <a:lnTo>
                    <a:pt x="127" y="21"/>
                  </a:lnTo>
                  <a:lnTo>
                    <a:pt x="127" y="21"/>
                  </a:lnTo>
                  <a:lnTo>
                    <a:pt x="127" y="22"/>
                  </a:lnTo>
                  <a:lnTo>
                    <a:pt x="127" y="22"/>
                  </a:lnTo>
                  <a:lnTo>
                    <a:pt x="127" y="22"/>
                  </a:lnTo>
                  <a:lnTo>
                    <a:pt x="127" y="23"/>
                  </a:lnTo>
                  <a:lnTo>
                    <a:pt x="127" y="23"/>
                  </a:lnTo>
                  <a:lnTo>
                    <a:pt x="127" y="23"/>
                  </a:lnTo>
                  <a:lnTo>
                    <a:pt x="127" y="23"/>
                  </a:lnTo>
                  <a:lnTo>
                    <a:pt x="126" y="23"/>
                  </a:lnTo>
                  <a:lnTo>
                    <a:pt x="126" y="23"/>
                  </a:lnTo>
                  <a:lnTo>
                    <a:pt x="125" y="23"/>
                  </a:lnTo>
                  <a:lnTo>
                    <a:pt x="125" y="23"/>
                  </a:lnTo>
                  <a:lnTo>
                    <a:pt x="125" y="23"/>
                  </a:lnTo>
                  <a:lnTo>
                    <a:pt x="125" y="23"/>
                  </a:lnTo>
                  <a:lnTo>
                    <a:pt x="125" y="24"/>
                  </a:lnTo>
                  <a:lnTo>
                    <a:pt x="125" y="24"/>
                  </a:lnTo>
                  <a:lnTo>
                    <a:pt x="125" y="25"/>
                  </a:lnTo>
                  <a:lnTo>
                    <a:pt x="125" y="25"/>
                  </a:lnTo>
                  <a:lnTo>
                    <a:pt x="124" y="25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23" y="27"/>
                  </a:lnTo>
                  <a:lnTo>
                    <a:pt x="123" y="27"/>
                  </a:lnTo>
                  <a:lnTo>
                    <a:pt x="123" y="27"/>
                  </a:lnTo>
                  <a:lnTo>
                    <a:pt x="123" y="27"/>
                  </a:lnTo>
                  <a:lnTo>
                    <a:pt x="122" y="27"/>
                  </a:lnTo>
                  <a:lnTo>
                    <a:pt x="122" y="28"/>
                  </a:lnTo>
                  <a:lnTo>
                    <a:pt x="122" y="28"/>
                  </a:lnTo>
                  <a:lnTo>
                    <a:pt x="121" y="28"/>
                  </a:lnTo>
                  <a:lnTo>
                    <a:pt x="121" y="28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0" y="27"/>
                  </a:lnTo>
                  <a:lnTo>
                    <a:pt x="120" y="27"/>
                  </a:lnTo>
                  <a:lnTo>
                    <a:pt x="120" y="28"/>
                  </a:lnTo>
                  <a:lnTo>
                    <a:pt x="119" y="28"/>
                  </a:lnTo>
                  <a:lnTo>
                    <a:pt x="119" y="29"/>
                  </a:lnTo>
                  <a:lnTo>
                    <a:pt x="119" y="29"/>
                  </a:lnTo>
                  <a:lnTo>
                    <a:pt x="119" y="29"/>
                  </a:lnTo>
                  <a:lnTo>
                    <a:pt x="119" y="30"/>
                  </a:lnTo>
                  <a:lnTo>
                    <a:pt x="118" y="30"/>
                  </a:lnTo>
                  <a:lnTo>
                    <a:pt x="118" y="31"/>
                  </a:lnTo>
                  <a:lnTo>
                    <a:pt x="118" y="31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7" y="32"/>
                  </a:lnTo>
                  <a:lnTo>
                    <a:pt x="117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3"/>
                  </a:lnTo>
                  <a:lnTo>
                    <a:pt x="115" y="33"/>
                  </a:lnTo>
                  <a:lnTo>
                    <a:pt x="115" y="33"/>
                  </a:lnTo>
                  <a:lnTo>
                    <a:pt x="115" y="33"/>
                  </a:lnTo>
                  <a:lnTo>
                    <a:pt x="115" y="33"/>
                  </a:lnTo>
                  <a:lnTo>
                    <a:pt x="115" y="34"/>
                  </a:lnTo>
                  <a:lnTo>
                    <a:pt x="115" y="34"/>
                  </a:lnTo>
                  <a:lnTo>
                    <a:pt x="115" y="34"/>
                  </a:lnTo>
                  <a:lnTo>
                    <a:pt x="115" y="35"/>
                  </a:lnTo>
                  <a:lnTo>
                    <a:pt x="115" y="35"/>
                  </a:lnTo>
                  <a:lnTo>
                    <a:pt x="115" y="36"/>
                  </a:lnTo>
                  <a:lnTo>
                    <a:pt x="115" y="36"/>
                  </a:lnTo>
                  <a:lnTo>
                    <a:pt x="114" y="36"/>
                  </a:lnTo>
                  <a:lnTo>
                    <a:pt x="114" y="36"/>
                  </a:lnTo>
                  <a:lnTo>
                    <a:pt x="114" y="36"/>
                  </a:lnTo>
                  <a:lnTo>
                    <a:pt x="114" y="36"/>
                  </a:lnTo>
                  <a:lnTo>
                    <a:pt x="113" y="36"/>
                  </a:lnTo>
                  <a:lnTo>
                    <a:pt x="113" y="37"/>
                  </a:lnTo>
                  <a:lnTo>
                    <a:pt x="112" y="37"/>
                  </a:lnTo>
                  <a:lnTo>
                    <a:pt x="112" y="37"/>
                  </a:lnTo>
                  <a:lnTo>
                    <a:pt x="112" y="38"/>
                  </a:lnTo>
                  <a:lnTo>
                    <a:pt x="111" y="38"/>
                  </a:lnTo>
                  <a:lnTo>
                    <a:pt x="111" y="38"/>
                  </a:lnTo>
                  <a:lnTo>
                    <a:pt x="111" y="38"/>
                  </a:lnTo>
                  <a:lnTo>
                    <a:pt x="110" y="38"/>
                  </a:lnTo>
                  <a:lnTo>
                    <a:pt x="110" y="37"/>
                  </a:lnTo>
                  <a:lnTo>
                    <a:pt x="110" y="37"/>
                  </a:lnTo>
                  <a:lnTo>
                    <a:pt x="109" y="37"/>
                  </a:lnTo>
                  <a:lnTo>
                    <a:pt x="109" y="38"/>
                  </a:lnTo>
                  <a:lnTo>
                    <a:pt x="109" y="38"/>
                  </a:lnTo>
                  <a:lnTo>
                    <a:pt x="109" y="38"/>
                  </a:lnTo>
                  <a:lnTo>
                    <a:pt x="108" y="39"/>
                  </a:lnTo>
                  <a:lnTo>
                    <a:pt x="108" y="39"/>
                  </a:lnTo>
                  <a:lnTo>
                    <a:pt x="108" y="39"/>
                  </a:lnTo>
                  <a:lnTo>
                    <a:pt x="108" y="40"/>
                  </a:lnTo>
                  <a:lnTo>
                    <a:pt x="107" y="40"/>
                  </a:lnTo>
                  <a:lnTo>
                    <a:pt x="107" y="40"/>
                  </a:lnTo>
                  <a:lnTo>
                    <a:pt x="107" y="40"/>
                  </a:lnTo>
                  <a:lnTo>
                    <a:pt x="107" y="40"/>
                  </a:lnTo>
                  <a:lnTo>
                    <a:pt x="106" y="40"/>
                  </a:lnTo>
                  <a:lnTo>
                    <a:pt x="106" y="41"/>
                  </a:lnTo>
                  <a:lnTo>
                    <a:pt x="105" y="41"/>
                  </a:lnTo>
                  <a:lnTo>
                    <a:pt x="105" y="41"/>
                  </a:lnTo>
                  <a:lnTo>
                    <a:pt x="105" y="41"/>
                  </a:lnTo>
                  <a:lnTo>
                    <a:pt x="104" y="41"/>
                  </a:lnTo>
                  <a:lnTo>
                    <a:pt x="103" y="41"/>
                  </a:lnTo>
                  <a:lnTo>
                    <a:pt x="103" y="41"/>
                  </a:lnTo>
                  <a:lnTo>
                    <a:pt x="102" y="41"/>
                  </a:lnTo>
                  <a:lnTo>
                    <a:pt x="102" y="41"/>
                  </a:lnTo>
                  <a:lnTo>
                    <a:pt x="102" y="42"/>
                  </a:lnTo>
                  <a:lnTo>
                    <a:pt x="101" y="42"/>
                  </a:lnTo>
                  <a:lnTo>
                    <a:pt x="101" y="43"/>
                  </a:lnTo>
                  <a:lnTo>
                    <a:pt x="101" y="43"/>
                  </a:lnTo>
                  <a:lnTo>
                    <a:pt x="101" y="43"/>
                  </a:lnTo>
                  <a:lnTo>
                    <a:pt x="101" y="43"/>
                  </a:lnTo>
                  <a:lnTo>
                    <a:pt x="100" y="44"/>
                  </a:lnTo>
                  <a:lnTo>
                    <a:pt x="100" y="45"/>
                  </a:lnTo>
                  <a:lnTo>
                    <a:pt x="100" y="45"/>
                  </a:lnTo>
                  <a:lnTo>
                    <a:pt x="100" y="45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00" y="47"/>
                  </a:lnTo>
                  <a:lnTo>
                    <a:pt x="99" y="47"/>
                  </a:lnTo>
                  <a:lnTo>
                    <a:pt x="99" y="48"/>
                  </a:lnTo>
                  <a:lnTo>
                    <a:pt x="99" y="48"/>
                  </a:lnTo>
                  <a:lnTo>
                    <a:pt x="98" y="48"/>
                  </a:lnTo>
                  <a:lnTo>
                    <a:pt x="98" y="48"/>
                  </a:lnTo>
                  <a:lnTo>
                    <a:pt x="98" y="48"/>
                  </a:lnTo>
                  <a:lnTo>
                    <a:pt x="98" y="49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6" y="50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5" y="51"/>
                  </a:lnTo>
                  <a:lnTo>
                    <a:pt x="95" y="52"/>
                  </a:lnTo>
                  <a:lnTo>
                    <a:pt x="95" y="52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4" y="53"/>
                  </a:lnTo>
                  <a:lnTo>
                    <a:pt x="93" y="53"/>
                  </a:lnTo>
                  <a:lnTo>
                    <a:pt x="93" y="53"/>
                  </a:lnTo>
                  <a:lnTo>
                    <a:pt x="93" y="53"/>
                  </a:lnTo>
                  <a:lnTo>
                    <a:pt x="93" y="53"/>
                  </a:lnTo>
                  <a:lnTo>
                    <a:pt x="93" y="54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92" y="55"/>
                  </a:lnTo>
                  <a:lnTo>
                    <a:pt x="93" y="55"/>
                  </a:lnTo>
                  <a:lnTo>
                    <a:pt x="93" y="55"/>
                  </a:lnTo>
                  <a:lnTo>
                    <a:pt x="92" y="56"/>
                  </a:lnTo>
                  <a:lnTo>
                    <a:pt x="92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91" y="56"/>
                  </a:lnTo>
                  <a:lnTo>
                    <a:pt x="91" y="57"/>
                  </a:lnTo>
                  <a:lnTo>
                    <a:pt x="91" y="57"/>
                  </a:lnTo>
                  <a:lnTo>
                    <a:pt x="91" y="58"/>
                  </a:lnTo>
                  <a:lnTo>
                    <a:pt x="91" y="58"/>
                  </a:lnTo>
                  <a:lnTo>
                    <a:pt x="91" y="58"/>
                  </a:lnTo>
                  <a:lnTo>
                    <a:pt x="91" y="58"/>
                  </a:lnTo>
                  <a:lnTo>
                    <a:pt x="90" y="58"/>
                  </a:lnTo>
                  <a:lnTo>
                    <a:pt x="90" y="58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90" y="60"/>
                  </a:lnTo>
                  <a:lnTo>
                    <a:pt x="90" y="60"/>
                  </a:lnTo>
                  <a:lnTo>
                    <a:pt x="89" y="60"/>
                  </a:lnTo>
                  <a:lnTo>
                    <a:pt x="90" y="60"/>
                  </a:lnTo>
                  <a:lnTo>
                    <a:pt x="89" y="61"/>
                  </a:lnTo>
                  <a:lnTo>
                    <a:pt x="89" y="61"/>
                  </a:lnTo>
                  <a:lnTo>
                    <a:pt x="89" y="61"/>
                  </a:lnTo>
                  <a:lnTo>
                    <a:pt x="88" y="61"/>
                  </a:lnTo>
                  <a:lnTo>
                    <a:pt x="88" y="61"/>
                  </a:lnTo>
                  <a:lnTo>
                    <a:pt x="88" y="61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7" y="60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85" y="60"/>
                  </a:lnTo>
                  <a:lnTo>
                    <a:pt x="85" y="60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4" y="61"/>
                  </a:lnTo>
                  <a:lnTo>
                    <a:pt x="84" y="61"/>
                  </a:lnTo>
                  <a:lnTo>
                    <a:pt x="84" y="61"/>
                  </a:lnTo>
                  <a:lnTo>
                    <a:pt x="84" y="62"/>
                  </a:lnTo>
                  <a:lnTo>
                    <a:pt x="84" y="62"/>
                  </a:lnTo>
                  <a:lnTo>
                    <a:pt x="84" y="63"/>
                  </a:lnTo>
                  <a:lnTo>
                    <a:pt x="83" y="63"/>
                  </a:lnTo>
                  <a:lnTo>
                    <a:pt x="83" y="63"/>
                  </a:lnTo>
                  <a:lnTo>
                    <a:pt x="82" y="63"/>
                  </a:lnTo>
                  <a:lnTo>
                    <a:pt x="82" y="63"/>
                  </a:lnTo>
                  <a:lnTo>
                    <a:pt x="82" y="63"/>
                  </a:lnTo>
                  <a:lnTo>
                    <a:pt x="82" y="63"/>
                  </a:lnTo>
                  <a:lnTo>
                    <a:pt x="81" y="63"/>
                  </a:lnTo>
                  <a:lnTo>
                    <a:pt x="81" y="63"/>
                  </a:lnTo>
                  <a:lnTo>
                    <a:pt x="80" y="63"/>
                  </a:lnTo>
                  <a:lnTo>
                    <a:pt x="80" y="63"/>
                  </a:lnTo>
                  <a:lnTo>
                    <a:pt x="80" y="64"/>
                  </a:lnTo>
                  <a:lnTo>
                    <a:pt x="80" y="64"/>
                  </a:lnTo>
                  <a:lnTo>
                    <a:pt x="80" y="64"/>
                  </a:lnTo>
                  <a:lnTo>
                    <a:pt x="80" y="65"/>
                  </a:lnTo>
                  <a:lnTo>
                    <a:pt x="80" y="65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78" y="65"/>
                  </a:lnTo>
                  <a:lnTo>
                    <a:pt x="78" y="65"/>
                  </a:lnTo>
                  <a:lnTo>
                    <a:pt x="77" y="65"/>
                  </a:lnTo>
                  <a:lnTo>
                    <a:pt x="77" y="65"/>
                  </a:lnTo>
                  <a:lnTo>
                    <a:pt x="76" y="65"/>
                  </a:lnTo>
                  <a:lnTo>
                    <a:pt x="76" y="65"/>
                  </a:lnTo>
                  <a:lnTo>
                    <a:pt x="76" y="65"/>
                  </a:lnTo>
                  <a:lnTo>
                    <a:pt x="76" y="65"/>
                  </a:lnTo>
                  <a:lnTo>
                    <a:pt x="76" y="65"/>
                  </a:lnTo>
                  <a:lnTo>
                    <a:pt x="75" y="66"/>
                  </a:lnTo>
                  <a:lnTo>
                    <a:pt x="75" y="66"/>
                  </a:lnTo>
                  <a:lnTo>
                    <a:pt x="75" y="67"/>
                  </a:lnTo>
                  <a:lnTo>
                    <a:pt x="75" y="67"/>
                  </a:lnTo>
                  <a:lnTo>
                    <a:pt x="75" y="68"/>
                  </a:lnTo>
                  <a:lnTo>
                    <a:pt x="75" y="69"/>
                  </a:lnTo>
                  <a:lnTo>
                    <a:pt x="75" y="69"/>
                  </a:lnTo>
                  <a:lnTo>
                    <a:pt x="75" y="69"/>
                  </a:lnTo>
                  <a:lnTo>
                    <a:pt x="75" y="70"/>
                  </a:lnTo>
                  <a:lnTo>
                    <a:pt x="75" y="70"/>
                  </a:lnTo>
                  <a:lnTo>
                    <a:pt x="75" y="71"/>
                  </a:lnTo>
                  <a:lnTo>
                    <a:pt x="75" y="71"/>
                  </a:lnTo>
                  <a:lnTo>
                    <a:pt x="75" y="71"/>
                  </a:lnTo>
                  <a:lnTo>
                    <a:pt x="75" y="72"/>
                  </a:lnTo>
                  <a:lnTo>
                    <a:pt x="74" y="72"/>
                  </a:lnTo>
                  <a:lnTo>
                    <a:pt x="74" y="72"/>
                  </a:lnTo>
                  <a:lnTo>
                    <a:pt x="74" y="72"/>
                  </a:lnTo>
                  <a:lnTo>
                    <a:pt x="74" y="73"/>
                  </a:lnTo>
                  <a:lnTo>
                    <a:pt x="73" y="73"/>
                  </a:lnTo>
                  <a:lnTo>
                    <a:pt x="73" y="73"/>
                  </a:lnTo>
                  <a:lnTo>
                    <a:pt x="73" y="73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72" y="74"/>
                  </a:lnTo>
                  <a:lnTo>
                    <a:pt x="71" y="74"/>
                  </a:lnTo>
                  <a:lnTo>
                    <a:pt x="71" y="75"/>
                  </a:lnTo>
                  <a:lnTo>
                    <a:pt x="71" y="75"/>
                  </a:lnTo>
                  <a:lnTo>
                    <a:pt x="71" y="75"/>
                  </a:lnTo>
                  <a:lnTo>
                    <a:pt x="70" y="75"/>
                  </a:lnTo>
                  <a:lnTo>
                    <a:pt x="70" y="76"/>
                  </a:lnTo>
                  <a:lnTo>
                    <a:pt x="70" y="76"/>
                  </a:lnTo>
                  <a:lnTo>
                    <a:pt x="70" y="76"/>
                  </a:lnTo>
                  <a:lnTo>
                    <a:pt x="70" y="77"/>
                  </a:lnTo>
                  <a:lnTo>
                    <a:pt x="70" y="77"/>
                  </a:lnTo>
                  <a:lnTo>
                    <a:pt x="70" y="78"/>
                  </a:lnTo>
                  <a:lnTo>
                    <a:pt x="69" y="78"/>
                  </a:lnTo>
                  <a:lnTo>
                    <a:pt x="69" y="78"/>
                  </a:lnTo>
                  <a:lnTo>
                    <a:pt x="69" y="78"/>
                  </a:lnTo>
                  <a:lnTo>
                    <a:pt x="69" y="79"/>
                  </a:lnTo>
                  <a:lnTo>
                    <a:pt x="68" y="79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1"/>
                  </a:lnTo>
                  <a:lnTo>
                    <a:pt x="68" y="81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8" y="83"/>
                  </a:lnTo>
                  <a:lnTo>
                    <a:pt x="67" y="83"/>
                  </a:lnTo>
                  <a:lnTo>
                    <a:pt x="67" y="83"/>
                  </a:lnTo>
                  <a:lnTo>
                    <a:pt x="66" y="83"/>
                  </a:lnTo>
                  <a:lnTo>
                    <a:pt x="66" y="82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3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3" y="84"/>
                  </a:lnTo>
                  <a:lnTo>
                    <a:pt x="63" y="84"/>
                  </a:lnTo>
                  <a:lnTo>
                    <a:pt x="62" y="84"/>
                  </a:lnTo>
                  <a:lnTo>
                    <a:pt x="62" y="84"/>
                  </a:lnTo>
                  <a:lnTo>
                    <a:pt x="62" y="85"/>
                  </a:lnTo>
                  <a:lnTo>
                    <a:pt x="62" y="85"/>
                  </a:lnTo>
                  <a:lnTo>
                    <a:pt x="62" y="85"/>
                  </a:lnTo>
                  <a:lnTo>
                    <a:pt x="62" y="85"/>
                  </a:lnTo>
                  <a:lnTo>
                    <a:pt x="61" y="85"/>
                  </a:lnTo>
                  <a:lnTo>
                    <a:pt x="61" y="85"/>
                  </a:lnTo>
                  <a:lnTo>
                    <a:pt x="60" y="85"/>
                  </a:lnTo>
                  <a:lnTo>
                    <a:pt x="60" y="85"/>
                  </a:lnTo>
                  <a:lnTo>
                    <a:pt x="60" y="85"/>
                  </a:lnTo>
                  <a:lnTo>
                    <a:pt x="59" y="85"/>
                  </a:lnTo>
                  <a:lnTo>
                    <a:pt x="59" y="84"/>
                  </a:lnTo>
                  <a:lnTo>
                    <a:pt x="59" y="84"/>
                  </a:lnTo>
                  <a:lnTo>
                    <a:pt x="58" y="84"/>
                  </a:lnTo>
                  <a:lnTo>
                    <a:pt x="58" y="84"/>
                  </a:lnTo>
                  <a:lnTo>
                    <a:pt x="58" y="83"/>
                  </a:lnTo>
                  <a:lnTo>
                    <a:pt x="57" y="83"/>
                  </a:lnTo>
                  <a:lnTo>
                    <a:pt x="57" y="83"/>
                  </a:lnTo>
                  <a:lnTo>
                    <a:pt x="57" y="83"/>
                  </a:lnTo>
                  <a:lnTo>
                    <a:pt x="57" y="83"/>
                  </a:lnTo>
                  <a:lnTo>
                    <a:pt x="57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5" y="84"/>
                  </a:lnTo>
                  <a:lnTo>
                    <a:pt x="55" y="85"/>
                  </a:lnTo>
                  <a:lnTo>
                    <a:pt x="55" y="85"/>
                  </a:lnTo>
                  <a:lnTo>
                    <a:pt x="55" y="84"/>
                  </a:lnTo>
                  <a:lnTo>
                    <a:pt x="54" y="84"/>
                  </a:lnTo>
                  <a:lnTo>
                    <a:pt x="54" y="83"/>
                  </a:lnTo>
                  <a:lnTo>
                    <a:pt x="53" y="83"/>
                  </a:lnTo>
                  <a:lnTo>
                    <a:pt x="53" y="83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1" y="84"/>
                  </a:lnTo>
                  <a:lnTo>
                    <a:pt x="51" y="84"/>
                  </a:lnTo>
                  <a:lnTo>
                    <a:pt x="50" y="84"/>
                  </a:lnTo>
                  <a:lnTo>
                    <a:pt x="50" y="84"/>
                  </a:lnTo>
                  <a:lnTo>
                    <a:pt x="50" y="84"/>
                  </a:lnTo>
                  <a:lnTo>
                    <a:pt x="50" y="84"/>
                  </a:lnTo>
                  <a:lnTo>
                    <a:pt x="49" y="84"/>
                  </a:lnTo>
                  <a:lnTo>
                    <a:pt x="49" y="85"/>
                  </a:lnTo>
                  <a:lnTo>
                    <a:pt x="49" y="85"/>
                  </a:lnTo>
                  <a:lnTo>
                    <a:pt x="48" y="85"/>
                  </a:lnTo>
                  <a:lnTo>
                    <a:pt x="48" y="85"/>
                  </a:lnTo>
                  <a:lnTo>
                    <a:pt x="48" y="86"/>
                  </a:lnTo>
                  <a:lnTo>
                    <a:pt x="47" y="86"/>
                  </a:lnTo>
                  <a:lnTo>
                    <a:pt x="47" y="86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45" y="86"/>
                  </a:lnTo>
                  <a:lnTo>
                    <a:pt x="45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43" y="86"/>
                  </a:lnTo>
                  <a:lnTo>
                    <a:pt x="43" y="86"/>
                  </a:lnTo>
                  <a:lnTo>
                    <a:pt x="43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41" y="87"/>
                  </a:lnTo>
                  <a:lnTo>
                    <a:pt x="40" y="87"/>
                  </a:lnTo>
                  <a:lnTo>
                    <a:pt x="40" y="87"/>
                  </a:lnTo>
                  <a:lnTo>
                    <a:pt x="39" y="87"/>
                  </a:lnTo>
                  <a:lnTo>
                    <a:pt x="39" y="87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8" y="86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7" y="87"/>
                  </a:lnTo>
                  <a:lnTo>
                    <a:pt x="36" y="87"/>
                  </a:lnTo>
                  <a:lnTo>
                    <a:pt x="36" y="87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5" y="88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3" y="88"/>
                  </a:lnTo>
                  <a:lnTo>
                    <a:pt x="33" y="88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32" y="89"/>
                  </a:lnTo>
                  <a:lnTo>
                    <a:pt x="31" y="89"/>
                  </a:lnTo>
                  <a:lnTo>
                    <a:pt x="31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29" y="90"/>
                  </a:lnTo>
                  <a:lnTo>
                    <a:pt x="29" y="91"/>
                  </a:lnTo>
                  <a:lnTo>
                    <a:pt x="28" y="91"/>
                  </a:lnTo>
                  <a:lnTo>
                    <a:pt x="28" y="91"/>
                  </a:lnTo>
                  <a:lnTo>
                    <a:pt x="28" y="91"/>
                  </a:lnTo>
                  <a:lnTo>
                    <a:pt x="28" y="91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3"/>
                  </a:lnTo>
                  <a:lnTo>
                    <a:pt x="28" y="93"/>
                  </a:lnTo>
                  <a:lnTo>
                    <a:pt x="28" y="94"/>
                  </a:lnTo>
                  <a:lnTo>
                    <a:pt x="27" y="94"/>
                  </a:lnTo>
                  <a:lnTo>
                    <a:pt x="27" y="94"/>
                  </a:lnTo>
                  <a:lnTo>
                    <a:pt x="27" y="94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5" y="94"/>
                  </a:lnTo>
                  <a:lnTo>
                    <a:pt x="25" y="95"/>
                  </a:lnTo>
                  <a:lnTo>
                    <a:pt x="25" y="95"/>
                  </a:lnTo>
                  <a:lnTo>
                    <a:pt x="24" y="95"/>
                  </a:lnTo>
                  <a:lnTo>
                    <a:pt x="24" y="96"/>
                  </a:lnTo>
                  <a:lnTo>
                    <a:pt x="23" y="96"/>
                  </a:lnTo>
                  <a:lnTo>
                    <a:pt x="23" y="96"/>
                  </a:lnTo>
                  <a:lnTo>
                    <a:pt x="23" y="96"/>
                  </a:lnTo>
                  <a:lnTo>
                    <a:pt x="23" y="97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98"/>
                  </a:lnTo>
                  <a:lnTo>
                    <a:pt x="23" y="98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1" y="100"/>
                  </a:lnTo>
                  <a:lnTo>
                    <a:pt x="21" y="100"/>
                  </a:lnTo>
                  <a:lnTo>
                    <a:pt x="21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8" y="101"/>
                  </a:lnTo>
                  <a:lnTo>
                    <a:pt x="18" y="101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3"/>
                  </a:lnTo>
                  <a:lnTo>
                    <a:pt x="16" y="103"/>
                  </a:lnTo>
                  <a:lnTo>
                    <a:pt x="16" y="103"/>
                  </a:lnTo>
                  <a:lnTo>
                    <a:pt x="15" y="103"/>
                  </a:lnTo>
                  <a:lnTo>
                    <a:pt x="15" y="103"/>
                  </a:lnTo>
                  <a:lnTo>
                    <a:pt x="14" y="103"/>
                  </a:lnTo>
                  <a:lnTo>
                    <a:pt x="14" y="102"/>
                  </a:lnTo>
                  <a:lnTo>
                    <a:pt x="14" y="102"/>
                  </a:lnTo>
                  <a:lnTo>
                    <a:pt x="14" y="102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2" y="102"/>
                  </a:lnTo>
                  <a:lnTo>
                    <a:pt x="12" y="103"/>
                  </a:lnTo>
                  <a:lnTo>
                    <a:pt x="12" y="103"/>
                  </a:lnTo>
                  <a:lnTo>
                    <a:pt x="12" y="103"/>
                  </a:lnTo>
                  <a:lnTo>
                    <a:pt x="11" y="102"/>
                  </a:lnTo>
                  <a:lnTo>
                    <a:pt x="11" y="102"/>
                  </a:lnTo>
                  <a:lnTo>
                    <a:pt x="10" y="102"/>
                  </a:lnTo>
                  <a:lnTo>
                    <a:pt x="10" y="103"/>
                  </a:lnTo>
                  <a:lnTo>
                    <a:pt x="10" y="103"/>
                  </a:lnTo>
                  <a:lnTo>
                    <a:pt x="9" y="104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8" y="105"/>
                  </a:lnTo>
                  <a:lnTo>
                    <a:pt x="8" y="106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6" y="106"/>
                  </a:lnTo>
                  <a:lnTo>
                    <a:pt x="6" y="106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5" y="107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3" y="107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0" y="106"/>
                  </a:lnTo>
                  <a:lnTo>
                    <a:pt x="0" y="10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09" name="Freeform 220"/>
            <p:cNvSpPr>
              <a:spLocks/>
            </p:cNvSpPr>
            <p:nvPr>
              <p:custDataLst>
                <p:tags r:id="rId364"/>
              </p:custDataLst>
            </p:nvPr>
          </p:nvSpPr>
          <p:spPr bwMode="auto">
            <a:xfrm>
              <a:off x="7356871" y="1956227"/>
              <a:ext cx="82154" cy="375559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1" y="8"/>
                </a:cxn>
                <a:cxn ang="0">
                  <a:pos x="2" y="12"/>
                </a:cxn>
                <a:cxn ang="0">
                  <a:pos x="3" y="16"/>
                </a:cxn>
                <a:cxn ang="0">
                  <a:pos x="4" y="20"/>
                </a:cxn>
                <a:cxn ang="0">
                  <a:pos x="2" y="22"/>
                </a:cxn>
                <a:cxn ang="0">
                  <a:pos x="2" y="26"/>
                </a:cxn>
                <a:cxn ang="0">
                  <a:pos x="4" y="28"/>
                </a:cxn>
                <a:cxn ang="0">
                  <a:pos x="6" y="32"/>
                </a:cxn>
                <a:cxn ang="0">
                  <a:pos x="5" y="35"/>
                </a:cxn>
                <a:cxn ang="0">
                  <a:pos x="5" y="39"/>
                </a:cxn>
                <a:cxn ang="0">
                  <a:pos x="7" y="42"/>
                </a:cxn>
                <a:cxn ang="0">
                  <a:pos x="10" y="45"/>
                </a:cxn>
                <a:cxn ang="0">
                  <a:pos x="11" y="50"/>
                </a:cxn>
                <a:cxn ang="0">
                  <a:pos x="9" y="54"/>
                </a:cxn>
                <a:cxn ang="0">
                  <a:pos x="10" y="58"/>
                </a:cxn>
                <a:cxn ang="0">
                  <a:pos x="10" y="62"/>
                </a:cxn>
                <a:cxn ang="0">
                  <a:pos x="13" y="66"/>
                </a:cxn>
                <a:cxn ang="0">
                  <a:pos x="14" y="70"/>
                </a:cxn>
                <a:cxn ang="0">
                  <a:pos x="15" y="74"/>
                </a:cxn>
                <a:cxn ang="0">
                  <a:pos x="20" y="75"/>
                </a:cxn>
                <a:cxn ang="0">
                  <a:pos x="23" y="77"/>
                </a:cxn>
                <a:cxn ang="0">
                  <a:pos x="27" y="78"/>
                </a:cxn>
                <a:cxn ang="0">
                  <a:pos x="31" y="79"/>
                </a:cxn>
                <a:cxn ang="0">
                  <a:pos x="34" y="80"/>
                </a:cxn>
                <a:cxn ang="0">
                  <a:pos x="36" y="84"/>
                </a:cxn>
                <a:cxn ang="0">
                  <a:pos x="39" y="84"/>
                </a:cxn>
                <a:cxn ang="0">
                  <a:pos x="41" y="86"/>
                </a:cxn>
                <a:cxn ang="0">
                  <a:pos x="38" y="89"/>
                </a:cxn>
                <a:cxn ang="0">
                  <a:pos x="37" y="94"/>
                </a:cxn>
                <a:cxn ang="0">
                  <a:pos x="38" y="97"/>
                </a:cxn>
                <a:cxn ang="0">
                  <a:pos x="38" y="101"/>
                </a:cxn>
                <a:cxn ang="0">
                  <a:pos x="36" y="104"/>
                </a:cxn>
                <a:cxn ang="0">
                  <a:pos x="34" y="108"/>
                </a:cxn>
                <a:cxn ang="0">
                  <a:pos x="32" y="111"/>
                </a:cxn>
                <a:cxn ang="0">
                  <a:pos x="31" y="117"/>
                </a:cxn>
                <a:cxn ang="0">
                  <a:pos x="31" y="124"/>
                </a:cxn>
                <a:cxn ang="0">
                  <a:pos x="28" y="128"/>
                </a:cxn>
                <a:cxn ang="0">
                  <a:pos x="26" y="131"/>
                </a:cxn>
                <a:cxn ang="0">
                  <a:pos x="21" y="133"/>
                </a:cxn>
                <a:cxn ang="0">
                  <a:pos x="18" y="135"/>
                </a:cxn>
                <a:cxn ang="0">
                  <a:pos x="16" y="137"/>
                </a:cxn>
                <a:cxn ang="0">
                  <a:pos x="17" y="142"/>
                </a:cxn>
                <a:cxn ang="0">
                  <a:pos x="20" y="145"/>
                </a:cxn>
                <a:cxn ang="0">
                  <a:pos x="21" y="149"/>
                </a:cxn>
                <a:cxn ang="0">
                  <a:pos x="19" y="154"/>
                </a:cxn>
                <a:cxn ang="0">
                  <a:pos x="19" y="158"/>
                </a:cxn>
                <a:cxn ang="0">
                  <a:pos x="22" y="160"/>
                </a:cxn>
                <a:cxn ang="0">
                  <a:pos x="27" y="160"/>
                </a:cxn>
                <a:cxn ang="0">
                  <a:pos x="30" y="162"/>
                </a:cxn>
                <a:cxn ang="0">
                  <a:pos x="29" y="166"/>
                </a:cxn>
                <a:cxn ang="0">
                  <a:pos x="27" y="169"/>
                </a:cxn>
                <a:cxn ang="0">
                  <a:pos x="29" y="172"/>
                </a:cxn>
                <a:cxn ang="0">
                  <a:pos x="28" y="176"/>
                </a:cxn>
                <a:cxn ang="0">
                  <a:pos x="26" y="180"/>
                </a:cxn>
                <a:cxn ang="0">
                  <a:pos x="24" y="185"/>
                </a:cxn>
                <a:cxn ang="0">
                  <a:pos x="25" y="188"/>
                </a:cxn>
                <a:cxn ang="0">
                  <a:pos x="23" y="189"/>
                </a:cxn>
                <a:cxn ang="0">
                  <a:pos x="20" y="190"/>
                </a:cxn>
              </a:cxnLst>
              <a:rect l="0" t="0" r="r" b="b"/>
              <a:pathLst>
                <a:path w="42" h="19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7" y="33"/>
                  </a:lnTo>
                  <a:lnTo>
                    <a:pt x="6" y="33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5" y="34"/>
                  </a:lnTo>
                  <a:lnTo>
                    <a:pt x="5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5" y="37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7" y="41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7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1" y="46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7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0" y="50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9" y="51"/>
                  </a:lnTo>
                  <a:lnTo>
                    <a:pt x="9" y="52"/>
                  </a:lnTo>
                  <a:lnTo>
                    <a:pt x="8" y="52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9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10" y="61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2" y="64"/>
                  </a:lnTo>
                  <a:lnTo>
                    <a:pt x="12" y="65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3" y="67"/>
                  </a:lnTo>
                  <a:lnTo>
                    <a:pt x="13" y="67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4" y="69"/>
                  </a:lnTo>
                  <a:lnTo>
                    <a:pt x="14" y="69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3" y="73"/>
                  </a:lnTo>
                  <a:lnTo>
                    <a:pt x="13" y="73"/>
                  </a:lnTo>
                  <a:lnTo>
                    <a:pt x="14" y="73"/>
                  </a:lnTo>
                  <a:lnTo>
                    <a:pt x="14" y="74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15" y="75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5"/>
                  </a:lnTo>
                  <a:lnTo>
                    <a:pt x="20" y="75"/>
                  </a:lnTo>
                  <a:lnTo>
                    <a:pt x="20" y="75"/>
                  </a:lnTo>
                  <a:lnTo>
                    <a:pt x="20" y="75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1" y="75"/>
                  </a:lnTo>
                  <a:lnTo>
                    <a:pt x="21" y="76"/>
                  </a:lnTo>
                  <a:lnTo>
                    <a:pt x="22" y="76"/>
                  </a:lnTo>
                  <a:lnTo>
                    <a:pt x="22" y="77"/>
                  </a:lnTo>
                  <a:lnTo>
                    <a:pt x="22" y="77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4" y="77"/>
                  </a:lnTo>
                  <a:lnTo>
                    <a:pt x="24" y="77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6" y="77"/>
                  </a:lnTo>
                  <a:lnTo>
                    <a:pt x="26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31" y="79"/>
                  </a:lnTo>
                  <a:lnTo>
                    <a:pt x="31" y="79"/>
                  </a:lnTo>
                  <a:lnTo>
                    <a:pt x="31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3" y="79"/>
                  </a:lnTo>
                  <a:lnTo>
                    <a:pt x="33" y="79"/>
                  </a:lnTo>
                  <a:lnTo>
                    <a:pt x="33" y="79"/>
                  </a:lnTo>
                  <a:lnTo>
                    <a:pt x="33" y="79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0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35" y="82"/>
                  </a:lnTo>
                  <a:lnTo>
                    <a:pt x="36" y="82"/>
                  </a:lnTo>
                  <a:lnTo>
                    <a:pt x="36" y="82"/>
                  </a:lnTo>
                  <a:lnTo>
                    <a:pt x="36" y="82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4"/>
                  </a:lnTo>
                  <a:lnTo>
                    <a:pt x="36" y="84"/>
                  </a:lnTo>
                  <a:lnTo>
                    <a:pt x="36" y="84"/>
                  </a:lnTo>
                  <a:lnTo>
                    <a:pt x="37" y="85"/>
                  </a:lnTo>
                  <a:lnTo>
                    <a:pt x="37" y="85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39" y="84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1" y="84"/>
                  </a:lnTo>
                  <a:lnTo>
                    <a:pt x="42" y="84"/>
                  </a:lnTo>
                  <a:lnTo>
                    <a:pt x="42" y="85"/>
                  </a:lnTo>
                  <a:lnTo>
                    <a:pt x="41" y="85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41" y="87"/>
                  </a:lnTo>
                  <a:lnTo>
                    <a:pt x="40" y="87"/>
                  </a:lnTo>
                  <a:lnTo>
                    <a:pt x="40" y="87"/>
                  </a:lnTo>
                  <a:lnTo>
                    <a:pt x="40" y="88"/>
                  </a:lnTo>
                  <a:lnTo>
                    <a:pt x="39" y="88"/>
                  </a:lnTo>
                  <a:lnTo>
                    <a:pt x="39" y="88"/>
                  </a:lnTo>
                  <a:lnTo>
                    <a:pt x="39" y="88"/>
                  </a:lnTo>
                  <a:lnTo>
                    <a:pt x="39" y="89"/>
                  </a:lnTo>
                  <a:lnTo>
                    <a:pt x="38" y="89"/>
                  </a:lnTo>
                  <a:lnTo>
                    <a:pt x="38" y="89"/>
                  </a:lnTo>
                  <a:lnTo>
                    <a:pt x="38" y="89"/>
                  </a:lnTo>
                  <a:lnTo>
                    <a:pt x="38" y="89"/>
                  </a:lnTo>
                  <a:lnTo>
                    <a:pt x="38" y="90"/>
                  </a:lnTo>
                  <a:lnTo>
                    <a:pt x="38" y="91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3"/>
                  </a:lnTo>
                  <a:lnTo>
                    <a:pt x="37" y="93"/>
                  </a:lnTo>
                  <a:lnTo>
                    <a:pt x="38" y="93"/>
                  </a:lnTo>
                  <a:lnTo>
                    <a:pt x="37" y="94"/>
                  </a:lnTo>
                  <a:lnTo>
                    <a:pt x="38" y="94"/>
                  </a:lnTo>
                  <a:lnTo>
                    <a:pt x="38" y="95"/>
                  </a:lnTo>
                  <a:lnTo>
                    <a:pt x="38" y="95"/>
                  </a:lnTo>
                  <a:lnTo>
                    <a:pt x="38" y="95"/>
                  </a:lnTo>
                  <a:lnTo>
                    <a:pt x="38" y="96"/>
                  </a:lnTo>
                  <a:lnTo>
                    <a:pt x="38" y="96"/>
                  </a:lnTo>
                  <a:lnTo>
                    <a:pt x="38" y="96"/>
                  </a:lnTo>
                  <a:lnTo>
                    <a:pt x="37" y="97"/>
                  </a:lnTo>
                  <a:lnTo>
                    <a:pt x="38" y="97"/>
                  </a:lnTo>
                  <a:lnTo>
                    <a:pt x="38" y="97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100"/>
                  </a:lnTo>
                  <a:lnTo>
                    <a:pt x="39" y="100"/>
                  </a:lnTo>
                  <a:lnTo>
                    <a:pt x="39" y="100"/>
                  </a:lnTo>
                  <a:lnTo>
                    <a:pt x="38" y="101"/>
                  </a:lnTo>
                  <a:lnTo>
                    <a:pt x="38" y="101"/>
                  </a:lnTo>
                  <a:lnTo>
                    <a:pt x="38" y="101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7" y="102"/>
                  </a:lnTo>
                  <a:lnTo>
                    <a:pt x="37" y="102"/>
                  </a:lnTo>
                  <a:lnTo>
                    <a:pt x="38" y="102"/>
                  </a:lnTo>
                  <a:lnTo>
                    <a:pt x="37" y="103"/>
                  </a:lnTo>
                  <a:lnTo>
                    <a:pt x="37" y="103"/>
                  </a:lnTo>
                  <a:lnTo>
                    <a:pt x="36" y="104"/>
                  </a:lnTo>
                  <a:lnTo>
                    <a:pt x="36" y="104"/>
                  </a:lnTo>
                  <a:lnTo>
                    <a:pt x="36" y="104"/>
                  </a:lnTo>
                  <a:lnTo>
                    <a:pt x="36" y="104"/>
                  </a:lnTo>
                  <a:lnTo>
                    <a:pt x="36" y="105"/>
                  </a:lnTo>
                  <a:lnTo>
                    <a:pt x="36" y="105"/>
                  </a:lnTo>
                  <a:lnTo>
                    <a:pt x="35" y="106"/>
                  </a:lnTo>
                  <a:lnTo>
                    <a:pt x="34" y="106"/>
                  </a:lnTo>
                  <a:lnTo>
                    <a:pt x="34" y="107"/>
                  </a:lnTo>
                  <a:lnTo>
                    <a:pt x="34" y="107"/>
                  </a:lnTo>
                  <a:lnTo>
                    <a:pt x="34" y="107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2" y="110"/>
                  </a:lnTo>
                  <a:lnTo>
                    <a:pt x="33" y="111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1" y="117"/>
                  </a:lnTo>
                  <a:lnTo>
                    <a:pt x="31" y="117"/>
                  </a:lnTo>
                  <a:lnTo>
                    <a:pt x="31" y="118"/>
                  </a:lnTo>
                  <a:lnTo>
                    <a:pt x="31" y="119"/>
                  </a:lnTo>
                  <a:lnTo>
                    <a:pt x="31" y="119"/>
                  </a:lnTo>
                  <a:lnTo>
                    <a:pt x="31" y="121"/>
                  </a:lnTo>
                  <a:lnTo>
                    <a:pt x="31" y="122"/>
                  </a:lnTo>
                  <a:lnTo>
                    <a:pt x="31" y="123"/>
                  </a:lnTo>
                  <a:lnTo>
                    <a:pt x="31" y="123"/>
                  </a:lnTo>
                  <a:lnTo>
                    <a:pt x="31" y="124"/>
                  </a:lnTo>
                  <a:lnTo>
                    <a:pt x="31" y="124"/>
                  </a:lnTo>
                  <a:lnTo>
                    <a:pt x="31" y="124"/>
                  </a:lnTo>
                  <a:lnTo>
                    <a:pt x="30" y="125"/>
                  </a:lnTo>
                  <a:lnTo>
                    <a:pt x="30" y="125"/>
                  </a:lnTo>
                  <a:lnTo>
                    <a:pt x="30" y="126"/>
                  </a:lnTo>
                  <a:lnTo>
                    <a:pt x="29" y="126"/>
                  </a:lnTo>
                  <a:lnTo>
                    <a:pt x="29" y="126"/>
                  </a:lnTo>
                  <a:lnTo>
                    <a:pt x="29" y="126"/>
                  </a:lnTo>
                  <a:lnTo>
                    <a:pt x="29" y="127"/>
                  </a:lnTo>
                  <a:lnTo>
                    <a:pt x="29" y="127"/>
                  </a:lnTo>
                  <a:lnTo>
                    <a:pt x="29" y="127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9"/>
                  </a:lnTo>
                  <a:lnTo>
                    <a:pt x="27" y="129"/>
                  </a:lnTo>
                  <a:lnTo>
                    <a:pt x="27" y="130"/>
                  </a:lnTo>
                  <a:lnTo>
                    <a:pt x="27" y="130"/>
                  </a:lnTo>
                  <a:lnTo>
                    <a:pt x="27" y="130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5" y="131"/>
                  </a:lnTo>
                  <a:lnTo>
                    <a:pt x="25" y="132"/>
                  </a:lnTo>
                  <a:lnTo>
                    <a:pt x="25" y="132"/>
                  </a:lnTo>
                  <a:lnTo>
                    <a:pt x="24" y="132"/>
                  </a:lnTo>
                  <a:lnTo>
                    <a:pt x="24" y="132"/>
                  </a:lnTo>
                  <a:lnTo>
                    <a:pt x="24" y="132"/>
                  </a:lnTo>
                  <a:lnTo>
                    <a:pt x="23" y="132"/>
                  </a:lnTo>
                  <a:lnTo>
                    <a:pt x="22" y="132"/>
                  </a:lnTo>
                  <a:lnTo>
                    <a:pt x="22" y="132"/>
                  </a:lnTo>
                  <a:lnTo>
                    <a:pt x="21" y="133"/>
                  </a:lnTo>
                  <a:lnTo>
                    <a:pt x="21" y="133"/>
                  </a:lnTo>
                  <a:lnTo>
                    <a:pt x="21" y="133"/>
                  </a:lnTo>
                  <a:lnTo>
                    <a:pt x="21" y="133"/>
                  </a:lnTo>
                  <a:lnTo>
                    <a:pt x="20" y="134"/>
                  </a:lnTo>
                  <a:lnTo>
                    <a:pt x="20" y="135"/>
                  </a:lnTo>
                  <a:lnTo>
                    <a:pt x="20" y="135"/>
                  </a:lnTo>
                  <a:lnTo>
                    <a:pt x="19" y="135"/>
                  </a:lnTo>
                  <a:lnTo>
                    <a:pt x="19" y="135"/>
                  </a:lnTo>
                  <a:lnTo>
                    <a:pt x="19" y="135"/>
                  </a:lnTo>
                  <a:lnTo>
                    <a:pt x="18" y="135"/>
                  </a:lnTo>
                  <a:lnTo>
                    <a:pt x="18" y="135"/>
                  </a:lnTo>
                  <a:lnTo>
                    <a:pt x="18" y="135"/>
                  </a:lnTo>
                  <a:lnTo>
                    <a:pt x="17" y="135"/>
                  </a:lnTo>
                  <a:lnTo>
                    <a:pt x="17" y="135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5" y="138"/>
                  </a:lnTo>
                  <a:lnTo>
                    <a:pt x="16" y="138"/>
                  </a:lnTo>
                  <a:lnTo>
                    <a:pt x="16" y="138"/>
                  </a:lnTo>
                  <a:lnTo>
                    <a:pt x="16" y="139"/>
                  </a:lnTo>
                  <a:lnTo>
                    <a:pt x="16" y="139"/>
                  </a:lnTo>
                  <a:lnTo>
                    <a:pt x="16" y="139"/>
                  </a:lnTo>
                  <a:lnTo>
                    <a:pt x="16" y="140"/>
                  </a:lnTo>
                  <a:lnTo>
                    <a:pt x="17" y="141"/>
                  </a:lnTo>
                  <a:lnTo>
                    <a:pt x="17" y="141"/>
                  </a:lnTo>
                  <a:lnTo>
                    <a:pt x="17" y="142"/>
                  </a:lnTo>
                  <a:lnTo>
                    <a:pt x="17" y="142"/>
                  </a:lnTo>
                  <a:lnTo>
                    <a:pt x="18" y="142"/>
                  </a:lnTo>
                  <a:lnTo>
                    <a:pt x="18" y="143"/>
                  </a:lnTo>
                  <a:lnTo>
                    <a:pt x="18" y="143"/>
                  </a:lnTo>
                  <a:lnTo>
                    <a:pt x="18" y="143"/>
                  </a:lnTo>
                  <a:lnTo>
                    <a:pt x="18" y="144"/>
                  </a:lnTo>
                  <a:lnTo>
                    <a:pt x="19" y="144"/>
                  </a:lnTo>
                  <a:lnTo>
                    <a:pt x="19" y="144"/>
                  </a:lnTo>
                  <a:lnTo>
                    <a:pt x="19" y="144"/>
                  </a:lnTo>
                  <a:lnTo>
                    <a:pt x="20" y="145"/>
                  </a:lnTo>
                  <a:lnTo>
                    <a:pt x="20" y="145"/>
                  </a:lnTo>
                  <a:lnTo>
                    <a:pt x="20" y="146"/>
                  </a:lnTo>
                  <a:lnTo>
                    <a:pt x="20" y="146"/>
                  </a:lnTo>
                  <a:lnTo>
                    <a:pt x="20" y="146"/>
                  </a:lnTo>
                  <a:lnTo>
                    <a:pt x="21" y="146"/>
                  </a:lnTo>
                  <a:lnTo>
                    <a:pt x="21" y="147"/>
                  </a:lnTo>
                  <a:lnTo>
                    <a:pt x="21" y="147"/>
                  </a:lnTo>
                  <a:lnTo>
                    <a:pt x="21" y="148"/>
                  </a:lnTo>
                  <a:lnTo>
                    <a:pt x="21" y="149"/>
                  </a:lnTo>
                  <a:lnTo>
                    <a:pt x="21" y="149"/>
                  </a:lnTo>
                  <a:lnTo>
                    <a:pt x="21" y="150"/>
                  </a:lnTo>
                  <a:lnTo>
                    <a:pt x="21" y="150"/>
                  </a:lnTo>
                  <a:lnTo>
                    <a:pt x="21" y="150"/>
                  </a:lnTo>
                  <a:lnTo>
                    <a:pt x="20" y="151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20" y="153"/>
                  </a:lnTo>
                  <a:lnTo>
                    <a:pt x="20" y="153"/>
                  </a:lnTo>
                  <a:lnTo>
                    <a:pt x="20" y="153"/>
                  </a:lnTo>
                  <a:lnTo>
                    <a:pt x="19" y="154"/>
                  </a:lnTo>
                  <a:lnTo>
                    <a:pt x="19" y="154"/>
                  </a:lnTo>
                  <a:lnTo>
                    <a:pt x="19" y="155"/>
                  </a:lnTo>
                  <a:lnTo>
                    <a:pt x="19" y="155"/>
                  </a:lnTo>
                  <a:lnTo>
                    <a:pt x="19" y="155"/>
                  </a:lnTo>
                  <a:lnTo>
                    <a:pt x="19" y="156"/>
                  </a:lnTo>
                  <a:lnTo>
                    <a:pt x="18" y="156"/>
                  </a:lnTo>
                  <a:lnTo>
                    <a:pt x="18" y="157"/>
                  </a:lnTo>
                  <a:lnTo>
                    <a:pt x="18" y="157"/>
                  </a:lnTo>
                  <a:lnTo>
                    <a:pt x="18" y="157"/>
                  </a:lnTo>
                  <a:lnTo>
                    <a:pt x="19" y="158"/>
                  </a:lnTo>
                  <a:lnTo>
                    <a:pt x="19" y="158"/>
                  </a:lnTo>
                  <a:lnTo>
                    <a:pt x="19" y="159"/>
                  </a:lnTo>
                  <a:lnTo>
                    <a:pt x="19" y="159"/>
                  </a:lnTo>
                  <a:lnTo>
                    <a:pt x="19" y="159"/>
                  </a:lnTo>
                  <a:lnTo>
                    <a:pt x="20" y="160"/>
                  </a:lnTo>
                  <a:lnTo>
                    <a:pt x="20" y="160"/>
                  </a:lnTo>
                  <a:lnTo>
                    <a:pt x="20" y="160"/>
                  </a:lnTo>
                  <a:lnTo>
                    <a:pt x="21" y="160"/>
                  </a:lnTo>
                  <a:lnTo>
                    <a:pt x="22" y="160"/>
                  </a:lnTo>
                  <a:lnTo>
                    <a:pt x="22" y="160"/>
                  </a:lnTo>
                  <a:lnTo>
                    <a:pt x="23" y="160"/>
                  </a:lnTo>
                  <a:lnTo>
                    <a:pt x="23" y="160"/>
                  </a:lnTo>
                  <a:lnTo>
                    <a:pt x="24" y="160"/>
                  </a:lnTo>
                  <a:lnTo>
                    <a:pt x="24" y="160"/>
                  </a:lnTo>
                  <a:lnTo>
                    <a:pt x="24" y="160"/>
                  </a:lnTo>
                  <a:lnTo>
                    <a:pt x="25" y="160"/>
                  </a:lnTo>
                  <a:lnTo>
                    <a:pt x="26" y="160"/>
                  </a:lnTo>
                  <a:lnTo>
                    <a:pt x="26" y="160"/>
                  </a:lnTo>
                  <a:lnTo>
                    <a:pt x="27" y="160"/>
                  </a:lnTo>
                  <a:lnTo>
                    <a:pt x="27" y="160"/>
                  </a:lnTo>
                  <a:lnTo>
                    <a:pt x="27" y="160"/>
                  </a:lnTo>
                  <a:lnTo>
                    <a:pt x="27" y="160"/>
                  </a:lnTo>
                  <a:lnTo>
                    <a:pt x="28" y="161"/>
                  </a:lnTo>
                  <a:lnTo>
                    <a:pt x="28" y="161"/>
                  </a:lnTo>
                  <a:lnTo>
                    <a:pt x="29" y="161"/>
                  </a:lnTo>
                  <a:lnTo>
                    <a:pt x="29" y="161"/>
                  </a:lnTo>
                  <a:lnTo>
                    <a:pt x="29" y="161"/>
                  </a:lnTo>
                  <a:lnTo>
                    <a:pt x="29" y="161"/>
                  </a:lnTo>
                  <a:lnTo>
                    <a:pt x="30" y="161"/>
                  </a:lnTo>
                  <a:lnTo>
                    <a:pt x="30" y="162"/>
                  </a:lnTo>
                  <a:lnTo>
                    <a:pt x="30" y="162"/>
                  </a:lnTo>
                  <a:lnTo>
                    <a:pt x="30" y="163"/>
                  </a:lnTo>
                  <a:lnTo>
                    <a:pt x="31" y="163"/>
                  </a:lnTo>
                  <a:lnTo>
                    <a:pt x="31" y="164"/>
                  </a:lnTo>
                  <a:lnTo>
                    <a:pt x="31" y="164"/>
                  </a:lnTo>
                  <a:lnTo>
                    <a:pt x="30" y="164"/>
                  </a:lnTo>
                  <a:lnTo>
                    <a:pt x="30" y="165"/>
                  </a:lnTo>
                  <a:lnTo>
                    <a:pt x="30" y="166"/>
                  </a:lnTo>
                  <a:lnTo>
                    <a:pt x="29" y="166"/>
                  </a:lnTo>
                  <a:lnTo>
                    <a:pt x="29" y="166"/>
                  </a:lnTo>
                  <a:lnTo>
                    <a:pt x="29" y="166"/>
                  </a:lnTo>
                  <a:lnTo>
                    <a:pt x="29" y="167"/>
                  </a:lnTo>
                  <a:lnTo>
                    <a:pt x="28" y="167"/>
                  </a:lnTo>
                  <a:lnTo>
                    <a:pt x="28" y="168"/>
                  </a:lnTo>
                  <a:lnTo>
                    <a:pt x="28" y="168"/>
                  </a:lnTo>
                  <a:lnTo>
                    <a:pt x="27" y="168"/>
                  </a:lnTo>
                  <a:lnTo>
                    <a:pt x="27" y="168"/>
                  </a:lnTo>
                  <a:lnTo>
                    <a:pt x="27" y="168"/>
                  </a:lnTo>
                  <a:lnTo>
                    <a:pt x="27" y="169"/>
                  </a:lnTo>
                  <a:lnTo>
                    <a:pt x="27" y="169"/>
                  </a:lnTo>
                  <a:lnTo>
                    <a:pt x="27" y="170"/>
                  </a:lnTo>
                  <a:lnTo>
                    <a:pt x="28" y="170"/>
                  </a:lnTo>
                  <a:lnTo>
                    <a:pt x="28" y="170"/>
                  </a:lnTo>
                  <a:lnTo>
                    <a:pt x="28" y="170"/>
                  </a:lnTo>
                  <a:lnTo>
                    <a:pt x="29" y="170"/>
                  </a:lnTo>
                  <a:lnTo>
                    <a:pt x="29" y="171"/>
                  </a:lnTo>
                  <a:lnTo>
                    <a:pt x="29" y="171"/>
                  </a:lnTo>
                  <a:lnTo>
                    <a:pt x="29" y="171"/>
                  </a:lnTo>
                  <a:lnTo>
                    <a:pt x="29" y="172"/>
                  </a:lnTo>
                  <a:lnTo>
                    <a:pt x="29" y="172"/>
                  </a:lnTo>
                  <a:lnTo>
                    <a:pt x="29" y="172"/>
                  </a:lnTo>
                  <a:lnTo>
                    <a:pt x="29" y="172"/>
                  </a:lnTo>
                  <a:lnTo>
                    <a:pt x="29" y="173"/>
                  </a:lnTo>
                  <a:lnTo>
                    <a:pt x="29" y="173"/>
                  </a:lnTo>
                  <a:lnTo>
                    <a:pt x="29" y="173"/>
                  </a:lnTo>
                  <a:lnTo>
                    <a:pt x="29" y="174"/>
                  </a:lnTo>
                  <a:lnTo>
                    <a:pt x="29" y="175"/>
                  </a:lnTo>
                  <a:lnTo>
                    <a:pt x="29" y="175"/>
                  </a:lnTo>
                  <a:lnTo>
                    <a:pt x="28" y="176"/>
                  </a:lnTo>
                  <a:lnTo>
                    <a:pt x="28" y="176"/>
                  </a:lnTo>
                  <a:lnTo>
                    <a:pt x="28" y="177"/>
                  </a:lnTo>
                  <a:lnTo>
                    <a:pt x="28" y="177"/>
                  </a:lnTo>
                  <a:lnTo>
                    <a:pt x="27" y="177"/>
                  </a:lnTo>
                  <a:lnTo>
                    <a:pt x="27" y="178"/>
                  </a:lnTo>
                  <a:lnTo>
                    <a:pt x="27" y="178"/>
                  </a:lnTo>
                  <a:lnTo>
                    <a:pt x="27" y="179"/>
                  </a:lnTo>
                  <a:lnTo>
                    <a:pt x="27" y="179"/>
                  </a:lnTo>
                  <a:lnTo>
                    <a:pt x="27" y="179"/>
                  </a:lnTo>
                  <a:lnTo>
                    <a:pt x="27" y="180"/>
                  </a:lnTo>
                  <a:lnTo>
                    <a:pt x="26" y="180"/>
                  </a:lnTo>
                  <a:lnTo>
                    <a:pt x="26" y="181"/>
                  </a:lnTo>
                  <a:lnTo>
                    <a:pt x="26" y="181"/>
                  </a:lnTo>
                  <a:lnTo>
                    <a:pt x="25" y="182"/>
                  </a:lnTo>
                  <a:lnTo>
                    <a:pt x="25" y="182"/>
                  </a:lnTo>
                  <a:lnTo>
                    <a:pt x="25" y="183"/>
                  </a:lnTo>
                  <a:lnTo>
                    <a:pt x="24" y="184"/>
                  </a:lnTo>
                  <a:lnTo>
                    <a:pt x="24" y="184"/>
                  </a:lnTo>
                  <a:lnTo>
                    <a:pt x="24" y="185"/>
                  </a:lnTo>
                  <a:lnTo>
                    <a:pt x="24" y="185"/>
                  </a:lnTo>
                  <a:lnTo>
                    <a:pt x="24" y="185"/>
                  </a:lnTo>
                  <a:lnTo>
                    <a:pt x="24" y="186"/>
                  </a:lnTo>
                  <a:lnTo>
                    <a:pt x="24" y="186"/>
                  </a:lnTo>
                  <a:lnTo>
                    <a:pt x="24" y="186"/>
                  </a:lnTo>
                  <a:lnTo>
                    <a:pt x="24" y="187"/>
                  </a:lnTo>
                  <a:lnTo>
                    <a:pt x="25" y="187"/>
                  </a:lnTo>
                  <a:lnTo>
                    <a:pt x="25" y="188"/>
                  </a:lnTo>
                  <a:lnTo>
                    <a:pt x="25" y="188"/>
                  </a:lnTo>
                  <a:lnTo>
                    <a:pt x="25" y="188"/>
                  </a:lnTo>
                  <a:lnTo>
                    <a:pt x="25" y="189"/>
                  </a:lnTo>
                  <a:lnTo>
                    <a:pt x="25" y="188"/>
                  </a:lnTo>
                  <a:lnTo>
                    <a:pt x="25" y="189"/>
                  </a:lnTo>
                  <a:lnTo>
                    <a:pt x="24" y="189"/>
                  </a:lnTo>
                  <a:lnTo>
                    <a:pt x="24" y="189"/>
                  </a:lnTo>
                  <a:lnTo>
                    <a:pt x="24" y="189"/>
                  </a:lnTo>
                  <a:lnTo>
                    <a:pt x="24" y="190"/>
                  </a:lnTo>
                  <a:lnTo>
                    <a:pt x="24" y="189"/>
                  </a:lnTo>
                  <a:lnTo>
                    <a:pt x="24" y="190"/>
                  </a:lnTo>
                  <a:lnTo>
                    <a:pt x="24" y="189"/>
                  </a:lnTo>
                  <a:lnTo>
                    <a:pt x="23" y="189"/>
                  </a:lnTo>
                  <a:lnTo>
                    <a:pt x="23" y="189"/>
                  </a:lnTo>
                  <a:lnTo>
                    <a:pt x="22" y="189"/>
                  </a:lnTo>
                  <a:lnTo>
                    <a:pt x="22" y="189"/>
                  </a:lnTo>
                  <a:lnTo>
                    <a:pt x="22" y="189"/>
                  </a:lnTo>
                  <a:lnTo>
                    <a:pt x="22" y="189"/>
                  </a:lnTo>
                  <a:lnTo>
                    <a:pt x="21" y="189"/>
                  </a:lnTo>
                  <a:lnTo>
                    <a:pt x="21" y="190"/>
                  </a:lnTo>
                  <a:lnTo>
                    <a:pt x="21" y="190"/>
                  </a:lnTo>
                  <a:lnTo>
                    <a:pt x="21" y="190"/>
                  </a:lnTo>
                  <a:lnTo>
                    <a:pt x="20" y="190"/>
                  </a:lnTo>
                  <a:lnTo>
                    <a:pt x="20" y="190"/>
                  </a:lnTo>
                  <a:lnTo>
                    <a:pt x="20" y="190"/>
                  </a:lnTo>
                  <a:lnTo>
                    <a:pt x="20" y="190"/>
                  </a:lnTo>
                  <a:lnTo>
                    <a:pt x="19" y="190"/>
                  </a:lnTo>
                  <a:lnTo>
                    <a:pt x="19" y="191"/>
                  </a:lnTo>
                  <a:lnTo>
                    <a:pt x="19" y="191"/>
                  </a:lnTo>
                  <a:lnTo>
                    <a:pt x="19" y="192"/>
                  </a:lnTo>
                  <a:lnTo>
                    <a:pt x="19" y="192"/>
                  </a:lnTo>
                  <a:lnTo>
                    <a:pt x="19" y="192"/>
                  </a:lnTo>
                  <a:lnTo>
                    <a:pt x="18" y="19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10" name="Freeform 221"/>
            <p:cNvSpPr>
              <a:spLocks/>
            </p:cNvSpPr>
            <p:nvPr>
              <p:custDataLst>
                <p:tags r:id="rId365"/>
              </p:custDataLst>
            </p:nvPr>
          </p:nvSpPr>
          <p:spPr bwMode="auto">
            <a:xfrm>
              <a:off x="7284497" y="1555235"/>
              <a:ext cx="76286" cy="400988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7" y="5"/>
                </a:cxn>
                <a:cxn ang="0">
                  <a:pos x="5" y="9"/>
                </a:cxn>
                <a:cxn ang="0">
                  <a:pos x="3" y="12"/>
                </a:cxn>
                <a:cxn ang="0">
                  <a:pos x="2" y="16"/>
                </a:cxn>
                <a:cxn ang="0">
                  <a:pos x="1" y="20"/>
                </a:cxn>
                <a:cxn ang="0">
                  <a:pos x="2" y="24"/>
                </a:cxn>
                <a:cxn ang="0">
                  <a:pos x="6" y="23"/>
                </a:cxn>
                <a:cxn ang="0">
                  <a:pos x="6" y="27"/>
                </a:cxn>
                <a:cxn ang="0">
                  <a:pos x="7" y="31"/>
                </a:cxn>
                <a:cxn ang="0">
                  <a:pos x="6" y="34"/>
                </a:cxn>
                <a:cxn ang="0">
                  <a:pos x="3" y="36"/>
                </a:cxn>
                <a:cxn ang="0">
                  <a:pos x="2" y="38"/>
                </a:cxn>
                <a:cxn ang="0">
                  <a:pos x="5" y="41"/>
                </a:cxn>
                <a:cxn ang="0">
                  <a:pos x="8" y="43"/>
                </a:cxn>
                <a:cxn ang="0">
                  <a:pos x="12" y="45"/>
                </a:cxn>
                <a:cxn ang="0">
                  <a:pos x="16" y="47"/>
                </a:cxn>
                <a:cxn ang="0">
                  <a:pos x="18" y="54"/>
                </a:cxn>
                <a:cxn ang="0">
                  <a:pos x="20" y="59"/>
                </a:cxn>
                <a:cxn ang="0">
                  <a:pos x="20" y="64"/>
                </a:cxn>
                <a:cxn ang="0">
                  <a:pos x="21" y="69"/>
                </a:cxn>
                <a:cxn ang="0">
                  <a:pos x="23" y="72"/>
                </a:cxn>
                <a:cxn ang="0">
                  <a:pos x="23" y="76"/>
                </a:cxn>
                <a:cxn ang="0">
                  <a:pos x="25" y="80"/>
                </a:cxn>
                <a:cxn ang="0">
                  <a:pos x="27" y="84"/>
                </a:cxn>
                <a:cxn ang="0">
                  <a:pos x="28" y="88"/>
                </a:cxn>
                <a:cxn ang="0">
                  <a:pos x="26" y="92"/>
                </a:cxn>
                <a:cxn ang="0">
                  <a:pos x="26" y="97"/>
                </a:cxn>
                <a:cxn ang="0">
                  <a:pos x="30" y="99"/>
                </a:cxn>
                <a:cxn ang="0">
                  <a:pos x="34" y="101"/>
                </a:cxn>
                <a:cxn ang="0">
                  <a:pos x="34" y="104"/>
                </a:cxn>
                <a:cxn ang="0">
                  <a:pos x="32" y="108"/>
                </a:cxn>
                <a:cxn ang="0">
                  <a:pos x="30" y="112"/>
                </a:cxn>
                <a:cxn ang="0">
                  <a:pos x="28" y="114"/>
                </a:cxn>
                <a:cxn ang="0">
                  <a:pos x="27" y="118"/>
                </a:cxn>
                <a:cxn ang="0">
                  <a:pos x="29" y="122"/>
                </a:cxn>
                <a:cxn ang="0">
                  <a:pos x="32" y="125"/>
                </a:cxn>
                <a:cxn ang="0">
                  <a:pos x="33" y="129"/>
                </a:cxn>
                <a:cxn ang="0">
                  <a:pos x="34" y="134"/>
                </a:cxn>
                <a:cxn ang="0">
                  <a:pos x="32" y="137"/>
                </a:cxn>
                <a:cxn ang="0">
                  <a:pos x="32" y="143"/>
                </a:cxn>
                <a:cxn ang="0">
                  <a:pos x="32" y="147"/>
                </a:cxn>
                <a:cxn ang="0">
                  <a:pos x="33" y="150"/>
                </a:cxn>
                <a:cxn ang="0">
                  <a:pos x="34" y="154"/>
                </a:cxn>
                <a:cxn ang="0">
                  <a:pos x="36" y="157"/>
                </a:cxn>
                <a:cxn ang="0">
                  <a:pos x="36" y="160"/>
                </a:cxn>
                <a:cxn ang="0">
                  <a:pos x="36" y="162"/>
                </a:cxn>
                <a:cxn ang="0">
                  <a:pos x="36" y="166"/>
                </a:cxn>
                <a:cxn ang="0">
                  <a:pos x="36" y="169"/>
                </a:cxn>
                <a:cxn ang="0">
                  <a:pos x="36" y="172"/>
                </a:cxn>
                <a:cxn ang="0">
                  <a:pos x="37" y="176"/>
                </a:cxn>
                <a:cxn ang="0">
                  <a:pos x="36" y="179"/>
                </a:cxn>
                <a:cxn ang="0">
                  <a:pos x="37" y="182"/>
                </a:cxn>
                <a:cxn ang="0">
                  <a:pos x="35" y="183"/>
                </a:cxn>
                <a:cxn ang="0">
                  <a:pos x="37" y="186"/>
                </a:cxn>
                <a:cxn ang="0">
                  <a:pos x="36" y="190"/>
                </a:cxn>
                <a:cxn ang="0">
                  <a:pos x="38" y="194"/>
                </a:cxn>
                <a:cxn ang="0">
                  <a:pos x="39" y="197"/>
                </a:cxn>
                <a:cxn ang="0">
                  <a:pos x="37" y="200"/>
                </a:cxn>
              </a:cxnLst>
              <a:rect l="0" t="0" r="r" b="b"/>
              <a:pathLst>
                <a:path w="39" h="205">
                  <a:moveTo>
                    <a:pt x="11" y="0"/>
                  </a:move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7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0" y="18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3" y="37"/>
                  </a:lnTo>
                  <a:lnTo>
                    <a:pt x="3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5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7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5" y="47"/>
                  </a:lnTo>
                  <a:lnTo>
                    <a:pt x="15" y="48"/>
                  </a:lnTo>
                  <a:lnTo>
                    <a:pt x="15" y="49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6" y="51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8" y="54"/>
                  </a:lnTo>
                  <a:lnTo>
                    <a:pt x="18" y="55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1" y="59"/>
                  </a:lnTo>
                  <a:lnTo>
                    <a:pt x="20" y="59"/>
                  </a:lnTo>
                  <a:lnTo>
                    <a:pt x="19" y="61"/>
                  </a:lnTo>
                  <a:lnTo>
                    <a:pt x="18" y="61"/>
                  </a:lnTo>
                  <a:lnTo>
                    <a:pt x="18" y="61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20" y="63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5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21" y="67"/>
                  </a:lnTo>
                  <a:lnTo>
                    <a:pt x="21" y="67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21" y="69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3" y="70"/>
                  </a:lnTo>
                  <a:lnTo>
                    <a:pt x="23" y="70"/>
                  </a:lnTo>
                  <a:lnTo>
                    <a:pt x="23" y="70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3" y="74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5" y="79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25" y="81"/>
                  </a:lnTo>
                  <a:lnTo>
                    <a:pt x="25" y="81"/>
                  </a:lnTo>
                  <a:lnTo>
                    <a:pt x="25" y="81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7" y="83"/>
                  </a:lnTo>
                  <a:lnTo>
                    <a:pt x="27" y="84"/>
                  </a:lnTo>
                  <a:lnTo>
                    <a:pt x="27" y="84"/>
                  </a:lnTo>
                  <a:lnTo>
                    <a:pt x="27" y="85"/>
                  </a:lnTo>
                  <a:lnTo>
                    <a:pt x="27" y="85"/>
                  </a:lnTo>
                  <a:lnTo>
                    <a:pt x="27" y="85"/>
                  </a:lnTo>
                  <a:lnTo>
                    <a:pt x="27" y="85"/>
                  </a:lnTo>
                  <a:lnTo>
                    <a:pt x="27" y="86"/>
                  </a:lnTo>
                  <a:lnTo>
                    <a:pt x="28" y="87"/>
                  </a:lnTo>
                  <a:lnTo>
                    <a:pt x="28" y="87"/>
                  </a:lnTo>
                  <a:lnTo>
                    <a:pt x="28" y="87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7" y="88"/>
                  </a:lnTo>
                  <a:lnTo>
                    <a:pt x="27" y="89"/>
                  </a:lnTo>
                  <a:lnTo>
                    <a:pt x="27" y="89"/>
                  </a:lnTo>
                  <a:lnTo>
                    <a:pt x="27" y="89"/>
                  </a:lnTo>
                  <a:lnTo>
                    <a:pt x="27" y="89"/>
                  </a:lnTo>
                  <a:lnTo>
                    <a:pt x="27" y="90"/>
                  </a:lnTo>
                  <a:lnTo>
                    <a:pt x="26" y="90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6" y="95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6" y="97"/>
                  </a:lnTo>
                  <a:lnTo>
                    <a:pt x="26" y="97"/>
                  </a:lnTo>
                  <a:lnTo>
                    <a:pt x="27" y="97"/>
                  </a:lnTo>
                  <a:lnTo>
                    <a:pt x="27" y="98"/>
                  </a:lnTo>
                  <a:lnTo>
                    <a:pt x="27" y="98"/>
                  </a:lnTo>
                  <a:lnTo>
                    <a:pt x="27" y="98"/>
                  </a:lnTo>
                  <a:lnTo>
                    <a:pt x="27" y="98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30" y="99"/>
                  </a:lnTo>
                  <a:lnTo>
                    <a:pt x="30" y="99"/>
                  </a:lnTo>
                  <a:lnTo>
                    <a:pt x="30" y="99"/>
                  </a:lnTo>
                  <a:lnTo>
                    <a:pt x="31" y="99"/>
                  </a:lnTo>
                  <a:lnTo>
                    <a:pt x="31" y="99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0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4" y="101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34" y="106"/>
                  </a:lnTo>
                  <a:lnTo>
                    <a:pt x="33" y="106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2" y="108"/>
                  </a:lnTo>
                  <a:lnTo>
                    <a:pt x="32" y="108"/>
                  </a:lnTo>
                  <a:lnTo>
                    <a:pt x="32" y="108"/>
                  </a:lnTo>
                  <a:lnTo>
                    <a:pt x="32" y="109"/>
                  </a:lnTo>
                  <a:lnTo>
                    <a:pt x="32" y="109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8" y="114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7"/>
                  </a:lnTo>
                  <a:lnTo>
                    <a:pt x="27" y="117"/>
                  </a:lnTo>
                  <a:lnTo>
                    <a:pt x="27" y="118"/>
                  </a:lnTo>
                  <a:lnTo>
                    <a:pt x="27" y="118"/>
                  </a:lnTo>
                  <a:lnTo>
                    <a:pt x="27" y="118"/>
                  </a:lnTo>
                  <a:lnTo>
                    <a:pt x="27" y="119"/>
                  </a:lnTo>
                  <a:lnTo>
                    <a:pt x="27" y="120"/>
                  </a:lnTo>
                  <a:lnTo>
                    <a:pt x="27" y="120"/>
                  </a:lnTo>
                  <a:lnTo>
                    <a:pt x="28" y="120"/>
                  </a:lnTo>
                  <a:lnTo>
                    <a:pt x="28" y="121"/>
                  </a:lnTo>
                  <a:lnTo>
                    <a:pt x="28" y="121"/>
                  </a:lnTo>
                  <a:lnTo>
                    <a:pt x="28" y="122"/>
                  </a:lnTo>
                  <a:lnTo>
                    <a:pt x="29" y="122"/>
                  </a:lnTo>
                  <a:lnTo>
                    <a:pt x="29" y="123"/>
                  </a:lnTo>
                  <a:lnTo>
                    <a:pt x="29" y="123"/>
                  </a:lnTo>
                  <a:lnTo>
                    <a:pt x="30" y="123"/>
                  </a:lnTo>
                  <a:lnTo>
                    <a:pt x="30" y="124"/>
                  </a:lnTo>
                  <a:lnTo>
                    <a:pt x="30" y="124"/>
                  </a:lnTo>
                  <a:lnTo>
                    <a:pt x="30" y="124"/>
                  </a:lnTo>
                  <a:lnTo>
                    <a:pt x="31" y="124"/>
                  </a:lnTo>
                  <a:lnTo>
                    <a:pt x="31" y="125"/>
                  </a:lnTo>
                  <a:lnTo>
                    <a:pt x="32" y="125"/>
                  </a:lnTo>
                  <a:lnTo>
                    <a:pt x="32" y="125"/>
                  </a:lnTo>
                  <a:lnTo>
                    <a:pt x="32" y="125"/>
                  </a:lnTo>
                  <a:lnTo>
                    <a:pt x="32" y="126"/>
                  </a:lnTo>
                  <a:lnTo>
                    <a:pt x="32" y="126"/>
                  </a:lnTo>
                  <a:lnTo>
                    <a:pt x="32" y="127"/>
                  </a:lnTo>
                  <a:lnTo>
                    <a:pt x="33" y="127"/>
                  </a:lnTo>
                  <a:lnTo>
                    <a:pt x="33" y="128"/>
                  </a:lnTo>
                  <a:lnTo>
                    <a:pt x="33" y="128"/>
                  </a:lnTo>
                  <a:lnTo>
                    <a:pt x="33" y="129"/>
                  </a:lnTo>
                  <a:lnTo>
                    <a:pt x="33" y="129"/>
                  </a:lnTo>
                  <a:lnTo>
                    <a:pt x="33" y="129"/>
                  </a:lnTo>
                  <a:lnTo>
                    <a:pt x="33" y="130"/>
                  </a:lnTo>
                  <a:lnTo>
                    <a:pt x="33" y="130"/>
                  </a:lnTo>
                  <a:lnTo>
                    <a:pt x="33" y="131"/>
                  </a:lnTo>
                  <a:lnTo>
                    <a:pt x="34" y="131"/>
                  </a:lnTo>
                  <a:lnTo>
                    <a:pt x="34" y="132"/>
                  </a:lnTo>
                  <a:lnTo>
                    <a:pt x="34" y="132"/>
                  </a:lnTo>
                  <a:lnTo>
                    <a:pt x="34" y="132"/>
                  </a:lnTo>
                  <a:lnTo>
                    <a:pt x="34" y="133"/>
                  </a:lnTo>
                  <a:lnTo>
                    <a:pt x="34" y="133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34" y="135"/>
                  </a:lnTo>
                  <a:lnTo>
                    <a:pt x="34" y="135"/>
                  </a:lnTo>
                  <a:lnTo>
                    <a:pt x="34" y="136"/>
                  </a:lnTo>
                  <a:lnTo>
                    <a:pt x="34" y="136"/>
                  </a:lnTo>
                  <a:lnTo>
                    <a:pt x="33" y="136"/>
                  </a:lnTo>
                  <a:lnTo>
                    <a:pt x="33" y="137"/>
                  </a:lnTo>
                  <a:lnTo>
                    <a:pt x="33" y="137"/>
                  </a:lnTo>
                  <a:lnTo>
                    <a:pt x="32" y="137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2" y="139"/>
                  </a:lnTo>
                  <a:lnTo>
                    <a:pt x="31" y="139"/>
                  </a:lnTo>
                  <a:lnTo>
                    <a:pt x="31" y="140"/>
                  </a:lnTo>
                  <a:lnTo>
                    <a:pt x="31" y="140"/>
                  </a:lnTo>
                  <a:lnTo>
                    <a:pt x="31" y="142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5"/>
                  </a:lnTo>
                  <a:lnTo>
                    <a:pt x="32" y="145"/>
                  </a:lnTo>
                  <a:lnTo>
                    <a:pt x="32" y="145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32" y="147"/>
                  </a:lnTo>
                  <a:lnTo>
                    <a:pt x="32" y="147"/>
                  </a:lnTo>
                  <a:lnTo>
                    <a:pt x="32" y="147"/>
                  </a:lnTo>
                  <a:lnTo>
                    <a:pt x="32" y="148"/>
                  </a:lnTo>
                  <a:lnTo>
                    <a:pt x="32" y="148"/>
                  </a:lnTo>
                  <a:lnTo>
                    <a:pt x="33" y="148"/>
                  </a:lnTo>
                  <a:lnTo>
                    <a:pt x="33" y="149"/>
                  </a:lnTo>
                  <a:lnTo>
                    <a:pt x="33" y="149"/>
                  </a:lnTo>
                  <a:lnTo>
                    <a:pt x="33" y="149"/>
                  </a:lnTo>
                  <a:lnTo>
                    <a:pt x="33" y="150"/>
                  </a:lnTo>
                  <a:lnTo>
                    <a:pt x="33" y="150"/>
                  </a:lnTo>
                  <a:lnTo>
                    <a:pt x="33" y="151"/>
                  </a:lnTo>
                  <a:lnTo>
                    <a:pt x="33" y="151"/>
                  </a:lnTo>
                  <a:lnTo>
                    <a:pt x="33" y="151"/>
                  </a:lnTo>
                  <a:lnTo>
                    <a:pt x="33" y="151"/>
                  </a:lnTo>
                  <a:lnTo>
                    <a:pt x="33" y="152"/>
                  </a:lnTo>
                  <a:lnTo>
                    <a:pt x="34" y="152"/>
                  </a:lnTo>
                  <a:lnTo>
                    <a:pt x="34" y="153"/>
                  </a:lnTo>
                  <a:lnTo>
                    <a:pt x="34" y="153"/>
                  </a:lnTo>
                  <a:lnTo>
                    <a:pt x="34" y="154"/>
                  </a:lnTo>
                  <a:lnTo>
                    <a:pt x="34" y="154"/>
                  </a:lnTo>
                  <a:lnTo>
                    <a:pt x="34" y="154"/>
                  </a:lnTo>
                  <a:lnTo>
                    <a:pt x="34" y="154"/>
                  </a:lnTo>
                  <a:lnTo>
                    <a:pt x="34" y="155"/>
                  </a:lnTo>
                  <a:lnTo>
                    <a:pt x="35" y="155"/>
                  </a:lnTo>
                  <a:lnTo>
                    <a:pt x="35" y="155"/>
                  </a:lnTo>
                  <a:lnTo>
                    <a:pt x="35" y="156"/>
                  </a:lnTo>
                  <a:lnTo>
                    <a:pt x="36" y="156"/>
                  </a:lnTo>
                  <a:lnTo>
                    <a:pt x="36" y="156"/>
                  </a:lnTo>
                  <a:lnTo>
                    <a:pt x="36" y="156"/>
                  </a:lnTo>
                  <a:lnTo>
                    <a:pt x="36" y="157"/>
                  </a:lnTo>
                  <a:lnTo>
                    <a:pt x="36" y="157"/>
                  </a:lnTo>
                  <a:lnTo>
                    <a:pt x="36" y="157"/>
                  </a:lnTo>
                  <a:lnTo>
                    <a:pt x="37" y="157"/>
                  </a:lnTo>
                  <a:lnTo>
                    <a:pt x="37" y="158"/>
                  </a:lnTo>
                  <a:lnTo>
                    <a:pt x="36" y="158"/>
                  </a:lnTo>
                  <a:lnTo>
                    <a:pt x="36" y="158"/>
                  </a:lnTo>
                  <a:lnTo>
                    <a:pt x="36" y="158"/>
                  </a:lnTo>
                  <a:lnTo>
                    <a:pt x="36" y="159"/>
                  </a:lnTo>
                  <a:lnTo>
                    <a:pt x="36" y="159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36" y="161"/>
                  </a:lnTo>
                  <a:lnTo>
                    <a:pt x="36" y="161"/>
                  </a:lnTo>
                  <a:lnTo>
                    <a:pt x="36" y="161"/>
                  </a:lnTo>
                  <a:lnTo>
                    <a:pt x="36" y="162"/>
                  </a:lnTo>
                  <a:lnTo>
                    <a:pt x="36" y="162"/>
                  </a:lnTo>
                  <a:lnTo>
                    <a:pt x="36" y="162"/>
                  </a:lnTo>
                  <a:lnTo>
                    <a:pt x="36" y="163"/>
                  </a:lnTo>
                  <a:lnTo>
                    <a:pt x="36" y="163"/>
                  </a:lnTo>
                  <a:lnTo>
                    <a:pt x="36" y="163"/>
                  </a:lnTo>
                  <a:lnTo>
                    <a:pt x="36" y="164"/>
                  </a:lnTo>
                  <a:lnTo>
                    <a:pt x="36" y="164"/>
                  </a:lnTo>
                  <a:lnTo>
                    <a:pt x="36" y="165"/>
                  </a:lnTo>
                  <a:lnTo>
                    <a:pt x="36" y="165"/>
                  </a:lnTo>
                  <a:lnTo>
                    <a:pt x="36" y="165"/>
                  </a:lnTo>
                  <a:lnTo>
                    <a:pt x="36" y="166"/>
                  </a:lnTo>
                  <a:lnTo>
                    <a:pt x="36" y="166"/>
                  </a:lnTo>
                  <a:lnTo>
                    <a:pt x="37" y="166"/>
                  </a:lnTo>
                  <a:lnTo>
                    <a:pt x="37" y="167"/>
                  </a:lnTo>
                  <a:lnTo>
                    <a:pt x="36" y="167"/>
                  </a:lnTo>
                  <a:lnTo>
                    <a:pt x="36" y="167"/>
                  </a:lnTo>
                  <a:lnTo>
                    <a:pt x="36" y="167"/>
                  </a:lnTo>
                  <a:lnTo>
                    <a:pt x="36" y="167"/>
                  </a:lnTo>
                  <a:lnTo>
                    <a:pt x="36" y="167"/>
                  </a:lnTo>
                  <a:lnTo>
                    <a:pt x="36" y="168"/>
                  </a:lnTo>
                  <a:lnTo>
                    <a:pt x="36" y="169"/>
                  </a:lnTo>
                  <a:lnTo>
                    <a:pt x="36" y="169"/>
                  </a:lnTo>
                  <a:lnTo>
                    <a:pt x="37" y="169"/>
                  </a:lnTo>
                  <a:lnTo>
                    <a:pt x="37" y="169"/>
                  </a:lnTo>
                  <a:lnTo>
                    <a:pt x="37" y="169"/>
                  </a:lnTo>
                  <a:lnTo>
                    <a:pt x="37" y="170"/>
                  </a:lnTo>
                  <a:lnTo>
                    <a:pt x="37" y="170"/>
                  </a:lnTo>
                  <a:lnTo>
                    <a:pt x="37" y="170"/>
                  </a:lnTo>
                  <a:lnTo>
                    <a:pt x="37" y="171"/>
                  </a:lnTo>
                  <a:lnTo>
                    <a:pt x="37" y="171"/>
                  </a:lnTo>
                  <a:lnTo>
                    <a:pt x="37" y="171"/>
                  </a:lnTo>
                  <a:lnTo>
                    <a:pt x="36" y="172"/>
                  </a:lnTo>
                  <a:lnTo>
                    <a:pt x="36" y="172"/>
                  </a:lnTo>
                  <a:lnTo>
                    <a:pt x="37" y="173"/>
                  </a:lnTo>
                  <a:lnTo>
                    <a:pt x="37" y="173"/>
                  </a:lnTo>
                  <a:lnTo>
                    <a:pt x="38" y="173"/>
                  </a:lnTo>
                  <a:lnTo>
                    <a:pt x="38" y="174"/>
                  </a:lnTo>
                  <a:lnTo>
                    <a:pt x="37" y="174"/>
                  </a:lnTo>
                  <a:lnTo>
                    <a:pt x="37" y="174"/>
                  </a:lnTo>
                  <a:lnTo>
                    <a:pt x="37" y="175"/>
                  </a:lnTo>
                  <a:lnTo>
                    <a:pt x="37" y="175"/>
                  </a:lnTo>
                  <a:lnTo>
                    <a:pt x="37" y="176"/>
                  </a:lnTo>
                  <a:lnTo>
                    <a:pt x="36" y="176"/>
                  </a:lnTo>
                  <a:lnTo>
                    <a:pt x="36" y="176"/>
                  </a:lnTo>
                  <a:lnTo>
                    <a:pt x="36" y="176"/>
                  </a:lnTo>
                  <a:lnTo>
                    <a:pt x="36" y="177"/>
                  </a:lnTo>
                  <a:lnTo>
                    <a:pt x="36" y="177"/>
                  </a:lnTo>
                  <a:lnTo>
                    <a:pt x="36" y="177"/>
                  </a:lnTo>
                  <a:lnTo>
                    <a:pt x="36" y="178"/>
                  </a:lnTo>
                  <a:lnTo>
                    <a:pt x="36" y="178"/>
                  </a:lnTo>
                  <a:lnTo>
                    <a:pt x="36" y="178"/>
                  </a:lnTo>
                  <a:lnTo>
                    <a:pt x="36" y="179"/>
                  </a:lnTo>
                  <a:lnTo>
                    <a:pt x="37" y="179"/>
                  </a:lnTo>
                  <a:lnTo>
                    <a:pt x="37" y="179"/>
                  </a:lnTo>
                  <a:lnTo>
                    <a:pt x="37" y="180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0"/>
                  </a:lnTo>
                  <a:lnTo>
                    <a:pt x="38" y="181"/>
                  </a:lnTo>
                  <a:lnTo>
                    <a:pt x="38" y="181"/>
                  </a:lnTo>
                  <a:lnTo>
                    <a:pt x="37" y="181"/>
                  </a:lnTo>
                  <a:lnTo>
                    <a:pt x="37" y="182"/>
                  </a:lnTo>
                  <a:lnTo>
                    <a:pt x="37" y="182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5" y="182"/>
                  </a:lnTo>
                  <a:lnTo>
                    <a:pt x="35" y="181"/>
                  </a:lnTo>
                  <a:lnTo>
                    <a:pt x="35" y="182"/>
                  </a:lnTo>
                  <a:lnTo>
                    <a:pt x="35" y="182"/>
                  </a:lnTo>
                  <a:lnTo>
                    <a:pt x="35" y="183"/>
                  </a:lnTo>
                  <a:lnTo>
                    <a:pt x="35" y="183"/>
                  </a:lnTo>
                  <a:lnTo>
                    <a:pt x="35" y="184"/>
                  </a:lnTo>
                  <a:lnTo>
                    <a:pt x="36" y="184"/>
                  </a:lnTo>
                  <a:lnTo>
                    <a:pt x="36" y="184"/>
                  </a:lnTo>
                  <a:lnTo>
                    <a:pt x="36" y="184"/>
                  </a:lnTo>
                  <a:lnTo>
                    <a:pt x="37" y="184"/>
                  </a:lnTo>
                  <a:lnTo>
                    <a:pt x="37" y="185"/>
                  </a:lnTo>
                  <a:lnTo>
                    <a:pt x="37" y="185"/>
                  </a:lnTo>
                  <a:lnTo>
                    <a:pt x="37" y="185"/>
                  </a:lnTo>
                  <a:lnTo>
                    <a:pt x="37" y="186"/>
                  </a:lnTo>
                  <a:lnTo>
                    <a:pt x="37" y="186"/>
                  </a:lnTo>
                  <a:lnTo>
                    <a:pt x="36" y="186"/>
                  </a:lnTo>
                  <a:lnTo>
                    <a:pt x="36" y="187"/>
                  </a:lnTo>
                  <a:lnTo>
                    <a:pt x="36" y="187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6" y="189"/>
                  </a:lnTo>
                  <a:lnTo>
                    <a:pt x="36" y="189"/>
                  </a:lnTo>
                  <a:lnTo>
                    <a:pt x="36" y="189"/>
                  </a:lnTo>
                  <a:lnTo>
                    <a:pt x="36" y="190"/>
                  </a:lnTo>
                  <a:lnTo>
                    <a:pt x="36" y="190"/>
                  </a:lnTo>
                  <a:lnTo>
                    <a:pt x="36" y="191"/>
                  </a:lnTo>
                  <a:lnTo>
                    <a:pt x="36" y="191"/>
                  </a:lnTo>
                  <a:lnTo>
                    <a:pt x="36" y="191"/>
                  </a:lnTo>
                  <a:lnTo>
                    <a:pt x="36" y="192"/>
                  </a:lnTo>
                  <a:lnTo>
                    <a:pt x="36" y="192"/>
                  </a:lnTo>
                  <a:lnTo>
                    <a:pt x="37" y="193"/>
                  </a:lnTo>
                  <a:lnTo>
                    <a:pt x="37" y="193"/>
                  </a:lnTo>
                  <a:lnTo>
                    <a:pt x="37" y="193"/>
                  </a:lnTo>
                  <a:lnTo>
                    <a:pt x="38" y="194"/>
                  </a:lnTo>
                  <a:lnTo>
                    <a:pt x="38" y="194"/>
                  </a:lnTo>
                  <a:lnTo>
                    <a:pt x="37" y="194"/>
                  </a:lnTo>
                  <a:lnTo>
                    <a:pt x="37" y="194"/>
                  </a:lnTo>
                  <a:lnTo>
                    <a:pt x="38" y="195"/>
                  </a:lnTo>
                  <a:lnTo>
                    <a:pt x="38" y="195"/>
                  </a:lnTo>
                  <a:lnTo>
                    <a:pt x="38" y="196"/>
                  </a:lnTo>
                  <a:lnTo>
                    <a:pt x="38" y="196"/>
                  </a:lnTo>
                  <a:lnTo>
                    <a:pt x="38" y="196"/>
                  </a:lnTo>
                  <a:lnTo>
                    <a:pt x="39" y="196"/>
                  </a:lnTo>
                  <a:lnTo>
                    <a:pt x="39" y="197"/>
                  </a:lnTo>
                  <a:lnTo>
                    <a:pt x="39" y="197"/>
                  </a:lnTo>
                  <a:lnTo>
                    <a:pt x="38" y="197"/>
                  </a:lnTo>
                  <a:lnTo>
                    <a:pt x="39" y="198"/>
                  </a:lnTo>
                  <a:lnTo>
                    <a:pt x="39" y="198"/>
                  </a:lnTo>
                  <a:lnTo>
                    <a:pt x="39" y="198"/>
                  </a:lnTo>
                  <a:lnTo>
                    <a:pt x="38" y="199"/>
                  </a:lnTo>
                  <a:lnTo>
                    <a:pt x="38" y="199"/>
                  </a:lnTo>
                  <a:lnTo>
                    <a:pt x="38" y="200"/>
                  </a:lnTo>
                  <a:lnTo>
                    <a:pt x="38" y="200"/>
                  </a:lnTo>
                  <a:lnTo>
                    <a:pt x="37" y="200"/>
                  </a:lnTo>
                  <a:lnTo>
                    <a:pt x="37" y="200"/>
                  </a:lnTo>
                  <a:lnTo>
                    <a:pt x="37" y="201"/>
                  </a:lnTo>
                  <a:lnTo>
                    <a:pt x="36" y="201"/>
                  </a:lnTo>
                  <a:lnTo>
                    <a:pt x="36" y="202"/>
                  </a:lnTo>
                  <a:lnTo>
                    <a:pt x="36" y="202"/>
                  </a:lnTo>
                  <a:lnTo>
                    <a:pt x="36" y="202"/>
                  </a:lnTo>
                  <a:lnTo>
                    <a:pt x="36" y="203"/>
                  </a:lnTo>
                  <a:lnTo>
                    <a:pt x="36" y="204"/>
                  </a:lnTo>
                  <a:lnTo>
                    <a:pt x="37" y="204"/>
                  </a:lnTo>
                  <a:lnTo>
                    <a:pt x="37" y="20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11" name="Freeform 222"/>
            <p:cNvSpPr>
              <a:spLocks/>
            </p:cNvSpPr>
            <p:nvPr>
              <p:custDataLst>
                <p:tags r:id="rId366"/>
              </p:custDataLst>
            </p:nvPr>
          </p:nvSpPr>
          <p:spPr bwMode="auto">
            <a:xfrm>
              <a:off x="7245377" y="1521984"/>
              <a:ext cx="62593" cy="33255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6" y="3"/>
                </a:cxn>
                <a:cxn ang="0">
                  <a:pos x="7" y="3"/>
                </a:cxn>
                <a:cxn ang="0">
                  <a:pos x="8" y="2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10" y="3"/>
                </a:cxn>
                <a:cxn ang="0">
                  <a:pos x="11" y="3"/>
                </a:cxn>
                <a:cxn ang="0">
                  <a:pos x="12" y="3"/>
                </a:cxn>
                <a:cxn ang="0">
                  <a:pos x="13" y="3"/>
                </a:cxn>
                <a:cxn ang="0">
                  <a:pos x="13" y="3"/>
                </a:cxn>
                <a:cxn ang="0">
                  <a:pos x="14" y="2"/>
                </a:cxn>
                <a:cxn ang="0">
                  <a:pos x="15" y="2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7" y="3"/>
                </a:cxn>
                <a:cxn ang="0">
                  <a:pos x="18" y="3"/>
                </a:cxn>
                <a:cxn ang="0">
                  <a:pos x="18" y="3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21" y="3"/>
                </a:cxn>
                <a:cxn ang="0">
                  <a:pos x="22" y="3"/>
                </a:cxn>
                <a:cxn ang="0">
                  <a:pos x="22" y="4"/>
                </a:cxn>
                <a:cxn ang="0">
                  <a:pos x="23" y="4"/>
                </a:cxn>
                <a:cxn ang="0">
                  <a:pos x="24" y="4"/>
                </a:cxn>
                <a:cxn ang="0">
                  <a:pos x="25" y="4"/>
                </a:cxn>
                <a:cxn ang="0">
                  <a:pos x="25" y="4"/>
                </a:cxn>
                <a:cxn ang="0">
                  <a:pos x="26" y="4"/>
                </a:cxn>
                <a:cxn ang="0">
                  <a:pos x="27" y="4"/>
                </a:cxn>
                <a:cxn ang="0">
                  <a:pos x="27" y="5"/>
                </a:cxn>
                <a:cxn ang="0">
                  <a:pos x="27" y="6"/>
                </a:cxn>
                <a:cxn ang="0">
                  <a:pos x="27" y="7"/>
                </a:cxn>
                <a:cxn ang="0">
                  <a:pos x="27" y="7"/>
                </a:cxn>
                <a:cxn ang="0">
                  <a:pos x="28" y="8"/>
                </a:cxn>
                <a:cxn ang="0">
                  <a:pos x="29" y="8"/>
                </a:cxn>
                <a:cxn ang="0">
                  <a:pos x="30" y="8"/>
                </a:cxn>
                <a:cxn ang="0">
                  <a:pos x="31" y="8"/>
                </a:cxn>
                <a:cxn ang="0">
                  <a:pos x="31" y="9"/>
                </a:cxn>
                <a:cxn ang="0">
                  <a:pos x="31" y="10"/>
                </a:cxn>
                <a:cxn ang="0">
                  <a:pos x="31" y="10"/>
                </a:cxn>
                <a:cxn ang="0">
                  <a:pos x="31" y="11"/>
                </a:cxn>
                <a:cxn ang="0">
                  <a:pos x="31" y="12"/>
                </a:cxn>
                <a:cxn ang="0">
                  <a:pos x="32" y="12"/>
                </a:cxn>
                <a:cxn ang="0">
                  <a:pos x="31" y="13"/>
                </a:cxn>
                <a:cxn ang="0">
                  <a:pos x="32" y="13"/>
                </a:cxn>
                <a:cxn ang="0">
                  <a:pos x="31" y="14"/>
                </a:cxn>
                <a:cxn ang="0">
                  <a:pos x="31" y="14"/>
                </a:cxn>
                <a:cxn ang="0">
                  <a:pos x="31" y="15"/>
                </a:cxn>
                <a:cxn ang="0">
                  <a:pos x="31" y="16"/>
                </a:cxn>
                <a:cxn ang="0">
                  <a:pos x="31" y="16"/>
                </a:cxn>
                <a:cxn ang="0">
                  <a:pos x="31" y="17"/>
                </a:cxn>
              </a:cxnLst>
              <a:rect l="0" t="0" r="r" b="b"/>
              <a:pathLst>
                <a:path w="32" h="17">
                  <a:moveTo>
                    <a:pt x="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1" y="8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12" name="Freeform 223"/>
            <p:cNvSpPr>
              <a:spLocks/>
            </p:cNvSpPr>
            <p:nvPr>
              <p:custDataLst>
                <p:tags r:id="rId367"/>
              </p:custDataLst>
            </p:nvPr>
          </p:nvSpPr>
          <p:spPr bwMode="auto">
            <a:xfrm>
              <a:off x="7104543" y="1635436"/>
              <a:ext cx="1956" cy="195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13" name="Freeform 224"/>
            <p:cNvSpPr>
              <a:spLocks/>
            </p:cNvSpPr>
            <p:nvPr>
              <p:custDataLst>
                <p:tags r:id="rId368"/>
              </p:custDataLst>
            </p:nvPr>
          </p:nvSpPr>
          <p:spPr bwMode="auto">
            <a:xfrm>
              <a:off x="6193025" y="1834951"/>
              <a:ext cx="205385" cy="238637"/>
            </a:xfrm>
            <a:custGeom>
              <a:avLst/>
              <a:gdLst/>
              <a:ahLst/>
              <a:cxnLst>
                <a:cxn ang="0">
                  <a:pos x="101" y="118"/>
                </a:cxn>
                <a:cxn ang="0">
                  <a:pos x="102" y="114"/>
                </a:cxn>
                <a:cxn ang="0">
                  <a:pos x="102" y="110"/>
                </a:cxn>
                <a:cxn ang="0">
                  <a:pos x="105" y="106"/>
                </a:cxn>
                <a:cxn ang="0">
                  <a:pos x="105" y="102"/>
                </a:cxn>
                <a:cxn ang="0">
                  <a:pos x="102" y="98"/>
                </a:cxn>
                <a:cxn ang="0">
                  <a:pos x="101" y="95"/>
                </a:cxn>
                <a:cxn ang="0">
                  <a:pos x="101" y="90"/>
                </a:cxn>
                <a:cxn ang="0">
                  <a:pos x="100" y="86"/>
                </a:cxn>
                <a:cxn ang="0">
                  <a:pos x="100" y="82"/>
                </a:cxn>
                <a:cxn ang="0">
                  <a:pos x="101" y="79"/>
                </a:cxn>
                <a:cxn ang="0">
                  <a:pos x="101" y="75"/>
                </a:cxn>
                <a:cxn ang="0">
                  <a:pos x="100" y="71"/>
                </a:cxn>
                <a:cxn ang="0">
                  <a:pos x="98" y="67"/>
                </a:cxn>
                <a:cxn ang="0">
                  <a:pos x="96" y="64"/>
                </a:cxn>
                <a:cxn ang="0">
                  <a:pos x="97" y="60"/>
                </a:cxn>
                <a:cxn ang="0">
                  <a:pos x="98" y="56"/>
                </a:cxn>
                <a:cxn ang="0">
                  <a:pos x="97" y="49"/>
                </a:cxn>
                <a:cxn ang="0">
                  <a:pos x="94" y="45"/>
                </a:cxn>
                <a:cxn ang="0">
                  <a:pos x="91" y="42"/>
                </a:cxn>
                <a:cxn ang="0">
                  <a:pos x="87" y="42"/>
                </a:cxn>
                <a:cxn ang="0">
                  <a:pos x="84" y="40"/>
                </a:cxn>
                <a:cxn ang="0">
                  <a:pos x="79" y="37"/>
                </a:cxn>
                <a:cxn ang="0">
                  <a:pos x="75" y="35"/>
                </a:cxn>
                <a:cxn ang="0">
                  <a:pos x="70" y="35"/>
                </a:cxn>
                <a:cxn ang="0">
                  <a:pos x="68" y="33"/>
                </a:cxn>
                <a:cxn ang="0">
                  <a:pos x="68" y="29"/>
                </a:cxn>
                <a:cxn ang="0">
                  <a:pos x="66" y="26"/>
                </a:cxn>
                <a:cxn ang="0">
                  <a:pos x="61" y="25"/>
                </a:cxn>
                <a:cxn ang="0">
                  <a:pos x="56" y="25"/>
                </a:cxn>
                <a:cxn ang="0">
                  <a:pos x="53" y="27"/>
                </a:cxn>
                <a:cxn ang="0">
                  <a:pos x="50" y="27"/>
                </a:cxn>
                <a:cxn ang="0">
                  <a:pos x="44" y="26"/>
                </a:cxn>
                <a:cxn ang="0">
                  <a:pos x="41" y="24"/>
                </a:cxn>
                <a:cxn ang="0">
                  <a:pos x="36" y="22"/>
                </a:cxn>
                <a:cxn ang="0">
                  <a:pos x="32" y="21"/>
                </a:cxn>
                <a:cxn ang="0">
                  <a:pos x="28" y="20"/>
                </a:cxn>
                <a:cxn ang="0">
                  <a:pos x="24" y="20"/>
                </a:cxn>
                <a:cxn ang="0">
                  <a:pos x="20" y="21"/>
                </a:cxn>
                <a:cxn ang="0">
                  <a:pos x="16" y="24"/>
                </a:cxn>
                <a:cxn ang="0">
                  <a:pos x="14" y="27"/>
                </a:cxn>
                <a:cxn ang="0">
                  <a:pos x="13" y="31"/>
                </a:cxn>
                <a:cxn ang="0">
                  <a:pos x="11" y="32"/>
                </a:cxn>
                <a:cxn ang="0">
                  <a:pos x="8" y="30"/>
                </a:cxn>
                <a:cxn ang="0">
                  <a:pos x="5" y="31"/>
                </a:cxn>
                <a:cxn ang="0">
                  <a:pos x="2" y="33"/>
                </a:cxn>
                <a:cxn ang="0">
                  <a:pos x="2" y="32"/>
                </a:cxn>
                <a:cxn ang="0">
                  <a:pos x="5" y="30"/>
                </a:cxn>
                <a:cxn ang="0">
                  <a:pos x="9" y="26"/>
                </a:cxn>
                <a:cxn ang="0">
                  <a:pos x="12" y="24"/>
                </a:cxn>
                <a:cxn ang="0">
                  <a:pos x="14" y="22"/>
                </a:cxn>
                <a:cxn ang="0">
                  <a:pos x="17" y="20"/>
                </a:cxn>
                <a:cxn ang="0">
                  <a:pos x="21" y="17"/>
                </a:cxn>
                <a:cxn ang="0">
                  <a:pos x="23" y="15"/>
                </a:cxn>
                <a:cxn ang="0">
                  <a:pos x="25" y="12"/>
                </a:cxn>
                <a:cxn ang="0">
                  <a:pos x="28" y="11"/>
                </a:cxn>
                <a:cxn ang="0">
                  <a:pos x="32" y="8"/>
                </a:cxn>
                <a:cxn ang="0">
                  <a:pos x="36" y="5"/>
                </a:cxn>
                <a:cxn ang="0">
                  <a:pos x="39" y="2"/>
                </a:cxn>
              </a:cxnLst>
              <a:rect l="0" t="0" r="r" b="b"/>
              <a:pathLst>
                <a:path w="105" h="122">
                  <a:moveTo>
                    <a:pt x="102" y="122"/>
                  </a:moveTo>
                  <a:lnTo>
                    <a:pt x="102" y="122"/>
                  </a:lnTo>
                  <a:lnTo>
                    <a:pt x="102" y="121"/>
                  </a:lnTo>
                  <a:lnTo>
                    <a:pt x="102" y="121"/>
                  </a:lnTo>
                  <a:lnTo>
                    <a:pt x="102" y="120"/>
                  </a:lnTo>
                  <a:lnTo>
                    <a:pt x="102" y="120"/>
                  </a:lnTo>
                  <a:lnTo>
                    <a:pt x="101" y="119"/>
                  </a:lnTo>
                  <a:lnTo>
                    <a:pt x="101" y="119"/>
                  </a:lnTo>
                  <a:lnTo>
                    <a:pt x="101" y="119"/>
                  </a:lnTo>
                  <a:lnTo>
                    <a:pt x="101" y="118"/>
                  </a:lnTo>
                  <a:lnTo>
                    <a:pt x="101" y="118"/>
                  </a:lnTo>
                  <a:lnTo>
                    <a:pt x="101" y="117"/>
                  </a:lnTo>
                  <a:lnTo>
                    <a:pt x="101" y="117"/>
                  </a:lnTo>
                  <a:lnTo>
                    <a:pt x="101" y="116"/>
                  </a:lnTo>
                  <a:lnTo>
                    <a:pt x="102" y="116"/>
                  </a:lnTo>
                  <a:lnTo>
                    <a:pt x="102" y="115"/>
                  </a:lnTo>
                  <a:lnTo>
                    <a:pt x="102" y="115"/>
                  </a:lnTo>
                  <a:lnTo>
                    <a:pt x="102" y="115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1"/>
                  </a:lnTo>
                  <a:lnTo>
                    <a:pt x="102" y="111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03" y="109"/>
                  </a:lnTo>
                  <a:lnTo>
                    <a:pt x="103" y="109"/>
                  </a:lnTo>
                  <a:lnTo>
                    <a:pt x="103" y="109"/>
                  </a:lnTo>
                  <a:lnTo>
                    <a:pt x="103" y="108"/>
                  </a:lnTo>
                  <a:lnTo>
                    <a:pt x="103" y="108"/>
                  </a:lnTo>
                  <a:lnTo>
                    <a:pt x="104" y="108"/>
                  </a:lnTo>
                  <a:lnTo>
                    <a:pt x="104" y="107"/>
                  </a:lnTo>
                  <a:lnTo>
                    <a:pt x="104" y="107"/>
                  </a:lnTo>
                  <a:lnTo>
                    <a:pt x="104" y="107"/>
                  </a:lnTo>
                  <a:lnTo>
                    <a:pt x="105" y="106"/>
                  </a:lnTo>
                  <a:lnTo>
                    <a:pt x="105" y="106"/>
                  </a:lnTo>
                  <a:lnTo>
                    <a:pt x="105" y="106"/>
                  </a:lnTo>
                  <a:lnTo>
                    <a:pt x="105" y="105"/>
                  </a:lnTo>
                  <a:lnTo>
                    <a:pt x="105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3"/>
                  </a:lnTo>
                  <a:lnTo>
                    <a:pt x="105" y="103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4" y="102"/>
                  </a:lnTo>
                  <a:lnTo>
                    <a:pt x="104" y="102"/>
                  </a:lnTo>
                  <a:lnTo>
                    <a:pt x="104" y="101"/>
                  </a:lnTo>
                  <a:lnTo>
                    <a:pt x="103" y="101"/>
                  </a:lnTo>
                  <a:lnTo>
                    <a:pt x="103" y="100"/>
                  </a:lnTo>
                  <a:lnTo>
                    <a:pt x="103" y="99"/>
                  </a:lnTo>
                  <a:lnTo>
                    <a:pt x="102" y="99"/>
                  </a:lnTo>
                  <a:lnTo>
                    <a:pt x="102" y="99"/>
                  </a:lnTo>
                  <a:lnTo>
                    <a:pt x="102" y="98"/>
                  </a:lnTo>
                  <a:lnTo>
                    <a:pt x="102" y="98"/>
                  </a:lnTo>
                  <a:lnTo>
                    <a:pt x="102" y="97"/>
                  </a:lnTo>
                  <a:lnTo>
                    <a:pt x="102" y="97"/>
                  </a:lnTo>
                  <a:lnTo>
                    <a:pt x="102" y="97"/>
                  </a:lnTo>
                  <a:lnTo>
                    <a:pt x="102" y="97"/>
                  </a:lnTo>
                  <a:lnTo>
                    <a:pt x="102" y="96"/>
                  </a:lnTo>
                  <a:lnTo>
                    <a:pt x="101" y="96"/>
                  </a:lnTo>
                  <a:lnTo>
                    <a:pt x="101" y="96"/>
                  </a:lnTo>
                  <a:lnTo>
                    <a:pt x="101" y="95"/>
                  </a:lnTo>
                  <a:lnTo>
                    <a:pt x="101" y="95"/>
                  </a:lnTo>
                  <a:lnTo>
                    <a:pt x="101" y="95"/>
                  </a:lnTo>
                  <a:lnTo>
                    <a:pt x="101" y="94"/>
                  </a:lnTo>
                  <a:lnTo>
                    <a:pt x="101" y="94"/>
                  </a:lnTo>
                  <a:lnTo>
                    <a:pt x="101" y="93"/>
                  </a:lnTo>
                  <a:lnTo>
                    <a:pt x="101" y="93"/>
                  </a:lnTo>
                  <a:lnTo>
                    <a:pt x="101" y="93"/>
                  </a:lnTo>
                  <a:lnTo>
                    <a:pt x="101" y="92"/>
                  </a:lnTo>
                  <a:lnTo>
                    <a:pt x="101" y="91"/>
                  </a:lnTo>
                  <a:lnTo>
                    <a:pt x="101" y="90"/>
                  </a:lnTo>
                  <a:lnTo>
                    <a:pt x="101" y="90"/>
                  </a:lnTo>
                  <a:lnTo>
                    <a:pt x="101" y="89"/>
                  </a:lnTo>
                  <a:lnTo>
                    <a:pt x="101" y="88"/>
                  </a:lnTo>
                  <a:lnTo>
                    <a:pt x="101" y="88"/>
                  </a:lnTo>
                  <a:lnTo>
                    <a:pt x="101" y="88"/>
                  </a:lnTo>
                  <a:lnTo>
                    <a:pt x="101" y="87"/>
                  </a:lnTo>
                  <a:lnTo>
                    <a:pt x="101" y="87"/>
                  </a:lnTo>
                  <a:lnTo>
                    <a:pt x="101" y="86"/>
                  </a:lnTo>
                  <a:lnTo>
                    <a:pt x="101" y="86"/>
                  </a:lnTo>
                  <a:lnTo>
                    <a:pt x="101" y="86"/>
                  </a:lnTo>
                  <a:lnTo>
                    <a:pt x="100" y="86"/>
                  </a:lnTo>
                  <a:lnTo>
                    <a:pt x="100" y="85"/>
                  </a:lnTo>
                  <a:lnTo>
                    <a:pt x="100" y="85"/>
                  </a:lnTo>
                  <a:lnTo>
                    <a:pt x="100" y="85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3"/>
                  </a:lnTo>
                  <a:lnTo>
                    <a:pt x="100" y="83"/>
                  </a:lnTo>
                  <a:lnTo>
                    <a:pt x="100" y="83"/>
                  </a:lnTo>
                  <a:lnTo>
                    <a:pt x="100" y="82"/>
                  </a:lnTo>
                  <a:lnTo>
                    <a:pt x="100" y="82"/>
                  </a:lnTo>
                  <a:lnTo>
                    <a:pt x="100" y="82"/>
                  </a:lnTo>
                  <a:lnTo>
                    <a:pt x="100" y="82"/>
                  </a:lnTo>
                  <a:lnTo>
                    <a:pt x="100" y="81"/>
                  </a:lnTo>
                  <a:lnTo>
                    <a:pt x="100" y="81"/>
                  </a:lnTo>
                  <a:lnTo>
                    <a:pt x="100" y="80"/>
                  </a:lnTo>
                  <a:lnTo>
                    <a:pt x="101" y="80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101" y="78"/>
                  </a:lnTo>
                  <a:lnTo>
                    <a:pt x="101" y="78"/>
                  </a:lnTo>
                  <a:lnTo>
                    <a:pt x="101" y="77"/>
                  </a:lnTo>
                  <a:lnTo>
                    <a:pt x="101" y="77"/>
                  </a:lnTo>
                  <a:lnTo>
                    <a:pt x="101" y="77"/>
                  </a:lnTo>
                  <a:lnTo>
                    <a:pt x="101" y="77"/>
                  </a:lnTo>
                  <a:lnTo>
                    <a:pt x="101" y="76"/>
                  </a:lnTo>
                  <a:lnTo>
                    <a:pt x="101" y="76"/>
                  </a:lnTo>
                  <a:lnTo>
                    <a:pt x="101" y="75"/>
                  </a:lnTo>
                  <a:lnTo>
                    <a:pt x="101" y="75"/>
                  </a:lnTo>
                  <a:lnTo>
                    <a:pt x="101" y="74"/>
                  </a:lnTo>
                  <a:lnTo>
                    <a:pt x="101" y="73"/>
                  </a:lnTo>
                  <a:lnTo>
                    <a:pt x="100" y="73"/>
                  </a:lnTo>
                  <a:lnTo>
                    <a:pt x="100" y="73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100" y="71"/>
                  </a:lnTo>
                  <a:lnTo>
                    <a:pt x="100" y="71"/>
                  </a:lnTo>
                  <a:lnTo>
                    <a:pt x="100" y="71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99" y="70"/>
                  </a:lnTo>
                  <a:lnTo>
                    <a:pt x="99" y="69"/>
                  </a:lnTo>
                  <a:lnTo>
                    <a:pt x="99" y="69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8" y="67"/>
                  </a:lnTo>
                  <a:lnTo>
                    <a:pt x="98" y="67"/>
                  </a:lnTo>
                  <a:lnTo>
                    <a:pt x="98" y="66"/>
                  </a:lnTo>
                  <a:lnTo>
                    <a:pt x="98" y="66"/>
                  </a:lnTo>
                  <a:lnTo>
                    <a:pt x="98" y="66"/>
                  </a:lnTo>
                  <a:lnTo>
                    <a:pt x="97" y="66"/>
                  </a:lnTo>
                  <a:lnTo>
                    <a:pt x="97" y="65"/>
                  </a:lnTo>
                  <a:lnTo>
                    <a:pt x="97" y="65"/>
                  </a:lnTo>
                  <a:lnTo>
                    <a:pt x="97" y="65"/>
                  </a:lnTo>
                  <a:lnTo>
                    <a:pt x="96" y="64"/>
                  </a:lnTo>
                  <a:lnTo>
                    <a:pt x="96" y="64"/>
                  </a:lnTo>
                  <a:lnTo>
                    <a:pt x="96" y="64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2"/>
                  </a:lnTo>
                  <a:lnTo>
                    <a:pt x="96" y="62"/>
                  </a:lnTo>
                  <a:lnTo>
                    <a:pt x="96" y="62"/>
                  </a:lnTo>
                  <a:lnTo>
                    <a:pt x="96" y="61"/>
                  </a:lnTo>
                  <a:lnTo>
                    <a:pt x="96" y="61"/>
                  </a:lnTo>
                  <a:lnTo>
                    <a:pt x="97" y="60"/>
                  </a:lnTo>
                  <a:lnTo>
                    <a:pt x="97" y="60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7" y="58"/>
                  </a:lnTo>
                  <a:lnTo>
                    <a:pt x="98" y="58"/>
                  </a:lnTo>
                  <a:lnTo>
                    <a:pt x="98" y="58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8" y="56"/>
                  </a:lnTo>
                  <a:lnTo>
                    <a:pt x="97" y="55"/>
                  </a:lnTo>
                  <a:lnTo>
                    <a:pt x="97" y="55"/>
                  </a:lnTo>
                  <a:lnTo>
                    <a:pt x="97" y="55"/>
                  </a:lnTo>
                  <a:lnTo>
                    <a:pt x="97" y="52"/>
                  </a:lnTo>
                  <a:lnTo>
                    <a:pt x="97" y="52"/>
                  </a:lnTo>
                  <a:lnTo>
                    <a:pt x="97" y="51"/>
                  </a:lnTo>
                  <a:lnTo>
                    <a:pt x="97" y="51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7"/>
                  </a:lnTo>
                  <a:lnTo>
                    <a:pt x="95" y="47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4" y="46"/>
                  </a:lnTo>
                  <a:lnTo>
                    <a:pt x="94" y="45"/>
                  </a:lnTo>
                  <a:lnTo>
                    <a:pt x="94" y="45"/>
                  </a:lnTo>
                  <a:lnTo>
                    <a:pt x="93" y="45"/>
                  </a:lnTo>
                  <a:lnTo>
                    <a:pt x="93" y="44"/>
                  </a:lnTo>
                  <a:lnTo>
                    <a:pt x="93" y="44"/>
                  </a:lnTo>
                  <a:lnTo>
                    <a:pt x="93" y="44"/>
                  </a:lnTo>
                  <a:lnTo>
                    <a:pt x="92" y="43"/>
                  </a:lnTo>
                  <a:lnTo>
                    <a:pt x="92" y="43"/>
                  </a:lnTo>
                  <a:lnTo>
                    <a:pt x="92" y="43"/>
                  </a:lnTo>
                  <a:lnTo>
                    <a:pt x="91" y="42"/>
                  </a:lnTo>
                  <a:lnTo>
                    <a:pt x="91" y="42"/>
                  </a:lnTo>
                  <a:lnTo>
                    <a:pt x="91" y="42"/>
                  </a:lnTo>
                  <a:lnTo>
                    <a:pt x="90" y="42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9" y="42"/>
                  </a:lnTo>
                  <a:lnTo>
                    <a:pt x="88" y="42"/>
                  </a:lnTo>
                  <a:lnTo>
                    <a:pt x="88" y="42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85" y="41"/>
                  </a:lnTo>
                  <a:lnTo>
                    <a:pt x="85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39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2" y="39"/>
                  </a:lnTo>
                  <a:lnTo>
                    <a:pt x="82" y="38"/>
                  </a:lnTo>
                  <a:lnTo>
                    <a:pt x="81" y="38"/>
                  </a:lnTo>
                  <a:lnTo>
                    <a:pt x="80" y="37"/>
                  </a:lnTo>
                  <a:lnTo>
                    <a:pt x="80" y="37"/>
                  </a:lnTo>
                  <a:lnTo>
                    <a:pt x="80" y="37"/>
                  </a:lnTo>
                  <a:lnTo>
                    <a:pt x="79" y="37"/>
                  </a:lnTo>
                  <a:lnTo>
                    <a:pt x="79" y="37"/>
                  </a:lnTo>
                  <a:lnTo>
                    <a:pt x="78" y="36"/>
                  </a:lnTo>
                  <a:lnTo>
                    <a:pt x="78" y="36"/>
                  </a:lnTo>
                  <a:lnTo>
                    <a:pt x="78" y="36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7" y="35"/>
                  </a:lnTo>
                  <a:lnTo>
                    <a:pt x="76" y="35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75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3" y="36"/>
                  </a:lnTo>
                  <a:lnTo>
                    <a:pt x="73" y="36"/>
                  </a:lnTo>
                  <a:lnTo>
                    <a:pt x="73" y="36"/>
                  </a:lnTo>
                  <a:lnTo>
                    <a:pt x="73" y="36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70" y="35"/>
                  </a:lnTo>
                  <a:lnTo>
                    <a:pt x="70" y="35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9" y="34"/>
                  </a:lnTo>
                  <a:lnTo>
                    <a:pt x="68" y="34"/>
                  </a:lnTo>
                  <a:lnTo>
                    <a:pt x="68" y="34"/>
                  </a:lnTo>
                  <a:lnTo>
                    <a:pt x="68" y="33"/>
                  </a:lnTo>
                  <a:lnTo>
                    <a:pt x="68" y="33"/>
                  </a:lnTo>
                  <a:lnTo>
                    <a:pt x="68" y="33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3" y="25"/>
                  </a:lnTo>
                  <a:lnTo>
                    <a:pt x="63" y="25"/>
                  </a:lnTo>
                  <a:lnTo>
                    <a:pt x="61" y="25"/>
                  </a:lnTo>
                  <a:lnTo>
                    <a:pt x="61" y="25"/>
                  </a:lnTo>
                  <a:lnTo>
                    <a:pt x="61" y="25"/>
                  </a:lnTo>
                  <a:lnTo>
                    <a:pt x="60" y="24"/>
                  </a:lnTo>
                  <a:lnTo>
                    <a:pt x="59" y="24"/>
                  </a:lnTo>
                  <a:lnTo>
                    <a:pt x="59" y="24"/>
                  </a:lnTo>
                  <a:lnTo>
                    <a:pt x="59" y="24"/>
                  </a:lnTo>
                  <a:lnTo>
                    <a:pt x="58" y="24"/>
                  </a:lnTo>
                  <a:lnTo>
                    <a:pt x="57" y="24"/>
                  </a:lnTo>
                  <a:lnTo>
                    <a:pt x="57" y="24"/>
                  </a:lnTo>
                  <a:lnTo>
                    <a:pt x="57" y="24"/>
                  </a:lnTo>
                  <a:lnTo>
                    <a:pt x="57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4" y="26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8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49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2" y="26"/>
                  </a:lnTo>
                  <a:lnTo>
                    <a:pt x="42" y="25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1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3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6" y="23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0" y="19"/>
                  </a:lnTo>
                  <a:lnTo>
                    <a:pt x="30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4" y="26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5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8" y="31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5" y="30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4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6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0"/>
                  </a:lnTo>
                  <a:lnTo>
                    <a:pt x="42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14" name="Freeform 225"/>
            <p:cNvSpPr>
              <a:spLocks/>
            </p:cNvSpPr>
            <p:nvPr>
              <p:custDataLst>
                <p:tags r:id="rId369"/>
              </p:custDataLst>
            </p:nvPr>
          </p:nvSpPr>
          <p:spPr bwMode="auto">
            <a:xfrm>
              <a:off x="6343641" y="2073589"/>
              <a:ext cx="136923" cy="240593"/>
            </a:xfrm>
            <a:custGeom>
              <a:avLst/>
              <a:gdLst/>
              <a:ahLst/>
              <a:cxnLst>
                <a:cxn ang="0">
                  <a:pos x="68" y="115"/>
                </a:cxn>
                <a:cxn ang="0">
                  <a:pos x="66" y="116"/>
                </a:cxn>
                <a:cxn ang="0">
                  <a:pos x="62" y="117"/>
                </a:cxn>
                <a:cxn ang="0">
                  <a:pos x="60" y="120"/>
                </a:cxn>
                <a:cxn ang="0">
                  <a:pos x="57" y="121"/>
                </a:cxn>
                <a:cxn ang="0">
                  <a:pos x="56" y="123"/>
                </a:cxn>
                <a:cxn ang="0">
                  <a:pos x="53" y="121"/>
                </a:cxn>
                <a:cxn ang="0">
                  <a:pos x="52" y="118"/>
                </a:cxn>
                <a:cxn ang="0">
                  <a:pos x="49" y="117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46" y="111"/>
                </a:cxn>
                <a:cxn ang="0">
                  <a:pos x="44" y="109"/>
                </a:cxn>
                <a:cxn ang="0">
                  <a:pos x="43" y="107"/>
                </a:cxn>
                <a:cxn ang="0">
                  <a:pos x="41" y="105"/>
                </a:cxn>
                <a:cxn ang="0">
                  <a:pos x="39" y="104"/>
                </a:cxn>
                <a:cxn ang="0">
                  <a:pos x="38" y="101"/>
                </a:cxn>
                <a:cxn ang="0">
                  <a:pos x="38" y="99"/>
                </a:cxn>
                <a:cxn ang="0">
                  <a:pos x="36" y="98"/>
                </a:cxn>
                <a:cxn ang="0">
                  <a:pos x="34" y="97"/>
                </a:cxn>
                <a:cxn ang="0">
                  <a:pos x="33" y="95"/>
                </a:cxn>
                <a:cxn ang="0">
                  <a:pos x="31" y="92"/>
                </a:cxn>
                <a:cxn ang="0">
                  <a:pos x="32" y="90"/>
                </a:cxn>
                <a:cxn ang="0">
                  <a:pos x="29" y="88"/>
                </a:cxn>
                <a:cxn ang="0">
                  <a:pos x="29" y="91"/>
                </a:cxn>
                <a:cxn ang="0">
                  <a:pos x="28" y="88"/>
                </a:cxn>
                <a:cxn ang="0">
                  <a:pos x="26" y="85"/>
                </a:cxn>
                <a:cxn ang="0">
                  <a:pos x="23" y="83"/>
                </a:cxn>
                <a:cxn ang="0">
                  <a:pos x="23" y="81"/>
                </a:cxn>
                <a:cxn ang="0">
                  <a:pos x="20" y="81"/>
                </a:cxn>
                <a:cxn ang="0">
                  <a:pos x="19" y="77"/>
                </a:cxn>
                <a:cxn ang="0">
                  <a:pos x="17" y="74"/>
                </a:cxn>
                <a:cxn ang="0">
                  <a:pos x="13" y="75"/>
                </a:cxn>
                <a:cxn ang="0">
                  <a:pos x="13" y="73"/>
                </a:cxn>
                <a:cxn ang="0">
                  <a:pos x="16" y="70"/>
                </a:cxn>
                <a:cxn ang="0">
                  <a:pos x="20" y="68"/>
                </a:cxn>
                <a:cxn ang="0">
                  <a:pos x="19" y="64"/>
                </a:cxn>
                <a:cxn ang="0">
                  <a:pos x="16" y="61"/>
                </a:cxn>
                <a:cxn ang="0">
                  <a:pos x="11" y="61"/>
                </a:cxn>
                <a:cxn ang="0">
                  <a:pos x="9" y="64"/>
                </a:cxn>
                <a:cxn ang="0">
                  <a:pos x="6" y="61"/>
                </a:cxn>
                <a:cxn ang="0">
                  <a:pos x="3" y="58"/>
                </a:cxn>
                <a:cxn ang="0">
                  <a:pos x="0" y="56"/>
                </a:cxn>
                <a:cxn ang="0">
                  <a:pos x="0" y="52"/>
                </a:cxn>
                <a:cxn ang="0">
                  <a:pos x="5" y="51"/>
                </a:cxn>
                <a:cxn ang="0">
                  <a:pos x="7" y="51"/>
                </a:cxn>
                <a:cxn ang="0">
                  <a:pos x="9" y="48"/>
                </a:cxn>
                <a:cxn ang="0">
                  <a:pos x="11" y="45"/>
                </a:cxn>
                <a:cxn ang="0">
                  <a:pos x="12" y="42"/>
                </a:cxn>
                <a:cxn ang="0">
                  <a:pos x="15" y="40"/>
                </a:cxn>
                <a:cxn ang="0">
                  <a:pos x="16" y="36"/>
                </a:cxn>
                <a:cxn ang="0">
                  <a:pos x="18" y="32"/>
                </a:cxn>
                <a:cxn ang="0">
                  <a:pos x="17" y="28"/>
                </a:cxn>
                <a:cxn ang="0">
                  <a:pos x="17" y="24"/>
                </a:cxn>
                <a:cxn ang="0">
                  <a:pos x="19" y="21"/>
                </a:cxn>
                <a:cxn ang="0">
                  <a:pos x="19" y="16"/>
                </a:cxn>
                <a:cxn ang="0">
                  <a:pos x="19" y="13"/>
                </a:cxn>
                <a:cxn ang="0">
                  <a:pos x="21" y="10"/>
                </a:cxn>
                <a:cxn ang="0">
                  <a:pos x="22" y="5"/>
                </a:cxn>
              </a:cxnLst>
              <a:rect l="0" t="0" r="r" b="b"/>
              <a:pathLst>
                <a:path w="70" h="123">
                  <a:moveTo>
                    <a:pt x="70" y="115"/>
                  </a:moveTo>
                  <a:lnTo>
                    <a:pt x="70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5" y="117"/>
                  </a:lnTo>
                  <a:lnTo>
                    <a:pt x="64" y="117"/>
                  </a:lnTo>
                  <a:lnTo>
                    <a:pt x="64" y="117"/>
                  </a:lnTo>
                  <a:lnTo>
                    <a:pt x="64" y="117"/>
                  </a:lnTo>
                  <a:lnTo>
                    <a:pt x="64" y="116"/>
                  </a:lnTo>
                  <a:lnTo>
                    <a:pt x="63" y="117"/>
                  </a:lnTo>
                  <a:lnTo>
                    <a:pt x="63" y="117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61" y="117"/>
                  </a:lnTo>
                  <a:lnTo>
                    <a:pt x="61" y="118"/>
                  </a:lnTo>
                  <a:lnTo>
                    <a:pt x="61" y="119"/>
                  </a:lnTo>
                  <a:lnTo>
                    <a:pt x="60" y="118"/>
                  </a:lnTo>
                  <a:lnTo>
                    <a:pt x="60" y="119"/>
                  </a:lnTo>
                  <a:lnTo>
                    <a:pt x="60" y="119"/>
                  </a:lnTo>
                  <a:lnTo>
                    <a:pt x="60" y="119"/>
                  </a:lnTo>
                  <a:lnTo>
                    <a:pt x="60" y="120"/>
                  </a:lnTo>
                  <a:lnTo>
                    <a:pt x="60" y="120"/>
                  </a:lnTo>
                  <a:lnTo>
                    <a:pt x="59" y="120"/>
                  </a:lnTo>
                  <a:lnTo>
                    <a:pt x="59" y="121"/>
                  </a:lnTo>
                  <a:lnTo>
                    <a:pt x="59" y="121"/>
                  </a:lnTo>
                  <a:lnTo>
                    <a:pt x="59" y="121"/>
                  </a:lnTo>
                  <a:lnTo>
                    <a:pt x="59" y="121"/>
                  </a:lnTo>
                  <a:lnTo>
                    <a:pt x="59" y="121"/>
                  </a:lnTo>
                  <a:lnTo>
                    <a:pt x="58" y="121"/>
                  </a:lnTo>
                  <a:lnTo>
                    <a:pt x="58" y="122"/>
                  </a:lnTo>
                  <a:lnTo>
                    <a:pt x="57" y="121"/>
                  </a:lnTo>
                  <a:lnTo>
                    <a:pt x="57" y="122"/>
                  </a:lnTo>
                  <a:lnTo>
                    <a:pt x="57" y="122"/>
                  </a:lnTo>
                  <a:lnTo>
                    <a:pt x="57" y="122"/>
                  </a:lnTo>
                  <a:lnTo>
                    <a:pt x="57" y="123"/>
                  </a:lnTo>
                  <a:lnTo>
                    <a:pt x="57" y="123"/>
                  </a:lnTo>
                  <a:lnTo>
                    <a:pt x="57" y="123"/>
                  </a:lnTo>
                  <a:lnTo>
                    <a:pt x="57" y="123"/>
                  </a:lnTo>
                  <a:lnTo>
                    <a:pt x="57" y="122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56" y="122"/>
                  </a:lnTo>
                  <a:lnTo>
                    <a:pt x="55" y="123"/>
                  </a:lnTo>
                  <a:lnTo>
                    <a:pt x="55" y="122"/>
                  </a:lnTo>
                  <a:lnTo>
                    <a:pt x="55" y="122"/>
                  </a:lnTo>
                  <a:lnTo>
                    <a:pt x="54" y="122"/>
                  </a:lnTo>
                  <a:lnTo>
                    <a:pt x="54" y="122"/>
                  </a:lnTo>
                  <a:lnTo>
                    <a:pt x="53" y="122"/>
                  </a:lnTo>
                  <a:lnTo>
                    <a:pt x="53" y="121"/>
                  </a:lnTo>
                  <a:lnTo>
                    <a:pt x="53" y="121"/>
                  </a:lnTo>
                  <a:lnTo>
                    <a:pt x="53" y="121"/>
                  </a:lnTo>
                  <a:lnTo>
                    <a:pt x="52" y="121"/>
                  </a:lnTo>
                  <a:lnTo>
                    <a:pt x="53" y="121"/>
                  </a:lnTo>
                  <a:lnTo>
                    <a:pt x="52" y="121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19"/>
                  </a:lnTo>
                  <a:lnTo>
                    <a:pt x="52" y="119"/>
                  </a:lnTo>
                  <a:lnTo>
                    <a:pt x="52" y="119"/>
                  </a:lnTo>
                  <a:lnTo>
                    <a:pt x="52" y="118"/>
                  </a:lnTo>
                  <a:lnTo>
                    <a:pt x="52" y="118"/>
                  </a:lnTo>
                  <a:lnTo>
                    <a:pt x="51" y="118"/>
                  </a:lnTo>
                  <a:lnTo>
                    <a:pt x="51" y="118"/>
                  </a:lnTo>
                  <a:lnTo>
                    <a:pt x="51" y="117"/>
                  </a:lnTo>
                  <a:lnTo>
                    <a:pt x="50" y="117"/>
                  </a:lnTo>
                  <a:lnTo>
                    <a:pt x="50" y="117"/>
                  </a:lnTo>
                  <a:lnTo>
                    <a:pt x="50" y="117"/>
                  </a:lnTo>
                  <a:lnTo>
                    <a:pt x="49" y="117"/>
                  </a:lnTo>
                  <a:lnTo>
                    <a:pt x="48" y="117"/>
                  </a:lnTo>
                  <a:lnTo>
                    <a:pt x="49" y="117"/>
                  </a:lnTo>
                  <a:lnTo>
                    <a:pt x="49" y="117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8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4" y="109"/>
                  </a:lnTo>
                  <a:lnTo>
                    <a:pt x="44" y="109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2" y="107"/>
                  </a:lnTo>
                  <a:lnTo>
                    <a:pt x="43" y="106"/>
                  </a:lnTo>
                  <a:lnTo>
                    <a:pt x="42" y="106"/>
                  </a:lnTo>
                  <a:lnTo>
                    <a:pt x="42" y="106"/>
                  </a:lnTo>
                  <a:lnTo>
                    <a:pt x="42" y="106"/>
                  </a:lnTo>
                  <a:lnTo>
                    <a:pt x="42" y="106"/>
                  </a:lnTo>
                  <a:lnTo>
                    <a:pt x="42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5"/>
                  </a:lnTo>
                  <a:lnTo>
                    <a:pt x="41" y="105"/>
                  </a:lnTo>
                  <a:lnTo>
                    <a:pt x="41" y="105"/>
                  </a:lnTo>
                  <a:lnTo>
                    <a:pt x="40" y="105"/>
                  </a:lnTo>
                  <a:lnTo>
                    <a:pt x="40" y="105"/>
                  </a:lnTo>
                  <a:lnTo>
                    <a:pt x="40" y="105"/>
                  </a:lnTo>
                  <a:lnTo>
                    <a:pt x="40" y="105"/>
                  </a:lnTo>
                  <a:lnTo>
                    <a:pt x="40" y="104"/>
                  </a:lnTo>
                  <a:lnTo>
                    <a:pt x="39" y="104"/>
                  </a:lnTo>
                  <a:lnTo>
                    <a:pt x="39" y="104"/>
                  </a:lnTo>
                  <a:lnTo>
                    <a:pt x="39" y="104"/>
                  </a:lnTo>
                  <a:lnTo>
                    <a:pt x="39" y="104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8" y="103"/>
                  </a:lnTo>
                  <a:lnTo>
                    <a:pt x="39" y="103"/>
                  </a:lnTo>
                  <a:lnTo>
                    <a:pt x="38" y="102"/>
                  </a:lnTo>
                  <a:lnTo>
                    <a:pt x="38" y="102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1"/>
                  </a:lnTo>
                  <a:lnTo>
                    <a:pt x="38" y="101"/>
                  </a:lnTo>
                  <a:lnTo>
                    <a:pt x="38" y="101"/>
                  </a:lnTo>
                  <a:lnTo>
                    <a:pt x="38" y="101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7" y="100"/>
                  </a:lnTo>
                  <a:lnTo>
                    <a:pt x="37" y="100"/>
                  </a:lnTo>
                  <a:lnTo>
                    <a:pt x="37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7" y="99"/>
                  </a:lnTo>
                  <a:lnTo>
                    <a:pt x="37" y="99"/>
                  </a:lnTo>
                  <a:lnTo>
                    <a:pt x="37" y="99"/>
                  </a:lnTo>
                  <a:lnTo>
                    <a:pt x="37" y="99"/>
                  </a:lnTo>
                  <a:lnTo>
                    <a:pt x="37" y="98"/>
                  </a:lnTo>
                  <a:lnTo>
                    <a:pt x="37" y="98"/>
                  </a:lnTo>
                  <a:lnTo>
                    <a:pt x="37" y="98"/>
                  </a:lnTo>
                  <a:lnTo>
                    <a:pt x="36" y="98"/>
                  </a:lnTo>
                  <a:lnTo>
                    <a:pt x="36" y="98"/>
                  </a:lnTo>
                  <a:lnTo>
                    <a:pt x="36" y="98"/>
                  </a:lnTo>
                  <a:lnTo>
                    <a:pt x="36" y="97"/>
                  </a:lnTo>
                  <a:lnTo>
                    <a:pt x="36" y="97"/>
                  </a:lnTo>
                  <a:lnTo>
                    <a:pt x="35" y="97"/>
                  </a:lnTo>
                  <a:lnTo>
                    <a:pt x="35" y="97"/>
                  </a:lnTo>
                  <a:lnTo>
                    <a:pt x="35" y="97"/>
                  </a:lnTo>
                  <a:lnTo>
                    <a:pt x="35" y="97"/>
                  </a:lnTo>
                  <a:lnTo>
                    <a:pt x="35" y="97"/>
                  </a:lnTo>
                  <a:lnTo>
                    <a:pt x="34" y="97"/>
                  </a:lnTo>
                  <a:lnTo>
                    <a:pt x="34" y="97"/>
                  </a:lnTo>
                  <a:lnTo>
                    <a:pt x="34" y="97"/>
                  </a:lnTo>
                  <a:lnTo>
                    <a:pt x="34" y="97"/>
                  </a:lnTo>
                  <a:lnTo>
                    <a:pt x="33" y="97"/>
                  </a:lnTo>
                  <a:lnTo>
                    <a:pt x="33" y="97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6"/>
                  </a:lnTo>
                  <a:lnTo>
                    <a:pt x="33" y="96"/>
                  </a:lnTo>
                  <a:lnTo>
                    <a:pt x="33" y="95"/>
                  </a:lnTo>
                  <a:lnTo>
                    <a:pt x="33" y="95"/>
                  </a:lnTo>
                  <a:lnTo>
                    <a:pt x="33" y="95"/>
                  </a:lnTo>
                  <a:lnTo>
                    <a:pt x="33" y="95"/>
                  </a:lnTo>
                  <a:lnTo>
                    <a:pt x="34" y="95"/>
                  </a:lnTo>
                  <a:lnTo>
                    <a:pt x="34" y="94"/>
                  </a:lnTo>
                  <a:lnTo>
                    <a:pt x="33" y="94"/>
                  </a:lnTo>
                  <a:lnTo>
                    <a:pt x="32" y="94"/>
                  </a:lnTo>
                  <a:lnTo>
                    <a:pt x="32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32" y="93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3" y="91"/>
                  </a:lnTo>
                  <a:lnTo>
                    <a:pt x="32" y="91"/>
                  </a:lnTo>
                  <a:lnTo>
                    <a:pt x="32" y="91"/>
                  </a:lnTo>
                  <a:lnTo>
                    <a:pt x="32" y="90"/>
                  </a:lnTo>
                  <a:lnTo>
                    <a:pt x="32" y="90"/>
                  </a:lnTo>
                  <a:lnTo>
                    <a:pt x="31" y="90"/>
                  </a:lnTo>
                  <a:lnTo>
                    <a:pt x="31" y="90"/>
                  </a:lnTo>
                  <a:lnTo>
                    <a:pt x="31" y="90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30" y="89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8" y="88"/>
                  </a:lnTo>
                  <a:lnTo>
                    <a:pt x="28" y="89"/>
                  </a:lnTo>
                  <a:lnTo>
                    <a:pt x="29" y="89"/>
                  </a:lnTo>
                  <a:lnTo>
                    <a:pt x="29" y="90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29" y="91"/>
                  </a:lnTo>
                  <a:lnTo>
                    <a:pt x="29" y="91"/>
                  </a:lnTo>
                  <a:lnTo>
                    <a:pt x="28" y="91"/>
                  </a:lnTo>
                  <a:lnTo>
                    <a:pt x="28" y="91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7" y="90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87"/>
                  </a:lnTo>
                  <a:lnTo>
                    <a:pt x="28" y="87"/>
                  </a:lnTo>
                  <a:lnTo>
                    <a:pt x="28" y="86"/>
                  </a:lnTo>
                  <a:lnTo>
                    <a:pt x="27" y="86"/>
                  </a:lnTo>
                  <a:lnTo>
                    <a:pt x="27" y="86"/>
                  </a:lnTo>
                  <a:lnTo>
                    <a:pt x="26" y="86"/>
                  </a:lnTo>
                  <a:lnTo>
                    <a:pt x="26" y="86"/>
                  </a:lnTo>
                  <a:lnTo>
                    <a:pt x="26" y="86"/>
                  </a:lnTo>
                  <a:lnTo>
                    <a:pt x="26" y="85"/>
                  </a:lnTo>
                  <a:lnTo>
                    <a:pt x="26" y="85"/>
                  </a:lnTo>
                  <a:lnTo>
                    <a:pt x="26" y="85"/>
                  </a:lnTo>
                  <a:lnTo>
                    <a:pt x="26" y="84"/>
                  </a:lnTo>
                  <a:lnTo>
                    <a:pt x="26" y="84"/>
                  </a:lnTo>
                  <a:lnTo>
                    <a:pt x="25" y="84"/>
                  </a:lnTo>
                  <a:lnTo>
                    <a:pt x="25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3" y="84"/>
                  </a:lnTo>
                  <a:lnTo>
                    <a:pt x="23" y="83"/>
                  </a:lnTo>
                  <a:lnTo>
                    <a:pt x="24" y="83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25" y="82"/>
                  </a:lnTo>
                  <a:lnTo>
                    <a:pt x="25" y="82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1" y="81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19" y="78"/>
                  </a:lnTo>
                  <a:lnTo>
                    <a:pt x="19" y="77"/>
                  </a:lnTo>
                  <a:lnTo>
                    <a:pt x="19" y="77"/>
                  </a:lnTo>
                  <a:lnTo>
                    <a:pt x="19" y="77"/>
                  </a:lnTo>
                  <a:lnTo>
                    <a:pt x="19" y="77"/>
                  </a:lnTo>
                  <a:lnTo>
                    <a:pt x="19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3"/>
                  </a:lnTo>
                  <a:lnTo>
                    <a:pt x="12" y="73"/>
                  </a:lnTo>
                  <a:lnTo>
                    <a:pt x="13" y="73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1"/>
                  </a:lnTo>
                  <a:lnTo>
                    <a:pt x="15" y="71"/>
                  </a:lnTo>
                  <a:lnTo>
                    <a:pt x="15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20" y="69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0" y="64"/>
                  </a:lnTo>
                  <a:lnTo>
                    <a:pt x="19" y="64"/>
                  </a:lnTo>
                  <a:lnTo>
                    <a:pt x="19" y="63"/>
                  </a:lnTo>
                  <a:lnTo>
                    <a:pt x="18" y="63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1"/>
                  </a:lnTo>
                  <a:lnTo>
                    <a:pt x="16" y="61"/>
                  </a:lnTo>
                  <a:lnTo>
                    <a:pt x="16" y="61"/>
                  </a:lnTo>
                  <a:lnTo>
                    <a:pt x="16" y="6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0" y="61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5" y="60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4" y="59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1" y="57"/>
                  </a:lnTo>
                  <a:lnTo>
                    <a:pt x="1" y="57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2"/>
                  </a:lnTo>
                  <a:lnTo>
                    <a:pt x="1" y="52"/>
                  </a:lnTo>
                  <a:lnTo>
                    <a:pt x="1" y="51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6" y="51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0"/>
                  </a:lnTo>
                  <a:lnTo>
                    <a:pt x="9" y="50"/>
                  </a:lnTo>
                  <a:lnTo>
                    <a:pt x="9" y="50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9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3" y="42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14" y="41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15" name="Freeform 226"/>
            <p:cNvSpPr>
              <a:spLocks/>
            </p:cNvSpPr>
            <p:nvPr>
              <p:custDataLst>
                <p:tags r:id="rId370"/>
              </p:custDataLst>
            </p:nvPr>
          </p:nvSpPr>
          <p:spPr bwMode="auto">
            <a:xfrm>
              <a:off x="6443399" y="2288753"/>
              <a:ext cx="89977" cy="226899"/>
            </a:xfrm>
            <a:custGeom>
              <a:avLst/>
              <a:gdLst/>
              <a:ahLst/>
              <a:cxnLst>
                <a:cxn ang="0">
                  <a:pos x="22" y="114"/>
                </a:cxn>
                <a:cxn ang="0">
                  <a:pos x="20" y="111"/>
                </a:cxn>
                <a:cxn ang="0">
                  <a:pos x="18" y="109"/>
                </a:cxn>
                <a:cxn ang="0">
                  <a:pos x="18" y="107"/>
                </a:cxn>
                <a:cxn ang="0">
                  <a:pos x="19" y="104"/>
                </a:cxn>
                <a:cxn ang="0">
                  <a:pos x="17" y="101"/>
                </a:cxn>
                <a:cxn ang="0">
                  <a:pos x="17" y="98"/>
                </a:cxn>
                <a:cxn ang="0">
                  <a:pos x="14" y="96"/>
                </a:cxn>
                <a:cxn ang="0">
                  <a:pos x="12" y="96"/>
                </a:cxn>
                <a:cxn ang="0">
                  <a:pos x="11" y="93"/>
                </a:cxn>
                <a:cxn ang="0">
                  <a:pos x="12" y="92"/>
                </a:cxn>
                <a:cxn ang="0">
                  <a:pos x="9" y="91"/>
                </a:cxn>
                <a:cxn ang="0">
                  <a:pos x="6" y="92"/>
                </a:cxn>
                <a:cxn ang="0">
                  <a:pos x="3" y="91"/>
                </a:cxn>
                <a:cxn ang="0">
                  <a:pos x="0" y="90"/>
                </a:cxn>
                <a:cxn ang="0">
                  <a:pos x="2" y="87"/>
                </a:cxn>
                <a:cxn ang="0">
                  <a:pos x="2" y="86"/>
                </a:cxn>
                <a:cxn ang="0">
                  <a:pos x="3" y="85"/>
                </a:cxn>
                <a:cxn ang="0">
                  <a:pos x="4" y="82"/>
                </a:cxn>
                <a:cxn ang="0">
                  <a:pos x="6" y="80"/>
                </a:cxn>
                <a:cxn ang="0">
                  <a:pos x="7" y="78"/>
                </a:cxn>
                <a:cxn ang="0">
                  <a:pos x="7" y="76"/>
                </a:cxn>
                <a:cxn ang="0">
                  <a:pos x="10" y="76"/>
                </a:cxn>
                <a:cxn ang="0">
                  <a:pos x="12" y="73"/>
                </a:cxn>
                <a:cxn ang="0">
                  <a:pos x="13" y="70"/>
                </a:cxn>
                <a:cxn ang="0">
                  <a:pos x="12" y="67"/>
                </a:cxn>
                <a:cxn ang="0">
                  <a:pos x="12" y="63"/>
                </a:cxn>
                <a:cxn ang="0">
                  <a:pos x="14" y="60"/>
                </a:cxn>
                <a:cxn ang="0">
                  <a:pos x="12" y="58"/>
                </a:cxn>
                <a:cxn ang="0">
                  <a:pos x="13" y="54"/>
                </a:cxn>
                <a:cxn ang="0">
                  <a:pos x="14" y="52"/>
                </a:cxn>
                <a:cxn ang="0">
                  <a:pos x="16" y="50"/>
                </a:cxn>
                <a:cxn ang="0">
                  <a:pos x="17" y="48"/>
                </a:cxn>
                <a:cxn ang="0">
                  <a:pos x="17" y="45"/>
                </a:cxn>
                <a:cxn ang="0">
                  <a:pos x="19" y="45"/>
                </a:cxn>
                <a:cxn ang="0">
                  <a:pos x="21" y="43"/>
                </a:cxn>
                <a:cxn ang="0">
                  <a:pos x="20" y="39"/>
                </a:cxn>
                <a:cxn ang="0">
                  <a:pos x="22" y="36"/>
                </a:cxn>
                <a:cxn ang="0">
                  <a:pos x="26" y="38"/>
                </a:cxn>
                <a:cxn ang="0">
                  <a:pos x="29" y="35"/>
                </a:cxn>
                <a:cxn ang="0">
                  <a:pos x="33" y="33"/>
                </a:cxn>
                <a:cxn ang="0">
                  <a:pos x="37" y="34"/>
                </a:cxn>
                <a:cxn ang="0">
                  <a:pos x="41" y="32"/>
                </a:cxn>
                <a:cxn ang="0">
                  <a:pos x="43" y="29"/>
                </a:cxn>
                <a:cxn ang="0">
                  <a:pos x="43" y="25"/>
                </a:cxn>
                <a:cxn ang="0">
                  <a:pos x="44" y="23"/>
                </a:cxn>
                <a:cxn ang="0">
                  <a:pos x="43" y="20"/>
                </a:cxn>
                <a:cxn ang="0">
                  <a:pos x="45" y="16"/>
                </a:cxn>
                <a:cxn ang="0">
                  <a:pos x="46" y="13"/>
                </a:cxn>
                <a:cxn ang="0">
                  <a:pos x="45" y="9"/>
                </a:cxn>
                <a:cxn ang="0">
                  <a:pos x="44" y="7"/>
                </a:cxn>
                <a:cxn ang="0">
                  <a:pos x="40" y="4"/>
                </a:cxn>
                <a:cxn ang="0">
                  <a:pos x="39" y="2"/>
                </a:cxn>
                <a:cxn ang="0">
                  <a:pos x="36" y="0"/>
                </a:cxn>
                <a:cxn ang="0">
                  <a:pos x="33" y="0"/>
                </a:cxn>
                <a:cxn ang="0">
                  <a:pos x="31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1" y="4"/>
                </a:cxn>
              </a:cxnLst>
              <a:rect l="0" t="0" r="r" b="b"/>
              <a:pathLst>
                <a:path w="46" h="116">
                  <a:moveTo>
                    <a:pt x="24" y="116"/>
                  </a:move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1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8" y="110"/>
                  </a:lnTo>
                  <a:lnTo>
                    <a:pt x="18" y="110"/>
                  </a:lnTo>
                  <a:lnTo>
                    <a:pt x="18" y="109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18" y="107"/>
                  </a:lnTo>
                  <a:lnTo>
                    <a:pt x="18" y="107"/>
                  </a:lnTo>
                  <a:lnTo>
                    <a:pt x="18" y="107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6"/>
                  </a:lnTo>
                  <a:lnTo>
                    <a:pt x="19" y="106"/>
                  </a:lnTo>
                  <a:lnTo>
                    <a:pt x="19" y="105"/>
                  </a:lnTo>
                  <a:lnTo>
                    <a:pt x="19" y="105"/>
                  </a:lnTo>
                  <a:lnTo>
                    <a:pt x="19" y="105"/>
                  </a:lnTo>
                  <a:lnTo>
                    <a:pt x="19" y="105"/>
                  </a:lnTo>
                  <a:lnTo>
                    <a:pt x="19" y="104"/>
                  </a:lnTo>
                  <a:lnTo>
                    <a:pt x="19" y="104"/>
                  </a:lnTo>
                  <a:lnTo>
                    <a:pt x="19" y="103"/>
                  </a:lnTo>
                  <a:lnTo>
                    <a:pt x="19" y="103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1"/>
                  </a:lnTo>
                  <a:lnTo>
                    <a:pt x="19" y="101"/>
                  </a:lnTo>
                  <a:lnTo>
                    <a:pt x="18" y="101"/>
                  </a:lnTo>
                  <a:lnTo>
                    <a:pt x="18" y="101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100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7" y="99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6" y="98"/>
                  </a:lnTo>
                  <a:lnTo>
                    <a:pt x="16" y="97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4" y="97"/>
                  </a:lnTo>
                  <a:lnTo>
                    <a:pt x="14" y="97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3" y="96"/>
                  </a:lnTo>
                  <a:lnTo>
                    <a:pt x="13" y="95"/>
                  </a:lnTo>
                  <a:lnTo>
                    <a:pt x="13" y="96"/>
                  </a:lnTo>
                  <a:lnTo>
                    <a:pt x="13" y="96"/>
                  </a:lnTo>
                  <a:lnTo>
                    <a:pt x="13" y="96"/>
                  </a:lnTo>
                  <a:lnTo>
                    <a:pt x="13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1" y="94"/>
                  </a:lnTo>
                  <a:lnTo>
                    <a:pt x="11" y="94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11" y="93"/>
                  </a:lnTo>
                  <a:lnTo>
                    <a:pt x="12" y="93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1"/>
                  </a:lnTo>
                  <a:lnTo>
                    <a:pt x="12" y="91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5" y="91"/>
                  </a:lnTo>
                  <a:lnTo>
                    <a:pt x="4" y="91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3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2" y="91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0" y="91"/>
                  </a:lnTo>
                  <a:lnTo>
                    <a:pt x="0" y="90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89"/>
                  </a:lnTo>
                  <a:lnTo>
                    <a:pt x="1" y="90"/>
                  </a:lnTo>
                  <a:lnTo>
                    <a:pt x="1" y="89"/>
                  </a:lnTo>
                  <a:lnTo>
                    <a:pt x="1" y="89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7"/>
                  </a:lnTo>
                  <a:lnTo>
                    <a:pt x="2" y="87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1" y="86"/>
                  </a:lnTo>
                  <a:lnTo>
                    <a:pt x="1" y="87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3"/>
                  </a:lnTo>
                  <a:lnTo>
                    <a:pt x="5" y="83"/>
                  </a:lnTo>
                  <a:lnTo>
                    <a:pt x="4" y="83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5" y="82"/>
                  </a:lnTo>
                  <a:lnTo>
                    <a:pt x="5" y="82"/>
                  </a:lnTo>
                  <a:lnTo>
                    <a:pt x="5" y="82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6" y="81"/>
                  </a:lnTo>
                  <a:lnTo>
                    <a:pt x="6" y="81"/>
                  </a:lnTo>
                  <a:lnTo>
                    <a:pt x="6" y="81"/>
                  </a:lnTo>
                  <a:lnTo>
                    <a:pt x="6" y="80"/>
                  </a:lnTo>
                  <a:lnTo>
                    <a:pt x="6" y="80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8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7"/>
                  </a:lnTo>
                  <a:lnTo>
                    <a:pt x="6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0" y="76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2" y="75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3"/>
                  </a:lnTo>
                  <a:lnTo>
                    <a:pt x="13" y="72"/>
                  </a:lnTo>
                  <a:lnTo>
                    <a:pt x="12" y="72"/>
                  </a:lnTo>
                  <a:lnTo>
                    <a:pt x="13" y="72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0"/>
                  </a:lnTo>
                  <a:lnTo>
                    <a:pt x="13" y="70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6"/>
                  </a:lnTo>
                  <a:lnTo>
                    <a:pt x="11" y="66"/>
                  </a:lnTo>
                  <a:lnTo>
                    <a:pt x="11" y="65"/>
                  </a:lnTo>
                  <a:lnTo>
                    <a:pt x="11" y="64"/>
                  </a:lnTo>
                  <a:lnTo>
                    <a:pt x="11" y="65"/>
                  </a:lnTo>
                  <a:lnTo>
                    <a:pt x="12" y="65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3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3" y="60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3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7"/>
                  </a:lnTo>
                  <a:lnTo>
                    <a:pt x="12" y="56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2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0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8" y="44"/>
                  </a:lnTo>
                  <a:lnTo>
                    <a:pt x="18" y="45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9" y="44"/>
                  </a:lnTo>
                  <a:lnTo>
                    <a:pt x="20" y="45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2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6" y="37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2" y="34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7" y="34"/>
                  </a:lnTo>
                  <a:lnTo>
                    <a:pt x="37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2"/>
                  </a:lnTo>
                  <a:lnTo>
                    <a:pt x="41" y="32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3" y="27"/>
                  </a:lnTo>
                  <a:lnTo>
                    <a:pt x="43" y="27"/>
                  </a:lnTo>
                  <a:lnTo>
                    <a:pt x="43" y="27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4" y="25"/>
                  </a:lnTo>
                  <a:lnTo>
                    <a:pt x="44" y="24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2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42" y="22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7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6" y="15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1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9" y="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16" name="Freeform 227"/>
            <p:cNvSpPr>
              <a:spLocks/>
            </p:cNvSpPr>
            <p:nvPr>
              <p:custDataLst>
                <p:tags r:id="rId371"/>
              </p:custDataLst>
            </p:nvPr>
          </p:nvSpPr>
          <p:spPr bwMode="auto">
            <a:xfrm>
              <a:off x="6490343" y="2486312"/>
              <a:ext cx="144746" cy="162352"/>
            </a:xfrm>
            <a:custGeom>
              <a:avLst/>
              <a:gdLst/>
              <a:ahLst/>
              <a:cxnLst>
                <a:cxn ang="0">
                  <a:pos x="65" y="3"/>
                </a:cxn>
                <a:cxn ang="0">
                  <a:pos x="65" y="8"/>
                </a:cxn>
                <a:cxn ang="0">
                  <a:pos x="66" y="12"/>
                </a:cxn>
                <a:cxn ang="0">
                  <a:pos x="69" y="13"/>
                </a:cxn>
                <a:cxn ang="0">
                  <a:pos x="72" y="16"/>
                </a:cxn>
                <a:cxn ang="0">
                  <a:pos x="73" y="19"/>
                </a:cxn>
                <a:cxn ang="0">
                  <a:pos x="74" y="22"/>
                </a:cxn>
                <a:cxn ang="0">
                  <a:pos x="72" y="24"/>
                </a:cxn>
                <a:cxn ang="0">
                  <a:pos x="70" y="28"/>
                </a:cxn>
                <a:cxn ang="0">
                  <a:pos x="70" y="30"/>
                </a:cxn>
                <a:cxn ang="0">
                  <a:pos x="71" y="33"/>
                </a:cxn>
                <a:cxn ang="0">
                  <a:pos x="70" y="36"/>
                </a:cxn>
                <a:cxn ang="0">
                  <a:pos x="70" y="40"/>
                </a:cxn>
                <a:cxn ang="0">
                  <a:pos x="71" y="44"/>
                </a:cxn>
                <a:cxn ang="0">
                  <a:pos x="69" y="48"/>
                </a:cxn>
                <a:cxn ang="0">
                  <a:pos x="68" y="51"/>
                </a:cxn>
                <a:cxn ang="0">
                  <a:pos x="68" y="55"/>
                </a:cxn>
                <a:cxn ang="0">
                  <a:pos x="69" y="58"/>
                </a:cxn>
                <a:cxn ang="0">
                  <a:pos x="68" y="62"/>
                </a:cxn>
                <a:cxn ang="0">
                  <a:pos x="67" y="66"/>
                </a:cxn>
                <a:cxn ang="0">
                  <a:pos x="67" y="68"/>
                </a:cxn>
                <a:cxn ang="0">
                  <a:pos x="66" y="72"/>
                </a:cxn>
                <a:cxn ang="0">
                  <a:pos x="64" y="75"/>
                </a:cxn>
                <a:cxn ang="0">
                  <a:pos x="62" y="78"/>
                </a:cxn>
                <a:cxn ang="0">
                  <a:pos x="61" y="80"/>
                </a:cxn>
                <a:cxn ang="0">
                  <a:pos x="60" y="82"/>
                </a:cxn>
                <a:cxn ang="0">
                  <a:pos x="57" y="82"/>
                </a:cxn>
                <a:cxn ang="0">
                  <a:pos x="56" y="77"/>
                </a:cxn>
                <a:cxn ang="0">
                  <a:pos x="52" y="79"/>
                </a:cxn>
                <a:cxn ang="0">
                  <a:pos x="48" y="79"/>
                </a:cxn>
                <a:cxn ang="0">
                  <a:pos x="44" y="78"/>
                </a:cxn>
                <a:cxn ang="0">
                  <a:pos x="39" y="76"/>
                </a:cxn>
                <a:cxn ang="0">
                  <a:pos x="36" y="77"/>
                </a:cxn>
                <a:cxn ang="0">
                  <a:pos x="33" y="77"/>
                </a:cxn>
                <a:cxn ang="0">
                  <a:pos x="30" y="76"/>
                </a:cxn>
                <a:cxn ang="0">
                  <a:pos x="28" y="72"/>
                </a:cxn>
                <a:cxn ang="0">
                  <a:pos x="26" y="69"/>
                </a:cxn>
                <a:cxn ang="0">
                  <a:pos x="23" y="67"/>
                </a:cxn>
                <a:cxn ang="0">
                  <a:pos x="21" y="62"/>
                </a:cxn>
                <a:cxn ang="0">
                  <a:pos x="22" y="58"/>
                </a:cxn>
                <a:cxn ang="0">
                  <a:pos x="22" y="55"/>
                </a:cxn>
                <a:cxn ang="0">
                  <a:pos x="21" y="52"/>
                </a:cxn>
                <a:cxn ang="0">
                  <a:pos x="20" y="50"/>
                </a:cxn>
                <a:cxn ang="0">
                  <a:pos x="18" y="47"/>
                </a:cxn>
                <a:cxn ang="0">
                  <a:pos x="14" y="48"/>
                </a:cxn>
                <a:cxn ang="0">
                  <a:pos x="14" y="44"/>
                </a:cxn>
                <a:cxn ang="0">
                  <a:pos x="11" y="43"/>
                </a:cxn>
                <a:cxn ang="0">
                  <a:pos x="9" y="41"/>
                </a:cxn>
                <a:cxn ang="0">
                  <a:pos x="9" y="38"/>
                </a:cxn>
                <a:cxn ang="0">
                  <a:pos x="11" y="35"/>
                </a:cxn>
                <a:cxn ang="0">
                  <a:pos x="13" y="32"/>
                </a:cxn>
                <a:cxn ang="0">
                  <a:pos x="15" y="29"/>
                </a:cxn>
                <a:cxn ang="0">
                  <a:pos x="16" y="27"/>
                </a:cxn>
                <a:cxn ang="0">
                  <a:pos x="15" y="23"/>
                </a:cxn>
                <a:cxn ang="0">
                  <a:pos x="12" y="22"/>
                </a:cxn>
                <a:cxn ang="0">
                  <a:pos x="9" y="20"/>
                </a:cxn>
                <a:cxn ang="0">
                  <a:pos x="9" y="17"/>
                </a:cxn>
                <a:cxn ang="0">
                  <a:pos x="6" y="15"/>
                </a:cxn>
                <a:cxn ang="0">
                  <a:pos x="2" y="16"/>
                </a:cxn>
              </a:cxnLst>
              <a:rect l="0" t="0" r="r" b="b"/>
              <a:pathLst>
                <a:path w="74" h="83">
                  <a:moveTo>
                    <a:pt x="65" y="0"/>
                  </a:move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8" y="12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9" y="12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1" y="14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7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3" y="18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0"/>
                  </a:lnTo>
                  <a:lnTo>
                    <a:pt x="74" y="21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4" y="21"/>
                  </a:lnTo>
                  <a:lnTo>
                    <a:pt x="73" y="21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3" y="22"/>
                  </a:lnTo>
                  <a:lnTo>
                    <a:pt x="73" y="23"/>
                  </a:lnTo>
                  <a:lnTo>
                    <a:pt x="73" y="23"/>
                  </a:lnTo>
                  <a:lnTo>
                    <a:pt x="73" y="23"/>
                  </a:lnTo>
                  <a:lnTo>
                    <a:pt x="73" y="23"/>
                  </a:lnTo>
                  <a:lnTo>
                    <a:pt x="73" y="23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5"/>
                  </a:lnTo>
                  <a:lnTo>
                    <a:pt x="71" y="25"/>
                  </a:lnTo>
                  <a:lnTo>
                    <a:pt x="71" y="25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0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69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1" y="33"/>
                  </a:lnTo>
                  <a:lnTo>
                    <a:pt x="71" y="33"/>
                  </a:lnTo>
                  <a:lnTo>
                    <a:pt x="71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5"/>
                  </a:lnTo>
                  <a:lnTo>
                    <a:pt x="70" y="35"/>
                  </a:lnTo>
                  <a:lnTo>
                    <a:pt x="70" y="35"/>
                  </a:lnTo>
                  <a:lnTo>
                    <a:pt x="70" y="35"/>
                  </a:lnTo>
                  <a:lnTo>
                    <a:pt x="70" y="36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70" y="37"/>
                  </a:lnTo>
                  <a:lnTo>
                    <a:pt x="70" y="37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40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42"/>
                  </a:lnTo>
                  <a:lnTo>
                    <a:pt x="71" y="42"/>
                  </a:lnTo>
                  <a:lnTo>
                    <a:pt x="71" y="43"/>
                  </a:lnTo>
                  <a:lnTo>
                    <a:pt x="70" y="43"/>
                  </a:lnTo>
                  <a:lnTo>
                    <a:pt x="70" y="43"/>
                  </a:lnTo>
                  <a:lnTo>
                    <a:pt x="71" y="43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1" y="45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70" y="47"/>
                  </a:lnTo>
                  <a:lnTo>
                    <a:pt x="70" y="47"/>
                  </a:lnTo>
                  <a:lnTo>
                    <a:pt x="70" y="47"/>
                  </a:lnTo>
                  <a:lnTo>
                    <a:pt x="70" y="47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49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0"/>
                  </a:lnTo>
                  <a:lnTo>
                    <a:pt x="68" y="50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3"/>
                  </a:lnTo>
                  <a:lnTo>
                    <a:pt x="68" y="53"/>
                  </a:lnTo>
                  <a:lnTo>
                    <a:pt x="68" y="54"/>
                  </a:lnTo>
                  <a:lnTo>
                    <a:pt x="68" y="54"/>
                  </a:lnTo>
                  <a:lnTo>
                    <a:pt x="68" y="55"/>
                  </a:lnTo>
                  <a:lnTo>
                    <a:pt x="68" y="55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69" y="58"/>
                  </a:lnTo>
                  <a:lnTo>
                    <a:pt x="69" y="58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60"/>
                  </a:lnTo>
                  <a:lnTo>
                    <a:pt x="69" y="60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8" y="61"/>
                  </a:lnTo>
                  <a:lnTo>
                    <a:pt x="68" y="61"/>
                  </a:lnTo>
                  <a:lnTo>
                    <a:pt x="68" y="62"/>
                  </a:lnTo>
                  <a:lnTo>
                    <a:pt x="68" y="62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7" y="65"/>
                  </a:lnTo>
                  <a:lnTo>
                    <a:pt x="67" y="65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8"/>
                  </a:lnTo>
                  <a:lnTo>
                    <a:pt x="67" y="68"/>
                  </a:lnTo>
                  <a:lnTo>
                    <a:pt x="67" y="68"/>
                  </a:lnTo>
                  <a:lnTo>
                    <a:pt x="68" y="68"/>
                  </a:lnTo>
                  <a:lnTo>
                    <a:pt x="67" y="68"/>
                  </a:lnTo>
                  <a:lnTo>
                    <a:pt x="67" y="69"/>
                  </a:lnTo>
                  <a:lnTo>
                    <a:pt x="67" y="69"/>
                  </a:lnTo>
                  <a:lnTo>
                    <a:pt x="67" y="70"/>
                  </a:lnTo>
                  <a:lnTo>
                    <a:pt x="67" y="70"/>
                  </a:lnTo>
                  <a:lnTo>
                    <a:pt x="67" y="70"/>
                  </a:lnTo>
                  <a:lnTo>
                    <a:pt x="67" y="71"/>
                  </a:lnTo>
                  <a:lnTo>
                    <a:pt x="67" y="71"/>
                  </a:lnTo>
                  <a:lnTo>
                    <a:pt x="66" y="71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6" y="73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5" y="74"/>
                  </a:lnTo>
                  <a:lnTo>
                    <a:pt x="65" y="75"/>
                  </a:lnTo>
                  <a:lnTo>
                    <a:pt x="64" y="75"/>
                  </a:lnTo>
                  <a:lnTo>
                    <a:pt x="64" y="75"/>
                  </a:lnTo>
                  <a:lnTo>
                    <a:pt x="64" y="75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3" y="76"/>
                  </a:lnTo>
                  <a:lnTo>
                    <a:pt x="63" y="77"/>
                  </a:lnTo>
                  <a:lnTo>
                    <a:pt x="63" y="77"/>
                  </a:lnTo>
                  <a:lnTo>
                    <a:pt x="63" y="77"/>
                  </a:lnTo>
                  <a:lnTo>
                    <a:pt x="63" y="78"/>
                  </a:lnTo>
                  <a:lnTo>
                    <a:pt x="62" y="78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61" y="78"/>
                  </a:lnTo>
                  <a:lnTo>
                    <a:pt x="61" y="78"/>
                  </a:lnTo>
                  <a:lnTo>
                    <a:pt x="62" y="78"/>
                  </a:lnTo>
                  <a:lnTo>
                    <a:pt x="62" y="79"/>
                  </a:lnTo>
                  <a:lnTo>
                    <a:pt x="61" y="79"/>
                  </a:lnTo>
                  <a:lnTo>
                    <a:pt x="61" y="79"/>
                  </a:lnTo>
                  <a:lnTo>
                    <a:pt x="61" y="79"/>
                  </a:lnTo>
                  <a:lnTo>
                    <a:pt x="61" y="80"/>
                  </a:lnTo>
                  <a:lnTo>
                    <a:pt x="61" y="80"/>
                  </a:lnTo>
                  <a:lnTo>
                    <a:pt x="61" y="80"/>
                  </a:lnTo>
                  <a:lnTo>
                    <a:pt x="61" y="81"/>
                  </a:lnTo>
                  <a:lnTo>
                    <a:pt x="61" y="81"/>
                  </a:lnTo>
                  <a:lnTo>
                    <a:pt x="61" y="81"/>
                  </a:lnTo>
                  <a:lnTo>
                    <a:pt x="61" y="82"/>
                  </a:lnTo>
                  <a:lnTo>
                    <a:pt x="61" y="83"/>
                  </a:lnTo>
                  <a:lnTo>
                    <a:pt x="61" y="83"/>
                  </a:lnTo>
                  <a:lnTo>
                    <a:pt x="61" y="83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9" y="82"/>
                  </a:lnTo>
                  <a:lnTo>
                    <a:pt x="58" y="82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7" y="83"/>
                  </a:lnTo>
                  <a:lnTo>
                    <a:pt x="57" y="83"/>
                  </a:lnTo>
                  <a:lnTo>
                    <a:pt x="57" y="83"/>
                  </a:lnTo>
                  <a:lnTo>
                    <a:pt x="57" y="82"/>
                  </a:lnTo>
                  <a:lnTo>
                    <a:pt x="56" y="82"/>
                  </a:lnTo>
                  <a:lnTo>
                    <a:pt x="56" y="81"/>
                  </a:lnTo>
                  <a:lnTo>
                    <a:pt x="56" y="81"/>
                  </a:lnTo>
                  <a:lnTo>
                    <a:pt x="56" y="79"/>
                  </a:lnTo>
                  <a:lnTo>
                    <a:pt x="56" y="79"/>
                  </a:lnTo>
                  <a:lnTo>
                    <a:pt x="56" y="79"/>
                  </a:lnTo>
                  <a:lnTo>
                    <a:pt x="56" y="78"/>
                  </a:lnTo>
                  <a:lnTo>
                    <a:pt x="56" y="78"/>
                  </a:lnTo>
                  <a:lnTo>
                    <a:pt x="56" y="77"/>
                  </a:lnTo>
                  <a:lnTo>
                    <a:pt x="56" y="77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54" y="77"/>
                  </a:lnTo>
                  <a:lnTo>
                    <a:pt x="54" y="77"/>
                  </a:lnTo>
                  <a:lnTo>
                    <a:pt x="53" y="77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79"/>
                  </a:lnTo>
                  <a:lnTo>
                    <a:pt x="51" y="79"/>
                  </a:lnTo>
                  <a:lnTo>
                    <a:pt x="51" y="79"/>
                  </a:lnTo>
                  <a:lnTo>
                    <a:pt x="50" y="79"/>
                  </a:lnTo>
                  <a:lnTo>
                    <a:pt x="50" y="79"/>
                  </a:lnTo>
                  <a:lnTo>
                    <a:pt x="50" y="79"/>
                  </a:lnTo>
                  <a:lnTo>
                    <a:pt x="49" y="79"/>
                  </a:lnTo>
                  <a:lnTo>
                    <a:pt x="49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7" y="79"/>
                  </a:lnTo>
                  <a:lnTo>
                    <a:pt x="46" y="79"/>
                  </a:lnTo>
                  <a:lnTo>
                    <a:pt x="46" y="79"/>
                  </a:lnTo>
                  <a:lnTo>
                    <a:pt x="46" y="79"/>
                  </a:lnTo>
                  <a:lnTo>
                    <a:pt x="45" y="79"/>
                  </a:lnTo>
                  <a:lnTo>
                    <a:pt x="45" y="79"/>
                  </a:lnTo>
                  <a:lnTo>
                    <a:pt x="45" y="79"/>
                  </a:lnTo>
                  <a:lnTo>
                    <a:pt x="44" y="79"/>
                  </a:lnTo>
                  <a:lnTo>
                    <a:pt x="44" y="79"/>
                  </a:lnTo>
                  <a:lnTo>
                    <a:pt x="44" y="78"/>
                  </a:lnTo>
                  <a:lnTo>
                    <a:pt x="43" y="78"/>
                  </a:lnTo>
                  <a:lnTo>
                    <a:pt x="43" y="77"/>
                  </a:lnTo>
                  <a:lnTo>
                    <a:pt x="43" y="77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1" y="76"/>
                  </a:lnTo>
                  <a:lnTo>
                    <a:pt x="41" y="76"/>
                  </a:lnTo>
                  <a:lnTo>
                    <a:pt x="41" y="76"/>
                  </a:lnTo>
                  <a:lnTo>
                    <a:pt x="40" y="76"/>
                  </a:lnTo>
                  <a:lnTo>
                    <a:pt x="39" y="76"/>
                  </a:lnTo>
                  <a:lnTo>
                    <a:pt x="39" y="76"/>
                  </a:lnTo>
                  <a:lnTo>
                    <a:pt x="39" y="77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7" y="77"/>
                  </a:lnTo>
                  <a:lnTo>
                    <a:pt x="37" y="77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5" y="77"/>
                  </a:lnTo>
                  <a:lnTo>
                    <a:pt x="35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34" y="77"/>
                  </a:lnTo>
                  <a:lnTo>
                    <a:pt x="33" y="77"/>
                  </a:lnTo>
                  <a:lnTo>
                    <a:pt x="33" y="77"/>
                  </a:lnTo>
                  <a:lnTo>
                    <a:pt x="33" y="77"/>
                  </a:lnTo>
                  <a:lnTo>
                    <a:pt x="32" y="77"/>
                  </a:lnTo>
                  <a:lnTo>
                    <a:pt x="32" y="77"/>
                  </a:lnTo>
                  <a:lnTo>
                    <a:pt x="32" y="77"/>
                  </a:lnTo>
                  <a:lnTo>
                    <a:pt x="32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5"/>
                  </a:lnTo>
                  <a:lnTo>
                    <a:pt x="29" y="75"/>
                  </a:lnTo>
                  <a:lnTo>
                    <a:pt x="30" y="75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29" y="73"/>
                  </a:lnTo>
                  <a:lnTo>
                    <a:pt x="29" y="73"/>
                  </a:lnTo>
                  <a:lnTo>
                    <a:pt x="29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6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4" y="68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62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22" y="60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2" y="59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1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0" y="53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19" y="49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7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8" y="48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6" y="48"/>
                  </a:lnTo>
                  <a:lnTo>
                    <a:pt x="15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5" y="30"/>
                  </a:lnTo>
                  <a:lnTo>
                    <a:pt x="15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5" y="27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5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17" name="Freeform 228"/>
            <p:cNvSpPr>
              <a:spLocks/>
            </p:cNvSpPr>
            <p:nvPr>
              <p:custDataLst>
                <p:tags r:id="rId372"/>
              </p:custDataLst>
            </p:nvPr>
          </p:nvSpPr>
          <p:spPr bwMode="auto">
            <a:xfrm>
              <a:off x="6603793" y="2206597"/>
              <a:ext cx="178000" cy="279715"/>
            </a:xfrm>
            <a:custGeom>
              <a:avLst/>
              <a:gdLst/>
              <a:ahLst/>
              <a:cxnLst>
                <a:cxn ang="0">
                  <a:pos x="89" y="1"/>
                </a:cxn>
                <a:cxn ang="0">
                  <a:pos x="86" y="4"/>
                </a:cxn>
                <a:cxn ang="0">
                  <a:pos x="83" y="5"/>
                </a:cxn>
                <a:cxn ang="0">
                  <a:pos x="81" y="9"/>
                </a:cxn>
                <a:cxn ang="0">
                  <a:pos x="78" y="9"/>
                </a:cxn>
                <a:cxn ang="0">
                  <a:pos x="75" y="10"/>
                </a:cxn>
                <a:cxn ang="0">
                  <a:pos x="71" y="12"/>
                </a:cxn>
                <a:cxn ang="0">
                  <a:pos x="68" y="11"/>
                </a:cxn>
                <a:cxn ang="0">
                  <a:pos x="65" y="13"/>
                </a:cxn>
                <a:cxn ang="0">
                  <a:pos x="62" y="13"/>
                </a:cxn>
                <a:cxn ang="0">
                  <a:pos x="59" y="16"/>
                </a:cxn>
                <a:cxn ang="0">
                  <a:pos x="56" y="16"/>
                </a:cxn>
                <a:cxn ang="0">
                  <a:pos x="53" y="17"/>
                </a:cxn>
                <a:cxn ang="0">
                  <a:pos x="49" y="18"/>
                </a:cxn>
                <a:cxn ang="0">
                  <a:pos x="47" y="20"/>
                </a:cxn>
                <a:cxn ang="0">
                  <a:pos x="44" y="22"/>
                </a:cxn>
                <a:cxn ang="0">
                  <a:pos x="42" y="25"/>
                </a:cxn>
                <a:cxn ang="0">
                  <a:pos x="41" y="25"/>
                </a:cxn>
                <a:cxn ang="0">
                  <a:pos x="39" y="28"/>
                </a:cxn>
                <a:cxn ang="0">
                  <a:pos x="38" y="31"/>
                </a:cxn>
                <a:cxn ang="0">
                  <a:pos x="38" y="33"/>
                </a:cxn>
                <a:cxn ang="0">
                  <a:pos x="36" y="36"/>
                </a:cxn>
                <a:cxn ang="0">
                  <a:pos x="35" y="39"/>
                </a:cxn>
                <a:cxn ang="0">
                  <a:pos x="35" y="41"/>
                </a:cxn>
                <a:cxn ang="0">
                  <a:pos x="35" y="43"/>
                </a:cxn>
                <a:cxn ang="0">
                  <a:pos x="34" y="45"/>
                </a:cxn>
                <a:cxn ang="0">
                  <a:pos x="33" y="48"/>
                </a:cxn>
                <a:cxn ang="0">
                  <a:pos x="33" y="50"/>
                </a:cxn>
                <a:cxn ang="0">
                  <a:pos x="32" y="52"/>
                </a:cxn>
                <a:cxn ang="0">
                  <a:pos x="32" y="56"/>
                </a:cxn>
                <a:cxn ang="0">
                  <a:pos x="32" y="58"/>
                </a:cxn>
                <a:cxn ang="0">
                  <a:pos x="31" y="62"/>
                </a:cxn>
                <a:cxn ang="0">
                  <a:pos x="29" y="65"/>
                </a:cxn>
                <a:cxn ang="0">
                  <a:pos x="27" y="68"/>
                </a:cxn>
                <a:cxn ang="0">
                  <a:pos x="25" y="70"/>
                </a:cxn>
                <a:cxn ang="0">
                  <a:pos x="24" y="73"/>
                </a:cxn>
                <a:cxn ang="0">
                  <a:pos x="23" y="78"/>
                </a:cxn>
                <a:cxn ang="0">
                  <a:pos x="21" y="80"/>
                </a:cxn>
                <a:cxn ang="0">
                  <a:pos x="20" y="83"/>
                </a:cxn>
                <a:cxn ang="0">
                  <a:pos x="19" y="86"/>
                </a:cxn>
                <a:cxn ang="0">
                  <a:pos x="19" y="90"/>
                </a:cxn>
                <a:cxn ang="0">
                  <a:pos x="18" y="93"/>
                </a:cxn>
                <a:cxn ang="0">
                  <a:pos x="15" y="96"/>
                </a:cxn>
                <a:cxn ang="0">
                  <a:pos x="17" y="98"/>
                </a:cxn>
                <a:cxn ang="0">
                  <a:pos x="13" y="99"/>
                </a:cxn>
                <a:cxn ang="0">
                  <a:pos x="13" y="102"/>
                </a:cxn>
                <a:cxn ang="0">
                  <a:pos x="12" y="105"/>
                </a:cxn>
                <a:cxn ang="0">
                  <a:pos x="9" y="107"/>
                </a:cxn>
                <a:cxn ang="0">
                  <a:pos x="7" y="109"/>
                </a:cxn>
                <a:cxn ang="0">
                  <a:pos x="4" y="111"/>
                </a:cxn>
                <a:cxn ang="0">
                  <a:pos x="3" y="114"/>
                </a:cxn>
                <a:cxn ang="0">
                  <a:pos x="2" y="117"/>
                </a:cxn>
                <a:cxn ang="0">
                  <a:pos x="1" y="120"/>
                </a:cxn>
                <a:cxn ang="0">
                  <a:pos x="0" y="123"/>
                </a:cxn>
                <a:cxn ang="0">
                  <a:pos x="2" y="126"/>
                </a:cxn>
                <a:cxn ang="0">
                  <a:pos x="4" y="129"/>
                </a:cxn>
                <a:cxn ang="0">
                  <a:pos x="5" y="133"/>
                </a:cxn>
                <a:cxn ang="0">
                  <a:pos x="5" y="135"/>
                </a:cxn>
                <a:cxn ang="0">
                  <a:pos x="6" y="139"/>
                </a:cxn>
              </a:cxnLst>
              <a:rect l="0" t="0" r="r" b="b"/>
              <a:pathLst>
                <a:path w="91" h="143">
                  <a:moveTo>
                    <a:pt x="91" y="1"/>
                  </a:moveTo>
                  <a:lnTo>
                    <a:pt x="91" y="0"/>
                  </a:lnTo>
                  <a:lnTo>
                    <a:pt x="91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5" y="4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4" y="5"/>
                  </a:lnTo>
                  <a:lnTo>
                    <a:pt x="84" y="5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2" y="7"/>
                  </a:lnTo>
                  <a:lnTo>
                    <a:pt x="81" y="7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7" y="9"/>
                  </a:lnTo>
                  <a:lnTo>
                    <a:pt x="77" y="9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5" y="10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2" y="11"/>
                  </a:lnTo>
                  <a:lnTo>
                    <a:pt x="72" y="12"/>
                  </a:lnTo>
                  <a:lnTo>
                    <a:pt x="71" y="12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5" y="12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3" y="13"/>
                  </a:lnTo>
                  <a:lnTo>
                    <a:pt x="62" y="13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61" y="14"/>
                  </a:lnTo>
                  <a:lnTo>
                    <a:pt x="61" y="15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4" y="16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3" y="17"/>
                  </a:lnTo>
                  <a:lnTo>
                    <a:pt x="53" y="17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1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2" y="25"/>
                  </a:lnTo>
                  <a:lnTo>
                    <a:pt x="41" y="25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1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39" y="27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39" y="29"/>
                  </a:lnTo>
                  <a:lnTo>
                    <a:pt x="38" y="29"/>
                  </a:lnTo>
                  <a:lnTo>
                    <a:pt x="38" y="29"/>
                  </a:lnTo>
                  <a:lnTo>
                    <a:pt x="39" y="29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9" y="31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9" y="31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6" y="36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5" y="37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6" y="41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4" y="41"/>
                  </a:lnTo>
                  <a:lnTo>
                    <a:pt x="35" y="41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6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5" y="43"/>
                  </a:lnTo>
                  <a:lnTo>
                    <a:pt x="35" y="44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6"/>
                  </a:lnTo>
                  <a:lnTo>
                    <a:pt x="33" y="46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3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3" y="54"/>
                  </a:lnTo>
                  <a:lnTo>
                    <a:pt x="32" y="54"/>
                  </a:lnTo>
                  <a:lnTo>
                    <a:pt x="32" y="55"/>
                  </a:lnTo>
                  <a:lnTo>
                    <a:pt x="32" y="55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1" y="57"/>
                  </a:lnTo>
                  <a:lnTo>
                    <a:pt x="31" y="57"/>
                  </a:lnTo>
                  <a:lnTo>
                    <a:pt x="31" y="57"/>
                  </a:lnTo>
                  <a:lnTo>
                    <a:pt x="31" y="58"/>
                  </a:lnTo>
                  <a:lnTo>
                    <a:pt x="31" y="58"/>
                  </a:lnTo>
                  <a:lnTo>
                    <a:pt x="31" y="58"/>
                  </a:lnTo>
                  <a:lnTo>
                    <a:pt x="32" y="58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1" y="59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31" y="61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7" y="67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26" y="68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5" y="71"/>
                  </a:lnTo>
                  <a:lnTo>
                    <a:pt x="25" y="71"/>
                  </a:lnTo>
                  <a:lnTo>
                    <a:pt x="25" y="71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3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6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0" y="83"/>
                  </a:lnTo>
                  <a:lnTo>
                    <a:pt x="20" y="83"/>
                  </a:lnTo>
                  <a:lnTo>
                    <a:pt x="20" y="83"/>
                  </a:lnTo>
                  <a:lnTo>
                    <a:pt x="20" y="83"/>
                  </a:lnTo>
                  <a:lnTo>
                    <a:pt x="20" y="84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9" y="86"/>
                  </a:lnTo>
                  <a:lnTo>
                    <a:pt x="19" y="86"/>
                  </a:lnTo>
                  <a:lnTo>
                    <a:pt x="19" y="87"/>
                  </a:lnTo>
                  <a:lnTo>
                    <a:pt x="19" y="87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8" y="90"/>
                  </a:lnTo>
                  <a:lnTo>
                    <a:pt x="18" y="91"/>
                  </a:lnTo>
                  <a:lnTo>
                    <a:pt x="18" y="91"/>
                  </a:lnTo>
                  <a:lnTo>
                    <a:pt x="18" y="91"/>
                  </a:lnTo>
                  <a:lnTo>
                    <a:pt x="18" y="91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3"/>
                  </a:lnTo>
                  <a:lnTo>
                    <a:pt x="18" y="93"/>
                  </a:lnTo>
                  <a:lnTo>
                    <a:pt x="17" y="94"/>
                  </a:lnTo>
                  <a:lnTo>
                    <a:pt x="17" y="94"/>
                  </a:lnTo>
                  <a:lnTo>
                    <a:pt x="17" y="95"/>
                  </a:lnTo>
                  <a:lnTo>
                    <a:pt x="16" y="95"/>
                  </a:lnTo>
                  <a:lnTo>
                    <a:pt x="16" y="95"/>
                  </a:lnTo>
                  <a:lnTo>
                    <a:pt x="16" y="95"/>
                  </a:lnTo>
                  <a:lnTo>
                    <a:pt x="15" y="95"/>
                  </a:lnTo>
                  <a:lnTo>
                    <a:pt x="15" y="96"/>
                  </a:lnTo>
                  <a:lnTo>
                    <a:pt x="15" y="96"/>
                  </a:lnTo>
                  <a:lnTo>
                    <a:pt x="15" y="96"/>
                  </a:lnTo>
                  <a:lnTo>
                    <a:pt x="15" y="96"/>
                  </a:lnTo>
                  <a:lnTo>
                    <a:pt x="16" y="96"/>
                  </a:lnTo>
                  <a:lnTo>
                    <a:pt x="16" y="97"/>
                  </a:lnTo>
                  <a:lnTo>
                    <a:pt x="17" y="97"/>
                  </a:lnTo>
                  <a:lnTo>
                    <a:pt x="17" y="97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6" y="98"/>
                  </a:lnTo>
                  <a:lnTo>
                    <a:pt x="15" y="98"/>
                  </a:lnTo>
                  <a:lnTo>
                    <a:pt x="15" y="98"/>
                  </a:lnTo>
                  <a:lnTo>
                    <a:pt x="15" y="98"/>
                  </a:lnTo>
                  <a:lnTo>
                    <a:pt x="15" y="98"/>
                  </a:lnTo>
                  <a:lnTo>
                    <a:pt x="15" y="98"/>
                  </a:lnTo>
                  <a:lnTo>
                    <a:pt x="14" y="98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3" y="100"/>
                  </a:lnTo>
                  <a:lnTo>
                    <a:pt x="13" y="100"/>
                  </a:lnTo>
                  <a:lnTo>
                    <a:pt x="13" y="101"/>
                  </a:lnTo>
                  <a:lnTo>
                    <a:pt x="14" y="101"/>
                  </a:lnTo>
                  <a:lnTo>
                    <a:pt x="14" y="101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2" y="103"/>
                  </a:lnTo>
                  <a:lnTo>
                    <a:pt x="12" y="103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5"/>
                  </a:lnTo>
                  <a:lnTo>
                    <a:pt x="12" y="105"/>
                  </a:lnTo>
                  <a:lnTo>
                    <a:pt x="12" y="105"/>
                  </a:lnTo>
                  <a:lnTo>
                    <a:pt x="12" y="106"/>
                  </a:lnTo>
                  <a:lnTo>
                    <a:pt x="12" y="105"/>
                  </a:lnTo>
                  <a:lnTo>
                    <a:pt x="11" y="105"/>
                  </a:lnTo>
                  <a:lnTo>
                    <a:pt x="11" y="105"/>
                  </a:lnTo>
                  <a:lnTo>
                    <a:pt x="10" y="105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9" y="107"/>
                  </a:lnTo>
                  <a:lnTo>
                    <a:pt x="9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09"/>
                  </a:lnTo>
                  <a:lnTo>
                    <a:pt x="8" y="109"/>
                  </a:lnTo>
                  <a:lnTo>
                    <a:pt x="8" y="109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10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4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2" y="116"/>
                  </a:lnTo>
                  <a:lnTo>
                    <a:pt x="2" y="117"/>
                  </a:lnTo>
                  <a:lnTo>
                    <a:pt x="2" y="117"/>
                  </a:lnTo>
                  <a:lnTo>
                    <a:pt x="2" y="117"/>
                  </a:lnTo>
                  <a:lnTo>
                    <a:pt x="1" y="117"/>
                  </a:lnTo>
                  <a:lnTo>
                    <a:pt x="1" y="118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1" y="118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1"/>
                  </a:lnTo>
                  <a:lnTo>
                    <a:pt x="1" y="121"/>
                  </a:lnTo>
                  <a:lnTo>
                    <a:pt x="1" y="122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1" y="125"/>
                  </a:lnTo>
                  <a:lnTo>
                    <a:pt x="1" y="125"/>
                  </a:lnTo>
                  <a:lnTo>
                    <a:pt x="1" y="126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2" y="127"/>
                  </a:lnTo>
                  <a:lnTo>
                    <a:pt x="2" y="127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3" y="128"/>
                  </a:lnTo>
                  <a:lnTo>
                    <a:pt x="3" y="128"/>
                  </a:lnTo>
                  <a:lnTo>
                    <a:pt x="3" y="129"/>
                  </a:lnTo>
                  <a:lnTo>
                    <a:pt x="4" y="129"/>
                  </a:lnTo>
                  <a:lnTo>
                    <a:pt x="4" y="129"/>
                  </a:lnTo>
                  <a:lnTo>
                    <a:pt x="3" y="130"/>
                  </a:lnTo>
                  <a:lnTo>
                    <a:pt x="3" y="130"/>
                  </a:lnTo>
                  <a:lnTo>
                    <a:pt x="4" y="131"/>
                  </a:lnTo>
                  <a:lnTo>
                    <a:pt x="4" y="131"/>
                  </a:lnTo>
                  <a:lnTo>
                    <a:pt x="4" y="131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4" y="133"/>
                  </a:lnTo>
                  <a:lnTo>
                    <a:pt x="4" y="133"/>
                  </a:lnTo>
                  <a:lnTo>
                    <a:pt x="5" y="133"/>
                  </a:lnTo>
                  <a:lnTo>
                    <a:pt x="5" y="133"/>
                  </a:lnTo>
                  <a:lnTo>
                    <a:pt x="5" y="134"/>
                  </a:lnTo>
                  <a:lnTo>
                    <a:pt x="5" y="134"/>
                  </a:lnTo>
                  <a:lnTo>
                    <a:pt x="5" y="134"/>
                  </a:lnTo>
                  <a:lnTo>
                    <a:pt x="5" y="134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6" y="135"/>
                  </a:lnTo>
                  <a:lnTo>
                    <a:pt x="6" y="135"/>
                  </a:lnTo>
                  <a:lnTo>
                    <a:pt x="5" y="135"/>
                  </a:lnTo>
                  <a:lnTo>
                    <a:pt x="5" y="136"/>
                  </a:lnTo>
                  <a:lnTo>
                    <a:pt x="5" y="136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5" y="138"/>
                  </a:lnTo>
                  <a:lnTo>
                    <a:pt x="5" y="138"/>
                  </a:lnTo>
                  <a:lnTo>
                    <a:pt x="5" y="138"/>
                  </a:lnTo>
                  <a:lnTo>
                    <a:pt x="5" y="139"/>
                  </a:lnTo>
                  <a:lnTo>
                    <a:pt x="5" y="139"/>
                  </a:lnTo>
                  <a:lnTo>
                    <a:pt x="6" y="139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7" y="142"/>
                  </a:lnTo>
                  <a:lnTo>
                    <a:pt x="7" y="142"/>
                  </a:lnTo>
                  <a:lnTo>
                    <a:pt x="7" y="143"/>
                  </a:lnTo>
                  <a:lnTo>
                    <a:pt x="7" y="14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18" name="Freeform 229"/>
            <p:cNvSpPr>
              <a:spLocks/>
            </p:cNvSpPr>
            <p:nvPr>
              <p:custDataLst>
                <p:tags r:id="rId373"/>
              </p:custDataLst>
            </p:nvPr>
          </p:nvSpPr>
          <p:spPr bwMode="auto">
            <a:xfrm>
              <a:off x="6781791" y="2030554"/>
              <a:ext cx="291450" cy="181912"/>
            </a:xfrm>
            <a:custGeom>
              <a:avLst/>
              <a:gdLst/>
              <a:ahLst/>
              <a:cxnLst>
                <a:cxn ang="0">
                  <a:pos x="146" y="2"/>
                </a:cxn>
                <a:cxn ang="0">
                  <a:pos x="148" y="6"/>
                </a:cxn>
                <a:cxn ang="0">
                  <a:pos x="147" y="10"/>
                </a:cxn>
                <a:cxn ang="0">
                  <a:pos x="148" y="11"/>
                </a:cxn>
                <a:cxn ang="0">
                  <a:pos x="147" y="15"/>
                </a:cxn>
                <a:cxn ang="0">
                  <a:pos x="146" y="19"/>
                </a:cxn>
                <a:cxn ang="0">
                  <a:pos x="146" y="22"/>
                </a:cxn>
                <a:cxn ang="0">
                  <a:pos x="146" y="25"/>
                </a:cxn>
                <a:cxn ang="0">
                  <a:pos x="145" y="28"/>
                </a:cxn>
                <a:cxn ang="0">
                  <a:pos x="143" y="31"/>
                </a:cxn>
                <a:cxn ang="0">
                  <a:pos x="143" y="35"/>
                </a:cxn>
                <a:cxn ang="0">
                  <a:pos x="141" y="38"/>
                </a:cxn>
                <a:cxn ang="0">
                  <a:pos x="138" y="40"/>
                </a:cxn>
                <a:cxn ang="0">
                  <a:pos x="135" y="43"/>
                </a:cxn>
                <a:cxn ang="0">
                  <a:pos x="132" y="43"/>
                </a:cxn>
                <a:cxn ang="0">
                  <a:pos x="129" y="44"/>
                </a:cxn>
                <a:cxn ang="0">
                  <a:pos x="126" y="45"/>
                </a:cxn>
                <a:cxn ang="0">
                  <a:pos x="121" y="44"/>
                </a:cxn>
                <a:cxn ang="0">
                  <a:pos x="117" y="44"/>
                </a:cxn>
                <a:cxn ang="0">
                  <a:pos x="114" y="46"/>
                </a:cxn>
                <a:cxn ang="0">
                  <a:pos x="110" y="46"/>
                </a:cxn>
                <a:cxn ang="0">
                  <a:pos x="107" y="48"/>
                </a:cxn>
                <a:cxn ang="0">
                  <a:pos x="101" y="50"/>
                </a:cxn>
                <a:cxn ang="0">
                  <a:pos x="99" y="48"/>
                </a:cxn>
                <a:cxn ang="0">
                  <a:pos x="96" y="46"/>
                </a:cxn>
                <a:cxn ang="0">
                  <a:pos x="94" y="43"/>
                </a:cxn>
                <a:cxn ang="0">
                  <a:pos x="92" y="42"/>
                </a:cxn>
                <a:cxn ang="0">
                  <a:pos x="87" y="40"/>
                </a:cxn>
                <a:cxn ang="0">
                  <a:pos x="83" y="39"/>
                </a:cxn>
                <a:cxn ang="0">
                  <a:pos x="78" y="39"/>
                </a:cxn>
                <a:cxn ang="0">
                  <a:pos x="76" y="39"/>
                </a:cxn>
                <a:cxn ang="0">
                  <a:pos x="73" y="41"/>
                </a:cxn>
                <a:cxn ang="0">
                  <a:pos x="69" y="43"/>
                </a:cxn>
                <a:cxn ang="0">
                  <a:pos x="64" y="43"/>
                </a:cxn>
                <a:cxn ang="0">
                  <a:pos x="62" y="43"/>
                </a:cxn>
                <a:cxn ang="0">
                  <a:pos x="58" y="43"/>
                </a:cxn>
                <a:cxn ang="0">
                  <a:pos x="56" y="46"/>
                </a:cxn>
                <a:cxn ang="0">
                  <a:pos x="53" y="46"/>
                </a:cxn>
                <a:cxn ang="0">
                  <a:pos x="52" y="49"/>
                </a:cxn>
                <a:cxn ang="0">
                  <a:pos x="51" y="49"/>
                </a:cxn>
                <a:cxn ang="0">
                  <a:pos x="49" y="52"/>
                </a:cxn>
                <a:cxn ang="0">
                  <a:pos x="47" y="55"/>
                </a:cxn>
                <a:cxn ang="0">
                  <a:pos x="45" y="57"/>
                </a:cxn>
                <a:cxn ang="0">
                  <a:pos x="43" y="61"/>
                </a:cxn>
                <a:cxn ang="0">
                  <a:pos x="40" y="62"/>
                </a:cxn>
                <a:cxn ang="0">
                  <a:pos x="39" y="66"/>
                </a:cxn>
                <a:cxn ang="0">
                  <a:pos x="38" y="70"/>
                </a:cxn>
                <a:cxn ang="0">
                  <a:pos x="34" y="71"/>
                </a:cxn>
                <a:cxn ang="0">
                  <a:pos x="30" y="72"/>
                </a:cxn>
                <a:cxn ang="0">
                  <a:pos x="27" y="74"/>
                </a:cxn>
                <a:cxn ang="0">
                  <a:pos x="24" y="76"/>
                </a:cxn>
                <a:cxn ang="0">
                  <a:pos x="21" y="79"/>
                </a:cxn>
                <a:cxn ang="0">
                  <a:pos x="17" y="80"/>
                </a:cxn>
                <a:cxn ang="0">
                  <a:pos x="15" y="84"/>
                </a:cxn>
                <a:cxn ang="0">
                  <a:pos x="13" y="86"/>
                </a:cxn>
                <a:cxn ang="0">
                  <a:pos x="10" y="88"/>
                </a:cxn>
                <a:cxn ang="0">
                  <a:pos x="8" y="91"/>
                </a:cxn>
                <a:cxn ang="0">
                  <a:pos x="6" y="93"/>
                </a:cxn>
                <a:cxn ang="0">
                  <a:pos x="4" y="90"/>
                </a:cxn>
              </a:cxnLst>
              <a:rect l="0" t="0" r="r" b="b"/>
              <a:pathLst>
                <a:path w="149" h="93">
                  <a:moveTo>
                    <a:pt x="142" y="0"/>
                  </a:moveTo>
                  <a:lnTo>
                    <a:pt x="143" y="1"/>
                  </a:lnTo>
                  <a:lnTo>
                    <a:pt x="143" y="1"/>
                  </a:lnTo>
                  <a:lnTo>
                    <a:pt x="144" y="2"/>
                  </a:lnTo>
                  <a:lnTo>
                    <a:pt x="144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7" y="3"/>
                  </a:lnTo>
                  <a:lnTo>
                    <a:pt x="147" y="3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7" y="5"/>
                  </a:lnTo>
                  <a:lnTo>
                    <a:pt x="147" y="5"/>
                  </a:lnTo>
                  <a:lnTo>
                    <a:pt x="148" y="5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7" y="8"/>
                  </a:lnTo>
                  <a:lnTo>
                    <a:pt x="147" y="9"/>
                  </a:lnTo>
                  <a:lnTo>
                    <a:pt x="147" y="10"/>
                  </a:lnTo>
                  <a:lnTo>
                    <a:pt x="147" y="10"/>
                  </a:lnTo>
                  <a:lnTo>
                    <a:pt x="147" y="10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9"/>
                  </a:lnTo>
                  <a:lnTo>
                    <a:pt x="149" y="9"/>
                  </a:lnTo>
                  <a:lnTo>
                    <a:pt x="149" y="10"/>
                  </a:lnTo>
                  <a:lnTo>
                    <a:pt x="149" y="10"/>
                  </a:lnTo>
                  <a:lnTo>
                    <a:pt x="149" y="10"/>
                  </a:lnTo>
                  <a:lnTo>
                    <a:pt x="149" y="10"/>
                  </a:lnTo>
                  <a:lnTo>
                    <a:pt x="149" y="11"/>
                  </a:lnTo>
                  <a:lnTo>
                    <a:pt x="148" y="11"/>
                  </a:lnTo>
                  <a:lnTo>
                    <a:pt x="148" y="11"/>
                  </a:lnTo>
                  <a:lnTo>
                    <a:pt x="148" y="11"/>
                  </a:lnTo>
                  <a:lnTo>
                    <a:pt x="148" y="12"/>
                  </a:lnTo>
                  <a:lnTo>
                    <a:pt x="147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7" y="14"/>
                  </a:lnTo>
                  <a:lnTo>
                    <a:pt x="147" y="15"/>
                  </a:lnTo>
                  <a:lnTo>
                    <a:pt x="147" y="15"/>
                  </a:lnTo>
                  <a:lnTo>
                    <a:pt x="146" y="15"/>
                  </a:lnTo>
                  <a:lnTo>
                    <a:pt x="146" y="15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6" y="17"/>
                  </a:lnTo>
                  <a:lnTo>
                    <a:pt x="146" y="17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6" y="19"/>
                  </a:lnTo>
                  <a:lnTo>
                    <a:pt x="146" y="19"/>
                  </a:lnTo>
                  <a:lnTo>
                    <a:pt x="146" y="19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46" y="21"/>
                  </a:lnTo>
                  <a:lnTo>
                    <a:pt x="146" y="21"/>
                  </a:lnTo>
                  <a:lnTo>
                    <a:pt x="146" y="22"/>
                  </a:lnTo>
                  <a:lnTo>
                    <a:pt x="146" y="22"/>
                  </a:lnTo>
                  <a:lnTo>
                    <a:pt x="146" y="22"/>
                  </a:lnTo>
                  <a:lnTo>
                    <a:pt x="146" y="22"/>
                  </a:lnTo>
                  <a:lnTo>
                    <a:pt x="146" y="22"/>
                  </a:lnTo>
                  <a:lnTo>
                    <a:pt x="145" y="22"/>
                  </a:lnTo>
                  <a:lnTo>
                    <a:pt x="145" y="23"/>
                  </a:lnTo>
                  <a:lnTo>
                    <a:pt x="145" y="23"/>
                  </a:lnTo>
                  <a:lnTo>
                    <a:pt x="145" y="24"/>
                  </a:lnTo>
                  <a:lnTo>
                    <a:pt x="145" y="24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6" y="25"/>
                  </a:lnTo>
                  <a:lnTo>
                    <a:pt x="145" y="25"/>
                  </a:lnTo>
                  <a:lnTo>
                    <a:pt x="145" y="26"/>
                  </a:lnTo>
                  <a:lnTo>
                    <a:pt x="145" y="26"/>
                  </a:lnTo>
                  <a:lnTo>
                    <a:pt x="145" y="26"/>
                  </a:lnTo>
                  <a:lnTo>
                    <a:pt x="145" y="27"/>
                  </a:lnTo>
                  <a:lnTo>
                    <a:pt x="145" y="27"/>
                  </a:lnTo>
                  <a:lnTo>
                    <a:pt x="145" y="28"/>
                  </a:lnTo>
                  <a:lnTo>
                    <a:pt x="145" y="28"/>
                  </a:lnTo>
                  <a:lnTo>
                    <a:pt x="145" y="28"/>
                  </a:lnTo>
                  <a:lnTo>
                    <a:pt x="145" y="28"/>
                  </a:lnTo>
                  <a:lnTo>
                    <a:pt x="145" y="29"/>
                  </a:lnTo>
                  <a:lnTo>
                    <a:pt x="145" y="29"/>
                  </a:lnTo>
                  <a:lnTo>
                    <a:pt x="144" y="30"/>
                  </a:lnTo>
                  <a:lnTo>
                    <a:pt x="144" y="30"/>
                  </a:lnTo>
                  <a:lnTo>
                    <a:pt x="144" y="30"/>
                  </a:lnTo>
                  <a:lnTo>
                    <a:pt x="144" y="30"/>
                  </a:lnTo>
                  <a:lnTo>
                    <a:pt x="144" y="30"/>
                  </a:lnTo>
                  <a:lnTo>
                    <a:pt x="144" y="31"/>
                  </a:lnTo>
                  <a:lnTo>
                    <a:pt x="143" y="31"/>
                  </a:lnTo>
                  <a:lnTo>
                    <a:pt x="143" y="31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3"/>
                  </a:lnTo>
                  <a:lnTo>
                    <a:pt x="143" y="33"/>
                  </a:lnTo>
                  <a:lnTo>
                    <a:pt x="143" y="33"/>
                  </a:lnTo>
                  <a:lnTo>
                    <a:pt x="142" y="34"/>
                  </a:lnTo>
                  <a:lnTo>
                    <a:pt x="142" y="34"/>
                  </a:lnTo>
                  <a:lnTo>
                    <a:pt x="143" y="34"/>
                  </a:lnTo>
                  <a:lnTo>
                    <a:pt x="143" y="35"/>
                  </a:lnTo>
                  <a:lnTo>
                    <a:pt x="143" y="35"/>
                  </a:lnTo>
                  <a:lnTo>
                    <a:pt x="142" y="35"/>
                  </a:lnTo>
                  <a:lnTo>
                    <a:pt x="142" y="35"/>
                  </a:lnTo>
                  <a:lnTo>
                    <a:pt x="142" y="36"/>
                  </a:lnTo>
                  <a:lnTo>
                    <a:pt x="142" y="36"/>
                  </a:lnTo>
                  <a:lnTo>
                    <a:pt x="142" y="37"/>
                  </a:lnTo>
                  <a:lnTo>
                    <a:pt x="142" y="37"/>
                  </a:lnTo>
                  <a:lnTo>
                    <a:pt x="141" y="37"/>
                  </a:lnTo>
                  <a:lnTo>
                    <a:pt x="141" y="37"/>
                  </a:lnTo>
                  <a:lnTo>
                    <a:pt x="141" y="38"/>
                  </a:lnTo>
                  <a:lnTo>
                    <a:pt x="141" y="38"/>
                  </a:lnTo>
                  <a:lnTo>
                    <a:pt x="140" y="39"/>
                  </a:lnTo>
                  <a:lnTo>
                    <a:pt x="140" y="39"/>
                  </a:lnTo>
                  <a:lnTo>
                    <a:pt x="140" y="39"/>
                  </a:lnTo>
                  <a:lnTo>
                    <a:pt x="139" y="39"/>
                  </a:lnTo>
                  <a:lnTo>
                    <a:pt x="139" y="39"/>
                  </a:lnTo>
                  <a:lnTo>
                    <a:pt x="139" y="39"/>
                  </a:lnTo>
                  <a:lnTo>
                    <a:pt x="138" y="39"/>
                  </a:lnTo>
                  <a:lnTo>
                    <a:pt x="138" y="40"/>
                  </a:lnTo>
                  <a:lnTo>
                    <a:pt x="138" y="40"/>
                  </a:lnTo>
                  <a:lnTo>
                    <a:pt x="138" y="40"/>
                  </a:lnTo>
                  <a:lnTo>
                    <a:pt x="137" y="40"/>
                  </a:lnTo>
                  <a:lnTo>
                    <a:pt x="137" y="41"/>
                  </a:lnTo>
                  <a:lnTo>
                    <a:pt x="137" y="41"/>
                  </a:lnTo>
                  <a:lnTo>
                    <a:pt x="137" y="41"/>
                  </a:lnTo>
                  <a:lnTo>
                    <a:pt x="137" y="42"/>
                  </a:lnTo>
                  <a:lnTo>
                    <a:pt x="137" y="42"/>
                  </a:lnTo>
                  <a:lnTo>
                    <a:pt x="136" y="43"/>
                  </a:lnTo>
                  <a:lnTo>
                    <a:pt x="136" y="43"/>
                  </a:lnTo>
                  <a:lnTo>
                    <a:pt x="136" y="43"/>
                  </a:lnTo>
                  <a:lnTo>
                    <a:pt x="135" y="43"/>
                  </a:lnTo>
                  <a:lnTo>
                    <a:pt x="135" y="43"/>
                  </a:lnTo>
                  <a:lnTo>
                    <a:pt x="135" y="43"/>
                  </a:lnTo>
                  <a:lnTo>
                    <a:pt x="135" y="44"/>
                  </a:lnTo>
                  <a:lnTo>
                    <a:pt x="134" y="44"/>
                  </a:lnTo>
                  <a:lnTo>
                    <a:pt x="134" y="44"/>
                  </a:lnTo>
                  <a:lnTo>
                    <a:pt x="133" y="44"/>
                  </a:lnTo>
                  <a:lnTo>
                    <a:pt x="133" y="44"/>
                  </a:lnTo>
                  <a:lnTo>
                    <a:pt x="132" y="43"/>
                  </a:lnTo>
                  <a:lnTo>
                    <a:pt x="132" y="43"/>
                  </a:lnTo>
                  <a:lnTo>
                    <a:pt x="132" y="43"/>
                  </a:lnTo>
                  <a:lnTo>
                    <a:pt x="131" y="42"/>
                  </a:lnTo>
                  <a:lnTo>
                    <a:pt x="131" y="42"/>
                  </a:lnTo>
                  <a:lnTo>
                    <a:pt x="130" y="42"/>
                  </a:lnTo>
                  <a:lnTo>
                    <a:pt x="130" y="42"/>
                  </a:lnTo>
                  <a:lnTo>
                    <a:pt x="130" y="42"/>
                  </a:lnTo>
                  <a:lnTo>
                    <a:pt x="130" y="43"/>
                  </a:lnTo>
                  <a:lnTo>
                    <a:pt x="129" y="43"/>
                  </a:lnTo>
                  <a:lnTo>
                    <a:pt x="129" y="43"/>
                  </a:lnTo>
                  <a:lnTo>
                    <a:pt x="129" y="43"/>
                  </a:lnTo>
                  <a:lnTo>
                    <a:pt x="129" y="44"/>
                  </a:lnTo>
                  <a:lnTo>
                    <a:pt x="128" y="44"/>
                  </a:lnTo>
                  <a:lnTo>
                    <a:pt x="128" y="44"/>
                  </a:lnTo>
                  <a:lnTo>
                    <a:pt x="128" y="44"/>
                  </a:lnTo>
                  <a:lnTo>
                    <a:pt x="128" y="44"/>
                  </a:lnTo>
                  <a:lnTo>
                    <a:pt x="127" y="44"/>
                  </a:lnTo>
                  <a:lnTo>
                    <a:pt x="127" y="45"/>
                  </a:lnTo>
                  <a:lnTo>
                    <a:pt x="126" y="45"/>
                  </a:lnTo>
                  <a:lnTo>
                    <a:pt x="126" y="45"/>
                  </a:lnTo>
                  <a:lnTo>
                    <a:pt x="126" y="45"/>
                  </a:lnTo>
                  <a:lnTo>
                    <a:pt x="126" y="45"/>
                  </a:lnTo>
                  <a:lnTo>
                    <a:pt x="125" y="45"/>
                  </a:lnTo>
                  <a:lnTo>
                    <a:pt x="125" y="45"/>
                  </a:lnTo>
                  <a:lnTo>
                    <a:pt x="124" y="45"/>
                  </a:lnTo>
                  <a:lnTo>
                    <a:pt x="124" y="44"/>
                  </a:lnTo>
                  <a:lnTo>
                    <a:pt x="123" y="44"/>
                  </a:lnTo>
                  <a:lnTo>
                    <a:pt x="123" y="44"/>
                  </a:lnTo>
                  <a:lnTo>
                    <a:pt x="123" y="44"/>
                  </a:lnTo>
                  <a:lnTo>
                    <a:pt x="122" y="44"/>
                  </a:lnTo>
                  <a:lnTo>
                    <a:pt x="122" y="44"/>
                  </a:lnTo>
                  <a:lnTo>
                    <a:pt x="121" y="44"/>
                  </a:lnTo>
                  <a:lnTo>
                    <a:pt x="121" y="44"/>
                  </a:lnTo>
                  <a:lnTo>
                    <a:pt x="121" y="44"/>
                  </a:lnTo>
                  <a:lnTo>
                    <a:pt x="120" y="44"/>
                  </a:lnTo>
                  <a:lnTo>
                    <a:pt x="120" y="44"/>
                  </a:lnTo>
                  <a:lnTo>
                    <a:pt x="119" y="44"/>
                  </a:lnTo>
                  <a:lnTo>
                    <a:pt x="119" y="44"/>
                  </a:lnTo>
                  <a:lnTo>
                    <a:pt x="119" y="44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17" y="44"/>
                  </a:lnTo>
                  <a:lnTo>
                    <a:pt x="117" y="44"/>
                  </a:lnTo>
                  <a:lnTo>
                    <a:pt x="117" y="44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6" y="45"/>
                  </a:lnTo>
                  <a:lnTo>
                    <a:pt x="116" y="46"/>
                  </a:lnTo>
                  <a:lnTo>
                    <a:pt x="116" y="46"/>
                  </a:lnTo>
                  <a:lnTo>
                    <a:pt x="115" y="46"/>
                  </a:lnTo>
                  <a:lnTo>
                    <a:pt x="115" y="46"/>
                  </a:lnTo>
                  <a:lnTo>
                    <a:pt x="114" y="46"/>
                  </a:lnTo>
                  <a:lnTo>
                    <a:pt x="114" y="46"/>
                  </a:lnTo>
                  <a:lnTo>
                    <a:pt x="114" y="46"/>
                  </a:lnTo>
                  <a:lnTo>
                    <a:pt x="114" y="46"/>
                  </a:lnTo>
                  <a:lnTo>
                    <a:pt x="113" y="46"/>
                  </a:lnTo>
                  <a:lnTo>
                    <a:pt x="112" y="46"/>
                  </a:lnTo>
                  <a:lnTo>
                    <a:pt x="112" y="46"/>
                  </a:lnTo>
                  <a:lnTo>
                    <a:pt x="112" y="46"/>
                  </a:lnTo>
                  <a:lnTo>
                    <a:pt x="111" y="46"/>
                  </a:lnTo>
                  <a:lnTo>
                    <a:pt x="111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09" y="47"/>
                  </a:lnTo>
                  <a:lnTo>
                    <a:pt x="109" y="47"/>
                  </a:lnTo>
                  <a:lnTo>
                    <a:pt x="109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7" y="48"/>
                  </a:lnTo>
                  <a:lnTo>
                    <a:pt x="107" y="48"/>
                  </a:lnTo>
                  <a:lnTo>
                    <a:pt x="107" y="48"/>
                  </a:lnTo>
                  <a:lnTo>
                    <a:pt x="107" y="48"/>
                  </a:lnTo>
                  <a:lnTo>
                    <a:pt x="107" y="48"/>
                  </a:lnTo>
                  <a:lnTo>
                    <a:pt x="107" y="49"/>
                  </a:lnTo>
                  <a:lnTo>
                    <a:pt x="107" y="49"/>
                  </a:lnTo>
                  <a:lnTo>
                    <a:pt x="106" y="49"/>
                  </a:lnTo>
                  <a:lnTo>
                    <a:pt x="103" y="49"/>
                  </a:lnTo>
                  <a:lnTo>
                    <a:pt x="102" y="49"/>
                  </a:lnTo>
                  <a:lnTo>
                    <a:pt x="102" y="50"/>
                  </a:lnTo>
                  <a:lnTo>
                    <a:pt x="101" y="50"/>
                  </a:lnTo>
                  <a:lnTo>
                    <a:pt x="101" y="50"/>
                  </a:lnTo>
                  <a:lnTo>
                    <a:pt x="101" y="50"/>
                  </a:lnTo>
                  <a:lnTo>
                    <a:pt x="101" y="49"/>
                  </a:lnTo>
                  <a:lnTo>
                    <a:pt x="101" y="49"/>
                  </a:lnTo>
                  <a:lnTo>
                    <a:pt x="100" y="49"/>
                  </a:lnTo>
                  <a:lnTo>
                    <a:pt x="100" y="49"/>
                  </a:lnTo>
                  <a:lnTo>
                    <a:pt x="99" y="49"/>
                  </a:lnTo>
                  <a:lnTo>
                    <a:pt x="100" y="49"/>
                  </a:lnTo>
                  <a:lnTo>
                    <a:pt x="98" y="49"/>
                  </a:lnTo>
                  <a:lnTo>
                    <a:pt x="99" y="48"/>
                  </a:lnTo>
                  <a:lnTo>
                    <a:pt x="99" y="48"/>
                  </a:lnTo>
                  <a:lnTo>
                    <a:pt x="99" y="48"/>
                  </a:lnTo>
                  <a:lnTo>
                    <a:pt x="99" y="47"/>
                  </a:lnTo>
                  <a:lnTo>
                    <a:pt x="98" y="47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6" y="46"/>
                  </a:lnTo>
                  <a:lnTo>
                    <a:pt x="96" y="46"/>
                  </a:lnTo>
                  <a:lnTo>
                    <a:pt x="96" y="46"/>
                  </a:lnTo>
                  <a:lnTo>
                    <a:pt x="95" y="46"/>
                  </a:lnTo>
                  <a:lnTo>
                    <a:pt x="95" y="45"/>
                  </a:lnTo>
                  <a:lnTo>
                    <a:pt x="95" y="45"/>
                  </a:lnTo>
                  <a:lnTo>
                    <a:pt x="95" y="45"/>
                  </a:lnTo>
                  <a:lnTo>
                    <a:pt x="95" y="44"/>
                  </a:lnTo>
                  <a:lnTo>
                    <a:pt x="95" y="44"/>
                  </a:lnTo>
                  <a:lnTo>
                    <a:pt x="94" y="44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4" y="42"/>
                  </a:lnTo>
                  <a:lnTo>
                    <a:pt x="94" y="42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3"/>
                  </a:lnTo>
                  <a:lnTo>
                    <a:pt x="92" y="43"/>
                  </a:lnTo>
                  <a:lnTo>
                    <a:pt x="92" y="43"/>
                  </a:lnTo>
                  <a:lnTo>
                    <a:pt x="92" y="43"/>
                  </a:lnTo>
                  <a:lnTo>
                    <a:pt x="92" y="43"/>
                  </a:lnTo>
                  <a:lnTo>
                    <a:pt x="92" y="42"/>
                  </a:lnTo>
                  <a:lnTo>
                    <a:pt x="91" y="42"/>
                  </a:lnTo>
                  <a:lnTo>
                    <a:pt x="91" y="42"/>
                  </a:lnTo>
                  <a:lnTo>
                    <a:pt x="91" y="42"/>
                  </a:lnTo>
                  <a:lnTo>
                    <a:pt x="90" y="42"/>
                  </a:lnTo>
                  <a:lnTo>
                    <a:pt x="90" y="41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8" y="40"/>
                  </a:lnTo>
                  <a:lnTo>
                    <a:pt x="87" y="40"/>
                  </a:lnTo>
                  <a:lnTo>
                    <a:pt x="87" y="39"/>
                  </a:lnTo>
                  <a:lnTo>
                    <a:pt x="87" y="39"/>
                  </a:lnTo>
                  <a:lnTo>
                    <a:pt x="86" y="39"/>
                  </a:lnTo>
                  <a:lnTo>
                    <a:pt x="86" y="39"/>
                  </a:lnTo>
                  <a:lnTo>
                    <a:pt x="85" y="39"/>
                  </a:lnTo>
                  <a:lnTo>
                    <a:pt x="85" y="39"/>
                  </a:lnTo>
                  <a:lnTo>
                    <a:pt x="85" y="39"/>
                  </a:lnTo>
                  <a:lnTo>
                    <a:pt x="84" y="39"/>
                  </a:lnTo>
                  <a:lnTo>
                    <a:pt x="84" y="39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2" y="39"/>
                  </a:lnTo>
                  <a:lnTo>
                    <a:pt x="81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78" y="39"/>
                  </a:lnTo>
                  <a:lnTo>
                    <a:pt x="78" y="39"/>
                  </a:lnTo>
                  <a:lnTo>
                    <a:pt x="78" y="39"/>
                  </a:lnTo>
                  <a:lnTo>
                    <a:pt x="78" y="39"/>
                  </a:lnTo>
                  <a:lnTo>
                    <a:pt x="77" y="39"/>
                  </a:lnTo>
                  <a:lnTo>
                    <a:pt x="77" y="40"/>
                  </a:lnTo>
                  <a:lnTo>
                    <a:pt x="77" y="39"/>
                  </a:lnTo>
                  <a:lnTo>
                    <a:pt x="77" y="39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5" y="39"/>
                  </a:lnTo>
                  <a:lnTo>
                    <a:pt x="75" y="40"/>
                  </a:lnTo>
                  <a:lnTo>
                    <a:pt x="75" y="40"/>
                  </a:lnTo>
                  <a:lnTo>
                    <a:pt x="74" y="40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3" y="41"/>
                  </a:lnTo>
                  <a:lnTo>
                    <a:pt x="73" y="41"/>
                  </a:lnTo>
                  <a:lnTo>
                    <a:pt x="73" y="41"/>
                  </a:lnTo>
                  <a:lnTo>
                    <a:pt x="73" y="41"/>
                  </a:lnTo>
                  <a:lnTo>
                    <a:pt x="72" y="41"/>
                  </a:lnTo>
                  <a:lnTo>
                    <a:pt x="71" y="41"/>
                  </a:lnTo>
                  <a:lnTo>
                    <a:pt x="71" y="41"/>
                  </a:lnTo>
                  <a:lnTo>
                    <a:pt x="71" y="42"/>
                  </a:lnTo>
                  <a:lnTo>
                    <a:pt x="70" y="42"/>
                  </a:lnTo>
                  <a:lnTo>
                    <a:pt x="70" y="43"/>
                  </a:lnTo>
                  <a:lnTo>
                    <a:pt x="69" y="43"/>
                  </a:lnTo>
                  <a:lnTo>
                    <a:pt x="69" y="43"/>
                  </a:lnTo>
                  <a:lnTo>
                    <a:pt x="69" y="43"/>
                  </a:lnTo>
                  <a:lnTo>
                    <a:pt x="68" y="43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65" y="44"/>
                  </a:lnTo>
                  <a:lnTo>
                    <a:pt x="65" y="44"/>
                  </a:lnTo>
                  <a:lnTo>
                    <a:pt x="64" y="44"/>
                  </a:lnTo>
                  <a:lnTo>
                    <a:pt x="64" y="43"/>
                  </a:lnTo>
                  <a:lnTo>
                    <a:pt x="64" y="43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3" y="42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2" y="43"/>
                  </a:lnTo>
                  <a:lnTo>
                    <a:pt x="62" y="43"/>
                  </a:lnTo>
                  <a:lnTo>
                    <a:pt x="62" y="43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59" y="43"/>
                  </a:lnTo>
                  <a:lnTo>
                    <a:pt x="59" y="43"/>
                  </a:lnTo>
                  <a:lnTo>
                    <a:pt x="58" y="43"/>
                  </a:lnTo>
                  <a:lnTo>
                    <a:pt x="58" y="43"/>
                  </a:lnTo>
                  <a:lnTo>
                    <a:pt x="58" y="43"/>
                  </a:lnTo>
                  <a:lnTo>
                    <a:pt x="58" y="44"/>
                  </a:lnTo>
                  <a:lnTo>
                    <a:pt x="57" y="44"/>
                  </a:lnTo>
                  <a:lnTo>
                    <a:pt x="57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5" y="47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4" y="48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2" y="46"/>
                  </a:lnTo>
                  <a:lnTo>
                    <a:pt x="52" y="47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51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2" y="49"/>
                  </a:lnTo>
                  <a:lnTo>
                    <a:pt x="53" y="49"/>
                  </a:lnTo>
                  <a:lnTo>
                    <a:pt x="53" y="50"/>
                  </a:lnTo>
                  <a:lnTo>
                    <a:pt x="53" y="50"/>
                  </a:lnTo>
                  <a:lnTo>
                    <a:pt x="53" y="50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0"/>
                  </a:lnTo>
                  <a:lnTo>
                    <a:pt x="52" y="50"/>
                  </a:lnTo>
                  <a:lnTo>
                    <a:pt x="51" y="50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1" y="50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49" y="52"/>
                  </a:lnTo>
                  <a:lnTo>
                    <a:pt x="49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3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7" y="54"/>
                  </a:lnTo>
                  <a:lnTo>
                    <a:pt x="47" y="54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5" y="58"/>
                  </a:lnTo>
                  <a:lnTo>
                    <a:pt x="45" y="58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4" y="59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3" y="61"/>
                  </a:lnTo>
                  <a:lnTo>
                    <a:pt x="43" y="61"/>
                  </a:lnTo>
                  <a:lnTo>
                    <a:pt x="43" y="61"/>
                  </a:lnTo>
                  <a:lnTo>
                    <a:pt x="42" y="61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1" y="62"/>
                  </a:lnTo>
                  <a:lnTo>
                    <a:pt x="41" y="62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39" y="64"/>
                  </a:lnTo>
                  <a:lnTo>
                    <a:pt x="39" y="65"/>
                  </a:lnTo>
                  <a:lnTo>
                    <a:pt x="39" y="65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9" y="67"/>
                  </a:lnTo>
                  <a:lnTo>
                    <a:pt x="39" y="67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38" y="69"/>
                  </a:lnTo>
                  <a:lnTo>
                    <a:pt x="38" y="69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5" y="70"/>
                  </a:lnTo>
                  <a:lnTo>
                    <a:pt x="35" y="70"/>
                  </a:lnTo>
                  <a:lnTo>
                    <a:pt x="35" y="71"/>
                  </a:lnTo>
                  <a:lnTo>
                    <a:pt x="34" y="71"/>
                  </a:lnTo>
                  <a:lnTo>
                    <a:pt x="34" y="71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2" y="71"/>
                  </a:lnTo>
                  <a:lnTo>
                    <a:pt x="32" y="71"/>
                  </a:lnTo>
                  <a:lnTo>
                    <a:pt x="31" y="71"/>
                  </a:lnTo>
                  <a:lnTo>
                    <a:pt x="31" y="71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3"/>
                  </a:lnTo>
                  <a:lnTo>
                    <a:pt x="28" y="73"/>
                  </a:lnTo>
                  <a:lnTo>
                    <a:pt x="28" y="73"/>
                  </a:lnTo>
                  <a:lnTo>
                    <a:pt x="28" y="73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26" y="74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6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2" y="76"/>
                  </a:lnTo>
                  <a:lnTo>
                    <a:pt x="22" y="77"/>
                  </a:lnTo>
                  <a:lnTo>
                    <a:pt x="22" y="77"/>
                  </a:lnTo>
                  <a:lnTo>
                    <a:pt x="21" y="77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79"/>
                  </a:lnTo>
                  <a:lnTo>
                    <a:pt x="21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9" y="79"/>
                  </a:lnTo>
                  <a:lnTo>
                    <a:pt x="19" y="79"/>
                  </a:lnTo>
                  <a:lnTo>
                    <a:pt x="18" y="79"/>
                  </a:lnTo>
                  <a:lnTo>
                    <a:pt x="18" y="79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7" y="81"/>
                  </a:lnTo>
                  <a:lnTo>
                    <a:pt x="17" y="81"/>
                  </a:lnTo>
                  <a:lnTo>
                    <a:pt x="17" y="81"/>
                  </a:lnTo>
                  <a:lnTo>
                    <a:pt x="17" y="81"/>
                  </a:lnTo>
                  <a:lnTo>
                    <a:pt x="17" y="82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5" y="83"/>
                  </a:lnTo>
                  <a:lnTo>
                    <a:pt x="15" y="83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14" y="84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3" y="86"/>
                  </a:lnTo>
                  <a:lnTo>
                    <a:pt x="13" y="86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88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10" y="89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1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3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3" y="90"/>
                  </a:lnTo>
                  <a:lnTo>
                    <a:pt x="3" y="90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2" y="91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0" y="9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19" name="Freeform 230"/>
            <p:cNvSpPr>
              <a:spLocks/>
            </p:cNvSpPr>
            <p:nvPr>
              <p:custDataLst>
                <p:tags r:id="rId374"/>
              </p:custDataLst>
            </p:nvPr>
          </p:nvSpPr>
          <p:spPr bwMode="auto">
            <a:xfrm>
              <a:off x="7032167" y="1660865"/>
              <a:ext cx="64551" cy="369692"/>
            </a:xfrm>
            <a:custGeom>
              <a:avLst/>
              <a:gdLst/>
              <a:ahLst/>
              <a:cxnLst>
                <a:cxn ang="0">
                  <a:pos x="32" y="2"/>
                </a:cxn>
                <a:cxn ang="0">
                  <a:pos x="30" y="6"/>
                </a:cxn>
                <a:cxn ang="0">
                  <a:pos x="29" y="11"/>
                </a:cxn>
                <a:cxn ang="0">
                  <a:pos x="25" y="13"/>
                </a:cxn>
                <a:cxn ang="0">
                  <a:pos x="23" y="17"/>
                </a:cxn>
                <a:cxn ang="0">
                  <a:pos x="21" y="18"/>
                </a:cxn>
                <a:cxn ang="0">
                  <a:pos x="19" y="22"/>
                </a:cxn>
                <a:cxn ang="0">
                  <a:pos x="17" y="26"/>
                </a:cxn>
                <a:cxn ang="0">
                  <a:pos x="17" y="29"/>
                </a:cxn>
                <a:cxn ang="0">
                  <a:pos x="13" y="29"/>
                </a:cxn>
                <a:cxn ang="0">
                  <a:pos x="10" y="34"/>
                </a:cxn>
                <a:cxn ang="0">
                  <a:pos x="9" y="38"/>
                </a:cxn>
                <a:cxn ang="0">
                  <a:pos x="10" y="42"/>
                </a:cxn>
                <a:cxn ang="0">
                  <a:pos x="11" y="46"/>
                </a:cxn>
                <a:cxn ang="0">
                  <a:pos x="14" y="48"/>
                </a:cxn>
                <a:cxn ang="0">
                  <a:pos x="18" y="50"/>
                </a:cxn>
                <a:cxn ang="0">
                  <a:pos x="18" y="53"/>
                </a:cxn>
                <a:cxn ang="0">
                  <a:pos x="19" y="56"/>
                </a:cxn>
                <a:cxn ang="0">
                  <a:pos x="18" y="60"/>
                </a:cxn>
                <a:cxn ang="0">
                  <a:pos x="18" y="63"/>
                </a:cxn>
                <a:cxn ang="0">
                  <a:pos x="16" y="66"/>
                </a:cxn>
                <a:cxn ang="0">
                  <a:pos x="13" y="69"/>
                </a:cxn>
                <a:cxn ang="0">
                  <a:pos x="13" y="72"/>
                </a:cxn>
                <a:cxn ang="0">
                  <a:pos x="14" y="75"/>
                </a:cxn>
                <a:cxn ang="0">
                  <a:pos x="12" y="78"/>
                </a:cxn>
                <a:cxn ang="0">
                  <a:pos x="14" y="82"/>
                </a:cxn>
                <a:cxn ang="0">
                  <a:pos x="16" y="85"/>
                </a:cxn>
                <a:cxn ang="0">
                  <a:pos x="18" y="88"/>
                </a:cxn>
                <a:cxn ang="0">
                  <a:pos x="19" y="91"/>
                </a:cxn>
                <a:cxn ang="0">
                  <a:pos x="20" y="95"/>
                </a:cxn>
                <a:cxn ang="0">
                  <a:pos x="20" y="99"/>
                </a:cxn>
                <a:cxn ang="0">
                  <a:pos x="22" y="103"/>
                </a:cxn>
                <a:cxn ang="0">
                  <a:pos x="23" y="107"/>
                </a:cxn>
                <a:cxn ang="0">
                  <a:pos x="23" y="111"/>
                </a:cxn>
                <a:cxn ang="0">
                  <a:pos x="22" y="115"/>
                </a:cxn>
                <a:cxn ang="0">
                  <a:pos x="23" y="119"/>
                </a:cxn>
                <a:cxn ang="0">
                  <a:pos x="21" y="122"/>
                </a:cxn>
                <a:cxn ang="0">
                  <a:pos x="18" y="124"/>
                </a:cxn>
                <a:cxn ang="0">
                  <a:pos x="16" y="126"/>
                </a:cxn>
                <a:cxn ang="0">
                  <a:pos x="13" y="129"/>
                </a:cxn>
                <a:cxn ang="0">
                  <a:pos x="11" y="130"/>
                </a:cxn>
                <a:cxn ang="0">
                  <a:pos x="9" y="133"/>
                </a:cxn>
                <a:cxn ang="0">
                  <a:pos x="8" y="137"/>
                </a:cxn>
                <a:cxn ang="0">
                  <a:pos x="7" y="139"/>
                </a:cxn>
                <a:cxn ang="0">
                  <a:pos x="4" y="141"/>
                </a:cxn>
                <a:cxn ang="0">
                  <a:pos x="1" y="143"/>
                </a:cxn>
                <a:cxn ang="0">
                  <a:pos x="2" y="146"/>
                </a:cxn>
                <a:cxn ang="0">
                  <a:pos x="2" y="150"/>
                </a:cxn>
                <a:cxn ang="0">
                  <a:pos x="1" y="153"/>
                </a:cxn>
                <a:cxn ang="0">
                  <a:pos x="1" y="157"/>
                </a:cxn>
                <a:cxn ang="0">
                  <a:pos x="1" y="160"/>
                </a:cxn>
                <a:cxn ang="0">
                  <a:pos x="1" y="164"/>
                </a:cxn>
                <a:cxn ang="0">
                  <a:pos x="2" y="168"/>
                </a:cxn>
                <a:cxn ang="0">
                  <a:pos x="3" y="171"/>
                </a:cxn>
                <a:cxn ang="0">
                  <a:pos x="4" y="175"/>
                </a:cxn>
                <a:cxn ang="0">
                  <a:pos x="3" y="178"/>
                </a:cxn>
                <a:cxn ang="0">
                  <a:pos x="5" y="182"/>
                </a:cxn>
                <a:cxn ang="0">
                  <a:pos x="10" y="183"/>
                </a:cxn>
                <a:cxn ang="0">
                  <a:pos x="11" y="187"/>
                </a:cxn>
              </a:cxnLst>
              <a:rect l="0" t="0" r="r" b="b"/>
              <a:pathLst>
                <a:path w="33" h="189">
                  <a:moveTo>
                    <a:pt x="33" y="0"/>
                  </a:move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9"/>
                  </a:lnTo>
                  <a:lnTo>
                    <a:pt x="20" y="19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3" y="30"/>
                  </a:lnTo>
                  <a:lnTo>
                    <a:pt x="12" y="30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1" y="33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4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6" y="48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7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19" y="57"/>
                  </a:lnTo>
                  <a:lnTo>
                    <a:pt x="19" y="57"/>
                  </a:lnTo>
                  <a:lnTo>
                    <a:pt x="19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1"/>
                  </a:lnTo>
                  <a:lnTo>
                    <a:pt x="18" y="61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68"/>
                  </a:lnTo>
                  <a:lnTo>
                    <a:pt x="14" y="68"/>
                  </a:lnTo>
                  <a:lnTo>
                    <a:pt x="14" y="69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2" y="69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3" y="72"/>
                  </a:lnTo>
                  <a:lnTo>
                    <a:pt x="13" y="73"/>
                  </a:lnTo>
                  <a:lnTo>
                    <a:pt x="13" y="73"/>
                  </a:lnTo>
                  <a:lnTo>
                    <a:pt x="13" y="73"/>
                  </a:lnTo>
                  <a:lnTo>
                    <a:pt x="13" y="73"/>
                  </a:lnTo>
                  <a:lnTo>
                    <a:pt x="14" y="73"/>
                  </a:lnTo>
                  <a:lnTo>
                    <a:pt x="14" y="73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3" y="77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80"/>
                  </a:lnTo>
                  <a:lnTo>
                    <a:pt x="13" y="80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4" y="81"/>
                  </a:lnTo>
                  <a:lnTo>
                    <a:pt x="14" y="81"/>
                  </a:lnTo>
                  <a:lnTo>
                    <a:pt x="14" y="82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6" y="83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5"/>
                  </a:lnTo>
                  <a:lnTo>
                    <a:pt x="16" y="85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6" y="87"/>
                  </a:lnTo>
                  <a:lnTo>
                    <a:pt x="17" y="87"/>
                  </a:lnTo>
                  <a:lnTo>
                    <a:pt x="17" y="87"/>
                  </a:lnTo>
                  <a:lnTo>
                    <a:pt x="17" y="87"/>
                  </a:lnTo>
                  <a:lnTo>
                    <a:pt x="17" y="88"/>
                  </a:lnTo>
                  <a:lnTo>
                    <a:pt x="18" y="88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9" y="91"/>
                  </a:lnTo>
                  <a:lnTo>
                    <a:pt x="19" y="91"/>
                  </a:lnTo>
                  <a:lnTo>
                    <a:pt x="19" y="91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3"/>
                  </a:lnTo>
                  <a:lnTo>
                    <a:pt x="19" y="93"/>
                  </a:lnTo>
                  <a:lnTo>
                    <a:pt x="19" y="93"/>
                  </a:lnTo>
                  <a:lnTo>
                    <a:pt x="19" y="94"/>
                  </a:lnTo>
                  <a:lnTo>
                    <a:pt x="19" y="94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20" y="95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99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1"/>
                  </a:lnTo>
                  <a:lnTo>
                    <a:pt x="21" y="101"/>
                  </a:lnTo>
                  <a:lnTo>
                    <a:pt x="21" y="102"/>
                  </a:lnTo>
                  <a:lnTo>
                    <a:pt x="22" y="102"/>
                  </a:lnTo>
                  <a:lnTo>
                    <a:pt x="22" y="102"/>
                  </a:lnTo>
                  <a:lnTo>
                    <a:pt x="22" y="103"/>
                  </a:lnTo>
                  <a:lnTo>
                    <a:pt x="22" y="103"/>
                  </a:lnTo>
                  <a:lnTo>
                    <a:pt x="22" y="104"/>
                  </a:lnTo>
                  <a:lnTo>
                    <a:pt x="22" y="104"/>
                  </a:lnTo>
                  <a:lnTo>
                    <a:pt x="22" y="104"/>
                  </a:lnTo>
                  <a:lnTo>
                    <a:pt x="22" y="105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3" y="108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7"/>
                  </a:lnTo>
                  <a:lnTo>
                    <a:pt x="23" y="117"/>
                  </a:lnTo>
                  <a:lnTo>
                    <a:pt x="23" y="117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23" y="119"/>
                  </a:lnTo>
                  <a:lnTo>
                    <a:pt x="23" y="119"/>
                  </a:lnTo>
                  <a:lnTo>
                    <a:pt x="22" y="120"/>
                  </a:lnTo>
                  <a:lnTo>
                    <a:pt x="22" y="120"/>
                  </a:lnTo>
                  <a:lnTo>
                    <a:pt x="22" y="120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2" y="122"/>
                  </a:lnTo>
                  <a:lnTo>
                    <a:pt x="22" y="122"/>
                  </a:lnTo>
                  <a:lnTo>
                    <a:pt x="21" y="122"/>
                  </a:lnTo>
                  <a:lnTo>
                    <a:pt x="21" y="122"/>
                  </a:lnTo>
                  <a:lnTo>
                    <a:pt x="21" y="122"/>
                  </a:lnTo>
                  <a:lnTo>
                    <a:pt x="20" y="123"/>
                  </a:lnTo>
                  <a:lnTo>
                    <a:pt x="20" y="123"/>
                  </a:lnTo>
                  <a:lnTo>
                    <a:pt x="20" y="123"/>
                  </a:lnTo>
                  <a:lnTo>
                    <a:pt x="20" y="123"/>
                  </a:lnTo>
                  <a:lnTo>
                    <a:pt x="19" y="124"/>
                  </a:lnTo>
                  <a:lnTo>
                    <a:pt x="19" y="124"/>
                  </a:lnTo>
                  <a:lnTo>
                    <a:pt x="18" y="124"/>
                  </a:lnTo>
                  <a:lnTo>
                    <a:pt x="18" y="124"/>
                  </a:lnTo>
                  <a:lnTo>
                    <a:pt x="18" y="124"/>
                  </a:lnTo>
                  <a:lnTo>
                    <a:pt x="18" y="125"/>
                  </a:lnTo>
                  <a:lnTo>
                    <a:pt x="18" y="125"/>
                  </a:lnTo>
                  <a:lnTo>
                    <a:pt x="18" y="125"/>
                  </a:lnTo>
                  <a:lnTo>
                    <a:pt x="17" y="125"/>
                  </a:lnTo>
                  <a:lnTo>
                    <a:pt x="17" y="126"/>
                  </a:lnTo>
                  <a:lnTo>
                    <a:pt x="17" y="125"/>
                  </a:lnTo>
                  <a:lnTo>
                    <a:pt x="17" y="126"/>
                  </a:lnTo>
                  <a:lnTo>
                    <a:pt x="16" y="126"/>
                  </a:lnTo>
                  <a:lnTo>
                    <a:pt x="16" y="125"/>
                  </a:lnTo>
                  <a:lnTo>
                    <a:pt x="16" y="126"/>
                  </a:lnTo>
                  <a:lnTo>
                    <a:pt x="15" y="126"/>
                  </a:lnTo>
                  <a:lnTo>
                    <a:pt x="15" y="126"/>
                  </a:lnTo>
                  <a:lnTo>
                    <a:pt x="15" y="126"/>
                  </a:lnTo>
                  <a:lnTo>
                    <a:pt x="15" y="127"/>
                  </a:lnTo>
                  <a:lnTo>
                    <a:pt x="14" y="127"/>
                  </a:lnTo>
                  <a:lnTo>
                    <a:pt x="14" y="128"/>
                  </a:lnTo>
                  <a:lnTo>
                    <a:pt x="14" y="128"/>
                  </a:lnTo>
                  <a:lnTo>
                    <a:pt x="14" y="128"/>
                  </a:lnTo>
                  <a:lnTo>
                    <a:pt x="14" y="128"/>
                  </a:lnTo>
                  <a:lnTo>
                    <a:pt x="13" y="129"/>
                  </a:lnTo>
                  <a:lnTo>
                    <a:pt x="13" y="129"/>
                  </a:lnTo>
                  <a:lnTo>
                    <a:pt x="13" y="129"/>
                  </a:lnTo>
                  <a:lnTo>
                    <a:pt x="13" y="129"/>
                  </a:lnTo>
                  <a:lnTo>
                    <a:pt x="13" y="130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1" y="130"/>
                  </a:lnTo>
                  <a:lnTo>
                    <a:pt x="11" y="130"/>
                  </a:lnTo>
                  <a:lnTo>
                    <a:pt x="11" y="130"/>
                  </a:lnTo>
                  <a:lnTo>
                    <a:pt x="11" y="130"/>
                  </a:lnTo>
                  <a:lnTo>
                    <a:pt x="11" y="131"/>
                  </a:lnTo>
                  <a:lnTo>
                    <a:pt x="11" y="131"/>
                  </a:lnTo>
                  <a:lnTo>
                    <a:pt x="10" y="131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0" y="133"/>
                  </a:lnTo>
                  <a:lnTo>
                    <a:pt x="10" y="133"/>
                  </a:lnTo>
                  <a:lnTo>
                    <a:pt x="10" y="133"/>
                  </a:lnTo>
                  <a:lnTo>
                    <a:pt x="10" y="133"/>
                  </a:lnTo>
                  <a:lnTo>
                    <a:pt x="9" y="133"/>
                  </a:lnTo>
                  <a:lnTo>
                    <a:pt x="9" y="134"/>
                  </a:lnTo>
                  <a:lnTo>
                    <a:pt x="9" y="134"/>
                  </a:lnTo>
                  <a:lnTo>
                    <a:pt x="9" y="134"/>
                  </a:lnTo>
                  <a:lnTo>
                    <a:pt x="9" y="134"/>
                  </a:lnTo>
                  <a:lnTo>
                    <a:pt x="9" y="135"/>
                  </a:lnTo>
                  <a:lnTo>
                    <a:pt x="8" y="135"/>
                  </a:lnTo>
                  <a:lnTo>
                    <a:pt x="8" y="135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8" y="137"/>
                  </a:lnTo>
                  <a:lnTo>
                    <a:pt x="8" y="137"/>
                  </a:lnTo>
                  <a:lnTo>
                    <a:pt x="8" y="137"/>
                  </a:lnTo>
                  <a:lnTo>
                    <a:pt x="8" y="137"/>
                  </a:lnTo>
                  <a:lnTo>
                    <a:pt x="7" y="137"/>
                  </a:lnTo>
                  <a:lnTo>
                    <a:pt x="7" y="138"/>
                  </a:lnTo>
                  <a:lnTo>
                    <a:pt x="7" y="138"/>
                  </a:lnTo>
                  <a:lnTo>
                    <a:pt x="7" y="138"/>
                  </a:lnTo>
                  <a:lnTo>
                    <a:pt x="7" y="138"/>
                  </a:lnTo>
                  <a:lnTo>
                    <a:pt x="7" y="139"/>
                  </a:lnTo>
                  <a:lnTo>
                    <a:pt x="7" y="139"/>
                  </a:lnTo>
                  <a:lnTo>
                    <a:pt x="6" y="139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6" y="140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6" y="141"/>
                  </a:lnTo>
                  <a:lnTo>
                    <a:pt x="5" y="141"/>
                  </a:lnTo>
                  <a:lnTo>
                    <a:pt x="5" y="141"/>
                  </a:lnTo>
                  <a:lnTo>
                    <a:pt x="4" y="141"/>
                  </a:lnTo>
                  <a:lnTo>
                    <a:pt x="4" y="141"/>
                  </a:lnTo>
                  <a:lnTo>
                    <a:pt x="4" y="142"/>
                  </a:lnTo>
                  <a:lnTo>
                    <a:pt x="4" y="142"/>
                  </a:lnTo>
                  <a:lnTo>
                    <a:pt x="3" y="142"/>
                  </a:lnTo>
                  <a:lnTo>
                    <a:pt x="3" y="142"/>
                  </a:lnTo>
                  <a:lnTo>
                    <a:pt x="2" y="142"/>
                  </a:lnTo>
                  <a:lnTo>
                    <a:pt x="2" y="142"/>
                  </a:lnTo>
                  <a:lnTo>
                    <a:pt x="2" y="14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144"/>
                  </a:lnTo>
                  <a:lnTo>
                    <a:pt x="1" y="144"/>
                  </a:lnTo>
                  <a:lnTo>
                    <a:pt x="1" y="144"/>
                  </a:lnTo>
                  <a:lnTo>
                    <a:pt x="1" y="144"/>
                  </a:lnTo>
                  <a:lnTo>
                    <a:pt x="2" y="144"/>
                  </a:lnTo>
                  <a:lnTo>
                    <a:pt x="2" y="145"/>
                  </a:lnTo>
                  <a:lnTo>
                    <a:pt x="2" y="145"/>
                  </a:lnTo>
                  <a:lnTo>
                    <a:pt x="2" y="145"/>
                  </a:lnTo>
                  <a:lnTo>
                    <a:pt x="2" y="146"/>
                  </a:lnTo>
                  <a:lnTo>
                    <a:pt x="2" y="146"/>
                  </a:lnTo>
                  <a:lnTo>
                    <a:pt x="2" y="146"/>
                  </a:lnTo>
                  <a:lnTo>
                    <a:pt x="2" y="147"/>
                  </a:lnTo>
                  <a:lnTo>
                    <a:pt x="2" y="147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2" y="149"/>
                  </a:lnTo>
                  <a:lnTo>
                    <a:pt x="2" y="149"/>
                  </a:lnTo>
                  <a:lnTo>
                    <a:pt x="2" y="150"/>
                  </a:lnTo>
                  <a:lnTo>
                    <a:pt x="2" y="150"/>
                  </a:lnTo>
                  <a:lnTo>
                    <a:pt x="2" y="151"/>
                  </a:lnTo>
                  <a:lnTo>
                    <a:pt x="2" y="151"/>
                  </a:lnTo>
                  <a:lnTo>
                    <a:pt x="2" y="151"/>
                  </a:lnTo>
                  <a:lnTo>
                    <a:pt x="2" y="152"/>
                  </a:lnTo>
                  <a:lnTo>
                    <a:pt x="2" y="152"/>
                  </a:lnTo>
                  <a:lnTo>
                    <a:pt x="2" y="153"/>
                  </a:lnTo>
                  <a:lnTo>
                    <a:pt x="2" y="153"/>
                  </a:lnTo>
                  <a:lnTo>
                    <a:pt x="2" y="153"/>
                  </a:lnTo>
                  <a:lnTo>
                    <a:pt x="1" y="153"/>
                  </a:lnTo>
                  <a:lnTo>
                    <a:pt x="1" y="153"/>
                  </a:lnTo>
                  <a:lnTo>
                    <a:pt x="1" y="153"/>
                  </a:lnTo>
                  <a:lnTo>
                    <a:pt x="1" y="154"/>
                  </a:lnTo>
                  <a:lnTo>
                    <a:pt x="0" y="154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6"/>
                  </a:lnTo>
                  <a:lnTo>
                    <a:pt x="1" y="156"/>
                  </a:lnTo>
                  <a:lnTo>
                    <a:pt x="1" y="157"/>
                  </a:lnTo>
                  <a:lnTo>
                    <a:pt x="1" y="157"/>
                  </a:lnTo>
                  <a:lnTo>
                    <a:pt x="1" y="157"/>
                  </a:lnTo>
                  <a:lnTo>
                    <a:pt x="1" y="158"/>
                  </a:lnTo>
                  <a:lnTo>
                    <a:pt x="1" y="158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60"/>
                  </a:lnTo>
                  <a:lnTo>
                    <a:pt x="1" y="160"/>
                  </a:lnTo>
                  <a:lnTo>
                    <a:pt x="1" y="160"/>
                  </a:lnTo>
                  <a:lnTo>
                    <a:pt x="1" y="160"/>
                  </a:lnTo>
                  <a:lnTo>
                    <a:pt x="1" y="161"/>
                  </a:lnTo>
                  <a:lnTo>
                    <a:pt x="2" y="161"/>
                  </a:lnTo>
                  <a:lnTo>
                    <a:pt x="2" y="162"/>
                  </a:lnTo>
                  <a:lnTo>
                    <a:pt x="2" y="162"/>
                  </a:lnTo>
                  <a:lnTo>
                    <a:pt x="2" y="162"/>
                  </a:lnTo>
                  <a:lnTo>
                    <a:pt x="2" y="163"/>
                  </a:lnTo>
                  <a:lnTo>
                    <a:pt x="2" y="163"/>
                  </a:lnTo>
                  <a:lnTo>
                    <a:pt x="2" y="164"/>
                  </a:lnTo>
                  <a:lnTo>
                    <a:pt x="2" y="164"/>
                  </a:lnTo>
                  <a:lnTo>
                    <a:pt x="1" y="164"/>
                  </a:lnTo>
                  <a:lnTo>
                    <a:pt x="1" y="164"/>
                  </a:lnTo>
                  <a:lnTo>
                    <a:pt x="1" y="165"/>
                  </a:lnTo>
                  <a:lnTo>
                    <a:pt x="0" y="165"/>
                  </a:lnTo>
                  <a:lnTo>
                    <a:pt x="0" y="166"/>
                  </a:lnTo>
                  <a:lnTo>
                    <a:pt x="1" y="166"/>
                  </a:lnTo>
                  <a:lnTo>
                    <a:pt x="1" y="166"/>
                  </a:lnTo>
                  <a:lnTo>
                    <a:pt x="2" y="166"/>
                  </a:lnTo>
                  <a:lnTo>
                    <a:pt x="2" y="167"/>
                  </a:lnTo>
                  <a:lnTo>
                    <a:pt x="2" y="167"/>
                  </a:lnTo>
                  <a:lnTo>
                    <a:pt x="2" y="168"/>
                  </a:lnTo>
                  <a:lnTo>
                    <a:pt x="2" y="168"/>
                  </a:lnTo>
                  <a:lnTo>
                    <a:pt x="2" y="168"/>
                  </a:lnTo>
                  <a:lnTo>
                    <a:pt x="2" y="169"/>
                  </a:lnTo>
                  <a:lnTo>
                    <a:pt x="2" y="169"/>
                  </a:lnTo>
                  <a:lnTo>
                    <a:pt x="2" y="170"/>
                  </a:lnTo>
                  <a:lnTo>
                    <a:pt x="2" y="170"/>
                  </a:lnTo>
                  <a:lnTo>
                    <a:pt x="2" y="171"/>
                  </a:lnTo>
                  <a:lnTo>
                    <a:pt x="2" y="171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4" y="172"/>
                  </a:lnTo>
                  <a:lnTo>
                    <a:pt x="4" y="172"/>
                  </a:lnTo>
                  <a:lnTo>
                    <a:pt x="4" y="172"/>
                  </a:lnTo>
                  <a:lnTo>
                    <a:pt x="4" y="173"/>
                  </a:lnTo>
                  <a:lnTo>
                    <a:pt x="4" y="173"/>
                  </a:lnTo>
                  <a:lnTo>
                    <a:pt x="4" y="173"/>
                  </a:lnTo>
                  <a:lnTo>
                    <a:pt x="4" y="174"/>
                  </a:lnTo>
                  <a:lnTo>
                    <a:pt x="4" y="174"/>
                  </a:lnTo>
                  <a:lnTo>
                    <a:pt x="4" y="175"/>
                  </a:lnTo>
                  <a:lnTo>
                    <a:pt x="4" y="175"/>
                  </a:lnTo>
                  <a:lnTo>
                    <a:pt x="4" y="175"/>
                  </a:lnTo>
                  <a:lnTo>
                    <a:pt x="3" y="175"/>
                  </a:lnTo>
                  <a:lnTo>
                    <a:pt x="3" y="176"/>
                  </a:lnTo>
                  <a:lnTo>
                    <a:pt x="2" y="176"/>
                  </a:lnTo>
                  <a:lnTo>
                    <a:pt x="2" y="176"/>
                  </a:lnTo>
                  <a:lnTo>
                    <a:pt x="2" y="177"/>
                  </a:lnTo>
                  <a:lnTo>
                    <a:pt x="2" y="177"/>
                  </a:lnTo>
                  <a:lnTo>
                    <a:pt x="2" y="177"/>
                  </a:lnTo>
                  <a:lnTo>
                    <a:pt x="3" y="178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4" y="179"/>
                  </a:lnTo>
                  <a:lnTo>
                    <a:pt x="4" y="179"/>
                  </a:lnTo>
                  <a:lnTo>
                    <a:pt x="4" y="179"/>
                  </a:lnTo>
                  <a:lnTo>
                    <a:pt x="4" y="179"/>
                  </a:lnTo>
                  <a:lnTo>
                    <a:pt x="4" y="180"/>
                  </a:lnTo>
                  <a:lnTo>
                    <a:pt x="4" y="181"/>
                  </a:lnTo>
                  <a:lnTo>
                    <a:pt x="4" y="181"/>
                  </a:lnTo>
                  <a:lnTo>
                    <a:pt x="5" y="181"/>
                  </a:lnTo>
                  <a:lnTo>
                    <a:pt x="5" y="182"/>
                  </a:lnTo>
                  <a:lnTo>
                    <a:pt x="6" y="182"/>
                  </a:lnTo>
                  <a:lnTo>
                    <a:pt x="6" y="182"/>
                  </a:lnTo>
                  <a:lnTo>
                    <a:pt x="7" y="182"/>
                  </a:lnTo>
                  <a:lnTo>
                    <a:pt x="7" y="182"/>
                  </a:lnTo>
                  <a:lnTo>
                    <a:pt x="8" y="182"/>
                  </a:lnTo>
                  <a:lnTo>
                    <a:pt x="8" y="182"/>
                  </a:lnTo>
                  <a:lnTo>
                    <a:pt x="8" y="182"/>
                  </a:lnTo>
                  <a:lnTo>
                    <a:pt x="9" y="182"/>
                  </a:lnTo>
                  <a:lnTo>
                    <a:pt x="9" y="182"/>
                  </a:lnTo>
                  <a:lnTo>
                    <a:pt x="10" y="183"/>
                  </a:lnTo>
                  <a:lnTo>
                    <a:pt x="10" y="184"/>
                  </a:lnTo>
                  <a:lnTo>
                    <a:pt x="10" y="185"/>
                  </a:lnTo>
                  <a:lnTo>
                    <a:pt x="10" y="186"/>
                  </a:lnTo>
                  <a:lnTo>
                    <a:pt x="10" y="186"/>
                  </a:lnTo>
                  <a:lnTo>
                    <a:pt x="10" y="186"/>
                  </a:lnTo>
                  <a:lnTo>
                    <a:pt x="11" y="186"/>
                  </a:lnTo>
                  <a:lnTo>
                    <a:pt x="11" y="187"/>
                  </a:lnTo>
                  <a:lnTo>
                    <a:pt x="11" y="187"/>
                  </a:lnTo>
                  <a:lnTo>
                    <a:pt x="11" y="187"/>
                  </a:lnTo>
                  <a:lnTo>
                    <a:pt x="11" y="187"/>
                  </a:lnTo>
                  <a:lnTo>
                    <a:pt x="12" y="188"/>
                  </a:lnTo>
                  <a:lnTo>
                    <a:pt x="12" y="188"/>
                  </a:lnTo>
                  <a:lnTo>
                    <a:pt x="13" y="188"/>
                  </a:lnTo>
                  <a:lnTo>
                    <a:pt x="13" y="188"/>
                  </a:lnTo>
                  <a:lnTo>
                    <a:pt x="13" y="188"/>
                  </a:lnTo>
                  <a:lnTo>
                    <a:pt x="13" y="188"/>
                  </a:lnTo>
                  <a:lnTo>
                    <a:pt x="13" y="188"/>
                  </a:lnTo>
                  <a:lnTo>
                    <a:pt x="14" y="189"/>
                  </a:lnTo>
                  <a:lnTo>
                    <a:pt x="14" y="189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20" name="Freeform 231"/>
            <p:cNvSpPr>
              <a:spLocks/>
            </p:cNvSpPr>
            <p:nvPr>
              <p:custDataLst>
                <p:tags r:id="rId375"/>
              </p:custDataLst>
            </p:nvPr>
          </p:nvSpPr>
          <p:spPr bwMode="auto">
            <a:xfrm>
              <a:off x="7094761" y="1490687"/>
              <a:ext cx="133011" cy="170177"/>
            </a:xfrm>
            <a:custGeom>
              <a:avLst/>
              <a:gdLst/>
              <a:ahLst/>
              <a:cxnLst>
                <a:cxn ang="0">
                  <a:pos x="17" y="3"/>
                </a:cxn>
                <a:cxn ang="0">
                  <a:pos x="21" y="4"/>
                </a:cxn>
                <a:cxn ang="0">
                  <a:pos x="25" y="5"/>
                </a:cxn>
                <a:cxn ang="0">
                  <a:pos x="25" y="6"/>
                </a:cxn>
                <a:cxn ang="0">
                  <a:pos x="29" y="7"/>
                </a:cxn>
                <a:cxn ang="0">
                  <a:pos x="32" y="8"/>
                </a:cxn>
                <a:cxn ang="0">
                  <a:pos x="33" y="9"/>
                </a:cxn>
                <a:cxn ang="0">
                  <a:pos x="35" y="12"/>
                </a:cxn>
                <a:cxn ang="0">
                  <a:pos x="35" y="11"/>
                </a:cxn>
                <a:cxn ang="0">
                  <a:pos x="37" y="9"/>
                </a:cxn>
                <a:cxn ang="0">
                  <a:pos x="35" y="6"/>
                </a:cxn>
                <a:cxn ang="0">
                  <a:pos x="32" y="4"/>
                </a:cxn>
                <a:cxn ang="0">
                  <a:pos x="33" y="1"/>
                </a:cxn>
                <a:cxn ang="0">
                  <a:pos x="35" y="2"/>
                </a:cxn>
                <a:cxn ang="0">
                  <a:pos x="36" y="2"/>
                </a:cxn>
                <a:cxn ang="0">
                  <a:pos x="39" y="3"/>
                </a:cxn>
                <a:cxn ang="0">
                  <a:pos x="43" y="2"/>
                </a:cxn>
                <a:cxn ang="0">
                  <a:pos x="47" y="2"/>
                </a:cxn>
                <a:cxn ang="0">
                  <a:pos x="48" y="4"/>
                </a:cxn>
                <a:cxn ang="0">
                  <a:pos x="50" y="7"/>
                </a:cxn>
                <a:cxn ang="0">
                  <a:pos x="51" y="4"/>
                </a:cxn>
                <a:cxn ang="0">
                  <a:pos x="55" y="5"/>
                </a:cxn>
                <a:cxn ang="0">
                  <a:pos x="59" y="4"/>
                </a:cxn>
                <a:cxn ang="0">
                  <a:pos x="63" y="5"/>
                </a:cxn>
                <a:cxn ang="0">
                  <a:pos x="65" y="7"/>
                </a:cxn>
                <a:cxn ang="0">
                  <a:pos x="64" y="10"/>
                </a:cxn>
                <a:cxn ang="0">
                  <a:pos x="63" y="13"/>
                </a:cxn>
                <a:cxn ang="0">
                  <a:pos x="63" y="18"/>
                </a:cxn>
                <a:cxn ang="0">
                  <a:pos x="65" y="20"/>
                </a:cxn>
                <a:cxn ang="0">
                  <a:pos x="67" y="24"/>
                </a:cxn>
                <a:cxn ang="0">
                  <a:pos x="65" y="28"/>
                </a:cxn>
                <a:cxn ang="0">
                  <a:pos x="62" y="31"/>
                </a:cxn>
                <a:cxn ang="0">
                  <a:pos x="60" y="34"/>
                </a:cxn>
                <a:cxn ang="0">
                  <a:pos x="58" y="36"/>
                </a:cxn>
                <a:cxn ang="0">
                  <a:pos x="57" y="39"/>
                </a:cxn>
                <a:cxn ang="0">
                  <a:pos x="55" y="40"/>
                </a:cxn>
                <a:cxn ang="0">
                  <a:pos x="52" y="45"/>
                </a:cxn>
                <a:cxn ang="0">
                  <a:pos x="49" y="45"/>
                </a:cxn>
                <a:cxn ang="0">
                  <a:pos x="45" y="47"/>
                </a:cxn>
                <a:cxn ang="0">
                  <a:pos x="43" y="48"/>
                </a:cxn>
                <a:cxn ang="0">
                  <a:pos x="45" y="50"/>
                </a:cxn>
                <a:cxn ang="0">
                  <a:pos x="43" y="53"/>
                </a:cxn>
                <a:cxn ang="0">
                  <a:pos x="40" y="56"/>
                </a:cxn>
                <a:cxn ang="0">
                  <a:pos x="37" y="58"/>
                </a:cxn>
                <a:cxn ang="0">
                  <a:pos x="34" y="60"/>
                </a:cxn>
                <a:cxn ang="0">
                  <a:pos x="31" y="61"/>
                </a:cxn>
                <a:cxn ang="0">
                  <a:pos x="27" y="60"/>
                </a:cxn>
                <a:cxn ang="0">
                  <a:pos x="23" y="61"/>
                </a:cxn>
                <a:cxn ang="0">
                  <a:pos x="21" y="63"/>
                </a:cxn>
                <a:cxn ang="0">
                  <a:pos x="18" y="63"/>
                </a:cxn>
                <a:cxn ang="0">
                  <a:pos x="15" y="63"/>
                </a:cxn>
                <a:cxn ang="0">
                  <a:pos x="14" y="61"/>
                </a:cxn>
                <a:cxn ang="0">
                  <a:pos x="12" y="65"/>
                </a:cxn>
                <a:cxn ang="0">
                  <a:pos x="11" y="67"/>
                </a:cxn>
                <a:cxn ang="0">
                  <a:pos x="9" y="70"/>
                </a:cxn>
                <a:cxn ang="0">
                  <a:pos x="6" y="73"/>
                </a:cxn>
                <a:cxn ang="0">
                  <a:pos x="3" y="76"/>
                </a:cxn>
                <a:cxn ang="0">
                  <a:pos x="0" y="80"/>
                </a:cxn>
                <a:cxn ang="0">
                  <a:pos x="1" y="84"/>
                </a:cxn>
              </a:cxnLst>
              <a:rect l="0" t="0" r="r" b="b"/>
              <a:pathLst>
                <a:path w="68" h="87">
                  <a:moveTo>
                    <a:pt x="15" y="3"/>
                  </a:moveTo>
                  <a:lnTo>
                    <a:pt x="15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1" y="8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7" y="9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4"/>
                  </a:lnTo>
                  <a:lnTo>
                    <a:pt x="63" y="14"/>
                  </a:lnTo>
                  <a:lnTo>
                    <a:pt x="63" y="15"/>
                  </a:lnTo>
                  <a:lnTo>
                    <a:pt x="63" y="15"/>
                  </a:lnTo>
                  <a:lnTo>
                    <a:pt x="63" y="16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7"/>
                  </a:lnTo>
                  <a:lnTo>
                    <a:pt x="63" y="18"/>
                  </a:lnTo>
                  <a:lnTo>
                    <a:pt x="63" y="18"/>
                  </a:lnTo>
                  <a:lnTo>
                    <a:pt x="63" y="18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4" y="20"/>
                  </a:lnTo>
                  <a:lnTo>
                    <a:pt x="65" y="20"/>
                  </a:lnTo>
                  <a:lnTo>
                    <a:pt x="65" y="20"/>
                  </a:lnTo>
                  <a:lnTo>
                    <a:pt x="65" y="20"/>
                  </a:lnTo>
                  <a:lnTo>
                    <a:pt x="65" y="20"/>
                  </a:lnTo>
                  <a:lnTo>
                    <a:pt x="65" y="20"/>
                  </a:lnTo>
                  <a:lnTo>
                    <a:pt x="66" y="20"/>
                  </a:lnTo>
                  <a:lnTo>
                    <a:pt x="66" y="21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7" y="22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7" y="24"/>
                  </a:lnTo>
                  <a:lnTo>
                    <a:pt x="67" y="25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5" y="27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3" y="29"/>
                  </a:lnTo>
                  <a:lnTo>
                    <a:pt x="63" y="30"/>
                  </a:lnTo>
                  <a:lnTo>
                    <a:pt x="63" y="30"/>
                  </a:lnTo>
                  <a:lnTo>
                    <a:pt x="62" y="30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62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59" y="34"/>
                  </a:lnTo>
                  <a:lnTo>
                    <a:pt x="59" y="34"/>
                  </a:lnTo>
                  <a:lnTo>
                    <a:pt x="59" y="34"/>
                  </a:lnTo>
                  <a:lnTo>
                    <a:pt x="58" y="34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37"/>
                  </a:lnTo>
                  <a:lnTo>
                    <a:pt x="58" y="37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41"/>
                  </a:lnTo>
                  <a:lnTo>
                    <a:pt x="56" y="41"/>
                  </a:lnTo>
                  <a:lnTo>
                    <a:pt x="56" y="41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4" y="40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4" y="42"/>
                  </a:lnTo>
                  <a:lnTo>
                    <a:pt x="54" y="43"/>
                  </a:lnTo>
                  <a:lnTo>
                    <a:pt x="54" y="43"/>
                  </a:lnTo>
                  <a:lnTo>
                    <a:pt x="54" y="43"/>
                  </a:lnTo>
                  <a:lnTo>
                    <a:pt x="53" y="44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0" y="45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5" y="47"/>
                  </a:lnTo>
                  <a:lnTo>
                    <a:pt x="45" y="47"/>
                  </a:lnTo>
                  <a:lnTo>
                    <a:pt x="45" y="47"/>
                  </a:lnTo>
                  <a:lnTo>
                    <a:pt x="44" y="47"/>
                  </a:lnTo>
                  <a:lnTo>
                    <a:pt x="44" y="47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7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45" y="50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3" y="51"/>
                  </a:lnTo>
                  <a:lnTo>
                    <a:pt x="43" y="51"/>
                  </a:lnTo>
                  <a:lnTo>
                    <a:pt x="43" y="51"/>
                  </a:lnTo>
                  <a:lnTo>
                    <a:pt x="43" y="52"/>
                  </a:lnTo>
                  <a:lnTo>
                    <a:pt x="43" y="52"/>
                  </a:lnTo>
                  <a:lnTo>
                    <a:pt x="43" y="53"/>
                  </a:lnTo>
                  <a:lnTo>
                    <a:pt x="43" y="53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1" y="54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7"/>
                  </a:lnTo>
                  <a:lnTo>
                    <a:pt x="39" y="57"/>
                  </a:lnTo>
                  <a:lnTo>
                    <a:pt x="39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7" y="58"/>
                  </a:lnTo>
                  <a:lnTo>
                    <a:pt x="37" y="58"/>
                  </a:lnTo>
                  <a:lnTo>
                    <a:pt x="37" y="58"/>
                  </a:lnTo>
                  <a:lnTo>
                    <a:pt x="37" y="59"/>
                  </a:lnTo>
                  <a:lnTo>
                    <a:pt x="37" y="59"/>
                  </a:lnTo>
                  <a:lnTo>
                    <a:pt x="37" y="60"/>
                  </a:lnTo>
                  <a:lnTo>
                    <a:pt x="37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3" y="60"/>
                  </a:lnTo>
                  <a:lnTo>
                    <a:pt x="33" y="60"/>
                  </a:lnTo>
                  <a:lnTo>
                    <a:pt x="33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9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6" y="60"/>
                  </a:lnTo>
                  <a:lnTo>
                    <a:pt x="26" y="61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4" y="61"/>
                  </a:lnTo>
                  <a:lnTo>
                    <a:pt x="24" y="61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62"/>
                  </a:lnTo>
                  <a:lnTo>
                    <a:pt x="15" y="62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3" y="64"/>
                  </a:lnTo>
                  <a:lnTo>
                    <a:pt x="13" y="64"/>
                  </a:lnTo>
                  <a:lnTo>
                    <a:pt x="13" y="64"/>
                  </a:lnTo>
                  <a:lnTo>
                    <a:pt x="12" y="64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1" y="65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67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0" y="68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8" y="71"/>
                  </a:lnTo>
                  <a:lnTo>
                    <a:pt x="8" y="71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6" y="71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73"/>
                  </a:lnTo>
                  <a:lnTo>
                    <a:pt x="5" y="73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5" y="75"/>
                  </a:lnTo>
                  <a:lnTo>
                    <a:pt x="4" y="75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7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9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1" y="82"/>
                  </a:lnTo>
                  <a:lnTo>
                    <a:pt x="1" y="82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1" y="84"/>
                  </a:lnTo>
                  <a:lnTo>
                    <a:pt x="1" y="84"/>
                  </a:lnTo>
                  <a:lnTo>
                    <a:pt x="1" y="85"/>
                  </a:lnTo>
                  <a:lnTo>
                    <a:pt x="1" y="85"/>
                  </a:lnTo>
                  <a:lnTo>
                    <a:pt x="1" y="8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1" y="8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21" name="Freeform 232"/>
            <p:cNvSpPr>
              <a:spLocks/>
            </p:cNvSpPr>
            <p:nvPr>
              <p:custDataLst>
                <p:tags r:id="rId376"/>
              </p:custDataLst>
            </p:nvPr>
          </p:nvSpPr>
          <p:spPr bwMode="auto">
            <a:xfrm>
              <a:off x="6838519" y="1422227"/>
              <a:ext cx="285583" cy="74328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3" y="13"/>
                </a:cxn>
                <a:cxn ang="0">
                  <a:pos x="1" y="16"/>
                </a:cxn>
                <a:cxn ang="0">
                  <a:pos x="2" y="18"/>
                </a:cxn>
                <a:cxn ang="0">
                  <a:pos x="5" y="21"/>
                </a:cxn>
                <a:cxn ang="0">
                  <a:pos x="8" y="22"/>
                </a:cxn>
                <a:cxn ang="0">
                  <a:pos x="11" y="21"/>
                </a:cxn>
                <a:cxn ang="0">
                  <a:pos x="15" y="20"/>
                </a:cxn>
                <a:cxn ang="0">
                  <a:pos x="19" y="19"/>
                </a:cxn>
                <a:cxn ang="0">
                  <a:pos x="22" y="16"/>
                </a:cxn>
                <a:cxn ang="0">
                  <a:pos x="25" y="16"/>
                </a:cxn>
                <a:cxn ang="0">
                  <a:pos x="26" y="15"/>
                </a:cxn>
                <a:cxn ang="0">
                  <a:pos x="30" y="14"/>
                </a:cxn>
                <a:cxn ang="0">
                  <a:pos x="30" y="18"/>
                </a:cxn>
                <a:cxn ang="0">
                  <a:pos x="28" y="18"/>
                </a:cxn>
                <a:cxn ang="0">
                  <a:pos x="24" y="19"/>
                </a:cxn>
                <a:cxn ang="0">
                  <a:pos x="26" y="19"/>
                </a:cxn>
                <a:cxn ang="0">
                  <a:pos x="29" y="20"/>
                </a:cxn>
                <a:cxn ang="0">
                  <a:pos x="35" y="20"/>
                </a:cxn>
                <a:cxn ang="0">
                  <a:pos x="39" y="18"/>
                </a:cxn>
                <a:cxn ang="0">
                  <a:pos x="42" y="14"/>
                </a:cxn>
                <a:cxn ang="0">
                  <a:pos x="44" y="12"/>
                </a:cxn>
                <a:cxn ang="0">
                  <a:pos x="47" y="10"/>
                </a:cxn>
                <a:cxn ang="0">
                  <a:pos x="49" y="7"/>
                </a:cxn>
                <a:cxn ang="0">
                  <a:pos x="51" y="2"/>
                </a:cxn>
                <a:cxn ang="0">
                  <a:pos x="55" y="0"/>
                </a:cxn>
                <a:cxn ang="0">
                  <a:pos x="59" y="0"/>
                </a:cxn>
                <a:cxn ang="0">
                  <a:pos x="63" y="0"/>
                </a:cxn>
                <a:cxn ang="0">
                  <a:pos x="66" y="2"/>
                </a:cxn>
                <a:cxn ang="0">
                  <a:pos x="68" y="7"/>
                </a:cxn>
                <a:cxn ang="0">
                  <a:pos x="70" y="10"/>
                </a:cxn>
                <a:cxn ang="0">
                  <a:pos x="72" y="10"/>
                </a:cxn>
                <a:cxn ang="0">
                  <a:pos x="77" y="9"/>
                </a:cxn>
                <a:cxn ang="0">
                  <a:pos x="78" y="10"/>
                </a:cxn>
                <a:cxn ang="0">
                  <a:pos x="80" y="11"/>
                </a:cxn>
                <a:cxn ang="0">
                  <a:pos x="81" y="10"/>
                </a:cxn>
                <a:cxn ang="0">
                  <a:pos x="79" y="9"/>
                </a:cxn>
                <a:cxn ang="0">
                  <a:pos x="84" y="10"/>
                </a:cxn>
                <a:cxn ang="0">
                  <a:pos x="88" y="11"/>
                </a:cxn>
                <a:cxn ang="0">
                  <a:pos x="92" y="12"/>
                </a:cxn>
                <a:cxn ang="0">
                  <a:pos x="95" y="14"/>
                </a:cxn>
                <a:cxn ang="0">
                  <a:pos x="99" y="16"/>
                </a:cxn>
                <a:cxn ang="0">
                  <a:pos x="102" y="17"/>
                </a:cxn>
                <a:cxn ang="0">
                  <a:pos x="106" y="19"/>
                </a:cxn>
                <a:cxn ang="0">
                  <a:pos x="110" y="20"/>
                </a:cxn>
                <a:cxn ang="0">
                  <a:pos x="113" y="22"/>
                </a:cxn>
                <a:cxn ang="0">
                  <a:pos x="117" y="24"/>
                </a:cxn>
                <a:cxn ang="0">
                  <a:pos x="120" y="26"/>
                </a:cxn>
                <a:cxn ang="0">
                  <a:pos x="124" y="27"/>
                </a:cxn>
                <a:cxn ang="0">
                  <a:pos x="127" y="28"/>
                </a:cxn>
                <a:cxn ang="0">
                  <a:pos x="130" y="30"/>
                </a:cxn>
                <a:cxn ang="0">
                  <a:pos x="130" y="33"/>
                </a:cxn>
                <a:cxn ang="0">
                  <a:pos x="131" y="30"/>
                </a:cxn>
                <a:cxn ang="0">
                  <a:pos x="128" y="29"/>
                </a:cxn>
                <a:cxn ang="0">
                  <a:pos x="128" y="27"/>
                </a:cxn>
                <a:cxn ang="0">
                  <a:pos x="130" y="27"/>
                </a:cxn>
                <a:cxn ang="0">
                  <a:pos x="132" y="30"/>
                </a:cxn>
                <a:cxn ang="0">
                  <a:pos x="135" y="33"/>
                </a:cxn>
                <a:cxn ang="0">
                  <a:pos x="143" y="37"/>
                </a:cxn>
              </a:cxnLst>
              <a:rect l="0" t="0" r="r" b="b"/>
              <a:pathLst>
                <a:path w="146" h="38">
                  <a:moveTo>
                    <a:pt x="4" y="6"/>
                  </a:move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7"/>
                  </a:lnTo>
                  <a:lnTo>
                    <a:pt x="30" y="17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5" y="18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7" y="21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8" y="20"/>
                  </a:lnTo>
                  <a:lnTo>
                    <a:pt x="29" y="20"/>
                  </a:lnTo>
                  <a:lnTo>
                    <a:pt x="30" y="20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9" y="20"/>
                  </a:lnTo>
                  <a:lnTo>
                    <a:pt x="39" y="19"/>
                  </a:lnTo>
                  <a:lnTo>
                    <a:pt x="39" y="18"/>
                  </a:lnTo>
                  <a:lnTo>
                    <a:pt x="40" y="17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3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3" y="1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9" y="10"/>
                  </a:lnTo>
                  <a:lnTo>
                    <a:pt x="70" y="10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2" y="10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3" y="10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5" y="9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7" y="9"/>
                  </a:lnTo>
                  <a:lnTo>
                    <a:pt x="77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0"/>
                  </a:lnTo>
                  <a:lnTo>
                    <a:pt x="78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81" y="11"/>
                  </a:lnTo>
                  <a:lnTo>
                    <a:pt x="81" y="11"/>
                  </a:lnTo>
                  <a:lnTo>
                    <a:pt x="81" y="10"/>
                  </a:lnTo>
                  <a:lnTo>
                    <a:pt x="82" y="10"/>
                  </a:lnTo>
                  <a:lnTo>
                    <a:pt x="82" y="11"/>
                  </a:lnTo>
                  <a:lnTo>
                    <a:pt x="83" y="10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1" y="10"/>
                  </a:lnTo>
                  <a:lnTo>
                    <a:pt x="81" y="10"/>
                  </a:lnTo>
                  <a:lnTo>
                    <a:pt x="80" y="10"/>
                  </a:lnTo>
                  <a:lnTo>
                    <a:pt x="80" y="10"/>
                  </a:lnTo>
                  <a:lnTo>
                    <a:pt x="79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80" y="9"/>
                  </a:lnTo>
                  <a:lnTo>
                    <a:pt x="80" y="10"/>
                  </a:lnTo>
                  <a:lnTo>
                    <a:pt x="81" y="10"/>
                  </a:lnTo>
                  <a:lnTo>
                    <a:pt x="81" y="10"/>
                  </a:lnTo>
                  <a:lnTo>
                    <a:pt x="81" y="10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5" y="10"/>
                  </a:lnTo>
                  <a:lnTo>
                    <a:pt x="85" y="10"/>
                  </a:lnTo>
                  <a:lnTo>
                    <a:pt x="85" y="10"/>
                  </a:lnTo>
                  <a:lnTo>
                    <a:pt x="86" y="10"/>
                  </a:lnTo>
                  <a:lnTo>
                    <a:pt x="86" y="11"/>
                  </a:lnTo>
                  <a:lnTo>
                    <a:pt x="87" y="11"/>
                  </a:lnTo>
                  <a:lnTo>
                    <a:pt x="87" y="11"/>
                  </a:lnTo>
                  <a:lnTo>
                    <a:pt x="88" y="11"/>
                  </a:lnTo>
                  <a:lnTo>
                    <a:pt x="88" y="11"/>
                  </a:lnTo>
                  <a:lnTo>
                    <a:pt x="88" y="11"/>
                  </a:lnTo>
                  <a:lnTo>
                    <a:pt x="88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4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6" y="14"/>
                  </a:lnTo>
                  <a:lnTo>
                    <a:pt x="96" y="15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1" y="16"/>
                  </a:lnTo>
                  <a:lnTo>
                    <a:pt x="101" y="16"/>
                  </a:lnTo>
                  <a:lnTo>
                    <a:pt x="101" y="17"/>
                  </a:lnTo>
                  <a:lnTo>
                    <a:pt x="101" y="17"/>
                  </a:lnTo>
                  <a:lnTo>
                    <a:pt x="102" y="17"/>
                  </a:lnTo>
                  <a:lnTo>
                    <a:pt x="102" y="17"/>
                  </a:lnTo>
                  <a:lnTo>
                    <a:pt x="103" y="17"/>
                  </a:lnTo>
                  <a:lnTo>
                    <a:pt x="103" y="18"/>
                  </a:lnTo>
                  <a:lnTo>
                    <a:pt x="103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8"/>
                  </a:lnTo>
                  <a:lnTo>
                    <a:pt x="106" y="18"/>
                  </a:lnTo>
                  <a:lnTo>
                    <a:pt x="106" y="19"/>
                  </a:lnTo>
                  <a:lnTo>
                    <a:pt x="106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8" y="20"/>
                  </a:lnTo>
                  <a:lnTo>
                    <a:pt x="108" y="20"/>
                  </a:lnTo>
                  <a:lnTo>
                    <a:pt x="108" y="20"/>
                  </a:lnTo>
                  <a:lnTo>
                    <a:pt x="108" y="20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10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2" y="21"/>
                  </a:lnTo>
                  <a:lnTo>
                    <a:pt x="112" y="22"/>
                  </a:lnTo>
                  <a:lnTo>
                    <a:pt x="113" y="22"/>
                  </a:lnTo>
                  <a:lnTo>
                    <a:pt x="113" y="22"/>
                  </a:lnTo>
                  <a:lnTo>
                    <a:pt x="114" y="22"/>
                  </a:lnTo>
                  <a:lnTo>
                    <a:pt x="114" y="22"/>
                  </a:lnTo>
                  <a:lnTo>
                    <a:pt x="115" y="22"/>
                  </a:lnTo>
                  <a:lnTo>
                    <a:pt x="115" y="23"/>
                  </a:lnTo>
                  <a:lnTo>
                    <a:pt x="115" y="23"/>
                  </a:lnTo>
                  <a:lnTo>
                    <a:pt x="115" y="23"/>
                  </a:lnTo>
                  <a:lnTo>
                    <a:pt x="116" y="23"/>
                  </a:lnTo>
                  <a:lnTo>
                    <a:pt x="116" y="23"/>
                  </a:lnTo>
                  <a:lnTo>
                    <a:pt x="117" y="24"/>
                  </a:lnTo>
                  <a:lnTo>
                    <a:pt x="117" y="24"/>
                  </a:lnTo>
                  <a:lnTo>
                    <a:pt x="117" y="24"/>
                  </a:lnTo>
                  <a:lnTo>
                    <a:pt x="118" y="24"/>
                  </a:lnTo>
                  <a:lnTo>
                    <a:pt x="118" y="24"/>
                  </a:lnTo>
                  <a:lnTo>
                    <a:pt x="118" y="24"/>
                  </a:lnTo>
                  <a:lnTo>
                    <a:pt x="119" y="24"/>
                  </a:lnTo>
                  <a:lnTo>
                    <a:pt x="119" y="24"/>
                  </a:lnTo>
                  <a:lnTo>
                    <a:pt x="119" y="25"/>
                  </a:lnTo>
                  <a:lnTo>
                    <a:pt x="119" y="25"/>
                  </a:lnTo>
                  <a:lnTo>
                    <a:pt x="120" y="25"/>
                  </a:lnTo>
                  <a:lnTo>
                    <a:pt x="120" y="26"/>
                  </a:lnTo>
                  <a:lnTo>
                    <a:pt x="121" y="26"/>
                  </a:lnTo>
                  <a:lnTo>
                    <a:pt x="121" y="26"/>
                  </a:lnTo>
                  <a:lnTo>
                    <a:pt x="122" y="26"/>
                  </a:lnTo>
                  <a:lnTo>
                    <a:pt x="122" y="27"/>
                  </a:lnTo>
                  <a:lnTo>
                    <a:pt x="122" y="27"/>
                  </a:lnTo>
                  <a:lnTo>
                    <a:pt x="123" y="27"/>
                  </a:lnTo>
                  <a:lnTo>
                    <a:pt x="123" y="27"/>
                  </a:lnTo>
                  <a:lnTo>
                    <a:pt x="124" y="27"/>
                  </a:lnTo>
                  <a:lnTo>
                    <a:pt x="124" y="27"/>
                  </a:lnTo>
                  <a:lnTo>
                    <a:pt x="124" y="27"/>
                  </a:lnTo>
                  <a:lnTo>
                    <a:pt x="125" y="27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127" y="27"/>
                  </a:lnTo>
                  <a:lnTo>
                    <a:pt x="127" y="27"/>
                  </a:lnTo>
                  <a:lnTo>
                    <a:pt x="127" y="28"/>
                  </a:lnTo>
                  <a:lnTo>
                    <a:pt x="127" y="28"/>
                  </a:lnTo>
                  <a:lnTo>
                    <a:pt x="127" y="28"/>
                  </a:lnTo>
                  <a:lnTo>
                    <a:pt x="127" y="29"/>
                  </a:lnTo>
                  <a:lnTo>
                    <a:pt x="128" y="29"/>
                  </a:lnTo>
                  <a:lnTo>
                    <a:pt x="128" y="29"/>
                  </a:lnTo>
                  <a:lnTo>
                    <a:pt x="128" y="29"/>
                  </a:lnTo>
                  <a:lnTo>
                    <a:pt x="128" y="29"/>
                  </a:lnTo>
                  <a:lnTo>
                    <a:pt x="129" y="29"/>
                  </a:lnTo>
                  <a:lnTo>
                    <a:pt x="129" y="29"/>
                  </a:lnTo>
                  <a:lnTo>
                    <a:pt x="130" y="29"/>
                  </a:lnTo>
                  <a:lnTo>
                    <a:pt x="130" y="29"/>
                  </a:lnTo>
                  <a:lnTo>
                    <a:pt x="130" y="30"/>
                  </a:lnTo>
                  <a:lnTo>
                    <a:pt x="131" y="30"/>
                  </a:lnTo>
                  <a:lnTo>
                    <a:pt x="131" y="31"/>
                  </a:lnTo>
                  <a:lnTo>
                    <a:pt x="131" y="31"/>
                  </a:lnTo>
                  <a:lnTo>
                    <a:pt x="131" y="31"/>
                  </a:lnTo>
                  <a:lnTo>
                    <a:pt x="130" y="32"/>
                  </a:lnTo>
                  <a:lnTo>
                    <a:pt x="130" y="32"/>
                  </a:lnTo>
                  <a:lnTo>
                    <a:pt x="130" y="33"/>
                  </a:lnTo>
                  <a:lnTo>
                    <a:pt x="130" y="33"/>
                  </a:lnTo>
                  <a:lnTo>
                    <a:pt x="130" y="33"/>
                  </a:lnTo>
                  <a:lnTo>
                    <a:pt x="130" y="33"/>
                  </a:lnTo>
                  <a:lnTo>
                    <a:pt x="130" y="34"/>
                  </a:lnTo>
                  <a:lnTo>
                    <a:pt x="130" y="33"/>
                  </a:lnTo>
                  <a:lnTo>
                    <a:pt x="130" y="33"/>
                  </a:lnTo>
                  <a:lnTo>
                    <a:pt x="130" y="33"/>
                  </a:lnTo>
                  <a:lnTo>
                    <a:pt x="131" y="32"/>
                  </a:lnTo>
                  <a:lnTo>
                    <a:pt x="131" y="32"/>
                  </a:lnTo>
                  <a:lnTo>
                    <a:pt x="131" y="31"/>
                  </a:lnTo>
                  <a:lnTo>
                    <a:pt x="131" y="31"/>
                  </a:lnTo>
                  <a:lnTo>
                    <a:pt x="131" y="31"/>
                  </a:lnTo>
                  <a:lnTo>
                    <a:pt x="131" y="30"/>
                  </a:lnTo>
                  <a:lnTo>
                    <a:pt x="131" y="30"/>
                  </a:lnTo>
                  <a:lnTo>
                    <a:pt x="131" y="29"/>
                  </a:lnTo>
                  <a:lnTo>
                    <a:pt x="131" y="29"/>
                  </a:lnTo>
                  <a:lnTo>
                    <a:pt x="130" y="29"/>
                  </a:lnTo>
                  <a:lnTo>
                    <a:pt x="130" y="28"/>
                  </a:lnTo>
                  <a:lnTo>
                    <a:pt x="130" y="28"/>
                  </a:lnTo>
                  <a:lnTo>
                    <a:pt x="129" y="28"/>
                  </a:lnTo>
                  <a:lnTo>
                    <a:pt x="129" y="29"/>
                  </a:lnTo>
                  <a:lnTo>
                    <a:pt x="128" y="29"/>
                  </a:lnTo>
                  <a:lnTo>
                    <a:pt x="128" y="29"/>
                  </a:lnTo>
                  <a:lnTo>
                    <a:pt x="128" y="28"/>
                  </a:lnTo>
                  <a:lnTo>
                    <a:pt x="128" y="28"/>
                  </a:lnTo>
                  <a:lnTo>
                    <a:pt x="128" y="28"/>
                  </a:lnTo>
                  <a:lnTo>
                    <a:pt x="129" y="27"/>
                  </a:lnTo>
                  <a:lnTo>
                    <a:pt x="129" y="27"/>
                  </a:lnTo>
                  <a:lnTo>
                    <a:pt x="129" y="27"/>
                  </a:lnTo>
                  <a:lnTo>
                    <a:pt x="129" y="27"/>
                  </a:lnTo>
                  <a:lnTo>
                    <a:pt x="128" y="27"/>
                  </a:lnTo>
                  <a:lnTo>
                    <a:pt x="128" y="27"/>
                  </a:lnTo>
                  <a:lnTo>
                    <a:pt x="128" y="27"/>
                  </a:lnTo>
                  <a:lnTo>
                    <a:pt x="128" y="27"/>
                  </a:lnTo>
                  <a:lnTo>
                    <a:pt x="127" y="27"/>
                  </a:lnTo>
                  <a:lnTo>
                    <a:pt x="127" y="27"/>
                  </a:lnTo>
                  <a:lnTo>
                    <a:pt x="127" y="27"/>
                  </a:lnTo>
                  <a:lnTo>
                    <a:pt x="127" y="26"/>
                  </a:lnTo>
                  <a:lnTo>
                    <a:pt x="127" y="26"/>
                  </a:lnTo>
                  <a:lnTo>
                    <a:pt x="128" y="27"/>
                  </a:lnTo>
                  <a:lnTo>
                    <a:pt x="129" y="27"/>
                  </a:lnTo>
                  <a:lnTo>
                    <a:pt x="129" y="27"/>
                  </a:lnTo>
                  <a:lnTo>
                    <a:pt x="130" y="27"/>
                  </a:lnTo>
                  <a:lnTo>
                    <a:pt x="130" y="27"/>
                  </a:lnTo>
                  <a:lnTo>
                    <a:pt x="130" y="28"/>
                  </a:lnTo>
                  <a:lnTo>
                    <a:pt x="131" y="28"/>
                  </a:lnTo>
                  <a:lnTo>
                    <a:pt x="131" y="29"/>
                  </a:lnTo>
                  <a:lnTo>
                    <a:pt x="131" y="29"/>
                  </a:lnTo>
                  <a:lnTo>
                    <a:pt x="131" y="29"/>
                  </a:lnTo>
                  <a:lnTo>
                    <a:pt x="132" y="29"/>
                  </a:lnTo>
                  <a:lnTo>
                    <a:pt x="132" y="30"/>
                  </a:lnTo>
                  <a:lnTo>
                    <a:pt x="132" y="30"/>
                  </a:lnTo>
                  <a:lnTo>
                    <a:pt x="132" y="30"/>
                  </a:lnTo>
                  <a:lnTo>
                    <a:pt x="133" y="30"/>
                  </a:lnTo>
                  <a:lnTo>
                    <a:pt x="133" y="31"/>
                  </a:lnTo>
                  <a:lnTo>
                    <a:pt x="133" y="31"/>
                  </a:lnTo>
                  <a:lnTo>
                    <a:pt x="133" y="31"/>
                  </a:lnTo>
                  <a:lnTo>
                    <a:pt x="133" y="31"/>
                  </a:lnTo>
                  <a:lnTo>
                    <a:pt x="134" y="32"/>
                  </a:lnTo>
                  <a:lnTo>
                    <a:pt x="134" y="32"/>
                  </a:lnTo>
                  <a:lnTo>
                    <a:pt x="134" y="32"/>
                  </a:lnTo>
                  <a:lnTo>
                    <a:pt x="135" y="33"/>
                  </a:lnTo>
                  <a:lnTo>
                    <a:pt x="135" y="33"/>
                  </a:lnTo>
                  <a:lnTo>
                    <a:pt x="137" y="34"/>
                  </a:lnTo>
                  <a:lnTo>
                    <a:pt x="138" y="35"/>
                  </a:lnTo>
                  <a:lnTo>
                    <a:pt x="140" y="36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7"/>
                  </a:lnTo>
                  <a:lnTo>
                    <a:pt x="142" y="37"/>
                  </a:lnTo>
                  <a:lnTo>
                    <a:pt x="142" y="37"/>
                  </a:lnTo>
                  <a:lnTo>
                    <a:pt x="142" y="37"/>
                  </a:lnTo>
                  <a:lnTo>
                    <a:pt x="143" y="37"/>
                  </a:lnTo>
                  <a:lnTo>
                    <a:pt x="143" y="37"/>
                  </a:lnTo>
                  <a:lnTo>
                    <a:pt x="144" y="37"/>
                  </a:lnTo>
                  <a:lnTo>
                    <a:pt x="144" y="36"/>
                  </a:lnTo>
                  <a:lnTo>
                    <a:pt x="144" y="36"/>
                  </a:lnTo>
                  <a:lnTo>
                    <a:pt x="144" y="36"/>
                  </a:lnTo>
                  <a:lnTo>
                    <a:pt x="145" y="36"/>
                  </a:lnTo>
                  <a:lnTo>
                    <a:pt x="145" y="37"/>
                  </a:lnTo>
                  <a:lnTo>
                    <a:pt x="146" y="37"/>
                  </a:lnTo>
                  <a:lnTo>
                    <a:pt x="146" y="38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22" name="Freeform 233"/>
            <p:cNvSpPr>
              <a:spLocks/>
            </p:cNvSpPr>
            <p:nvPr>
              <p:custDataLst>
                <p:tags r:id="rId377"/>
              </p:custDataLst>
            </p:nvPr>
          </p:nvSpPr>
          <p:spPr bwMode="auto">
            <a:xfrm>
              <a:off x="6762233" y="1300951"/>
              <a:ext cx="84110" cy="133011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1"/>
                </a:cxn>
                <a:cxn ang="0">
                  <a:pos x="6" y="0"/>
                </a:cxn>
                <a:cxn ang="0">
                  <a:pos x="8" y="1"/>
                </a:cxn>
                <a:cxn ang="0">
                  <a:pos x="6" y="2"/>
                </a:cxn>
                <a:cxn ang="0">
                  <a:pos x="6" y="5"/>
                </a:cxn>
                <a:cxn ang="0">
                  <a:pos x="4" y="5"/>
                </a:cxn>
                <a:cxn ang="0">
                  <a:pos x="4" y="7"/>
                </a:cxn>
                <a:cxn ang="0">
                  <a:pos x="3" y="9"/>
                </a:cxn>
                <a:cxn ang="0">
                  <a:pos x="1" y="13"/>
                </a:cxn>
                <a:cxn ang="0">
                  <a:pos x="0" y="15"/>
                </a:cxn>
                <a:cxn ang="0">
                  <a:pos x="1" y="15"/>
                </a:cxn>
                <a:cxn ang="0">
                  <a:pos x="4" y="14"/>
                </a:cxn>
                <a:cxn ang="0">
                  <a:pos x="6" y="16"/>
                </a:cxn>
                <a:cxn ang="0">
                  <a:pos x="6" y="15"/>
                </a:cxn>
                <a:cxn ang="0">
                  <a:pos x="7" y="12"/>
                </a:cxn>
                <a:cxn ang="0">
                  <a:pos x="9" y="13"/>
                </a:cxn>
                <a:cxn ang="0">
                  <a:pos x="11" y="16"/>
                </a:cxn>
                <a:cxn ang="0">
                  <a:pos x="11" y="20"/>
                </a:cxn>
                <a:cxn ang="0">
                  <a:pos x="10" y="22"/>
                </a:cxn>
                <a:cxn ang="0">
                  <a:pos x="11" y="23"/>
                </a:cxn>
                <a:cxn ang="0">
                  <a:pos x="11" y="25"/>
                </a:cxn>
                <a:cxn ang="0">
                  <a:pos x="13" y="23"/>
                </a:cxn>
                <a:cxn ang="0">
                  <a:pos x="13" y="23"/>
                </a:cxn>
                <a:cxn ang="0">
                  <a:pos x="17" y="23"/>
                </a:cxn>
                <a:cxn ang="0">
                  <a:pos x="16" y="25"/>
                </a:cxn>
                <a:cxn ang="0">
                  <a:pos x="14" y="27"/>
                </a:cxn>
                <a:cxn ang="0">
                  <a:pos x="9" y="29"/>
                </a:cxn>
                <a:cxn ang="0">
                  <a:pos x="10" y="29"/>
                </a:cxn>
                <a:cxn ang="0">
                  <a:pos x="13" y="29"/>
                </a:cxn>
                <a:cxn ang="0">
                  <a:pos x="15" y="29"/>
                </a:cxn>
                <a:cxn ang="0">
                  <a:pos x="19" y="29"/>
                </a:cxn>
                <a:cxn ang="0">
                  <a:pos x="21" y="27"/>
                </a:cxn>
                <a:cxn ang="0">
                  <a:pos x="21" y="23"/>
                </a:cxn>
                <a:cxn ang="0">
                  <a:pos x="25" y="25"/>
                </a:cxn>
                <a:cxn ang="0">
                  <a:pos x="23" y="27"/>
                </a:cxn>
                <a:cxn ang="0">
                  <a:pos x="23" y="31"/>
                </a:cxn>
                <a:cxn ang="0">
                  <a:pos x="24" y="31"/>
                </a:cxn>
                <a:cxn ang="0">
                  <a:pos x="25" y="33"/>
                </a:cxn>
                <a:cxn ang="0">
                  <a:pos x="29" y="33"/>
                </a:cxn>
                <a:cxn ang="0">
                  <a:pos x="30" y="33"/>
                </a:cxn>
                <a:cxn ang="0">
                  <a:pos x="27" y="36"/>
                </a:cxn>
                <a:cxn ang="0">
                  <a:pos x="25" y="37"/>
                </a:cxn>
                <a:cxn ang="0">
                  <a:pos x="29" y="37"/>
                </a:cxn>
                <a:cxn ang="0">
                  <a:pos x="30" y="37"/>
                </a:cxn>
                <a:cxn ang="0">
                  <a:pos x="32" y="38"/>
                </a:cxn>
                <a:cxn ang="0">
                  <a:pos x="33" y="42"/>
                </a:cxn>
                <a:cxn ang="0">
                  <a:pos x="31" y="42"/>
                </a:cxn>
                <a:cxn ang="0">
                  <a:pos x="34" y="43"/>
                </a:cxn>
                <a:cxn ang="0">
                  <a:pos x="33" y="46"/>
                </a:cxn>
                <a:cxn ang="0">
                  <a:pos x="35" y="48"/>
                </a:cxn>
                <a:cxn ang="0">
                  <a:pos x="32" y="50"/>
                </a:cxn>
                <a:cxn ang="0">
                  <a:pos x="33" y="56"/>
                </a:cxn>
                <a:cxn ang="0">
                  <a:pos x="36" y="57"/>
                </a:cxn>
                <a:cxn ang="0">
                  <a:pos x="38" y="60"/>
                </a:cxn>
                <a:cxn ang="0">
                  <a:pos x="40" y="62"/>
                </a:cxn>
                <a:cxn ang="0">
                  <a:pos x="41" y="65"/>
                </a:cxn>
              </a:cxnLst>
              <a:rect l="0" t="0" r="r" b="b"/>
              <a:pathLst>
                <a:path w="43" h="68">
                  <a:moveTo>
                    <a:pt x="1" y="6"/>
                  </a:move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4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28"/>
                  </a:lnTo>
                  <a:lnTo>
                    <a:pt x="20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2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2" y="23"/>
                  </a:lnTo>
                  <a:lnTo>
                    <a:pt x="22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4" y="25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4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3" y="30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2" y="31"/>
                  </a:lnTo>
                  <a:lnTo>
                    <a:pt x="23" y="31"/>
                  </a:lnTo>
                  <a:lnTo>
                    <a:pt x="22" y="31"/>
                  </a:lnTo>
                  <a:lnTo>
                    <a:pt x="22" y="32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3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5" y="32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6" y="33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6" y="36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4" y="38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6" y="38"/>
                  </a:lnTo>
                  <a:lnTo>
                    <a:pt x="26" y="37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8" y="38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8"/>
                  </a:lnTo>
                  <a:lnTo>
                    <a:pt x="29" y="37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2" y="41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2" y="41"/>
                  </a:lnTo>
                  <a:lnTo>
                    <a:pt x="31" y="41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2" y="43"/>
                  </a:lnTo>
                  <a:lnTo>
                    <a:pt x="33" y="43"/>
                  </a:lnTo>
                  <a:lnTo>
                    <a:pt x="33" y="43"/>
                  </a:lnTo>
                  <a:lnTo>
                    <a:pt x="34" y="43"/>
                  </a:lnTo>
                  <a:lnTo>
                    <a:pt x="34" y="44"/>
                  </a:lnTo>
                  <a:lnTo>
                    <a:pt x="33" y="44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4" y="46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4" y="46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5" y="48"/>
                  </a:lnTo>
                  <a:lnTo>
                    <a:pt x="34" y="48"/>
                  </a:lnTo>
                  <a:lnTo>
                    <a:pt x="34" y="49"/>
                  </a:lnTo>
                  <a:lnTo>
                    <a:pt x="34" y="49"/>
                  </a:lnTo>
                  <a:lnTo>
                    <a:pt x="34" y="49"/>
                  </a:lnTo>
                  <a:lnTo>
                    <a:pt x="34" y="49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2" y="49"/>
                  </a:lnTo>
                  <a:lnTo>
                    <a:pt x="32" y="50"/>
                  </a:lnTo>
                  <a:lnTo>
                    <a:pt x="32" y="51"/>
                  </a:lnTo>
                  <a:lnTo>
                    <a:pt x="32" y="52"/>
                  </a:lnTo>
                  <a:lnTo>
                    <a:pt x="32" y="53"/>
                  </a:lnTo>
                  <a:lnTo>
                    <a:pt x="32" y="54"/>
                  </a:lnTo>
                  <a:lnTo>
                    <a:pt x="32" y="55"/>
                  </a:lnTo>
                  <a:lnTo>
                    <a:pt x="32" y="55"/>
                  </a:lnTo>
                  <a:lnTo>
                    <a:pt x="32" y="55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7" y="58"/>
                  </a:lnTo>
                  <a:lnTo>
                    <a:pt x="37" y="58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59"/>
                  </a:lnTo>
                  <a:lnTo>
                    <a:pt x="37" y="59"/>
                  </a:lnTo>
                  <a:lnTo>
                    <a:pt x="37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9" y="60"/>
                  </a:lnTo>
                  <a:lnTo>
                    <a:pt x="39" y="61"/>
                  </a:lnTo>
                  <a:lnTo>
                    <a:pt x="39" y="61"/>
                  </a:lnTo>
                  <a:lnTo>
                    <a:pt x="39" y="61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1" y="64"/>
                  </a:lnTo>
                  <a:lnTo>
                    <a:pt x="41" y="65"/>
                  </a:lnTo>
                  <a:lnTo>
                    <a:pt x="41" y="65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7"/>
                  </a:lnTo>
                  <a:lnTo>
                    <a:pt x="42" y="67"/>
                  </a:lnTo>
                  <a:lnTo>
                    <a:pt x="42" y="68"/>
                  </a:lnTo>
                  <a:lnTo>
                    <a:pt x="42" y="68"/>
                  </a:lnTo>
                  <a:lnTo>
                    <a:pt x="43" y="68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23" name="Freeform 234"/>
            <p:cNvSpPr>
              <a:spLocks/>
            </p:cNvSpPr>
            <p:nvPr>
              <p:custDataLst>
                <p:tags r:id="rId378"/>
              </p:custDataLst>
            </p:nvPr>
          </p:nvSpPr>
          <p:spPr bwMode="auto">
            <a:xfrm>
              <a:off x="6672255" y="1283350"/>
              <a:ext cx="91933" cy="68462"/>
            </a:xfrm>
            <a:custGeom>
              <a:avLst/>
              <a:gdLst/>
              <a:ahLst/>
              <a:cxnLst>
                <a:cxn ang="0">
                  <a:pos x="3" y="15"/>
                </a:cxn>
                <a:cxn ang="0">
                  <a:pos x="5" y="14"/>
                </a:cxn>
                <a:cxn ang="0">
                  <a:pos x="7" y="10"/>
                </a:cxn>
                <a:cxn ang="0">
                  <a:pos x="9" y="11"/>
                </a:cxn>
                <a:cxn ang="0">
                  <a:pos x="8" y="13"/>
                </a:cxn>
                <a:cxn ang="0">
                  <a:pos x="9" y="11"/>
                </a:cxn>
                <a:cxn ang="0">
                  <a:pos x="11" y="9"/>
                </a:cxn>
                <a:cxn ang="0">
                  <a:pos x="11" y="8"/>
                </a:cxn>
                <a:cxn ang="0">
                  <a:pos x="12" y="4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16" y="2"/>
                </a:cxn>
                <a:cxn ang="0">
                  <a:pos x="17" y="6"/>
                </a:cxn>
                <a:cxn ang="0">
                  <a:pos x="18" y="7"/>
                </a:cxn>
                <a:cxn ang="0">
                  <a:pos x="17" y="9"/>
                </a:cxn>
                <a:cxn ang="0">
                  <a:pos x="14" y="11"/>
                </a:cxn>
                <a:cxn ang="0">
                  <a:pos x="11" y="15"/>
                </a:cxn>
                <a:cxn ang="0">
                  <a:pos x="13" y="13"/>
                </a:cxn>
                <a:cxn ang="0">
                  <a:pos x="13" y="16"/>
                </a:cxn>
                <a:cxn ang="0">
                  <a:pos x="10" y="18"/>
                </a:cxn>
                <a:cxn ang="0">
                  <a:pos x="13" y="16"/>
                </a:cxn>
                <a:cxn ang="0">
                  <a:pos x="15" y="13"/>
                </a:cxn>
                <a:cxn ang="0">
                  <a:pos x="17" y="15"/>
                </a:cxn>
                <a:cxn ang="0">
                  <a:pos x="16" y="18"/>
                </a:cxn>
                <a:cxn ang="0">
                  <a:pos x="15" y="21"/>
                </a:cxn>
                <a:cxn ang="0">
                  <a:pos x="14" y="24"/>
                </a:cxn>
                <a:cxn ang="0">
                  <a:pos x="14" y="28"/>
                </a:cxn>
                <a:cxn ang="0">
                  <a:pos x="13" y="32"/>
                </a:cxn>
                <a:cxn ang="0">
                  <a:pos x="15" y="35"/>
                </a:cxn>
                <a:cxn ang="0">
                  <a:pos x="19" y="33"/>
                </a:cxn>
                <a:cxn ang="0">
                  <a:pos x="20" y="31"/>
                </a:cxn>
                <a:cxn ang="0">
                  <a:pos x="23" y="29"/>
                </a:cxn>
                <a:cxn ang="0">
                  <a:pos x="22" y="27"/>
                </a:cxn>
                <a:cxn ang="0">
                  <a:pos x="21" y="23"/>
                </a:cxn>
                <a:cxn ang="0">
                  <a:pos x="22" y="20"/>
                </a:cxn>
                <a:cxn ang="0">
                  <a:pos x="24" y="18"/>
                </a:cxn>
                <a:cxn ang="0">
                  <a:pos x="26" y="17"/>
                </a:cxn>
                <a:cxn ang="0">
                  <a:pos x="27" y="19"/>
                </a:cxn>
                <a:cxn ang="0">
                  <a:pos x="27" y="16"/>
                </a:cxn>
                <a:cxn ang="0">
                  <a:pos x="29" y="13"/>
                </a:cxn>
                <a:cxn ang="0">
                  <a:pos x="30" y="16"/>
                </a:cxn>
                <a:cxn ang="0">
                  <a:pos x="31" y="16"/>
                </a:cxn>
                <a:cxn ang="0">
                  <a:pos x="31" y="19"/>
                </a:cxn>
                <a:cxn ang="0">
                  <a:pos x="31" y="17"/>
                </a:cxn>
                <a:cxn ang="0">
                  <a:pos x="31" y="11"/>
                </a:cxn>
                <a:cxn ang="0">
                  <a:pos x="32" y="8"/>
                </a:cxn>
                <a:cxn ang="0">
                  <a:pos x="33" y="4"/>
                </a:cxn>
                <a:cxn ang="0">
                  <a:pos x="33" y="8"/>
                </a:cxn>
                <a:cxn ang="0">
                  <a:pos x="33" y="11"/>
                </a:cxn>
                <a:cxn ang="0">
                  <a:pos x="35" y="13"/>
                </a:cxn>
                <a:cxn ang="0">
                  <a:pos x="35" y="9"/>
                </a:cxn>
                <a:cxn ang="0">
                  <a:pos x="35" y="14"/>
                </a:cxn>
                <a:cxn ang="0">
                  <a:pos x="39" y="15"/>
                </a:cxn>
                <a:cxn ang="0">
                  <a:pos x="41" y="15"/>
                </a:cxn>
                <a:cxn ang="0">
                  <a:pos x="41" y="16"/>
                </a:cxn>
                <a:cxn ang="0">
                  <a:pos x="41" y="18"/>
                </a:cxn>
                <a:cxn ang="0">
                  <a:pos x="43" y="14"/>
                </a:cxn>
                <a:cxn ang="0">
                  <a:pos x="44" y="14"/>
                </a:cxn>
                <a:cxn ang="0">
                  <a:pos x="45" y="15"/>
                </a:cxn>
              </a:cxnLst>
              <a:rect l="0" t="0" r="r" b="b"/>
              <a:pathLst>
                <a:path w="47" h="35">
                  <a:moveTo>
                    <a:pt x="0" y="16"/>
                  </a:move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4" y="21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4" y="28"/>
                  </a:lnTo>
                  <a:lnTo>
                    <a:pt x="13" y="28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5"/>
                  </a:lnTo>
                  <a:lnTo>
                    <a:pt x="22" y="25"/>
                  </a:lnTo>
                  <a:lnTo>
                    <a:pt x="22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2" y="22"/>
                  </a:lnTo>
                  <a:lnTo>
                    <a:pt x="21" y="21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5" y="17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5" y="18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3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29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0" y="16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1" y="18"/>
                  </a:lnTo>
                  <a:lnTo>
                    <a:pt x="32" y="18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4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2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2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2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1" y="14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39" y="17"/>
                  </a:lnTo>
                  <a:lnTo>
                    <a:pt x="39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3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5" y="13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5"/>
                  </a:lnTo>
                  <a:lnTo>
                    <a:pt x="44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24" name="Freeform 235"/>
            <p:cNvSpPr>
              <a:spLocks/>
            </p:cNvSpPr>
            <p:nvPr>
              <p:custDataLst>
                <p:tags r:id="rId379"/>
              </p:custDataLst>
            </p:nvPr>
          </p:nvSpPr>
          <p:spPr bwMode="auto">
            <a:xfrm>
              <a:off x="6615530" y="1255965"/>
              <a:ext cx="74330" cy="6063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3" y="3"/>
                </a:cxn>
                <a:cxn ang="0">
                  <a:pos x="4" y="3"/>
                </a:cxn>
                <a:cxn ang="0">
                  <a:pos x="3" y="6"/>
                </a:cxn>
                <a:cxn ang="0">
                  <a:pos x="1" y="8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5" y="9"/>
                </a:cxn>
                <a:cxn ang="0">
                  <a:pos x="6" y="5"/>
                </a:cxn>
                <a:cxn ang="0">
                  <a:pos x="7" y="3"/>
                </a:cxn>
                <a:cxn ang="0">
                  <a:pos x="9" y="4"/>
                </a:cxn>
                <a:cxn ang="0">
                  <a:pos x="9" y="7"/>
                </a:cxn>
                <a:cxn ang="0">
                  <a:pos x="6" y="11"/>
                </a:cxn>
                <a:cxn ang="0">
                  <a:pos x="9" y="10"/>
                </a:cxn>
                <a:cxn ang="0">
                  <a:pos x="11" y="6"/>
                </a:cxn>
                <a:cxn ang="0">
                  <a:pos x="12" y="4"/>
                </a:cxn>
                <a:cxn ang="0">
                  <a:pos x="14" y="1"/>
                </a:cxn>
                <a:cxn ang="0">
                  <a:pos x="16" y="0"/>
                </a:cxn>
                <a:cxn ang="0">
                  <a:pos x="17" y="3"/>
                </a:cxn>
                <a:cxn ang="0">
                  <a:pos x="14" y="6"/>
                </a:cxn>
                <a:cxn ang="0">
                  <a:pos x="15" y="9"/>
                </a:cxn>
                <a:cxn ang="0">
                  <a:pos x="16" y="12"/>
                </a:cxn>
                <a:cxn ang="0">
                  <a:pos x="17" y="16"/>
                </a:cxn>
                <a:cxn ang="0">
                  <a:pos x="16" y="18"/>
                </a:cxn>
                <a:cxn ang="0">
                  <a:pos x="19" y="19"/>
                </a:cxn>
                <a:cxn ang="0">
                  <a:pos x="22" y="17"/>
                </a:cxn>
                <a:cxn ang="0">
                  <a:pos x="22" y="14"/>
                </a:cxn>
                <a:cxn ang="0">
                  <a:pos x="24" y="11"/>
                </a:cxn>
                <a:cxn ang="0">
                  <a:pos x="25" y="12"/>
                </a:cxn>
                <a:cxn ang="0">
                  <a:pos x="23" y="14"/>
                </a:cxn>
                <a:cxn ang="0">
                  <a:pos x="25" y="16"/>
                </a:cxn>
                <a:cxn ang="0">
                  <a:pos x="26" y="12"/>
                </a:cxn>
                <a:cxn ang="0">
                  <a:pos x="27" y="13"/>
                </a:cxn>
                <a:cxn ang="0">
                  <a:pos x="27" y="15"/>
                </a:cxn>
                <a:cxn ang="0">
                  <a:pos x="29" y="15"/>
                </a:cxn>
                <a:cxn ang="0">
                  <a:pos x="30" y="13"/>
                </a:cxn>
                <a:cxn ang="0">
                  <a:pos x="30" y="16"/>
                </a:cxn>
                <a:cxn ang="0">
                  <a:pos x="29" y="18"/>
                </a:cxn>
                <a:cxn ang="0">
                  <a:pos x="30" y="18"/>
                </a:cxn>
                <a:cxn ang="0">
                  <a:pos x="30" y="21"/>
                </a:cxn>
                <a:cxn ang="0">
                  <a:pos x="26" y="21"/>
                </a:cxn>
                <a:cxn ang="0">
                  <a:pos x="28" y="21"/>
                </a:cxn>
                <a:cxn ang="0">
                  <a:pos x="30" y="23"/>
                </a:cxn>
                <a:cxn ang="0">
                  <a:pos x="31" y="19"/>
                </a:cxn>
                <a:cxn ang="0">
                  <a:pos x="33" y="16"/>
                </a:cxn>
                <a:cxn ang="0">
                  <a:pos x="36" y="14"/>
                </a:cxn>
                <a:cxn ang="0">
                  <a:pos x="37" y="13"/>
                </a:cxn>
                <a:cxn ang="0">
                  <a:pos x="38" y="15"/>
                </a:cxn>
                <a:cxn ang="0">
                  <a:pos x="37" y="18"/>
                </a:cxn>
                <a:cxn ang="0">
                  <a:pos x="35" y="18"/>
                </a:cxn>
                <a:cxn ang="0">
                  <a:pos x="34" y="20"/>
                </a:cxn>
                <a:cxn ang="0">
                  <a:pos x="32" y="24"/>
                </a:cxn>
                <a:cxn ang="0">
                  <a:pos x="32" y="26"/>
                </a:cxn>
                <a:cxn ang="0">
                  <a:pos x="29" y="27"/>
                </a:cxn>
                <a:cxn ang="0">
                  <a:pos x="31" y="27"/>
                </a:cxn>
                <a:cxn ang="0">
                  <a:pos x="32" y="29"/>
                </a:cxn>
                <a:cxn ang="0">
                  <a:pos x="29" y="30"/>
                </a:cxn>
              </a:cxnLst>
              <a:rect l="0" t="0" r="r" b="b"/>
              <a:pathLst>
                <a:path w="38" h="31">
                  <a:moveTo>
                    <a:pt x="2" y="1"/>
                  </a:move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7"/>
                  </a:lnTo>
                  <a:lnTo>
                    <a:pt x="22" y="17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4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3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0" y="14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29" y="16"/>
                  </a:lnTo>
                  <a:lnTo>
                    <a:pt x="29" y="17"/>
                  </a:lnTo>
                  <a:lnTo>
                    <a:pt x="30" y="17"/>
                  </a:lnTo>
                  <a:lnTo>
                    <a:pt x="30" y="16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8"/>
                  </a:lnTo>
                  <a:lnTo>
                    <a:pt x="29" y="18"/>
                  </a:lnTo>
                  <a:lnTo>
                    <a:pt x="29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30" y="19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5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2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3" y="21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3" y="27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0" y="29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8" y="31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3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25" name="Freeform 236"/>
            <p:cNvSpPr>
              <a:spLocks/>
            </p:cNvSpPr>
            <p:nvPr>
              <p:custDataLst>
                <p:tags r:id="rId380"/>
              </p:custDataLst>
            </p:nvPr>
          </p:nvSpPr>
          <p:spPr bwMode="auto">
            <a:xfrm>
              <a:off x="6533376" y="1244228"/>
              <a:ext cx="93891" cy="203427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3" y="100"/>
                </a:cxn>
                <a:cxn ang="0">
                  <a:pos x="3" y="97"/>
                </a:cxn>
                <a:cxn ang="0">
                  <a:pos x="3" y="93"/>
                </a:cxn>
                <a:cxn ang="0">
                  <a:pos x="6" y="94"/>
                </a:cxn>
                <a:cxn ang="0">
                  <a:pos x="8" y="92"/>
                </a:cxn>
                <a:cxn ang="0">
                  <a:pos x="10" y="89"/>
                </a:cxn>
                <a:cxn ang="0">
                  <a:pos x="13" y="87"/>
                </a:cxn>
                <a:cxn ang="0">
                  <a:pos x="14" y="84"/>
                </a:cxn>
                <a:cxn ang="0">
                  <a:pos x="15" y="81"/>
                </a:cxn>
                <a:cxn ang="0">
                  <a:pos x="16" y="78"/>
                </a:cxn>
                <a:cxn ang="0">
                  <a:pos x="17" y="74"/>
                </a:cxn>
                <a:cxn ang="0">
                  <a:pos x="18" y="70"/>
                </a:cxn>
                <a:cxn ang="0">
                  <a:pos x="19" y="66"/>
                </a:cxn>
                <a:cxn ang="0">
                  <a:pos x="18" y="64"/>
                </a:cxn>
                <a:cxn ang="0">
                  <a:pos x="19" y="61"/>
                </a:cxn>
                <a:cxn ang="0">
                  <a:pos x="17" y="58"/>
                </a:cxn>
                <a:cxn ang="0">
                  <a:pos x="14" y="58"/>
                </a:cxn>
                <a:cxn ang="0">
                  <a:pos x="11" y="58"/>
                </a:cxn>
                <a:cxn ang="0">
                  <a:pos x="12" y="53"/>
                </a:cxn>
                <a:cxn ang="0">
                  <a:pos x="15" y="53"/>
                </a:cxn>
                <a:cxn ang="0">
                  <a:pos x="19" y="53"/>
                </a:cxn>
                <a:cxn ang="0">
                  <a:pos x="22" y="51"/>
                </a:cxn>
                <a:cxn ang="0">
                  <a:pos x="24" y="48"/>
                </a:cxn>
                <a:cxn ang="0">
                  <a:pos x="24" y="44"/>
                </a:cxn>
                <a:cxn ang="0">
                  <a:pos x="26" y="41"/>
                </a:cxn>
                <a:cxn ang="0">
                  <a:pos x="25" y="37"/>
                </a:cxn>
                <a:cxn ang="0">
                  <a:pos x="23" y="34"/>
                </a:cxn>
                <a:cxn ang="0">
                  <a:pos x="24" y="31"/>
                </a:cxn>
                <a:cxn ang="0">
                  <a:pos x="24" y="28"/>
                </a:cxn>
                <a:cxn ang="0">
                  <a:pos x="26" y="25"/>
                </a:cxn>
                <a:cxn ang="0">
                  <a:pos x="28" y="22"/>
                </a:cxn>
                <a:cxn ang="0">
                  <a:pos x="26" y="20"/>
                </a:cxn>
                <a:cxn ang="0">
                  <a:pos x="24" y="17"/>
                </a:cxn>
                <a:cxn ang="0">
                  <a:pos x="24" y="14"/>
                </a:cxn>
                <a:cxn ang="0">
                  <a:pos x="27" y="12"/>
                </a:cxn>
                <a:cxn ang="0">
                  <a:pos x="29" y="10"/>
                </a:cxn>
                <a:cxn ang="0">
                  <a:pos x="30" y="7"/>
                </a:cxn>
                <a:cxn ang="0">
                  <a:pos x="32" y="9"/>
                </a:cxn>
                <a:cxn ang="0">
                  <a:pos x="32" y="6"/>
                </a:cxn>
                <a:cxn ang="0">
                  <a:pos x="34" y="2"/>
                </a:cxn>
                <a:cxn ang="0">
                  <a:pos x="35" y="1"/>
                </a:cxn>
                <a:cxn ang="0">
                  <a:pos x="38" y="0"/>
                </a:cxn>
                <a:cxn ang="0">
                  <a:pos x="37" y="1"/>
                </a:cxn>
                <a:cxn ang="0">
                  <a:pos x="38" y="3"/>
                </a:cxn>
                <a:cxn ang="0">
                  <a:pos x="37" y="3"/>
                </a:cxn>
                <a:cxn ang="0">
                  <a:pos x="39" y="6"/>
                </a:cxn>
                <a:cxn ang="0">
                  <a:pos x="36" y="8"/>
                </a:cxn>
                <a:cxn ang="0">
                  <a:pos x="37" y="8"/>
                </a:cxn>
                <a:cxn ang="0">
                  <a:pos x="39" y="7"/>
                </a:cxn>
                <a:cxn ang="0">
                  <a:pos x="39" y="11"/>
                </a:cxn>
                <a:cxn ang="0">
                  <a:pos x="39" y="14"/>
                </a:cxn>
                <a:cxn ang="0">
                  <a:pos x="40" y="13"/>
                </a:cxn>
                <a:cxn ang="0">
                  <a:pos x="41" y="9"/>
                </a:cxn>
                <a:cxn ang="0">
                  <a:pos x="43" y="5"/>
                </a:cxn>
                <a:cxn ang="0">
                  <a:pos x="45" y="1"/>
                </a:cxn>
                <a:cxn ang="0">
                  <a:pos x="47" y="0"/>
                </a:cxn>
                <a:cxn ang="0">
                  <a:pos x="48" y="3"/>
                </a:cxn>
                <a:cxn ang="0">
                  <a:pos x="46" y="6"/>
                </a:cxn>
              </a:cxnLst>
              <a:rect l="0" t="0" r="r" b="b"/>
              <a:pathLst>
                <a:path w="48" h="104">
                  <a:moveTo>
                    <a:pt x="3" y="103"/>
                  </a:moveTo>
                  <a:lnTo>
                    <a:pt x="2" y="103"/>
                  </a:lnTo>
                  <a:lnTo>
                    <a:pt x="2" y="104"/>
                  </a:lnTo>
                  <a:lnTo>
                    <a:pt x="1" y="104"/>
                  </a:lnTo>
                  <a:lnTo>
                    <a:pt x="1" y="104"/>
                  </a:lnTo>
                  <a:lnTo>
                    <a:pt x="1" y="104"/>
                  </a:lnTo>
                  <a:lnTo>
                    <a:pt x="1" y="104"/>
                  </a:lnTo>
                  <a:lnTo>
                    <a:pt x="0" y="104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2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2" y="101"/>
                  </a:lnTo>
                  <a:lnTo>
                    <a:pt x="2" y="101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3" y="99"/>
                  </a:lnTo>
                  <a:lnTo>
                    <a:pt x="3" y="99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3" y="97"/>
                  </a:lnTo>
                  <a:lnTo>
                    <a:pt x="3" y="97"/>
                  </a:lnTo>
                  <a:lnTo>
                    <a:pt x="3" y="97"/>
                  </a:lnTo>
                  <a:lnTo>
                    <a:pt x="3" y="96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3" y="94"/>
                  </a:lnTo>
                  <a:lnTo>
                    <a:pt x="3" y="94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5" y="92"/>
                  </a:lnTo>
                  <a:lnTo>
                    <a:pt x="5" y="93"/>
                  </a:lnTo>
                  <a:lnTo>
                    <a:pt x="5" y="93"/>
                  </a:lnTo>
                  <a:lnTo>
                    <a:pt x="5" y="93"/>
                  </a:lnTo>
                  <a:lnTo>
                    <a:pt x="5" y="94"/>
                  </a:lnTo>
                  <a:lnTo>
                    <a:pt x="6" y="94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8" y="93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89"/>
                  </a:lnTo>
                  <a:lnTo>
                    <a:pt x="10" y="89"/>
                  </a:lnTo>
                  <a:lnTo>
                    <a:pt x="10" y="89"/>
                  </a:lnTo>
                  <a:lnTo>
                    <a:pt x="11" y="89"/>
                  </a:lnTo>
                  <a:lnTo>
                    <a:pt x="11" y="89"/>
                  </a:lnTo>
                  <a:lnTo>
                    <a:pt x="11" y="88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3" y="87"/>
                  </a:lnTo>
                  <a:lnTo>
                    <a:pt x="13" y="87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3" y="86"/>
                  </a:lnTo>
                  <a:lnTo>
                    <a:pt x="13" y="86"/>
                  </a:lnTo>
                  <a:lnTo>
                    <a:pt x="13" y="86"/>
                  </a:lnTo>
                  <a:lnTo>
                    <a:pt x="13" y="85"/>
                  </a:lnTo>
                  <a:lnTo>
                    <a:pt x="13" y="85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4"/>
                  </a:lnTo>
                  <a:lnTo>
                    <a:pt x="14" y="84"/>
                  </a:lnTo>
                  <a:lnTo>
                    <a:pt x="14" y="84"/>
                  </a:lnTo>
                  <a:lnTo>
                    <a:pt x="14" y="84"/>
                  </a:lnTo>
                  <a:lnTo>
                    <a:pt x="15" y="84"/>
                  </a:lnTo>
                  <a:lnTo>
                    <a:pt x="15" y="83"/>
                  </a:lnTo>
                  <a:lnTo>
                    <a:pt x="15" y="83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5" y="81"/>
                  </a:lnTo>
                  <a:lnTo>
                    <a:pt x="14" y="81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5" y="80"/>
                  </a:lnTo>
                  <a:lnTo>
                    <a:pt x="15" y="79"/>
                  </a:lnTo>
                  <a:lnTo>
                    <a:pt x="15" y="79"/>
                  </a:lnTo>
                  <a:lnTo>
                    <a:pt x="15" y="78"/>
                  </a:lnTo>
                  <a:lnTo>
                    <a:pt x="15" y="78"/>
                  </a:lnTo>
                  <a:lnTo>
                    <a:pt x="15" y="78"/>
                  </a:lnTo>
                  <a:lnTo>
                    <a:pt x="16" y="78"/>
                  </a:lnTo>
                  <a:lnTo>
                    <a:pt x="16" y="78"/>
                  </a:lnTo>
                  <a:lnTo>
                    <a:pt x="16" y="77"/>
                  </a:lnTo>
                  <a:lnTo>
                    <a:pt x="16" y="77"/>
                  </a:lnTo>
                  <a:lnTo>
                    <a:pt x="17" y="76"/>
                  </a:lnTo>
                  <a:lnTo>
                    <a:pt x="17" y="76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7" y="73"/>
                  </a:lnTo>
                  <a:lnTo>
                    <a:pt x="17" y="73"/>
                  </a:lnTo>
                  <a:lnTo>
                    <a:pt x="17" y="73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69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9" y="67"/>
                  </a:lnTo>
                  <a:lnTo>
                    <a:pt x="19" y="67"/>
                  </a:lnTo>
                  <a:lnTo>
                    <a:pt x="19" y="67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18" y="65"/>
                  </a:lnTo>
                  <a:lnTo>
                    <a:pt x="18" y="65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8" y="64"/>
                  </a:lnTo>
                  <a:lnTo>
                    <a:pt x="18" y="63"/>
                  </a:lnTo>
                  <a:lnTo>
                    <a:pt x="19" y="63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19" y="61"/>
                  </a:lnTo>
                  <a:lnTo>
                    <a:pt x="20" y="61"/>
                  </a:lnTo>
                  <a:lnTo>
                    <a:pt x="19" y="61"/>
                  </a:lnTo>
                  <a:lnTo>
                    <a:pt x="19" y="60"/>
                  </a:lnTo>
                  <a:lnTo>
                    <a:pt x="19" y="60"/>
                  </a:lnTo>
                  <a:lnTo>
                    <a:pt x="19" y="60"/>
                  </a:lnTo>
                  <a:lnTo>
                    <a:pt x="19" y="60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2" y="58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1" y="58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16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0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3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3" y="46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5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5" y="31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4" y="29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7" y="21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5" y="20"/>
                  </a:lnTo>
                  <a:lnTo>
                    <a:pt x="25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8" y="1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8" y="6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0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4" y="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26" name="Freeform 237"/>
            <p:cNvSpPr>
              <a:spLocks/>
            </p:cNvSpPr>
            <p:nvPr>
              <p:custDataLst>
                <p:tags r:id="rId381"/>
              </p:custDataLst>
            </p:nvPr>
          </p:nvSpPr>
          <p:spPr bwMode="auto">
            <a:xfrm>
              <a:off x="6443397" y="1443745"/>
              <a:ext cx="97801" cy="221033"/>
            </a:xfrm>
            <a:custGeom>
              <a:avLst/>
              <a:gdLst/>
              <a:ahLst/>
              <a:cxnLst>
                <a:cxn ang="0">
                  <a:pos x="1" y="110"/>
                </a:cxn>
                <a:cxn ang="0">
                  <a:pos x="1" y="107"/>
                </a:cxn>
                <a:cxn ang="0">
                  <a:pos x="2" y="104"/>
                </a:cxn>
                <a:cxn ang="0">
                  <a:pos x="2" y="102"/>
                </a:cxn>
                <a:cxn ang="0">
                  <a:pos x="2" y="100"/>
                </a:cxn>
                <a:cxn ang="0">
                  <a:pos x="2" y="98"/>
                </a:cxn>
                <a:cxn ang="0">
                  <a:pos x="4" y="95"/>
                </a:cxn>
                <a:cxn ang="0">
                  <a:pos x="4" y="94"/>
                </a:cxn>
                <a:cxn ang="0">
                  <a:pos x="5" y="92"/>
                </a:cxn>
                <a:cxn ang="0">
                  <a:pos x="8" y="90"/>
                </a:cxn>
                <a:cxn ang="0">
                  <a:pos x="8" y="89"/>
                </a:cxn>
                <a:cxn ang="0">
                  <a:pos x="10" y="87"/>
                </a:cxn>
                <a:cxn ang="0">
                  <a:pos x="10" y="84"/>
                </a:cxn>
                <a:cxn ang="0">
                  <a:pos x="10" y="82"/>
                </a:cxn>
                <a:cxn ang="0">
                  <a:pos x="11" y="80"/>
                </a:cxn>
                <a:cxn ang="0">
                  <a:pos x="12" y="79"/>
                </a:cxn>
                <a:cxn ang="0">
                  <a:pos x="14" y="77"/>
                </a:cxn>
                <a:cxn ang="0">
                  <a:pos x="16" y="76"/>
                </a:cxn>
                <a:cxn ang="0">
                  <a:pos x="17" y="75"/>
                </a:cxn>
                <a:cxn ang="0">
                  <a:pos x="20" y="74"/>
                </a:cxn>
                <a:cxn ang="0">
                  <a:pos x="20" y="72"/>
                </a:cxn>
                <a:cxn ang="0">
                  <a:pos x="20" y="71"/>
                </a:cxn>
                <a:cxn ang="0">
                  <a:pos x="22" y="69"/>
                </a:cxn>
                <a:cxn ang="0">
                  <a:pos x="24" y="67"/>
                </a:cxn>
                <a:cxn ang="0">
                  <a:pos x="24" y="64"/>
                </a:cxn>
                <a:cxn ang="0">
                  <a:pos x="24" y="64"/>
                </a:cxn>
                <a:cxn ang="0">
                  <a:pos x="26" y="62"/>
                </a:cxn>
                <a:cxn ang="0">
                  <a:pos x="24" y="60"/>
                </a:cxn>
                <a:cxn ang="0">
                  <a:pos x="27" y="60"/>
                </a:cxn>
                <a:cxn ang="0">
                  <a:pos x="28" y="58"/>
                </a:cxn>
                <a:cxn ang="0">
                  <a:pos x="30" y="56"/>
                </a:cxn>
                <a:cxn ang="0">
                  <a:pos x="31" y="52"/>
                </a:cxn>
                <a:cxn ang="0">
                  <a:pos x="31" y="50"/>
                </a:cxn>
                <a:cxn ang="0">
                  <a:pos x="32" y="48"/>
                </a:cxn>
                <a:cxn ang="0">
                  <a:pos x="31" y="45"/>
                </a:cxn>
                <a:cxn ang="0">
                  <a:pos x="31" y="42"/>
                </a:cxn>
                <a:cxn ang="0">
                  <a:pos x="32" y="41"/>
                </a:cxn>
                <a:cxn ang="0">
                  <a:pos x="33" y="40"/>
                </a:cxn>
                <a:cxn ang="0">
                  <a:pos x="35" y="39"/>
                </a:cxn>
                <a:cxn ang="0">
                  <a:pos x="36" y="37"/>
                </a:cxn>
                <a:cxn ang="0">
                  <a:pos x="37" y="37"/>
                </a:cxn>
                <a:cxn ang="0">
                  <a:pos x="36" y="35"/>
                </a:cxn>
                <a:cxn ang="0">
                  <a:pos x="34" y="35"/>
                </a:cxn>
                <a:cxn ang="0">
                  <a:pos x="33" y="31"/>
                </a:cxn>
                <a:cxn ang="0">
                  <a:pos x="32" y="30"/>
                </a:cxn>
                <a:cxn ang="0">
                  <a:pos x="31" y="28"/>
                </a:cxn>
                <a:cxn ang="0">
                  <a:pos x="32" y="25"/>
                </a:cxn>
                <a:cxn ang="0">
                  <a:pos x="35" y="24"/>
                </a:cxn>
                <a:cxn ang="0">
                  <a:pos x="36" y="24"/>
                </a:cxn>
                <a:cxn ang="0">
                  <a:pos x="38" y="21"/>
                </a:cxn>
                <a:cxn ang="0">
                  <a:pos x="42" y="20"/>
                </a:cxn>
                <a:cxn ang="0">
                  <a:pos x="43" y="18"/>
                </a:cxn>
                <a:cxn ang="0">
                  <a:pos x="44" y="16"/>
                </a:cxn>
                <a:cxn ang="0">
                  <a:pos x="45" y="14"/>
                </a:cxn>
                <a:cxn ang="0">
                  <a:pos x="49" y="14"/>
                </a:cxn>
                <a:cxn ang="0">
                  <a:pos x="49" y="12"/>
                </a:cxn>
                <a:cxn ang="0">
                  <a:pos x="48" y="9"/>
                </a:cxn>
                <a:cxn ang="0">
                  <a:pos x="48" y="5"/>
                </a:cxn>
                <a:cxn ang="0">
                  <a:pos x="50" y="2"/>
                </a:cxn>
              </a:cxnLst>
              <a:rect l="0" t="0" r="r" b="b"/>
              <a:pathLst>
                <a:path w="50" h="113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1" y="110"/>
                  </a:lnTo>
                  <a:lnTo>
                    <a:pt x="1" y="110"/>
                  </a:lnTo>
                  <a:lnTo>
                    <a:pt x="1" y="109"/>
                  </a:lnTo>
                  <a:lnTo>
                    <a:pt x="1" y="109"/>
                  </a:lnTo>
                  <a:lnTo>
                    <a:pt x="1" y="109"/>
                  </a:lnTo>
                  <a:lnTo>
                    <a:pt x="1" y="109"/>
                  </a:lnTo>
                  <a:lnTo>
                    <a:pt x="1" y="108"/>
                  </a:lnTo>
                  <a:lnTo>
                    <a:pt x="1" y="108"/>
                  </a:lnTo>
                  <a:lnTo>
                    <a:pt x="1" y="107"/>
                  </a:lnTo>
                  <a:lnTo>
                    <a:pt x="1" y="107"/>
                  </a:lnTo>
                  <a:lnTo>
                    <a:pt x="1" y="106"/>
                  </a:lnTo>
                  <a:lnTo>
                    <a:pt x="1" y="106"/>
                  </a:lnTo>
                  <a:lnTo>
                    <a:pt x="1" y="106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2" y="105"/>
                  </a:lnTo>
                  <a:lnTo>
                    <a:pt x="2" y="105"/>
                  </a:lnTo>
                  <a:lnTo>
                    <a:pt x="2" y="105"/>
                  </a:lnTo>
                  <a:lnTo>
                    <a:pt x="2" y="104"/>
                  </a:lnTo>
                  <a:lnTo>
                    <a:pt x="2" y="104"/>
                  </a:lnTo>
                  <a:lnTo>
                    <a:pt x="2" y="104"/>
                  </a:lnTo>
                  <a:lnTo>
                    <a:pt x="1" y="104"/>
                  </a:lnTo>
                  <a:lnTo>
                    <a:pt x="1" y="103"/>
                  </a:lnTo>
                  <a:lnTo>
                    <a:pt x="2" y="103"/>
                  </a:lnTo>
                  <a:lnTo>
                    <a:pt x="2" y="103"/>
                  </a:lnTo>
                  <a:lnTo>
                    <a:pt x="2" y="103"/>
                  </a:lnTo>
                  <a:lnTo>
                    <a:pt x="3" y="102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3" y="97"/>
                  </a:lnTo>
                  <a:lnTo>
                    <a:pt x="3" y="97"/>
                  </a:lnTo>
                  <a:lnTo>
                    <a:pt x="3" y="97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3" y="95"/>
                  </a:lnTo>
                  <a:lnTo>
                    <a:pt x="4" y="95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3" y="94"/>
                  </a:lnTo>
                  <a:lnTo>
                    <a:pt x="3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3"/>
                  </a:lnTo>
                  <a:lnTo>
                    <a:pt x="4" y="93"/>
                  </a:lnTo>
                  <a:lnTo>
                    <a:pt x="4" y="93"/>
                  </a:lnTo>
                  <a:lnTo>
                    <a:pt x="4" y="93"/>
                  </a:lnTo>
                  <a:lnTo>
                    <a:pt x="5" y="93"/>
                  </a:lnTo>
                  <a:lnTo>
                    <a:pt x="5" y="93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6" y="91"/>
                  </a:lnTo>
                  <a:lnTo>
                    <a:pt x="7" y="91"/>
                  </a:lnTo>
                  <a:lnTo>
                    <a:pt x="7" y="91"/>
                  </a:lnTo>
                  <a:lnTo>
                    <a:pt x="7" y="91"/>
                  </a:lnTo>
                  <a:lnTo>
                    <a:pt x="7" y="91"/>
                  </a:lnTo>
                  <a:lnTo>
                    <a:pt x="7" y="90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8" y="89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8" y="89"/>
                  </a:lnTo>
                  <a:lnTo>
                    <a:pt x="8" y="89"/>
                  </a:lnTo>
                  <a:lnTo>
                    <a:pt x="8" y="89"/>
                  </a:lnTo>
                  <a:lnTo>
                    <a:pt x="8" y="89"/>
                  </a:lnTo>
                  <a:lnTo>
                    <a:pt x="8" y="89"/>
                  </a:lnTo>
                  <a:lnTo>
                    <a:pt x="8" y="88"/>
                  </a:lnTo>
                  <a:lnTo>
                    <a:pt x="8" y="88"/>
                  </a:lnTo>
                  <a:lnTo>
                    <a:pt x="8" y="87"/>
                  </a:lnTo>
                  <a:lnTo>
                    <a:pt x="8" y="87"/>
                  </a:lnTo>
                  <a:lnTo>
                    <a:pt x="8" y="87"/>
                  </a:lnTo>
                  <a:lnTo>
                    <a:pt x="9" y="87"/>
                  </a:lnTo>
                  <a:lnTo>
                    <a:pt x="9" y="87"/>
                  </a:lnTo>
                  <a:lnTo>
                    <a:pt x="9" y="87"/>
                  </a:lnTo>
                  <a:lnTo>
                    <a:pt x="10" y="87"/>
                  </a:lnTo>
                  <a:lnTo>
                    <a:pt x="9" y="87"/>
                  </a:lnTo>
                  <a:lnTo>
                    <a:pt x="9" y="87"/>
                  </a:lnTo>
                  <a:lnTo>
                    <a:pt x="9" y="86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9" y="85"/>
                  </a:lnTo>
                  <a:lnTo>
                    <a:pt x="10" y="85"/>
                  </a:lnTo>
                  <a:lnTo>
                    <a:pt x="10" y="85"/>
                  </a:lnTo>
                  <a:lnTo>
                    <a:pt x="10" y="85"/>
                  </a:lnTo>
                  <a:lnTo>
                    <a:pt x="10" y="84"/>
                  </a:lnTo>
                  <a:lnTo>
                    <a:pt x="10" y="84"/>
                  </a:lnTo>
                  <a:lnTo>
                    <a:pt x="9" y="84"/>
                  </a:lnTo>
                  <a:lnTo>
                    <a:pt x="9" y="84"/>
                  </a:lnTo>
                  <a:lnTo>
                    <a:pt x="9" y="84"/>
                  </a:lnTo>
                  <a:lnTo>
                    <a:pt x="9" y="83"/>
                  </a:lnTo>
                  <a:lnTo>
                    <a:pt x="9" y="83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0" y="81"/>
                  </a:lnTo>
                  <a:lnTo>
                    <a:pt x="10" y="81"/>
                  </a:lnTo>
                  <a:lnTo>
                    <a:pt x="10" y="81"/>
                  </a:lnTo>
                  <a:lnTo>
                    <a:pt x="11" y="81"/>
                  </a:lnTo>
                  <a:lnTo>
                    <a:pt x="11" y="80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10" y="79"/>
                  </a:lnTo>
                  <a:lnTo>
                    <a:pt x="11" y="80"/>
                  </a:lnTo>
                  <a:lnTo>
                    <a:pt x="11" y="80"/>
                  </a:lnTo>
                  <a:lnTo>
                    <a:pt x="11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78"/>
                  </a:lnTo>
                  <a:lnTo>
                    <a:pt x="12" y="79"/>
                  </a:lnTo>
                  <a:lnTo>
                    <a:pt x="12" y="78"/>
                  </a:lnTo>
                  <a:lnTo>
                    <a:pt x="12" y="79"/>
                  </a:lnTo>
                  <a:lnTo>
                    <a:pt x="12" y="78"/>
                  </a:lnTo>
                  <a:lnTo>
                    <a:pt x="12" y="79"/>
                  </a:lnTo>
                  <a:lnTo>
                    <a:pt x="13" y="79"/>
                  </a:lnTo>
                  <a:lnTo>
                    <a:pt x="13" y="79"/>
                  </a:lnTo>
                  <a:lnTo>
                    <a:pt x="13" y="78"/>
                  </a:lnTo>
                  <a:lnTo>
                    <a:pt x="13" y="78"/>
                  </a:lnTo>
                  <a:lnTo>
                    <a:pt x="13" y="78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4" y="77"/>
                  </a:lnTo>
                  <a:lnTo>
                    <a:pt x="14" y="77"/>
                  </a:lnTo>
                  <a:lnTo>
                    <a:pt x="14" y="76"/>
                  </a:lnTo>
                  <a:lnTo>
                    <a:pt x="14" y="76"/>
                  </a:lnTo>
                  <a:lnTo>
                    <a:pt x="14" y="77"/>
                  </a:lnTo>
                  <a:lnTo>
                    <a:pt x="15" y="77"/>
                  </a:lnTo>
                  <a:lnTo>
                    <a:pt x="15" y="77"/>
                  </a:lnTo>
                  <a:lnTo>
                    <a:pt x="15" y="77"/>
                  </a:lnTo>
                  <a:lnTo>
                    <a:pt x="15" y="77"/>
                  </a:lnTo>
                  <a:lnTo>
                    <a:pt x="15" y="77"/>
                  </a:lnTo>
                  <a:lnTo>
                    <a:pt x="16" y="76"/>
                  </a:lnTo>
                  <a:lnTo>
                    <a:pt x="15" y="76"/>
                  </a:lnTo>
                  <a:lnTo>
                    <a:pt x="15" y="75"/>
                  </a:lnTo>
                  <a:lnTo>
                    <a:pt x="16" y="75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7" y="76"/>
                  </a:lnTo>
                  <a:lnTo>
                    <a:pt x="17" y="76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8" y="75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0" y="74"/>
                  </a:lnTo>
                  <a:lnTo>
                    <a:pt x="20" y="73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1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21" y="69"/>
                  </a:lnTo>
                  <a:lnTo>
                    <a:pt x="21" y="69"/>
                  </a:lnTo>
                  <a:lnTo>
                    <a:pt x="21" y="69"/>
                  </a:lnTo>
                  <a:lnTo>
                    <a:pt x="21" y="69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4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5"/>
                  </a:lnTo>
                  <a:lnTo>
                    <a:pt x="24" y="65"/>
                  </a:lnTo>
                  <a:lnTo>
                    <a:pt x="24" y="65"/>
                  </a:lnTo>
                  <a:lnTo>
                    <a:pt x="24" y="64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5"/>
                  </a:lnTo>
                  <a:lnTo>
                    <a:pt x="24" y="64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5" y="62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7" y="59"/>
                  </a:lnTo>
                  <a:lnTo>
                    <a:pt x="27" y="59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7"/>
                  </a:lnTo>
                  <a:lnTo>
                    <a:pt x="30" y="57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1" y="53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30" y="52"/>
                  </a:lnTo>
                  <a:lnTo>
                    <a:pt x="31" y="52"/>
                  </a:lnTo>
                  <a:lnTo>
                    <a:pt x="31" y="51"/>
                  </a:lnTo>
                  <a:lnTo>
                    <a:pt x="31" y="51"/>
                  </a:lnTo>
                  <a:lnTo>
                    <a:pt x="31" y="51"/>
                  </a:lnTo>
                  <a:lnTo>
                    <a:pt x="31" y="51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1" y="44"/>
                  </a:lnTo>
                  <a:lnTo>
                    <a:pt x="31" y="44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0" y="41"/>
                  </a:lnTo>
                  <a:lnTo>
                    <a:pt x="30" y="41"/>
                  </a:lnTo>
                  <a:lnTo>
                    <a:pt x="30" y="41"/>
                  </a:lnTo>
                  <a:lnTo>
                    <a:pt x="31" y="41"/>
                  </a:lnTo>
                  <a:lnTo>
                    <a:pt x="31" y="40"/>
                  </a:lnTo>
                  <a:lnTo>
                    <a:pt x="31" y="40"/>
                  </a:lnTo>
                  <a:lnTo>
                    <a:pt x="31" y="41"/>
                  </a:lnTo>
                  <a:lnTo>
                    <a:pt x="32" y="41"/>
                  </a:lnTo>
                  <a:lnTo>
                    <a:pt x="32" y="41"/>
                  </a:lnTo>
                  <a:lnTo>
                    <a:pt x="32" y="41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6" y="37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2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3" y="26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3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6" y="22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7" y="24"/>
                  </a:lnTo>
                  <a:lnTo>
                    <a:pt x="37" y="24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5" y="18"/>
                  </a:lnTo>
                  <a:lnTo>
                    <a:pt x="45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3" y="16"/>
                  </a:lnTo>
                  <a:lnTo>
                    <a:pt x="43" y="15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5" y="15"/>
                  </a:lnTo>
                  <a:lnTo>
                    <a:pt x="46" y="15"/>
                  </a:lnTo>
                  <a:lnTo>
                    <a:pt x="46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8" y="12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27" name="Freeform 238"/>
            <p:cNvSpPr>
              <a:spLocks/>
            </p:cNvSpPr>
            <p:nvPr>
              <p:custDataLst>
                <p:tags r:id="rId382"/>
              </p:custDataLst>
            </p:nvPr>
          </p:nvSpPr>
          <p:spPr bwMode="auto">
            <a:xfrm>
              <a:off x="6275179" y="1664773"/>
              <a:ext cx="168219" cy="170177"/>
            </a:xfrm>
            <a:custGeom>
              <a:avLst/>
              <a:gdLst/>
              <a:ahLst/>
              <a:cxnLst>
                <a:cxn ang="0">
                  <a:pos x="1" y="86"/>
                </a:cxn>
                <a:cxn ang="0">
                  <a:pos x="3" y="84"/>
                </a:cxn>
                <a:cxn ang="0">
                  <a:pos x="5" y="83"/>
                </a:cxn>
                <a:cxn ang="0">
                  <a:pos x="7" y="81"/>
                </a:cxn>
                <a:cxn ang="0">
                  <a:pos x="9" y="80"/>
                </a:cxn>
                <a:cxn ang="0">
                  <a:pos x="12" y="77"/>
                </a:cxn>
                <a:cxn ang="0">
                  <a:pos x="14" y="76"/>
                </a:cxn>
                <a:cxn ang="0">
                  <a:pos x="16" y="74"/>
                </a:cxn>
                <a:cxn ang="0">
                  <a:pos x="17" y="73"/>
                </a:cxn>
                <a:cxn ang="0">
                  <a:pos x="19" y="71"/>
                </a:cxn>
                <a:cxn ang="0">
                  <a:pos x="21" y="70"/>
                </a:cxn>
                <a:cxn ang="0">
                  <a:pos x="23" y="68"/>
                </a:cxn>
                <a:cxn ang="0">
                  <a:pos x="25" y="67"/>
                </a:cxn>
                <a:cxn ang="0">
                  <a:pos x="26" y="65"/>
                </a:cxn>
                <a:cxn ang="0">
                  <a:pos x="28" y="64"/>
                </a:cxn>
                <a:cxn ang="0">
                  <a:pos x="31" y="62"/>
                </a:cxn>
                <a:cxn ang="0">
                  <a:pos x="32" y="61"/>
                </a:cxn>
                <a:cxn ang="0">
                  <a:pos x="35" y="62"/>
                </a:cxn>
                <a:cxn ang="0">
                  <a:pos x="36" y="62"/>
                </a:cxn>
                <a:cxn ang="0">
                  <a:pos x="38" y="62"/>
                </a:cxn>
                <a:cxn ang="0">
                  <a:pos x="41" y="62"/>
                </a:cxn>
                <a:cxn ang="0">
                  <a:pos x="42" y="60"/>
                </a:cxn>
                <a:cxn ang="0">
                  <a:pos x="44" y="59"/>
                </a:cxn>
                <a:cxn ang="0">
                  <a:pos x="47" y="57"/>
                </a:cxn>
                <a:cxn ang="0">
                  <a:pos x="48" y="54"/>
                </a:cxn>
                <a:cxn ang="0">
                  <a:pos x="49" y="52"/>
                </a:cxn>
                <a:cxn ang="0">
                  <a:pos x="51" y="51"/>
                </a:cxn>
                <a:cxn ang="0">
                  <a:pos x="52" y="49"/>
                </a:cxn>
                <a:cxn ang="0">
                  <a:pos x="53" y="46"/>
                </a:cxn>
                <a:cxn ang="0">
                  <a:pos x="55" y="44"/>
                </a:cxn>
                <a:cxn ang="0">
                  <a:pos x="56" y="41"/>
                </a:cxn>
                <a:cxn ang="0">
                  <a:pos x="56" y="40"/>
                </a:cxn>
                <a:cxn ang="0">
                  <a:pos x="58" y="38"/>
                </a:cxn>
                <a:cxn ang="0">
                  <a:pos x="59" y="38"/>
                </a:cxn>
                <a:cxn ang="0">
                  <a:pos x="60" y="36"/>
                </a:cxn>
                <a:cxn ang="0">
                  <a:pos x="63" y="35"/>
                </a:cxn>
                <a:cxn ang="0">
                  <a:pos x="63" y="33"/>
                </a:cxn>
                <a:cxn ang="0">
                  <a:pos x="64" y="31"/>
                </a:cxn>
                <a:cxn ang="0">
                  <a:pos x="64" y="29"/>
                </a:cxn>
                <a:cxn ang="0">
                  <a:pos x="65" y="28"/>
                </a:cxn>
                <a:cxn ang="0">
                  <a:pos x="65" y="25"/>
                </a:cxn>
                <a:cxn ang="0">
                  <a:pos x="66" y="22"/>
                </a:cxn>
                <a:cxn ang="0">
                  <a:pos x="67" y="20"/>
                </a:cxn>
                <a:cxn ang="0">
                  <a:pos x="68" y="19"/>
                </a:cxn>
                <a:cxn ang="0">
                  <a:pos x="69" y="18"/>
                </a:cxn>
                <a:cxn ang="0">
                  <a:pos x="72" y="17"/>
                </a:cxn>
                <a:cxn ang="0">
                  <a:pos x="74" y="15"/>
                </a:cxn>
                <a:cxn ang="0">
                  <a:pos x="76" y="14"/>
                </a:cxn>
                <a:cxn ang="0">
                  <a:pos x="78" y="13"/>
                </a:cxn>
                <a:cxn ang="0">
                  <a:pos x="78" y="11"/>
                </a:cxn>
                <a:cxn ang="0">
                  <a:pos x="80" y="9"/>
                </a:cxn>
                <a:cxn ang="0">
                  <a:pos x="81" y="7"/>
                </a:cxn>
                <a:cxn ang="0">
                  <a:pos x="82" y="6"/>
                </a:cxn>
                <a:cxn ang="0">
                  <a:pos x="85" y="4"/>
                </a:cxn>
                <a:cxn ang="0">
                  <a:pos x="85" y="2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86"/>
                  </a:lnTo>
                  <a:lnTo>
                    <a:pt x="1" y="86"/>
                  </a:lnTo>
                  <a:lnTo>
                    <a:pt x="1" y="86"/>
                  </a:lnTo>
                  <a:lnTo>
                    <a:pt x="2" y="86"/>
                  </a:lnTo>
                  <a:lnTo>
                    <a:pt x="2" y="85"/>
                  </a:lnTo>
                  <a:lnTo>
                    <a:pt x="2" y="85"/>
                  </a:lnTo>
                  <a:lnTo>
                    <a:pt x="2" y="85"/>
                  </a:lnTo>
                  <a:lnTo>
                    <a:pt x="3" y="85"/>
                  </a:lnTo>
                  <a:lnTo>
                    <a:pt x="3" y="84"/>
                  </a:lnTo>
                  <a:lnTo>
                    <a:pt x="3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3"/>
                  </a:lnTo>
                  <a:lnTo>
                    <a:pt x="5" y="83"/>
                  </a:lnTo>
                  <a:lnTo>
                    <a:pt x="5" y="83"/>
                  </a:lnTo>
                  <a:lnTo>
                    <a:pt x="5" y="83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8" y="81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10" y="79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2" y="78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4" y="76"/>
                  </a:lnTo>
                  <a:lnTo>
                    <a:pt x="14" y="76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5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3"/>
                  </a:lnTo>
                  <a:lnTo>
                    <a:pt x="17" y="73"/>
                  </a:lnTo>
                  <a:lnTo>
                    <a:pt x="17" y="73"/>
                  </a:lnTo>
                  <a:lnTo>
                    <a:pt x="17" y="73"/>
                  </a:lnTo>
                  <a:lnTo>
                    <a:pt x="17" y="73"/>
                  </a:lnTo>
                  <a:lnTo>
                    <a:pt x="17" y="73"/>
                  </a:lnTo>
                  <a:lnTo>
                    <a:pt x="18" y="73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9" y="72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0" y="70"/>
                  </a:lnTo>
                  <a:lnTo>
                    <a:pt x="21" y="70"/>
                  </a:lnTo>
                  <a:lnTo>
                    <a:pt x="21" y="70"/>
                  </a:lnTo>
                  <a:lnTo>
                    <a:pt x="22" y="70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3" y="69"/>
                  </a:lnTo>
                  <a:lnTo>
                    <a:pt x="23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6" y="65"/>
                  </a:lnTo>
                  <a:lnTo>
                    <a:pt x="27" y="65"/>
                  </a:lnTo>
                  <a:lnTo>
                    <a:pt x="27" y="65"/>
                  </a:lnTo>
                  <a:lnTo>
                    <a:pt x="28" y="65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9" y="64"/>
                  </a:lnTo>
                  <a:lnTo>
                    <a:pt x="29" y="64"/>
                  </a:lnTo>
                  <a:lnTo>
                    <a:pt x="29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2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4" y="61"/>
                  </a:lnTo>
                  <a:lnTo>
                    <a:pt x="34" y="61"/>
                  </a:lnTo>
                  <a:lnTo>
                    <a:pt x="35" y="61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5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7" y="62"/>
                  </a:lnTo>
                  <a:lnTo>
                    <a:pt x="37" y="62"/>
                  </a:lnTo>
                  <a:lnTo>
                    <a:pt x="37" y="62"/>
                  </a:lnTo>
                  <a:lnTo>
                    <a:pt x="38" y="62"/>
                  </a:lnTo>
                  <a:lnTo>
                    <a:pt x="38" y="62"/>
                  </a:lnTo>
                  <a:lnTo>
                    <a:pt x="38" y="62"/>
                  </a:lnTo>
                  <a:lnTo>
                    <a:pt x="38" y="62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41" y="62"/>
                  </a:lnTo>
                  <a:lnTo>
                    <a:pt x="41" y="62"/>
                  </a:lnTo>
                  <a:lnTo>
                    <a:pt x="41" y="62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61"/>
                  </a:lnTo>
                  <a:lnTo>
                    <a:pt x="42" y="61"/>
                  </a:lnTo>
                  <a:lnTo>
                    <a:pt x="42" y="60"/>
                  </a:lnTo>
                  <a:lnTo>
                    <a:pt x="43" y="60"/>
                  </a:lnTo>
                  <a:lnTo>
                    <a:pt x="43" y="60"/>
                  </a:lnTo>
                  <a:lnTo>
                    <a:pt x="43" y="60"/>
                  </a:lnTo>
                  <a:lnTo>
                    <a:pt x="44" y="60"/>
                  </a:lnTo>
                  <a:lnTo>
                    <a:pt x="44" y="59"/>
                  </a:lnTo>
                  <a:lnTo>
                    <a:pt x="44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5" y="58"/>
                  </a:lnTo>
                  <a:lnTo>
                    <a:pt x="46" y="58"/>
                  </a:lnTo>
                  <a:lnTo>
                    <a:pt x="46" y="58"/>
                  </a:lnTo>
                  <a:lnTo>
                    <a:pt x="46" y="57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8" y="56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49" y="54"/>
                  </a:lnTo>
                  <a:lnTo>
                    <a:pt x="49" y="53"/>
                  </a:lnTo>
                  <a:lnTo>
                    <a:pt x="49" y="53"/>
                  </a:lnTo>
                  <a:lnTo>
                    <a:pt x="49" y="53"/>
                  </a:lnTo>
                  <a:lnTo>
                    <a:pt x="49" y="52"/>
                  </a:lnTo>
                  <a:lnTo>
                    <a:pt x="49" y="52"/>
                  </a:lnTo>
                  <a:lnTo>
                    <a:pt x="49" y="52"/>
                  </a:lnTo>
                  <a:lnTo>
                    <a:pt x="49" y="51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1" y="49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2" y="48"/>
                  </a:lnTo>
                  <a:lnTo>
                    <a:pt x="53" y="48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4" y="44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5" y="43"/>
                  </a:lnTo>
                  <a:lnTo>
                    <a:pt x="56" y="43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39"/>
                  </a:lnTo>
                  <a:lnTo>
                    <a:pt x="56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59" y="37"/>
                  </a:lnTo>
                  <a:lnTo>
                    <a:pt x="59" y="38"/>
                  </a:lnTo>
                  <a:lnTo>
                    <a:pt x="59" y="38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63" y="35"/>
                  </a:lnTo>
                  <a:lnTo>
                    <a:pt x="63" y="34"/>
                  </a:lnTo>
                  <a:lnTo>
                    <a:pt x="63" y="34"/>
                  </a:lnTo>
                  <a:lnTo>
                    <a:pt x="63" y="34"/>
                  </a:lnTo>
                  <a:lnTo>
                    <a:pt x="63" y="34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0"/>
                  </a:lnTo>
                  <a:lnTo>
                    <a:pt x="64" y="30"/>
                  </a:lnTo>
                  <a:lnTo>
                    <a:pt x="64" y="30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5" y="25"/>
                  </a:lnTo>
                  <a:lnTo>
                    <a:pt x="65" y="25"/>
                  </a:lnTo>
                  <a:lnTo>
                    <a:pt x="65" y="25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7" y="22"/>
                  </a:lnTo>
                  <a:lnTo>
                    <a:pt x="66" y="22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66" y="20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68" y="19"/>
                  </a:lnTo>
                  <a:lnTo>
                    <a:pt x="68" y="19"/>
                  </a:lnTo>
                  <a:lnTo>
                    <a:pt x="68" y="19"/>
                  </a:lnTo>
                  <a:lnTo>
                    <a:pt x="68" y="20"/>
                  </a:lnTo>
                  <a:lnTo>
                    <a:pt x="69" y="20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2" y="18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2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4" y="15"/>
                  </a:lnTo>
                  <a:lnTo>
                    <a:pt x="74" y="15"/>
                  </a:lnTo>
                  <a:lnTo>
                    <a:pt x="74" y="15"/>
                  </a:lnTo>
                  <a:lnTo>
                    <a:pt x="74" y="15"/>
                  </a:lnTo>
                  <a:lnTo>
                    <a:pt x="75" y="15"/>
                  </a:lnTo>
                  <a:lnTo>
                    <a:pt x="75" y="15"/>
                  </a:lnTo>
                  <a:lnTo>
                    <a:pt x="75" y="14"/>
                  </a:lnTo>
                  <a:lnTo>
                    <a:pt x="75" y="14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78" y="13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80" y="9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5"/>
                  </a:lnTo>
                  <a:lnTo>
                    <a:pt x="84" y="5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5" y="4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28" name="Freeform 239"/>
            <p:cNvSpPr>
              <a:spLocks/>
            </p:cNvSpPr>
            <p:nvPr>
              <p:custDataLst>
                <p:tags r:id="rId383"/>
              </p:custDataLst>
            </p:nvPr>
          </p:nvSpPr>
          <p:spPr bwMode="auto">
            <a:xfrm>
              <a:off x="5901576" y="2850135"/>
              <a:ext cx="86065" cy="193650"/>
            </a:xfrm>
            <a:custGeom>
              <a:avLst/>
              <a:gdLst/>
              <a:ahLst/>
              <a:cxnLst>
                <a:cxn ang="0">
                  <a:pos x="36" y="82"/>
                </a:cxn>
                <a:cxn ang="0">
                  <a:pos x="36" y="79"/>
                </a:cxn>
                <a:cxn ang="0">
                  <a:pos x="39" y="77"/>
                </a:cxn>
                <a:cxn ang="0">
                  <a:pos x="39" y="76"/>
                </a:cxn>
                <a:cxn ang="0">
                  <a:pos x="38" y="74"/>
                </a:cxn>
                <a:cxn ang="0">
                  <a:pos x="39" y="69"/>
                </a:cxn>
                <a:cxn ang="0">
                  <a:pos x="43" y="67"/>
                </a:cxn>
                <a:cxn ang="0">
                  <a:pos x="44" y="64"/>
                </a:cxn>
                <a:cxn ang="0">
                  <a:pos x="41" y="66"/>
                </a:cxn>
                <a:cxn ang="0">
                  <a:pos x="41" y="66"/>
                </a:cxn>
                <a:cxn ang="0">
                  <a:pos x="38" y="68"/>
                </a:cxn>
                <a:cxn ang="0">
                  <a:pos x="34" y="70"/>
                </a:cxn>
                <a:cxn ang="0">
                  <a:pos x="30" y="72"/>
                </a:cxn>
                <a:cxn ang="0">
                  <a:pos x="30" y="73"/>
                </a:cxn>
                <a:cxn ang="0">
                  <a:pos x="28" y="75"/>
                </a:cxn>
                <a:cxn ang="0">
                  <a:pos x="27" y="77"/>
                </a:cxn>
                <a:cxn ang="0">
                  <a:pos x="25" y="79"/>
                </a:cxn>
                <a:cxn ang="0">
                  <a:pos x="24" y="81"/>
                </a:cxn>
                <a:cxn ang="0">
                  <a:pos x="22" y="83"/>
                </a:cxn>
                <a:cxn ang="0">
                  <a:pos x="22" y="84"/>
                </a:cxn>
                <a:cxn ang="0">
                  <a:pos x="21" y="87"/>
                </a:cxn>
                <a:cxn ang="0">
                  <a:pos x="19" y="88"/>
                </a:cxn>
                <a:cxn ang="0">
                  <a:pos x="18" y="90"/>
                </a:cxn>
                <a:cxn ang="0">
                  <a:pos x="18" y="93"/>
                </a:cxn>
                <a:cxn ang="0">
                  <a:pos x="18" y="96"/>
                </a:cxn>
                <a:cxn ang="0">
                  <a:pos x="16" y="99"/>
                </a:cxn>
                <a:cxn ang="0">
                  <a:pos x="13" y="98"/>
                </a:cxn>
                <a:cxn ang="0">
                  <a:pos x="9" y="97"/>
                </a:cxn>
                <a:cxn ang="0">
                  <a:pos x="10" y="95"/>
                </a:cxn>
                <a:cxn ang="0">
                  <a:pos x="7" y="95"/>
                </a:cxn>
                <a:cxn ang="0">
                  <a:pos x="6" y="93"/>
                </a:cxn>
                <a:cxn ang="0">
                  <a:pos x="7" y="89"/>
                </a:cxn>
                <a:cxn ang="0">
                  <a:pos x="6" y="87"/>
                </a:cxn>
                <a:cxn ang="0">
                  <a:pos x="6" y="84"/>
                </a:cxn>
                <a:cxn ang="0">
                  <a:pos x="2" y="83"/>
                </a:cxn>
                <a:cxn ang="0">
                  <a:pos x="2" y="79"/>
                </a:cxn>
                <a:cxn ang="0">
                  <a:pos x="4" y="77"/>
                </a:cxn>
                <a:cxn ang="0">
                  <a:pos x="5" y="74"/>
                </a:cxn>
                <a:cxn ang="0">
                  <a:pos x="6" y="70"/>
                </a:cxn>
                <a:cxn ang="0">
                  <a:pos x="7" y="68"/>
                </a:cxn>
                <a:cxn ang="0">
                  <a:pos x="7" y="66"/>
                </a:cxn>
                <a:cxn ang="0">
                  <a:pos x="7" y="62"/>
                </a:cxn>
                <a:cxn ang="0">
                  <a:pos x="6" y="59"/>
                </a:cxn>
                <a:cxn ang="0">
                  <a:pos x="6" y="55"/>
                </a:cxn>
                <a:cxn ang="0">
                  <a:pos x="6" y="53"/>
                </a:cxn>
                <a:cxn ang="0">
                  <a:pos x="5" y="50"/>
                </a:cxn>
                <a:cxn ang="0">
                  <a:pos x="3" y="48"/>
                </a:cxn>
                <a:cxn ang="0">
                  <a:pos x="4" y="43"/>
                </a:cxn>
                <a:cxn ang="0">
                  <a:pos x="4" y="40"/>
                </a:cxn>
                <a:cxn ang="0">
                  <a:pos x="4" y="37"/>
                </a:cxn>
                <a:cxn ang="0">
                  <a:pos x="3" y="33"/>
                </a:cxn>
                <a:cxn ang="0">
                  <a:pos x="5" y="30"/>
                </a:cxn>
                <a:cxn ang="0">
                  <a:pos x="4" y="26"/>
                </a:cxn>
                <a:cxn ang="0">
                  <a:pos x="6" y="23"/>
                </a:cxn>
                <a:cxn ang="0">
                  <a:pos x="3" y="20"/>
                </a:cxn>
                <a:cxn ang="0">
                  <a:pos x="1" y="15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4" y="4"/>
                </a:cxn>
              </a:cxnLst>
              <a:rect l="0" t="0" r="r" b="b"/>
              <a:pathLst>
                <a:path w="44" h="99">
                  <a:moveTo>
                    <a:pt x="34" y="84"/>
                  </a:moveTo>
                  <a:lnTo>
                    <a:pt x="35" y="84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5" y="82"/>
                  </a:lnTo>
                  <a:lnTo>
                    <a:pt x="36" y="82"/>
                  </a:lnTo>
                  <a:lnTo>
                    <a:pt x="36" y="81"/>
                  </a:lnTo>
                  <a:lnTo>
                    <a:pt x="36" y="81"/>
                  </a:lnTo>
                  <a:lnTo>
                    <a:pt x="36" y="82"/>
                  </a:lnTo>
                  <a:lnTo>
                    <a:pt x="36" y="81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80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6" y="79"/>
                  </a:lnTo>
                  <a:lnTo>
                    <a:pt x="36" y="79"/>
                  </a:lnTo>
                  <a:lnTo>
                    <a:pt x="36" y="79"/>
                  </a:lnTo>
                  <a:lnTo>
                    <a:pt x="36" y="78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9" y="77"/>
                  </a:lnTo>
                  <a:lnTo>
                    <a:pt x="39" y="77"/>
                  </a:lnTo>
                  <a:lnTo>
                    <a:pt x="39" y="77"/>
                  </a:lnTo>
                  <a:lnTo>
                    <a:pt x="40" y="77"/>
                  </a:lnTo>
                  <a:lnTo>
                    <a:pt x="40" y="77"/>
                  </a:lnTo>
                  <a:lnTo>
                    <a:pt x="40" y="77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39" y="76"/>
                  </a:lnTo>
                  <a:lnTo>
                    <a:pt x="39" y="76"/>
                  </a:lnTo>
                  <a:lnTo>
                    <a:pt x="39" y="77"/>
                  </a:lnTo>
                  <a:lnTo>
                    <a:pt x="39" y="77"/>
                  </a:lnTo>
                  <a:lnTo>
                    <a:pt x="39" y="76"/>
                  </a:lnTo>
                  <a:lnTo>
                    <a:pt x="39" y="76"/>
                  </a:lnTo>
                  <a:lnTo>
                    <a:pt x="39" y="75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8" y="73"/>
                  </a:lnTo>
                  <a:lnTo>
                    <a:pt x="38" y="73"/>
                  </a:lnTo>
                  <a:lnTo>
                    <a:pt x="38" y="72"/>
                  </a:lnTo>
                  <a:lnTo>
                    <a:pt x="38" y="72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9" y="70"/>
                  </a:lnTo>
                  <a:lnTo>
                    <a:pt x="39" y="70"/>
                  </a:lnTo>
                  <a:lnTo>
                    <a:pt x="39" y="70"/>
                  </a:lnTo>
                  <a:lnTo>
                    <a:pt x="39" y="69"/>
                  </a:lnTo>
                  <a:lnTo>
                    <a:pt x="39" y="69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1" y="68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3" y="66"/>
                  </a:lnTo>
                  <a:lnTo>
                    <a:pt x="43" y="66"/>
                  </a:lnTo>
                  <a:lnTo>
                    <a:pt x="43" y="66"/>
                  </a:lnTo>
                  <a:lnTo>
                    <a:pt x="43" y="66"/>
                  </a:lnTo>
                  <a:lnTo>
                    <a:pt x="43" y="65"/>
                  </a:lnTo>
                  <a:lnTo>
                    <a:pt x="43" y="65"/>
                  </a:lnTo>
                  <a:lnTo>
                    <a:pt x="43" y="64"/>
                  </a:lnTo>
                  <a:lnTo>
                    <a:pt x="43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3" y="64"/>
                  </a:lnTo>
                  <a:lnTo>
                    <a:pt x="43" y="64"/>
                  </a:lnTo>
                  <a:lnTo>
                    <a:pt x="42" y="64"/>
                  </a:lnTo>
                  <a:lnTo>
                    <a:pt x="42" y="64"/>
                  </a:lnTo>
                  <a:lnTo>
                    <a:pt x="42" y="65"/>
                  </a:lnTo>
                  <a:lnTo>
                    <a:pt x="42" y="65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0" y="65"/>
                  </a:lnTo>
                  <a:lnTo>
                    <a:pt x="40" y="65"/>
                  </a:lnTo>
                  <a:lnTo>
                    <a:pt x="40" y="65"/>
                  </a:lnTo>
                  <a:lnTo>
                    <a:pt x="40" y="65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9" y="66"/>
                  </a:lnTo>
                  <a:lnTo>
                    <a:pt x="39" y="67"/>
                  </a:lnTo>
                  <a:lnTo>
                    <a:pt x="38" y="67"/>
                  </a:lnTo>
                  <a:lnTo>
                    <a:pt x="39" y="67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7" y="68"/>
                  </a:lnTo>
                  <a:lnTo>
                    <a:pt x="37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6" y="69"/>
                  </a:lnTo>
                  <a:lnTo>
                    <a:pt x="36" y="69"/>
                  </a:lnTo>
                  <a:lnTo>
                    <a:pt x="35" y="70"/>
                  </a:lnTo>
                  <a:lnTo>
                    <a:pt x="35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3" y="70"/>
                  </a:lnTo>
                  <a:lnTo>
                    <a:pt x="33" y="71"/>
                  </a:lnTo>
                  <a:lnTo>
                    <a:pt x="32" y="71"/>
                  </a:lnTo>
                  <a:lnTo>
                    <a:pt x="32" y="71"/>
                  </a:lnTo>
                  <a:lnTo>
                    <a:pt x="31" y="71"/>
                  </a:lnTo>
                  <a:lnTo>
                    <a:pt x="31" y="72"/>
                  </a:lnTo>
                  <a:lnTo>
                    <a:pt x="31" y="72"/>
                  </a:lnTo>
                  <a:lnTo>
                    <a:pt x="30" y="72"/>
                  </a:lnTo>
                  <a:lnTo>
                    <a:pt x="31" y="72"/>
                  </a:lnTo>
                  <a:lnTo>
                    <a:pt x="31" y="72"/>
                  </a:lnTo>
                  <a:lnTo>
                    <a:pt x="31" y="73"/>
                  </a:lnTo>
                  <a:lnTo>
                    <a:pt x="31" y="73"/>
                  </a:lnTo>
                  <a:lnTo>
                    <a:pt x="31" y="73"/>
                  </a:lnTo>
                  <a:lnTo>
                    <a:pt x="31" y="73"/>
                  </a:lnTo>
                  <a:lnTo>
                    <a:pt x="30" y="73"/>
                  </a:lnTo>
                  <a:lnTo>
                    <a:pt x="30" y="73"/>
                  </a:lnTo>
                  <a:lnTo>
                    <a:pt x="29" y="73"/>
                  </a:lnTo>
                  <a:lnTo>
                    <a:pt x="30" y="73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5"/>
                  </a:lnTo>
                  <a:lnTo>
                    <a:pt x="29" y="75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29" y="75"/>
                  </a:lnTo>
                  <a:lnTo>
                    <a:pt x="29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7" y="75"/>
                  </a:lnTo>
                  <a:lnTo>
                    <a:pt x="27" y="75"/>
                  </a:lnTo>
                  <a:lnTo>
                    <a:pt x="28" y="76"/>
                  </a:lnTo>
                  <a:lnTo>
                    <a:pt x="27" y="76"/>
                  </a:lnTo>
                  <a:lnTo>
                    <a:pt x="27" y="76"/>
                  </a:lnTo>
                  <a:lnTo>
                    <a:pt x="27" y="76"/>
                  </a:lnTo>
                  <a:lnTo>
                    <a:pt x="27" y="77"/>
                  </a:lnTo>
                  <a:lnTo>
                    <a:pt x="27" y="77"/>
                  </a:lnTo>
                  <a:lnTo>
                    <a:pt x="27" y="77"/>
                  </a:lnTo>
                  <a:lnTo>
                    <a:pt x="27" y="77"/>
                  </a:lnTo>
                  <a:lnTo>
                    <a:pt x="26" y="77"/>
                  </a:lnTo>
                  <a:lnTo>
                    <a:pt x="26" y="77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6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4" y="79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25" y="81"/>
                  </a:lnTo>
                  <a:lnTo>
                    <a:pt x="24" y="80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3" y="84"/>
                  </a:lnTo>
                  <a:lnTo>
                    <a:pt x="23" y="83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1" y="84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6"/>
                  </a:lnTo>
                  <a:lnTo>
                    <a:pt x="22" y="86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0" y="87"/>
                  </a:lnTo>
                  <a:lnTo>
                    <a:pt x="20" y="87"/>
                  </a:lnTo>
                  <a:lnTo>
                    <a:pt x="20" y="87"/>
                  </a:lnTo>
                  <a:lnTo>
                    <a:pt x="20" y="87"/>
                  </a:lnTo>
                  <a:lnTo>
                    <a:pt x="20" y="88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8" y="88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89"/>
                  </a:lnTo>
                  <a:lnTo>
                    <a:pt x="20" y="89"/>
                  </a:lnTo>
                  <a:lnTo>
                    <a:pt x="20" y="90"/>
                  </a:lnTo>
                  <a:lnTo>
                    <a:pt x="20" y="90"/>
                  </a:lnTo>
                  <a:lnTo>
                    <a:pt x="19" y="90"/>
                  </a:lnTo>
                  <a:lnTo>
                    <a:pt x="19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91"/>
                  </a:lnTo>
                  <a:lnTo>
                    <a:pt x="18" y="91"/>
                  </a:lnTo>
                  <a:lnTo>
                    <a:pt x="19" y="91"/>
                  </a:lnTo>
                  <a:lnTo>
                    <a:pt x="20" y="91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3"/>
                  </a:lnTo>
                  <a:lnTo>
                    <a:pt x="18" y="93"/>
                  </a:lnTo>
                  <a:lnTo>
                    <a:pt x="18" y="93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5"/>
                  </a:lnTo>
                  <a:lnTo>
                    <a:pt x="18" y="95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18" y="98"/>
                  </a:lnTo>
                  <a:lnTo>
                    <a:pt x="17" y="98"/>
                  </a:lnTo>
                  <a:lnTo>
                    <a:pt x="17" y="99"/>
                  </a:lnTo>
                  <a:lnTo>
                    <a:pt x="17" y="99"/>
                  </a:lnTo>
                  <a:lnTo>
                    <a:pt x="16" y="99"/>
                  </a:lnTo>
                  <a:lnTo>
                    <a:pt x="16" y="99"/>
                  </a:lnTo>
                  <a:lnTo>
                    <a:pt x="16" y="99"/>
                  </a:lnTo>
                  <a:lnTo>
                    <a:pt x="16" y="99"/>
                  </a:lnTo>
                  <a:lnTo>
                    <a:pt x="16" y="98"/>
                  </a:lnTo>
                  <a:lnTo>
                    <a:pt x="15" y="98"/>
                  </a:lnTo>
                  <a:lnTo>
                    <a:pt x="15" y="98"/>
                  </a:lnTo>
                  <a:lnTo>
                    <a:pt x="15" y="98"/>
                  </a:lnTo>
                  <a:lnTo>
                    <a:pt x="15" y="98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2" y="98"/>
                  </a:lnTo>
                  <a:lnTo>
                    <a:pt x="12" y="98"/>
                  </a:lnTo>
                  <a:lnTo>
                    <a:pt x="11" y="98"/>
                  </a:lnTo>
                  <a:lnTo>
                    <a:pt x="11" y="98"/>
                  </a:lnTo>
                  <a:lnTo>
                    <a:pt x="11" y="98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9" y="97"/>
                  </a:lnTo>
                  <a:lnTo>
                    <a:pt x="9" y="97"/>
                  </a:lnTo>
                  <a:lnTo>
                    <a:pt x="9" y="96"/>
                  </a:lnTo>
                  <a:lnTo>
                    <a:pt x="10" y="96"/>
                  </a:lnTo>
                  <a:lnTo>
                    <a:pt x="10" y="96"/>
                  </a:lnTo>
                  <a:lnTo>
                    <a:pt x="11" y="96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9" y="95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6"/>
                  </a:lnTo>
                  <a:lnTo>
                    <a:pt x="7" y="96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8" y="95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9" y="93"/>
                  </a:lnTo>
                  <a:lnTo>
                    <a:pt x="9" y="93"/>
                  </a:lnTo>
                  <a:lnTo>
                    <a:pt x="8" y="93"/>
                  </a:lnTo>
                  <a:lnTo>
                    <a:pt x="8" y="93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6" y="93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1"/>
                  </a:lnTo>
                  <a:lnTo>
                    <a:pt x="7" y="91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6" y="89"/>
                  </a:lnTo>
                  <a:lnTo>
                    <a:pt x="6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7" y="87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5" y="86"/>
                  </a:lnTo>
                  <a:lnTo>
                    <a:pt x="5" y="85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5" y="83"/>
                  </a:lnTo>
                  <a:lnTo>
                    <a:pt x="4" y="83"/>
                  </a:lnTo>
                  <a:lnTo>
                    <a:pt x="4" y="83"/>
                  </a:lnTo>
                  <a:lnTo>
                    <a:pt x="3" y="83"/>
                  </a:lnTo>
                  <a:lnTo>
                    <a:pt x="3" y="83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2" y="82"/>
                  </a:lnTo>
                  <a:lnTo>
                    <a:pt x="2" y="81"/>
                  </a:lnTo>
                  <a:lnTo>
                    <a:pt x="2" y="81"/>
                  </a:lnTo>
                  <a:lnTo>
                    <a:pt x="2" y="81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3" y="79"/>
                  </a:lnTo>
                  <a:lnTo>
                    <a:pt x="3" y="79"/>
                  </a:lnTo>
                  <a:lnTo>
                    <a:pt x="3" y="79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4" y="77"/>
                  </a:lnTo>
                  <a:lnTo>
                    <a:pt x="3" y="77"/>
                  </a:lnTo>
                  <a:lnTo>
                    <a:pt x="3" y="77"/>
                  </a:lnTo>
                  <a:lnTo>
                    <a:pt x="3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4" y="75"/>
                  </a:lnTo>
                  <a:lnTo>
                    <a:pt x="4" y="75"/>
                  </a:lnTo>
                  <a:lnTo>
                    <a:pt x="4" y="75"/>
                  </a:lnTo>
                  <a:lnTo>
                    <a:pt x="4" y="75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5" y="72"/>
                  </a:lnTo>
                  <a:lnTo>
                    <a:pt x="5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6" y="71"/>
                  </a:lnTo>
                  <a:lnTo>
                    <a:pt x="6" y="70"/>
                  </a:lnTo>
                  <a:lnTo>
                    <a:pt x="6" y="70"/>
                  </a:lnTo>
                  <a:lnTo>
                    <a:pt x="6" y="70"/>
                  </a:lnTo>
                  <a:lnTo>
                    <a:pt x="6" y="69"/>
                  </a:lnTo>
                  <a:lnTo>
                    <a:pt x="6" y="69"/>
                  </a:lnTo>
                  <a:lnTo>
                    <a:pt x="5" y="69"/>
                  </a:lnTo>
                  <a:lnTo>
                    <a:pt x="5" y="6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7" y="68"/>
                  </a:lnTo>
                  <a:lnTo>
                    <a:pt x="7" y="68"/>
                  </a:lnTo>
                  <a:lnTo>
                    <a:pt x="7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7"/>
                  </a:lnTo>
                  <a:lnTo>
                    <a:pt x="8" y="67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7" y="66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7" y="62"/>
                  </a:lnTo>
                  <a:lnTo>
                    <a:pt x="7" y="62"/>
                  </a:lnTo>
                  <a:lnTo>
                    <a:pt x="7" y="61"/>
                  </a:lnTo>
                  <a:lnTo>
                    <a:pt x="7" y="61"/>
                  </a:lnTo>
                  <a:lnTo>
                    <a:pt x="6" y="61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7" y="53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3" y="37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29" name="Freeform 240"/>
            <p:cNvSpPr>
              <a:spLocks/>
            </p:cNvSpPr>
            <p:nvPr>
              <p:custDataLst>
                <p:tags r:id="rId384"/>
              </p:custDataLst>
            </p:nvPr>
          </p:nvSpPr>
          <p:spPr bwMode="auto">
            <a:xfrm>
              <a:off x="5962213" y="3014441"/>
              <a:ext cx="258198" cy="93889"/>
            </a:xfrm>
            <a:custGeom>
              <a:avLst/>
              <a:gdLst/>
              <a:ahLst/>
              <a:cxnLst>
                <a:cxn ang="0">
                  <a:pos x="131" y="39"/>
                </a:cxn>
                <a:cxn ang="0">
                  <a:pos x="132" y="37"/>
                </a:cxn>
                <a:cxn ang="0">
                  <a:pos x="131" y="34"/>
                </a:cxn>
                <a:cxn ang="0">
                  <a:pos x="130" y="31"/>
                </a:cxn>
                <a:cxn ang="0">
                  <a:pos x="127" y="29"/>
                </a:cxn>
                <a:cxn ang="0">
                  <a:pos x="126" y="28"/>
                </a:cxn>
                <a:cxn ang="0">
                  <a:pos x="124" y="26"/>
                </a:cxn>
                <a:cxn ang="0">
                  <a:pos x="121" y="26"/>
                </a:cxn>
                <a:cxn ang="0">
                  <a:pos x="120" y="24"/>
                </a:cxn>
                <a:cxn ang="0">
                  <a:pos x="120" y="20"/>
                </a:cxn>
                <a:cxn ang="0">
                  <a:pos x="116" y="18"/>
                </a:cxn>
                <a:cxn ang="0">
                  <a:pos x="114" y="15"/>
                </a:cxn>
                <a:cxn ang="0">
                  <a:pos x="112" y="13"/>
                </a:cxn>
                <a:cxn ang="0">
                  <a:pos x="110" y="11"/>
                </a:cxn>
                <a:cxn ang="0">
                  <a:pos x="108" y="14"/>
                </a:cxn>
                <a:cxn ang="0">
                  <a:pos x="105" y="17"/>
                </a:cxn>
                <a:cxn ang="0">
                  <a:pos x="103" y="21"/>
                </a:cxn>
                <a:cxn ang="0">
                  <a:pos x="100" y="22"/>
                </a:cxn>
                <a:cxn ang="0">
                  <a:pos x="98" y="19"/>
                </a:cxn>
                <a:cxn ang="0">
                  <a:pos x="94" y="19"/>
                </a:cxn>
                <a:cxn ang="0">
                  <a:pos x="94" y="17"/>
                </a:cxn>
                <a:cxn ang="0">
                  <a:pos x="93" y="14"/>
                </a:cxn>
                <a:cxn ang="0">
                  <a:pos x="91" y="11"/>
                </a:cxn>
                <a:cxn ang="0">
                  <a:pos x="89" y="13"/>
                </a:cxn>
                <a:cxn ang="0">
                  <a:pos x="85" y="15"/>
                </a:cxn>
                <a:cxn ang="0">
                  <a:pos x="83" y="17"/>
                </a:cxn>
                <a:cxn ang="0">
                  <a:pos x="81" y="19"/>
                </a:cxn>
                <a:cxn ang="0">
                  <a:pos x="80" y="22"/>
                </a:cxn>
                <a:cxn ang="0">
                  <a:pos x="78" y="26"/>
                </a:cxn>
                <a:cxn ang="0">
                  <a:pos x="76" y="30"/>
                </a:cxn>
                <a:cxn ang="0">
                  <a:pos x="74" y="33"/>
                </a:cxn>
                <a:cxn ang="0">
                  <a:pos x="74" y="36"/>
                </a:cxn>
                <a:cxn ang="0">
                  <a:pos x="73" y="40"/>
                </a:cxn>
                <a:cxn ang="0">
                  <a:pos x="73" y="43"/>
                </a:cxn>
                <a:cxn ang="0">
                  <a:pos x="73" y="47"/>
                </a:cxn>
                <a:cxn ang="0">
                  <a:pos x="69" y="46"/>
                </a:cxn>
                <a:cxn ang="0">
                  <a:pos x="65" y="44"/>
                </a:cxn>
                <a:cxn ang="0">
                  <a:pos x="61" y="42"/>
                </a:cxn>
                <a:cxn ang="0">
                  <a:pos x="57" y="40"/>
                </a:cxn>
                <a:cxn ang="0">
                  <a:pos x="54" y="38"/>
                </a:cxn>
                <a:cxn ang="0">
                  <a:pos x="50" y="35"/>
                </a:cxn>
                <a:cxn ang="0">
                  <a:pos x="46" y="33"/>
                </a:cxn>
                <a:cxn ang="0">
                  <a:pos x="42" y="31"/>
                </a:cxn>
                <a:cxn ang="0">
                  <a:pos x="39" y="29"/>
                </a:cxn>
                <a:cxn ang="0">
                  <a:pos x="34" y="26"/>
                </a:cxn>
                <a:cxn ang="0">
                  <a:pos x="31" y="24"/>
                </a:cxn>
                <a:cxn ang="0">
                  <a:pos x="27" y="23"/>
                </a:cxn>
                <a:cxn ang="0">
                  <a:pos x="25" y="22"/>
                </a:cxn>
                <a:cxn ang="0">
                  <a:pos x="21" y="22"/>
                </a:cxn>
                <a:cxn ang="0">
                  <a:pos x="18" y="19"/>
                </a:cxn>
                <a:cxn ang="0">
                  <a:pos x="14" y="19"/>
                </a:cxn>
                <a:cxn ang="0">
                  <a:pos x="11" y="18"/>
                </a:cxn>
                <a:cxn ang="0">
                  <a:pos x="7" y="17"/>
                </a:cxn>
                <a:cxn ang="0">
                  <a:pos x="3" y="14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5"/>
                </a:cxn>
                <a:cxn ang="0">
                  <a:pos x="1" y="2"/>
                </a:cxn>
                <a:cxn ang="0">
                  <a:pos x="3" y="2"/>
                </a:cxn>
              </a:cxnLst>
              <a:rect l="0" t="0" r="r" b="b"/>
              <a:pathLst>
                <a:path w="132" h="48">
                  <a:moveTo>
                    <a:pt x="132" y="42"/>
                  </a:moveTo>
                  <a:lnTo>
                    <a:pt x="132" y="42"/>
                  </a:lnTo>
                  <a:lnTo>
                    <a:pt x="132" y="41"/>
                  </a:lnTo>
                  <a:lnTo>
                    <a:pt x="132" y="41"/>
                  </a:lnTo>
                  <a:lnTo>
                    <a:pt x="132" y="40"/>
                  </a:lnTo>
                  <a:lnTo>
                    <a:pt x="132" y="40"/>
                  </a:lnTo>
                  <a:lnTo>
                    <a:pt x="132" y="40"/>
                  </a:lnTo>
                  <a:lnTo>
                    <a:pt x="132" y="40"/>
                  </a:lnTo>
                  <a:lnTo>
                    <a:pt x="131" y="39"/>
                  </a:lnTo>
                  <a:lnTo>
                    <a:pt x="131" y="39"/>
                  </a:lnTo>
                  <a:lnTo>
                    <a:pt x="131" y="39"/>
                  </a:lnTo>
                  <a:lnTo>
                    <a:pt x="131" y="39"/>
                  </a:lnTo>
                  <a:lnTo>
                    <a:pt x="131" y="39"/>
                  </a:lnTo>
                  <a:lnTo>
                    <a:pt x="131" y="38"/>
                  </a:lnTo>
                  <a:lnTo>
                    <a:pt x="131" y="38"/>
                  </a:lnTo>
                  <a:lnTo>
                    <a:pt x="131" y="38"/>
                  </a:lnTo>
                  <a:lnTo>
                    <a:pt x="132" y="37"/>
                  </a:lnTo>
                  <a:lnTo>
                    <a:pt x="132" y="37"/>
                  </a:lnTo>
                  <a:lnTo>
                    <a:pt x="132" y="37"/>
                  </a:lnTo>
                  <a:lnTo>
                    <a:pt x="132" y="37"/>
                  </a:lnTo>
                  <a:lnTo>
                    <a:pt x="132" y="36"/>
                  </a:lnTo>
                  <a:lnTo>
                    <a:pt x="132" y="36"/>
                  </a:lnTo>
                  <a:lnTo>
                    <a:pt x="132" y="35"/>
                  </a:lnTo>
                  <a:lnTo>
                    <a:pt x="132" y="35"/>
                  </a:lnTo>
                  <a:lnTo>
                    <a:pt x="131" y="35"/>
                  </a:lnTo>
                  <a:lnTo>
                    <a:pt x="131" y="35"/>
                  </a:lnTo>
                  <a:lnTo>
                    <a:pt x="131" y="35"/>
                  </a:lnTo>
                  <a:lnTo>
                    <a:pt x="131" y="35"/>
                  </a:lnTo>
                  <a:lnTo>
                    <a:pt x="131" y="34"/>
                  </a:lnTo>
                  <a:lnTo>
                    <a:pt x="131" y="34"/>
                  </a:lnTo>
                  <a:lnTo>
                    <a:pt x="131" y="34"/>
                  </a:lnTo>
                  <a:lnTo>
                    <a:pt x="131" y="34"/>
                  </a:lnTo>
                  <a:lnTo>
                    <a:pt x="131" y="33"/>
                  </a:lnTo>
                  <a:lnTo>
                    <a:pt x="130" y="33"/>
                  </a:lnTo>
                  <a:lnTo>
                    <a:pt x="130" y="33"/>
                  </a:lnTo>
                  <a:lnTo>
                    <a:pt x="130" y="33"/>
                  </a:lnTo>
                  <a:lnTo>
                    <a:pt x="130" y="32"/>
                  </a:lnTo>
                  <a:lnTo>
                    <a:pt x="130" y="32"/>
                  </a:lnTo>
                  <a:lnTo>
                    <a:pt x="130" y="31"/>
                  </a:lnTo>
                  <a:lnTo>
                    <a:pt x="130" y="31"/>
                  </a:lnTo>
                  <a:lnTo>
                    <a:pt x="130" y="31"/>
                  </a:lnTo>
                  <a:lnTo>
                    <a:pt x="129" y="31"/>
                  </a:lnTo>
                  <a:lnTo>
                    <a:pt x="129" y="31"/>
                  </a:lnTo>
                  <a:lnTo>
                    <a:pt x="129" y="31"/>
                  </a:lnTo>
                  <a:lnTo>
                    <a:pt x="128" y="31"/>
                  </a:lnTo>
                  <a:lnTo>
                    <a:pt x="128" y="31"/>
                  </a:lnTo>
                  <a:lnTo>
                    <a:pt x="128" y="30"/>
                  </a:lnTo>
                  <a:lnTo>
                    <a:pt x="128" y="30"/>
                  </a:lnTo>
                  <a:lnTo>
                    <a:pt x="127" y="29"/>
                  </a:lnTo>
                  <a:lnTo>
                    <a:pt x="127" y="29"/>
                  </a:lnTo>
                  <a:lnTo>
                    <a:pt x="127" y="28"/>
                  </a:lnTo>
                  <a:lnTo>
                    <a:pt x="127" y="28"/>
                  </a:lnTo>
                  <a:lnTo>
                    <a:pt x="127" y="28"/>
                  </a:lnTo>
                  <a:lnTo>
                    <a:pt x="127" y="28"/>
                  </a:lnTo>
                  <a:lnTo>
                    <a:pt x="127" y="28"/>
                  </a:lnTo>
                  <a:lnTo>
                    <a:pt x="127" y="28"/>
                  </a:lnTo>
                  <a:lnTo>
                    <a:pt x="127" y="28"/>
                  </a:lnTo>
                  <a:lnTo>
                    <a:pt x="127" y="27"/>
                  </a:lnTo>
                  <a:lnTo>
                    <a:pt x="126" y="27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125" y="27"/>
                  </a:lnTo>
                  <a:lnTo>
                    <a:pt x="125" y="27"/>
                  </a:lnTo>
                  <a:lnTo>
                    <a:pt x="125" y="26"/>
                  </a:lnTo>
                  <a:lnTo>
                    <a:pt x="125" y="26"/>
                  </a:lnTo>
                  <a:lnTo>
                    <a:pt x="125" y="2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24" y="27"/>
                  </a:lnTo>
                  <a:lnTo>
                    <a:pt x="123" y="27"/>
                  </a:lnTo>
                  <a:lnTo>
                    <a:pt x="123" y="26"/>
                  </a:lnTo>
                  <a:lnTo>
                    <a:pt x="123" y="26"/>
                  </a:lnTo>
                  <a:lnTo>
                    <a:pt x="123" y="26"/>
                  </a:lnTo>
                  <a:lnTo>
                    <a:pt x="122" y="26"/>
                  </a:lnTo>
                  <a:lnTo>
                    <a:pt x="122" y="27"/>
                  </a:lnTo>
                  <a:lnTo>
                    <a:pt x="122" y="27"/>
                  </a:lnTo>
                  <a:lnTo>
                    <a:pt x="121" y="26"/>
                  </a:lnTo>
                  <a:lnTo>
                    <a:pt x="121" y="26"/>
                  </a:lnTo>
                  <a:lnTo>
                    <a:pt x="121" y="26"/>
                  </a:lnTo>
                  <a:lnTo>
                    <a:pt x="120" y="26"/>
                  </a:lnTo>
                  <a:lnTo>
                    <a:pt x="120" y="26"/>
                  </a:lnTo>
                  <a:lnTo>
                    <a:pt x="120" y="26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0" y="23"/>
                  </a:lnTo>
                  <a:lnTo>
                    <a:pt x="120" y="23"/>
                  </a:lnTo>
                  <a:lnTo>
                    <a:pt x="120" y="22"/>
                  </a:lnTo>
                  <a:lnTo>
                    <a:pt x="120" y="22"/>
                  </a:lnTo>
                  <a:lnTo>
                    <a:pt x="120" y="22"/>
                  </a:lnTo>
                  <a:lnTo>
                    <a:pt x="120" y="22"/>
                  </a:lnTo>
                  <a:lnTo>
                    <a:pt x="120" y="21"/>
                  </a:lnTo>
                  <a:lnTo>
                    <a:pt x="120" y="21"/>
                  </a:lnTo>
                  <a:lnTo>
                    <a:pt x="120" y="21"/>
                  </a:lnTo>
                  <a:lnTo>
                    <a:pt x="120" y="20"/>
                  </a:lnTo>
                  <a:lnTo>
                    <a:pt x="119" y="20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7" y="19"/>
                  </a:lnTo>
                  <a:lnTo>
                    <a:pt x="117" y="18"/>
                  </a:lnTo>
                  <a:lnTo>
                    <a:pt x="117" y="18"/>
                  </a:lnTo>
                  <a:lnTo>
                    <a:pt x="116" y="18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5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4" y="15"/>
                  </a:lnTo>
                  <a:lnTo>
                    <a:pt x="114" y="15"/>
                  </a:lnTo>
                  <a:lnTo>
                    <a:pt x="113" y="15"/>
                  </a:lnTo>
                  <a:lnTo>
                    <a:pt x="113" y="15"/>
                  </a:lnTo>
                  <a:lnTo>
                    <a:pt x="113" y="14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11" y="14"/>
                  </a:lnTo>
                  <a:lnTo>
                    <a:pt x="112" y="14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10" y="11"/>
                  </a:lnTo>
                  <a:lnTo>
                    <a:pt x="110" y="11"/>
                  </a:lnTo>
                  <a:lnTo>
                    <a:pt x="109" y="11"/>
                  </a:lnTo>
                  <a:lnTo>
                    <a:pt x="109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09" y="12"/>
                  </a:lnTo>
                  <a:lnTo>
                    <a:pt x="109" y="12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8" y="13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07" y="15"/>
                  </a:lnTo>
                  <a:lnTo>
                    <a:pt x="107" y="15"/>
                  </a:lnTo>
                  <a:lnTo>
                    <a:pt x="107" y="15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6" y="17"/>
                  </a:lnTo>
                  <a:lnTo>
                    <a:pt x="106" y="17"/>
                  </a:lnTo>
                  <a:lnTo>
                    <a:pt x="106" y="17"/>
                  </a:lnTo>
                  <a:lnTo>
                    <a:pt x="105" y="17"/>
                  </a:lnTo>
                  <a:lnTo>
                    <a:pt x="105" y="18"/>
                  </a:lnTo>
                  <a:lnTo>
                    <a:pt x="105" y="18"/>
                  </a:lnTo>
                  <a:lnTo>
                    <a:pt x="105" y="19"/>
                  </a:lnTo>
                  <a:lnTo>
                    <a:pt x="105" y="19"/>
                  </a:lnTo>
                  <a:lnTo>
                    <a:pt x="105" y="19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22"/>
                  </a:lnTo>
                  <a:lnTo>
                    <a:pt x="102" y="22"/>
                  </a:lnTo>
                  <a:lnTo>
                    <a:pt x="102" y="22"/>
                  </a:lnTo>
                  <a:lnTo>
                    <a:pt x="102" y="23"/>
                  </a:lnTo>
                  <a:lnTo>
                    <a:pt x="102" y="23"/>
                  </a:lnTo>
                  <a:lnTo>
                    <a:pt x="102" y="23"/>
                  </a:lnTo>
                  <a:lnTo>
                    <a:pt x="101" y="22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0" y="21"/>
                  </a:lnTo>
                  <a:lnTo>
                    <a:pt x="99" y="21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8" y="20"/>
                  </a:lnTo>
                  <a:lnTo>
                    <a:pt x="98" y="20"/>
                  </a:lnTo>
                  <a:lnTo>
                    <a:pt x="98" y="19"/>
                  </a:lnTo>
                  <a:lnTo>
                    <a:pt x="98" y="19"/>
                  </a:lnTo>
                  <a:lnTo>
                    <a:pt x="97" y="19"/>
                  </a:lnTo>
                  <a:lnTo>
                    <a:pt x="97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5" y="20"/>
                  </a:lnTo>
                  <a:lnTo>
                    <a:pt x="95" y="19"/>
                  </a:lnTo>
                  <a:lnTo>
                    <a:pt x="94" y="19"/>
                  </a:lnTo>
                  <a:lnTo>
                    <a:pt x="94" y="19"/>
                  </a:lnTo>
                  <a:lnTo>
                    <a:pt x="94" y="19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3" y="17"/>
                  </a:lnTo>
                  <a:lnTo>
                    <a:pt x="94" y="17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5" y="15"/>
                  </a:lnTo>
                  <a:lnTo>
                    <a:pt x="94" y="15"/>
                  </a:lnTo>
                  <a:lnTo>
                    <a:pt x="93" y="15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2" y="14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1"/>
                  </a:lnTo>
                  <a:lnTo>
                    <a:pt x="91" y="11"/>
                  </a:lnTo>
                  <a:lnTo>
                    <a:pt x="91" y="11"/>
                  </a:lnTo>
                  <a:lnTo>
                    <a:pt x="91" y="11"/>
                  </a:lnTo>
                  <a:lnTo>
                    <a:pt x="91" y="10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89" y="11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8" y="13"/>
                  </a:lnTo>
                  <a:lnTo>
                    <a:pt x="88" y="13"/>
                  </a:lnTo>
                  <a:lnTo>
                    <a:pt x="88" y="13"/>
                  </a:lnTo>
                  <a:lnTo>
                    <a:pt x="88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4" y="16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2" y="19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0" y="21"/>
                  </a:lnTo>
                  <a:lnTo>
                    <a:pt x="80" y="22"/>
                  </a:lnTo>
                  <a:lnTo>
                    <a:pt x="80" y="22"/>
                  </a:lnTo>
                  <a:lnTo>
                    <a:pt x="80" y="22"/>
                  </a:lnTo>
                  <a:lnTo>
                    <a:pt x="80" y="22"/>
                  </a:lnTo>
                  <a:lnTo>
                    <a:pt x="79" y="23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79" y="26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8" y="27"/>
                  </a:lnTo>
                  <a:lnTo>
                    <a:pt x="77" y="27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9"/>
                  </a:lnTo>
                  <a:lnTo>
                    <a:pt x="76" y="29"/>
                  </a:lnTo>
                  <a:lnTo>
                    <a:pt x="76" y="30"/>
                  </a:lnTo>
                  <a:lnTo>
                    <a:pt x="76" y="30"/>
                  </a:lnTo>
                  <a:lnTo>
                    <a:pt x="76" y="30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3" y="33"/>
                  </a:lnTo>
                  <a:lnTo>
                    <a:pt x="73" y="34"/>
                  </a:lnTo>
                  <a:lnTo>
                    <a:pt x="73" y="34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3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3" y="37"/>
                  </a:lnTo>
                  <a:lnTo>
                    <a:pt x="73" y="38"/>
                  </a:lnTo>
                  <a:lnTo>
                    <a:pt x="73" y="38"/>
                  </a:lnTo>
                  <a:lnTo>
                    <a:pt x="73" y="39"/>
                  </a:lnTo>
                  <a:lnTo>
                    <a:pt x="73" y="39"/>
                  </a:lnTo>
                  <a:lnTo>
                    <a:pt x="73" y="39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4" y="40"/>
                  </a:lnTo>
                  <a:lnTo>
                    <a:pt x="74" y="41"/>
                  </a:lnTo>
                  <a:lnTo>
                    <a:pt x="73" y="41"/>
                  </a:lnTo>
                  <a:lnTo>
                    <a:pt x="73" y="41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4" y="43"/>
                  </a:lnTo>
                  <a:lnTo>
                    <a:pt x="73" y="43"/>
                  </a:lnTo>
                  <a:lnTo>
                    <a:pt x="73" y="43"/>
                  </a:lnTo>
                  <a:lnTo>
                    <a:pt x="73" y="44"/>
                  </a:lnTo>
                  <a:lnTo>
                    <a:pt x="74" y="44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4" y="46"/>
                  </a:lnTo>
                  <a:lnTo>
                    <a:pt x="74" y="46"/>
                  </a:lnTo>
                  <a:lnTo>
                    <a:pt x="73" y="47"/>
                  </a:lnTo>
                  <a:lnTo>
                    <a:pt x="73" y="47"/>
                  </a:lnTo>
                  <a:lnTo>
                    <a:pt x="73" y="47"/>
                  </a:lnTo>
                  <a:lnTo>
                    <a:pt x="73" y="47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1" y="48"/>
                  </a:lnTo>
                  <a:lnTo>
                    <a:pt x="71" y="47"/>
                  </a:lnTo>
                  <a:lnTo>
                    <a:pt x="71" y="47"/>
                  </a:lnTo>
                  <a:lnTo>
                    <a:pt x="70" y="47"/>
                  </a:lnTo>
                  <a:lnTo>
                    <a:pt x="70" y="47"/>
                  </a:lnTo>
                  <a:lnTo>
                    <a:pt x="70" y="47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7" y="46"/>
                  </a:lnTo>
                  <a:lnTo>
                    <a:pt x="67" y="45"/>
                  </a:lnTo>
                  <a:lnTo>
                    <a:pt x="67" y="45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6" y="44"/>
                  </a:lnTo>
                  <a:lnTo>
                    <a:pt x="65" y="44"/>
                  </a:lnTo>
                  <a:lnTo>
                    <a:pt x="65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3" y="43"/>
                  </a:lnTo>
                  <a:lnTo>
                    <a:pt x="63" y="43"/>
                  </a:lnTo>
                  <a:lnTo>
                    <a:pt x="63" y="43"/>
                  </a:lnTo>
                  <a:lnTo>
                    <a:pt x="62" y="43"/>
                  </a:lnTo>
                  <a:lnTo>
                    <a:pt x="62" y="42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60" y="41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39"/>
                  </a:lnTo>
                  <a:lnTo>
                    <a:pt x="56" y="39"/>
                  </a:lnTo>
                  <a:lnTo>
                    <a:pt x="56" y="39"/>
                  </a:lnTo>
                  <a:lnTo>
                    <a:pt x="55" y="39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50" y="36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8" y="34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3" y="31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9" y="30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8" y="29"/>
                  </a:lnTo>
                  <a:lnTo>
                    <a:pt x="38" y="28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36" y="28"/>
                  </a:lnTo>
                  <a:lnTo>
                    <a:pt x="36" y="27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2" y="26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1" y="2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9" y="24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8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8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30" name="Freeform 241"/>
            <p:cNvSpPr>
              <a:spLocks/>
            </p:cNvSpPr>
            <p:nvPr>
              <p:custDataLst>
                <p:tags r:id="rId385"/>
              </p:custDataLst>
            </p:nvPr>
          </p:nvSpPr>
          <p:spPr bwMode="auto">
            <a:xfrm>
              <a:off x="6216498" y="3082902"/>
              <a:ext cx="195603" cy="54769"/>
            </a:xfrm>
            <a:custGeom>
              <a:avLst/>
              <a:gdLst/>
              <a:ahLst/>
              <a:cxnLst>
                <a:cxn ang="0">
                  <a:pos x="97" y="11"/>
                </a:cxn>
                <a:cxn ang="0">
                  <a:pos x="94" y="10"/>
                </a:cxn>
                <a:cxn ang="0">
                  <a:pos x="92" y="12"/>
                </a:cxn>
                <a:cxn ang="0">
                  <a:pos x="89" y="14"/>
                </a:cxn>
                <a:cxn ang="0">
                  <a:pos x="87" y="11"/>
                </a:cxn>
                <a:cxn ang="0">
                  <a:pos x="88" y="9"/>
                </a:cxn>
                <a:cxn ang="0">
                  <a:pos x="85" y="9"/>
                </a:cxn>
                <a:cxn ang="0">
                  <a:pos x="84" y="6"/>
                </a:cxn>
                <a:cxn ang="0">
                  <a:pos x="81" y="6"/>
                </a:cxn>
                <a:cxn ang="0">
                  <a:pos x="79" y="4"/>
                </a:cxn>
                <a:cxn ang="0">
                  <a:pos x="78" y="1"/>
                </a:cxn>
                <a:cxn ang="0">
                  <a:pos x="74" y="0"/>
                </a:cxn>
                <a:cxn ang="0">
                  <a:pos x="72" y="2"/>
                </a:cxn>
                <a:cxn ang="0">
                  <a:pos x="71" y="5"/>
                </a:cxn>
                <a:cxn ang="0">
                  <a:pos x="71" y="7"/>
                </a:cxn>
                <a:cxn ang="0">
                  <a:pos x="72" y="10"/>
                </a:cxn>
                <a:cxn ang="0">
                  <a:pos x="72" y="13"/>
                </a:cxn>
                <a:cxn ang="0">
                  <a:pos x="72" y="17"/>
                </a:cxn>
                <a:cxn ang="0">
                  <a:pos x="73" y="20"/>
                </a:cxn>
                <a:cxn ang="0">
                  <a:pos x="74" y="22"/>
                </a:cxn>
                <a:cxn ang="0">
                  <a:pos x="72" y="25"/>
                </a:cxn>
                <a:cxn ang="0">
                  <a:pos x="70" y="28"/>
                </a:cxn>
                <a:cxn ang="0">
                  <a:pos x="67" y="24"/>
                </a:cxn>
                <a:cxn ang="0">
                  <a:pos x="63" y="20"/>
                </a:cxn>
                <a:cxn ang="0">
                  <a:pos x="61" y="17"/>
                </a:cxn>
                <a:cxn ang="0">
                  <a:pos x="57" y="16"/>
                </a:cxn>
                <a:cxn ang="0">
                  <a:pos x="54" y="16"/>
                </a:cxn>
                <a:cxn ang="0">
                  <a:pos x="51" y="15"/>
                </a:cxn>
                <a:cxn ang="0">
                  <a:pos x="48" y="16"/>
                </a:cxn>
                <a:cxn ang="0">
                  <a:pos x="46" y="13"/>
                </a:cxn>
                <a:cxn ang="0">
                  <a:pos x="43" y="11"/>
                </a:cxn>
                <a:cxn ang="0">
                  <a:pos x="41" y="10"/>
                </a:cxn>
                <a:cxn ang="0">
                  <a:pos x="40" y="13"/>
                </a:cxn>
                <a:cxn ang="0">
                  <a:pos x="37" y="14"/>
                </a:cxn>
                <a:cxn ang="0">
                  <a:pos x="34" y="16"/>
                </a:cxn>
                <a:cxn ang="0">
                  <a:pos x="34" y="12"/>
                </a:cxn>
                <a:cxn ang="0">
                  <a:pos x="34" y="9"/>
                </a:cxn>
                <a:cxn ang="0">
                  <a:pos x="34" y="5"/>
                </a:cxn>
                <a:cxn ang="0">
                  <a:pos x="33" y="4"/>
                </a:cxn>
                <a:cxn ang="0">
                  <a:pos x="31" y="5"/>
                </a:cxn>
                <a:cxn ang="0">
                  <a:pos x="28" y="5"/>
                </a:cxn>
                <a:cxn ang="0">
                  <a:pos x="24" y="7"/>
                </a:cxn>
                <a:cxn ang="0">
                  <a:pos x="22" y="9"/>
                </a:cxn>
                <a:cxn ang="0">
                  <a:pos x="20" y="9"/>
                </a:cxn>
                <a:cxn ang="0">
                  <a:pos x="19" y="11"/>
                </a:cxn>
                <a:cxn ang="0">
                  <a:pos x="17" y="12"/>
                </a:cxn>
                <a:cxn ang="0">
                  <a:pos x="15" y="12"/>
                </a:cxn>
                <a:cxn ang="0">
                  <a:pos x="13" y="14"/>
                </a:cxn>
                <a:cxn ang="0">
                  <a:pos x="11" y="12"/>
                </a:cxn>
                <a:cxn ang="0">
                  <a:pos x="10" y="8"/>
                </a:cxn>
                <a:cxn ang="0">
                  <a:pos x="10" y="4"/>
                </a:cxn>
                <a:cxn ang="0">
                  <a:pos x="9" y="3"/>
                </a:cxn>
                <a:cxn ang="0">
                  <a:pos x="6" y="3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4" y="14"/>
                </a:cxn>
                <a:cxn ang="0">
                  <a:pos x="1" y="16"/>
                </a:cxn>
                <a:cxn ang="0">
                  <a:pos x="1" y="13"/>
                </a:cxn>
                <a:cxn ang="0">
                  <a:pos x="1" y="10"/>
                </a:cxn>
              </a:cxnLst>
              <a:rect l="0" t="0" r="r" b="b"/>
              <a:pathLst>
                <a:path w="100" h="28">
                  <a:moveTo>
                    <a:pt x="100" y="12"/>
                  </a:moveTo>
                  <a:lnTo>
                    <a:pt x="100" y="12"/>
                  </a:lnTo>
                  <a:lnTo>
                    <a:pt x="99" y="12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5" y="11"/>
                  </a:lnTo>
                  <a:lnTo>
                    <a:pt x="95" y="11"/>
                  </a:lnTo>
                  <a:lnTo>
                    <a:pt x="95" y="11"/>
                  </a:lnTo>
                  <a:lnTo>
                    <a:pt x="95" y="11"/>
                  </a:lnTo>
                  <a:lnTo>
                    <a:pt x="94" y="10"/>
                  </a:lnTo>
                  <a:lnTo>
                    <a:pt x="94" y="10"/>
                  </a:lnTo>
                  <a:lnTo>
                    <a:pt x="93" y="10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93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0" y="12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90" y="13"/>
                  </a:lnTo>
                  <a:lnTo>
                    <a:pt x="90" y="14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88" y="13"/>
                  </a:lnTo>
                  <a:lnTo>
                    <a:pt x="88" y="13"/>
                  </a:lnTo>
                  <a:lnTo>
                    <a:pt x="88" y="13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1"/>
                  </a:lnTo>
                  <a:lnTo>
                    <a:pt x="87" y="11"/>
                  </a:lnTo>
                  <a:lnTo>
                    <a:pt x="87" y="11"/>
                  </a:lnTo>
                  <a:lnTo>
                    <a:pt x="87" y="11"/>
                  </a:lnTo>
                  <a:lnTo>
                    <a:pt x="88" y="11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9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6"/>
                  </a:lnTo>
                  <a:lnTo>
                    <a:pt x="85" y="6"/>
                  </a:lnTo>
                  <a:lnTo>
                    <a:pt x="85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1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3"/>
                  </a:lnTo>
                  <a:lnTo>
                    <a:pt x="79" y="3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7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2" y="3"/>
                  </a:lnTo>
                  <a:lnTo>
                    <a:pt x="73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2" y="7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2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3" y="11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0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3" y="22"/>
                  </a:lnTo>
                  <a:lnTo>
                    <a:pt x="73" y="22"/>
                  </a:lnTo>
                  <a:lnTo>
                    <a:pt x="73" y="22"/>
                  </a:lnTo>
                  <a:lnTo>
                    <a:pt x="73" y="23"/>
                  </a:lnTo>
                  <a:lnTo>
                    <a:pt x="73" y="23"/>
                  </a:lnTo>
                  <a:lnTo>
                    <a:pt x="72" y="23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5"/>
                  </a:lnTo>
                  <a:lnTo>
                    <a:pt x="71" y="25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0" y="27"/>
                  </a:lnTo>
                  <a:lnTo>
                    <a:pt x="69" y="27"/>
                  </a:lnTo>
                  <a:lnTo>
                    <a:pt x="69" y="27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25"/>
                  </a:lnTo>
                  <a:lnTo>
                    <a:pt x="68" y="25"/>
                  </a:lnTo>
                  <a:lnTo>
                    <a:pt x="67" y="25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6" y="24"/>
                  </a:lnTo>
                  <a:lnTo>
                    <a:pt x="66" y="23"/>
                  </a:lnTo>
                  <a:lnTo>
                    <a:pt x="65" y="23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4" y="22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2" y="19"/>
                  </a:lnTo>
                  <a:lnTo>
                    <a:pt x="62" y="19"/>
                  </a:lnTo>
                  <a:lnTo>
                    <a:pt x="62" y="18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0" y="17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4"/>
                  </a:lnTo>
                  <a:lnTo>
                    <a:pt x="51" y="14"/>
                  </a:lnTo>
                  <a:lnTo>
                    <a:pt x="51" y="15"/>
                  </a:lnTo>
                  <a:lnTo>
                    <a:pt x="51" y="14"/>
                  </a:lnTo>
                  <a:lnTo>
                    <a:pt x="50" y="14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6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3" y="13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2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40" y="14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4" y="14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4" y="5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1" y="9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31" name="Freeform 242"/>
            <p:cNvSpPr>
              <a:spLocks/>
            </p:cNvSpPr>
            <p:nvPr>
              <p:custDataLst>
                <p:tags r:id="rId386"/>
              </p:custDataLst>
            </p:nvPr>
          </p:nvSpPr>
          <p:spPr bwMode="auto">
            <a:xfrm>
              <a:off x="6412101" y="2953806"/>
              <a:ext cx="174089" cy="152572"/>
            </a:xfrm>
            <a:custGeom>
              <a:avLst/>
              <a:gdLst/>
              <a:ahLst/>
              <a:cxnLst>
                <a:cxn ang="0">
                  <a:pos x="69" y="2"/>
                </a:cxn>
                <a:cxn ang="0">
                  <a:pos x="73" y="4"/>
                </a:cxn>
                <a:cxn ang="0">
                  <a:pos x="71" y="6"/>
                </a:cxn>
                <a:cxn ang="0">
                  <a:pos x="74" y="8"/>
                </a:cxn>
                <a:cxn ang="0">
                  <a:pos x="75" y="11"/>
                </a:cxn>
                <a:cxn ang="0">
                  <a:pos x="77" y="12"/>
                </a:cxn>
                <a:cxn ang="0">
                  <a:pos x="78" y="15"/>
                </a:cxn>
                <a:cxn ang="0">
                  <a:pos x="80" y="18"/>
                </a:cxn>
                <a:cxn ang="0">
                  <a:pos x="84" y="17"/>
                </a:cxn>
                <a:cxn ang="0">
                  <a:pos x="86" y="21"/>
                </a:cxn>
                <a:cxn ang="0">
                  <a:pos x="81" y="21"/>
                </a:cxn>
                <a:cxn ang="0">
                  <a:pos x="78" y="23"/>
                </a:cxn>
                <a:cxn ang="0">
                  <a:pos x="76" y="25"/>
                </a:cxn>
                <a:cxn ang="0">
                  <a:pos x="76" y="29"/>
                </a:cxn>
                <a:cxn ang="0">
                  <a:pos x="78" y="31"/>
                </a:cxn>
                <a:cxn ang="0">
                  <a:pos x="75" y="34"/>
                </a:cxn>
                <a:cxn ang="0">
                  <a:pos x="77" y="36"/>
                </a:cxn>
                <a:cxn ang="0">
                  <a:pos x="76" y="39"/>
                </a:cxn>
                <a:cxn ang="0">
                  <a:pos x="77" y="43"/>
                </a:cxn>
                <a:cxn ang="0">
                  <a:pos x="76" y="46"/>
                </a:cxn>
                <a:cxn ang="0">
                  <a:pos x="76" y="50"/>
                </a:cxn>
                <a:cxn ang="0">
                  <a:pos x="74" y="53"/>
                </a:cxn>
                <a:cxn ang="0">
                  <a:pos x="76" y="53"/>
                </a:cxn>
                <a:cxn ang="0">
                  <a:pos x="80" y="53"/>
                </a:cxn>
                <a:cxn ang="0">
                  <a:pos x="84" y="51"/>
                </a:cxn>
                <a:cxn ang="0">
                  <a:pos x="89" y="51"/>
                </a:cxn>
                <a:cxn ang="0">
                  <a:pos x="85" y="53"/>
                </a:cxn>
                <a:cxn ang="0">
                  <a:pos x="81" y="54"/>
                </a:cxn>
                <a:cxn ang="0">
                  <a:pos x="78" y="55"/>
                </a:cxn>
                <a:cxn ang="0">
                  <a:pos x="74" y="56"/>
                </a:cxn>
                <a:cxn ang="0">
                  <a:pos x="71" y="57"/>
                </a:cxn>
                <a:cxn ang="0">
                  <a:pos x="70" y="55"/>
                </a:cxn>
                <a:cxn ang="0">
                  <a:pos x="70" y="52"/>
                </a:cxn>
                <a:cxn ang="0">
                  <a:pos x="70" y="49"/>
                </a:cxn>
                <a:cxn ang="0">
                  <a:pos x="68" y="46"/>
                </a:cxn>
                <a:cxn ang="0">
                  <a:pos x="66" y="45"/>
                </a:cxn>
                <a:cxn ang="0">
                  <a:pos x="65" y="46"/>
                </a:cxn>
                <a:cxn ang="0">
                  <a:pos x="63" y="51"/>
                </a:cxn>
                <a:cxn ang="0">
                  <a:pos x="60" y="54"/>
                </a:cxn>
                <a:cxn ang="0">
                  <a:pos x="55" y="54"/>
                </a:cxn>
                <a:cxn ang="0">
                  <a:pos x="51" y="53"/>
                </a:cxn>
                <a:cxn ang="0">
                  <a:pos x="47" y="55"/>
                </a:cxn>
                <a:cxn ang="0">
                  <a:pos x="42" y="56"/>
                </a:cxn>
                <a:cxn ang="0">
                  <a:pos x="38" y="57"/>
                </a:cxn>
                <a:cxn ang="0">
                  <a:pos x="35" y="59"/>
                </a:cxn>
                <a:cxn ang="0">
                  <a:pos x="33" y="62"/>
                </a:cxn>
                <a:cxn ang="0">
                  <a:pos x="31" y="62"/>
                </a:cxn>
                <a:cxn ang="0">
                  <a:pos x="28" y="64"/>
                </a:cxn>
                <a:cxn ang="0">
                  <a:pos x="25" y="66"/>
                </a:cxn>
                <a:cxn ang="0">
                  <a:pos x="22" y="67"/>
                </a:cxn>
                <a:cxn ang="0">
                  <a:pos x="20" y="69"/>
                </a:cxn>
                <a:cxn ang="0">
                  <a:pos x="17" y="70"/>
                </a:cxn>
                <a:cxn ang="0">
                  <a:pos x="15" y="71"/>
                </a:cxn>
                <a:cxn ang="0">
                  <a:pos x="12" y="71"/>
                </a:cxn>
                <a:cxn ang="0">
                  <a:pos x="10" y="74"/>
                </a:cxn>
                <a:cxn ang="0">
                  <a:pos x="8" y="73"/>
                </a:cxn>
                <a:cxn ang="0">
                  <a:pos x="6" y="73"/>
                </a:cxn>
                <a:cxn ang="0">
                  <a:pos x="4" y="74"/>
                </a:cxn>
                <a:cxn ang="0">
                  <a:pos x="2" y="76"/>
                </a:cxn>
              </a:cxnLst>
              <a:rect l="0" t="0" r="r" b="b"/>
              <a:pathLst>
                <a:path w="89" h="78">
                  <a:moveTo>
                    <a:pt x="69" y="0"/>
                  </a:moveTo>
                  <a:lnTo>
                    <a:pt x="69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1"/>
                  </a:lnTo>
                  <a:lnTo>
                    <a:pt x="70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1" y="5"/>
                  </a:lnTo>
                  <a:lnTo>
                    <a:pt x="71" y="5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8"/>
                  </a:lnTo>
                  <a:lnTo>
                    <a:pt x="75" y="8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5" y="9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4" y="12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78" y="13"/>
                  </a:lnTo>
                  <a:lnTo>
                    <a:pt x="78" y="13"/>
                  </a:lnTo>
                  <a:lnTo>
                    <a:pt x="78" y="13"/>
                  </a:lnTo>
                  <a:lnTo>
                    <a:pt x="79" y="13"/>
                  </a:lnTo>
                  <a:lnTo>
                    <a:pt x="79" y="14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8" y="15"/>
                  </a:lnTo>
                  <a:lnTo>
                    <a:pt x="78" y="16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18"/>
                  </a:lnTo>
                  <a:lnTo>
                    <a:pt x="79" y="18"/>
                  </a:lnTo>
                  <a:lnTo>
                    <a:pt x="79" y="18"/>
                  </a:lnTo>
                  <a:lnTo>
                    <a:pt x="79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1" y="18"/>
                  </a:lnTo>
                  <a:lnTo>
                    <a:pt x="81" y="18"/>
                  </a:lnTo>
                  <a:lnTo>
                    <a:pt x="81" y="18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1"/>
                  </a:lnTo>
                  <a:lnTo>
                    <a:pt x="85" y="21"/>
                  </a:lnTo>
                  <a:lnTo>
                    <a:pt x="85" y="21"/>
                  </a:lnTo>
                  <a:lnTo>
                    <a:pt x="84" y="21"/>
                  </a:lnTo>
                  <a:lnTo>
                    <a:pt x="84" y="21"/>
                  </a:lnTo>
                  <a:lnTo>
                    <a:pt x="83" y="21"/>
                  </a:lnTo>
                  <a:lnTo>
                    <a:pt x="83" y="21"/>
                  </a:lnTo>
                  <a:lnTo>
                    <a:pt x="83" y="21"/>
                  </a:lnTo>
                  <a:lnTo>
                    <a:pt x="82" y="21"/>
                  </a:lnTo>
                  <a:lnTo>
                    <a:pt x="82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2"/>
                  </a:lnTo>
                  <a:lnTo>
                    <a:pt x="80" y="22"/>
                  </a:lnTo>
                  <a:lnTo>
                    <a:pt x="80" y="22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3"/>
                  </a:lnTo>
                  <a:lnTo>
                    <a:pt x="77" y="23"/>
                  </a:lnTo>
                  <a:lnTo>
                    <a:pt x="77" y="24"/>
                  </a:lnTo>
                  <a:lnTo>
                    <a:pt x="77" y="24"/>
                  </a:lnTo>
                  <a:lnTo>
                    <a:pt x="77" y="24"/>
                  </a:lnTo>
                  <a:lnTo>
                    <a:pt x="77" y="24"/>
                  </a:lnTo>
                  <a:lnTo>
                    <a:pt x="77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6" y="26"/>
                  </a:lnTo>
                  <a:lnTo>
                    <a:pt x="77" y="26"/>
                  </a:lnTo>
                  <a:lnTo>
                    <a:pt x="76" y="26"/>
                  </a:lnTo>
                  <a:lnTo>
                    <a:pt x="76" y="27"/>
                  </a:lnTo>
                  <a:lnTo>
                    <a:pt x="76" y="27"/>
                  </a:lnTo>
                  <a:lnTo>
                    <a:pt x="76" y="27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9"/>
                  </a:lnTo>
                  <a:lnTo>
                    <a:pt x="75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7" y="29"/>
                  </a:lnTo>
                  <a:lnTo>
                    <a:pt x="77" y="30"/>
                  </a:lnTo>
                  <a:lnTo>
                    <a:pt x="77" y="30"/>
                  </a:lnTo>
                  <a:lnTo>
                    <a:pt x="78" y="30"/>
                  </a:lnTo>
                  <a:lnTo>
                    <a:pt x="78" y="30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7" y="32"/>
                  </a:lnTo>
                  <a:lnTo>
                    <a:pt x="77" y="32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6" y="33"/>
                  </a:lnTo>
                  <a:lnTo>
                    <a:pt x="76" y="33"/>
                  </a:lnTo>
                  <a:lnTo>
                    <a:pt x="75" y="33"/>
                  </a:lnTo>
                  <a:lnTo>
                    <a:pt x="75" y="34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6" y="35"/>
                  </a:lnTo>
                  <a:lnTo>
                    <a:pt x="76" y="35"/>
                  </a:lnTo>
                  <a:lnTo>
                    <a:pt x="76" y="35"/>
                  </a:lnTo>
                  <a:lnTo>
                    <a:pt x="77" y="35"/>
                  </a:lnTo>
                  <a:lnTo>
                    <a:pt x="77" y="35"/>
                  </a:lnTo>
                  <a:lnTo>
                    <a:pt x="77" y="35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7" y="37"/>
                  </a:lnTo>
                  <a:lnTo>
                    <a:pt x="77" y="37"/>
                  </a:lnTo>
                  <a:lnTo>
                    <a:pt x="77" y="37"/>
                  </a:lnTo>
                  <a:lnTo>
                    <a:pt x="77" y="3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3"/>
                  </a:lnTo>
                  <a:lnTo>
                    <a:pt x="77" y="43"/>
                  </a:lnTo>
                  <a:lnTo>
                    <a:pt x="77" y="43"/>
                  </a:lnTo>
                  <a:lnTo>
                    <a:pt x="77" y="44"/>
                  </a:lnTo>
                  <a:lnTo>
                    <a:pt x="77" y="44"/>
                  </a:lnTo>
                  <a:lnTo>
                    <a:pt x="78" y="44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7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5" y="46"/>
                  </a:lnTo>
                  <a:lnTo>
                    <a:pt x="75" y="47"/>
                  </a:lnTo>
                  <a:lnTo>
                    <a:pt x="76" y="47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9"/>
                  </a:lnTo>
                  <a:lnTo>
                    <a:pt x="76" y="49"/>
                  </a:lnTo>
                  <a:lnTo>
                    <a:pt x="76" y="50"/>
                  </a:lnTo>
                  <a:lnTo>
                    <a:pt x="75" y="50"/>
                  </a:lnTo>
                  <a:lnTo>
                    <a:pt x="75" y="51"/>
                  </a:lnTo>
                  <a:lnTo>
                    <a:pt x="75" y="51"/>
                  </a:lnTo>
                  <a:lnTo>
                    <a:pt x="75" y="51"/>
                  </a:lnTo>
                  <a:lnTo>
                    <a:pt x="75" y="51"/>
                  </a:lnTo>
                  <a:lnTo>
                    <a:pt x="75" y="52"/>
                  </a:lnTo>
                  <a:lnTo>
                    <a:pt x="75" y="52"/>
                  </a:lnTo>
                  <a:lnTo>
                    <a:pt x="75" y="52"/>
                  </a:lnTo>
                  <a:lnTo>
                    <a:pt x="75" y="53"/>
                  </a:lnTo>
                  <a:lnTo>
                    <a:pt x="74" y="53"/>
                  </a:lnTo>
                  <a:lnTo>
                    <a:pt x="74" y="53"/>
                  </a:lnTo>
                  <a:lnTo>
                    <a:pt x="74" y="54"/>
                  </a:lnTo>
                  <a:lnTo>
                    <a:pt x="74" y="53"/>
                  </a:lnTo>
                  <a:lnTo>
                    <a:pt x="74" y="54"/>
                  </a:lnTo>
                  <a:lnTo>
                    <a:pt x="75" y="53"/>
                  </a:lnTo>
                  <a:lnTo>
                    <a:pt x="75" y="53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7" y="53"/>
                  </a:lnTo>
                  <a:lnTo>
                    <a:pt x="77" y="52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3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80" y="53"/>
                  </a:lnTo>
                  <a:lnTo>
                    <a:pt x="80" y="53"/>
                  </a:lnTo>
                  <a:lnTo>
                    <a:pt x="81" y="53"/>
                  </a:lnTo>
                  <a:lnTo>
                    <a:pt x="81" y="53"/>
                  </a:lnTo>
                  <a:lnTo>
                    <a:pt x="81" y="53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4" y="51"/>
                  </a:lnTo>
                  <a:lnTo>
                    <a:pt x="84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87" y="51"/>
                  </a:lnTo>
                  <a:lnTo>
                    <a:pt x="87" y="51"/>
                  </a:lnTo>
                  <a:lnTo>
                    <a:pt x="88" y="51"/>
                  </a:lnTo>
                  <a:lnTo>
                    <a:pt x="88" y="51"/>
                  </a:lnTo>
                  <a:lnTo>
                    <a:pt x="89" y="51"/>
                  </a:lnTo>
                  <a:lnTo>
                    <a:pt x="89" y="51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7" y="52"/>
                  </a:lnTo>
                  <a:lnTo>
                    <a:pt x="87" y="52"/>
                  </a:lnTo>
                  <a:lnTo>
                    <a:pt x="86" y="53"/>
                  </a:lnTo>
                  <a:lnTo>
                    <a:pt x="86" y="53"/>
                  </a:lnTo>
                  <a:lnTo>
                    <a:pt x="86" y="53"/>
                  </a:lnTo>
                  <a:lnTo>
                    <a:pt x="85" y="53"/>
                  </a:lnTo>
                  <a:lnTo>
                    <a:pt x="85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2" y="54"/>
                  </a:lnTo>
                  <a:lnTo>
                    <a:pt x="81" y="54"/>
                  </a:lnTo>
                  <a:lnTo>
                    <a:pt x="81" y="54"/>
                  </a:lnTo>
                  <a:lnTo>
                    <a:pt x="81" y="54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0" y="55"/>
                  </a:lnTo>
                  <a:lnTo>
                    <a:pt x="79" y="55"/>
                  </a:lnTo>
                  <a:lnTo>
                    <a:pt x="79" y="55"/>
                  </a:lnTo>
                  <a:lnTo>
                    <a:pt x="79" y="55"/>
                  </a:lnTo>
                  <a:lnTo>
                    <a:pt x="78" y="55"/>
                  </a:lnTo>
                  <a:lnTo>
                    <a:pt x="78" y="55"/>
                  </a:lnTo>
                  <a:lnTo>
                    <a:pt x="77" y="55"/>
                  </a:lnTo>
                  <a:lnTo>
                    <a:pt x="77" y="55"/>
                  </a:lnTo>
                  <a:lnTo>
                    <a:pt x="76" y="55"/>
                  </a:lnTo>
                  <a:lnTo>
                    <a:pt x="76" y="55"/>
                  </a:lnTo>
                  <a:lnTo>
                    <a:pt x="76" y="55"/>
                  </a:lnTo>
                  <a:lnTo>
                    <a:pt x="76" y="55"/>
                  </a:lnTo>
                  <a:lnTo>
                    <a:pt x="76" y="55"/>
                  </a:lnTo>
                  <a:lnTo>
                    <a:pt x="75" y="55"/>
                  </a:lnTo>
                  <a:lnTo>
                    <a:pt x="75" y="55"/>
                  </a:lnTo>
                  <a:lnTo>
                    <a:pt x="74" y="56"/>
                  </a:lnTo>
                  <a:lnTo>
                    <a:pt x="74" y="56"/>
                  </a:lnTo>
                  <a:lnTo>
                    <a:pt x="74" y="56"/>
                  </a:lnTo>
                  <a:lnTo>
                    <a:pt x="73" y="56"/>
                  </a:lnTo>
                  <a:lnTo>
                    <a:pt x="73" y="56"/>
                  </a:lnTo>
                  <a:lnTo>
                    <a:pt x="73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1" y="56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69" y="56"/>
                  </a:lnTo>
                  <a:lnTo>
                    <a:pt x="70" y="56"/>
                  </a:lnTo>
                  <a:lnTo>
                    <a:pt x="69" y="56"/>
                  </a:lnTo>
                  <a:lnTo>
                    <a:pt x="69" y="56"/>
                  </a:lnTo>
                  <a:lnTo>
                    <a:pt x="70" y="56"/>
                  </a:lnTo>
                  <a:lnTo>
                    <a:pt x="70" y="55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0" y="54"/>
                  </a:lnTo>
                  <a:lnTo>
                    <a:pt x="70" y="54"/>
                  </a:lnTo>
                  <a:lnTo>
                    <a:pt x="69" y="53"/>
                  </a:lnTo>
                  <a:lnTo>
                    <a:pt x="70" y="53"/>
                  </a:lnTo>
                  <a:lnTo>
                    <a:pt x="70" y="53"/>
                  </a:lnTo>
                  <a:lnTo>
                    <a:pt x="70" y="53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0" y="51"/>
                  </a:lnTo>
                  <a:lnTo>
                    <a:pt x="70" y="51"/>
                  </a:lnTo>
                  <a:lnTo>
                    <a:pt x="70" y="51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0" y="47"/>
                  </a:lnTo>
                  <a:lnTo>
                    <a:pt x="70" y="47"/>
                  </a:lnTo>
                  <a:lnTo>
                    <a:pt x="70" y="47"/>
                  </a:lnTo>
                  <a:lnTo>
                    <a:pt x="69" y="47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7" y="46"/>
                  </a:lnTo>
                  <a:lnTo>
                    <a:pt x="67" y="46"/>
                  </a:lnTo>
                  <a:lnTo>
                    <a:pt x="67" y="46"/>
                  </a:lnTo>
                  <a:lnTo>
                    <a:pt x="67" y="46"/>
                  </a:lnTo>
                  <a:lnTo>
                    <a:pt x="67" y="45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5" y="44"/>
                  </a:lnTo>
                  <a:lnTo>
                    <a:pt x="65" y="45"/>
                  </a:lnTo>
                  <a:lnTo>
                    <a:pt x="65" y="45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64" y="50"/>
                  </a:lnTo>
                  <a:lnTo>
                    <a:pt x="63" y="50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3" y="52"/>
                  </a:lnTo>
                  <a:lnTo>
                    <a:pt x="63" y="52"/>
                  </a:lnTo>
                  <a:lnTo>
                    <a:pt x="62" y="53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61" y="54"/>
                  </a:lnTo>
                  <a:lnTo>
                    <a:pt x="61" y="54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59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53" y="53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51" y="53"/>
                  </a:lnTo>
                  <a:lnTo>
                    <a:pt x="51" y="53"/>
                  </a:lnTo>
                  <a:lnTo>
                    <a:pt x="51" y="53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49" y="54"/>
                  </a:lnTo>
                  <a:lnTo>
                    <a:pt x="49" y="54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47" y="54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6" y="55"/>
                  </a:lnTo>
                  <a:lnTo>
                    <a:pt x="46" y="55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4" y="55"/>
                  </a:lnTo>
                  <a:lnTo>
                    <a:pt x="43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1" y="56"/>
                  </a:lnTo>
                  <a:lnTo>
                    <a:pt x="40" y="56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39" y="57"/>
                  </a:lnTo>
                  <a:lnTo>
                    <a:pt x="39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37" y="57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5" y="59"/>
                  </a:lnTo>
                  <a:lnTo>
                    <a:pt x="34" y="59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3" y="63"/>
                  </a:lnTo>
                  <a:lnTo>
                    <a:pt x="32" y="63"/>
                  </a:lnTo>
                  <a:lnTo>
                    <a:pt x="31" y="63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9" y="63"/>
                  </a:lnTo>
                  <a:lnTo>
                    <a:pt x="29" y="63"/>
                  </a:lnTo>
                  <a:lnTo>
                    <a:pt x="28" y="63"/>
                  </a:lnTo>
                  <a:lnTo>
                    <a:pt x="28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5"/>
                  </a:lnTo>
                  <a:lnTo>
                    <a:pt x="27" y="65"/>
                  </a:lnTo>
                  <a:lnTo>
                    <a:pt x="26" y="65"/>
                  </a:lnTo>
                  <a:lnTo>
                    <a:pt x="26" y="66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4" y="67"/>
                  </a:lnTo>
                  <a:lnTo>
                    <a:pt x="23" y="67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1" y="67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20" y="68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20" y="68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19" y="69"/>
                  </a:lnTo>
                  <a:lnTo>
                    <a:pt x="19" y="69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5" y="7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5" y="71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3" y="72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1" y="71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4" y="74"/>
                  </a:lnTo>
                  <a:lnTo>
                    <a:pt x="3" y="74"/>
                  </a:lnTo>
                  <a:lnTo>
                    <a:pt x="4" y="74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2" y="74"/>
                  </a:lnTo>
                  <a:lnTo>
                    <a:pt x="2" y="75"/>
                  </a:lnTo>
                  <a:lnTo>
                    <a:pt x="3" y="75"/>
                  </a:lnTo>
                  <a:lnTo>
                    <a:pt x="3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1" y="77"/>
                  </a:lnTo>
                  <a:lnTo>
                    <a:pt x="1" y="77"/>
                  </a:lnTo>
                  <a:lnTo>
                    <a:pt x="1" y="77"/>
                  </a:lnTo>
                  <a:lnTo>
                    <a:pt x="1" y="77"/>
                  </a:lnTo>
                  <a:lnTo>
                    <a:pt x="0" y="78"/>
                  </a:lnTo>
                  <a:lnTo>
                    <a:pt x="0" y="78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32" name="Freeform 243"/>
            <p:cNvSpPr>
              <a:spLocks/>
            </p:cNvSpPr>
            <p:nvPr>
              <p:custDataLst>
                <p:tags r:id="rId387"/>
              </p:custDataLst>
            </p:nvPr>
          </p:nvSpPr>
          <p:spPr bwMode="auto">
            <a:xfrm>
              <a:off x="6509904" y="2721033"/>
              <a:ext cx="80198" cy="232769"/>
            </a:xfrm>
            <a:custGeom>
              <a:avLst/>
              <a:gdLst/>
              <a:ahLst/>
              <a:cxnLst>
                <a:cxn ang="0">
                  <a:pos x="27" y="3"/>
                </a:cxn>
                <a:cxn ang="0">
                  <a:pos x="30" y="3"/>
                </a:cxn>
                <a:cxn ang="0">
                  <a:pos x="28" y="7"/>
                </a:cxn>
                <a:cxn ang="0">
                  <a:pos x="25" y="8"/>
                </a:cxn>
                <a:cxn ang="0">
                  <a:pos x="25" y="12"/>
                </a:cxn>
                <a:cxn ang="0">
                  <a:pos x="24" y="15"/>
                </a:cxn>
                <a:cxn ang="0">
                  <a:pos x="20" y="14"/>
                </a:cxn>
                <a:cxn ang="0">
                  <a:pos x="17" y="17"/>
                </a:cxn>
                <a:cxn ang="0">
                  <a:pos x="14" y="19"/>
                </a:cxn>
                <a:cxn ang="0">
                  <a:pos x="12" y="21"/>
                </a:cxn>
                <a:cxn ang="0">
                  <a:pos x="9" y="23"/>
                </a:cxn>
                <a:cxn ang="0">
                  <a:pos x="9" y="26"/>
                </a:cxn>
                <a:cxn ang="0">
                  <a:pos x="10" y="28"/>
                </a:cxn>
                <a:cxn ang="0">
                  <a:pos x="11" y="31"/>
                </a:cxn>
                <a:cxn ang="0">
                  <a:pos x="8" y="34"/>
                </a:cxn>
                <a:cxn ang="0">
                  <a:pos x="6" y="36"/>
                </a:cxn>
                <a:cxn ang="0">
                  <a:pos x="4" y="38"/>
                </a:cxn>
                <a:cxn ang="0">
                  <a:pos x="1" y="40"/>
                </a:cxn>
                <a:cxn ang="0">
                  <a:pos x="0" y="43"/>
                </a:cxn>
                <a:cxn ang="0">
                  <a:pos x="2" y="48"/>
                </a:cxn>
                <a:cxn ang="0">
                  <a:pos x="6" y="50"/>
                </a:cxn>
                <a:cxn ang="0">
                  <a:pos x="7" y="53"/>
                </a:cxn>
                <a:cxn ang="0">
                  <a:pos x="8" y="58"/>
                </a:cxn>
                <a:cxn ang="0">
                  <a:pos x="11" y="60"/>
                </a:cxn>
                <a:cxn ang="0">
                  <a:pos x="14" y="61"/>
                </a:cxn>
                <a:cxn ang="0">
                  <a:pos x="17" y="63"/>
                </a:cxn>
                <a:cxn ang="0">
                  <a:pos x="22" y="63"/>
                </a:cxn>
                <a:cxn ang="0">
                  <a:pos x="26" y="64"/>
                </a:cxn>
                <a:cxn ang="0">
                  <a:pos x="30" y="65"/>
                </a:cxn>
                <a:cxn ang="0">
                  <a:pos x="33" y="68"/>
                </a:cxn>
                <a:cxn ang="0">
                  <a:pos x="36" y="68"/>
                </a:cxn>
                <a:cxn ang="0">
                  <a:pos x="40" y="68"/>
                </a:cxn>
                <a:cxn ang="0">
                  <a:pos x="40" y="71"/>
                </a:cxn>
                <a:cxn ang="0">
                  <a:pos x="36" y="72"/>
                </a:cxn>
                <a:cxn ang="0">
                  <a:pos x="32" y="72"/>
                </a:cxn>
                <a:cxn ang="0">
                  <a:pos x="29" y="69"/>
                </a:cxn>
                <a:cxn ang="0">
                  <a:pos x="24" y="70"/>
                </a:cxn>
                <a:cxn ang="0">
                  <a:pos x="24" y="72"/>
                </a:cxn>
                <a:cxn ang="0">
                  <a:pos x="24" y="75"/>
                </a:cxn>
                <a:cxn ang="0">
                  <a:pos x="22" y="78"/>
                </a:cxn>
                <a:cxn ang="0">
                  <a:pos x="19" y="80"/>
                </a:cxn>
                <a:cxn ang="0">
                  <a:pos x="22" y="81"/>
                </a:cxn>
                <a:cxn ang="0">
                  <a:pos x="22" y="83"/>
                </a:cxn>
                <a:cxn ang="0">
                  <a:pos x="21" y="86"/>
                </a:cxn>
                <a:cxn ang="0">
                  <a:pos x="19" y="87"/>
                </a:cxn>
                <a:cxn ang="0">
                  <a:pos x="22" y="90"/>
                </a:cxn>
                <a:cxn ang="0">
                  <a:pos x="25" y="90"/>
                </a:cxn>
                <a:cxn ang="0">
                  <a:pos x="29" y="91"/>
                </a:cxn>
                <a:cxn ang="0">
                  <a:pos x="33" y="90"/>
                </a:cxn>
                <a:cxn ang="0">
                  <a:pos x="33" y="93"/>
                </a:cxn>
                <a:cxn ang="0">
                  <a:pos x="29" y="94"/>
                </a:cxn>
                <a:cxn ang="0">
                  <a:pos x="24" y="95"/>
                </a:cxn>
                <a:cxn ang="0">
                  <a:pos x="20" y="98"/>
                </a:cxn>
                <a:cxn ang="0">
                  <a:pos x="17" y="101"/>
                </a:cxn>
                <a:cxn ang="0">
                  <a:pos x="18" y="104"/>
                </a:cxn>
                <a:cxn ang="0">
                  <a:pos x="20" y="107"/>
                </a:cxn>
                <a:cxn ang="0">
                  <a:pos x="19" y="111"/>
                </a:cxn>
                <a:cxn ang="0">
                  <a:pos x="18" y="113"/>
                </a:cxn>
                <a:cxn ang="0">
                  <a:pos x="20" y="116"/>
                </a:cxn>
              </a:cxnLst>
              <a:rect l="0" t="0" r="r" b="b"/>
              <a:pathLst>
                <a:path w="41" h="119">
                  <a:moveTo>
                    <a:pt x="29" y="0"/>
                  </a:move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9" y="27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1" y="28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6" y="34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5" y="36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5" y="37"/>
                  </a:lnTo>
                  <a:lnTo>
                    <a:pt x="5" y="37"/>
                  </a:lnTo>
                  <a:lnTo>
                    <a:pt x="5" y="37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1" y="40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2" y="47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3" y="50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5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1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7" y="53"/>
                  </a:lnTo>
                  <a:lnTo>
                    <a:pt x="7" y="53"/>
                  </a:lnTo>
                  <a:lnTo>
                    <a:pt x="7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5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9" y="60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11" y="60"/>
                  </a:lnTo>
                  <a:lnTo>
                    <a:pt x="11" y="60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5" y="61"/>
                  </a:lnTo>
                  <a:lnTo>
                    <a:pt x="15" y="62"/>
                  </a:lnTo>
                  <a:lnTo>
                    <a:pt x="15" y="62"/>
                  </a:lnTo>
                  <a:lnTo>
                    <a:pt x="15" y="62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8" y="62"/>
                  </a:lnTo>
                  <a:lnTo>
                    <a:pt x="19" y="62"/>
                  </a:lnTo>
                  <a:lnTo>
                    <a:pt x="20" y="62"/>
                  </a:lnTo>
                  <a:lnTo>
                    <a:pt x="20" y="63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26" y="63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9" y="64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7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33" y="68"/>
                  </a:lnTo>
                  <a:lnTo>
                    <a:pt x="33" y="68"/>
                  </a:lnTo>
                  <a:lnTo>
                    <a:pt x="33" y="68"/>
                  </a:lnTo>
                  <a:lnTo>
                    <a:pt x="33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5" y="68"/>
                  </a:lnTo>
                  <a:lnTo>
                    <a:pt x="35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7" y="68"/>
                  </a:lnTo>
                  <a:lnTo>
                    <a:pt x="37" y="68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9"/>
                  </a:lnTo>
                  <a:lnTo>
                    <a:pt x="40" y="69"/>
                  </a:lnTo>
                  <a:lnTo>
                    <a:pt x="40" y="69"/>
                  </a:lnTo>
                  <a:lnTo>
                    <a:pt x="41" y="69"/>
                  </a:lnTo>
                  <a:lnTo>
                    <a:pt x="41" y="70"/>
                  </a:lnTo>
                  <a:lnTo>
                    <a:pt x="41" y="70"/>
                  </a:lnTo>
                  <a:lnTo>
                    <a:pt x="41" y="70"/>
                  </a:lnTo>
                  <a:lnTo>
                    <a:pt x="41" y="71"/>
                  </a:lnTo>
                  <a:lnTo>
                    <a:pt x="40" y="71"/>
                  </a:lnTo>
                  <a:lnTo>
                    <a:pt x="40" y="71"/>
                  </a:lnTo>
                  <a:lnTo>
                    <a:pt x="40" y="71"/>
                  </a:lnTo>
                  <a:lnTo>
                    <a:pt x="39" y="71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1"/>
                  </a:lnTo>
                  <a:lnTo>
                    <a:pt x="38" y="71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5" y="72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33" y="72"/>
                  </a:lnTo>
                  <a:lnTo>
                    <a:pt x="33" y="72"/>
                  </a:lnTo>
                  <a:lnTo>
                    <a:pt x="33" y="72"/>
                  </a:lnTo>
                  <a:lnTo>
                    <a:pt x="32" y="72"/>
                  </a:lnTo>
                  <a:lnTo>
                    <a:pt x="32" y="71"/>
                  </a:lnTo>
                  <a:lnTo>
                    <a:pt x="31" y="71"/>
                  </a:lnTo>
                  <a:lnTo>
                    <a:pt x="31" y="71"/>
                  </a:lnTo>
                  <a:lnTo>
                    <a:pt x="31" y="71"/>
                  </a:lnTo>
                  <a:lnTo>
                    <a:pt x="31" y="71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29" y="70"/>
                  </a:lnTo>
                  <a:lnTo>
                    <a:pt x="29" y="70"/>
                  </a:lnTo>
                  <a:lnTo>
                    <a:pt x="29" y="69"/>
                  </a:lnTo>
                  <a:lnTo>
                    <a:pt x="28" y="69"/>
                  </a:lnTo>
                  <a:lnTo>
                    <a:pt x="28" y="69"/>
                  </a:lnTo>
                  <a:lnTo>
                    <a:pt x="27" y="69"/>
                  </a:lnTo>
                  <a:lnTo>
                    <a:pt x="27" y="69"/>
                  </a:lnTo>
                  <a:lnTo>
                    <a:pt x="26" y="69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4" y="75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3" y="76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78"/>
                  </a:lnTo>
                  <a:lnTo>
                    <a:pt x="23" y="78"/>
                  </a:lnTo>
                  <a:lnTo>
                    <a:pt x="22" y="78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1" y="79"/>
                  </a:lnTo>
                  <a:lnTo>
                    <a:pt x="21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9" y="79"/>
                  </a:lnTo>
                  <a:lnTo>
                    <a:pt x="19" y="79"/>
                  </a:lnTo>
                  <a:lnTo>
                    <a:pt x="19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1" y="79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2" y="85"/>
                  </a:lnTo>
                  <a:lnTo>
                    <a:pt x="21" y="85"/>
                  </a:lnTo>
                  <a:lnTo>
                    <a:pt x="21" y="85"/>
                  </a:lnTo>
                  <a:lnTo>
                    <a:pt x="21" y="85"/>
                  </a:lnTo>
                  <a:lnTo>
                    <a:pt x="21" y="85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9" y="86"/>
                  </a:lnTo>
                  <a:lnTo>
                    <a:pt x="19" y="86"/>
                  </a:lnTo>
                  <a:lnTo>
                    <a:pt x="19" y="87"/>
                  </a:lnTo>
                  <a:lnTo>
                    <a:pt x="19" y="87"/>
                  </a:lnTo>
                  <a:lnTo>
                    <a:pt x="20" y="87"/>
                  </a:lnTo>
                  <a:lnTo>
                    <a:pt x="19" y="87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89"/>
                  </a:lnTo>
                  <a:lnTo>
                    <a:pt x="20" y="90"/>
                  </a:lnTo>
                  <a:lnTo>
                    <a:pt x="20" y="90"/>
                  </a:lnTo>
                  <a:lnTo>
                    <a:pt x="21" y="90"/>
                  </a:lnTo>
                  <a:lnTo>
                    <a:pt x="21" y="90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3" y="90"/>
                  </a:lnTo>
                  <a:lnTo>
                    <a:pt x="23" y="91"/>
                  </a:lnTo>
                  <a:lnTo>
                    <a:pt x="23" y="91"/>
                  </a:lnTo>
                  <a:lnTo>
                    <a:pt x="24" y="91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5" y="90"/>
                  </a:lnTo>
                  <a:lnTo>
                    <a:pt x="25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7" y="90"/>
                  </a:lnTo>
                  <a:lnTo>
                    <a:pt x="27" y="90"/>
                  </a:lnTo>
                  <a:lnTo>
                    <a:pt x="28" y="91"/>
                  </a:lnTo>
                  <a:lnTo>
                    <a:pt x="28" y="91"/>
                  </a:lnTo>
                  <a:lnTo>
                    <a:pt x="29" y="91"/>
                  </a:lnTo>
                  <a:lnTo>
                    <a:pt x="29" y="91"/>
                  </a:lnTo>
                  <a:lnTo>
                    <a:pt x="29" y="91"/>
                  </a:lnTo>
                  <a:lnTo>
                    <a:pt x="30" y="91"/>
                  </a:lnTo>
                  <a:lnTo>
                    <a:pt x="30" y="91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2" y="90"/>
                  </a:lnTo>
                  <a:lnTo>
                    <a:pt x="32" y="90"/>
                  </a:lnTo>
                  <a:lnTo>
                    <a:pt x="32" y="90"/>
                  </a:lnTo>
                  <a:lnTo>
                    <a:pt x="33" y="90"/>
                  </a:lnTo>
                  <a:lnTo>
                    <a:pt x="33" y="90"/>
                  </a:lnTo>
                  <a:lnTo>
                    <a:pt x="33" y="90"/>
                  </a:lnTo>
                  <a:lnTo>
                    <a:pt x="33" y="90"/>
                  </a:lnTo>
                  <a:lnTo>
                    <a:pt x="34" y="90"/>
                  </a:lnTo>
                  <a:lnTo>
                    <a:pt x="34" y="90"/>
                  </a:lnTo>
                  <a:lnTo>
                    <a:pt x="34" y="90"/>
                  </a:lnTo>
                  <a:lnTo>
                    <a:pt x="35" y="91"/>
                  </a:lnTo>
                  <a:lnTo>
                    <a:pt x="34" y="91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33" y="92"/>
                  </a:lnTo>
                  <a:lnTo>
                    <a:pt x="33" y="93"/>
                  </a:lnTo>
                  <a:lnTo>
                    <a:pt x="33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4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28" y="94"/>
                  </a:lnTo>
                  <a:lnTo>
                    <a:pt x="27" y="94"/>
                  </a:lnTo>
                  <a:lnTo>
                    <a:pt x="27" y="94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5" y="94"/>
                  </a:lnTo>
                  <a:lnTo>
                    <a:pt x="24" y="95"/>
                  </a:lnTo>
                  <a:lnTo>
                    <a:pt x="24" y="95"/>
                  </a:lnTo>
                  <a:lnTo>
                    <a:pt x="24" y="95"/>
                  </a:lnTo>
                  <a:lnTo>
                    <a:pt x="23" y="95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1" y="97"/>
                  </a:lnTo>
                  <a:lnTo>
                    <a:pt x="21" y="97"/>
                  </a:lnTo>
                  <a:lnTo>
                    <a:pt x="21" y="97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8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19" y="99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8" y="100"/>
                  </a:lnTo>
                  <a:lnTo>
                    <a:pt x="18" y="101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9" y="103"/>
                  </a:lnTo>
                  <a:lnTo>
                    <a:pt x="19" y="103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5"/>
                  </a:lnTo>
                  <a:lnTo>
                    <a:pt x="19" y="105"/>
                  </a:lnTo>
                  <a:lnTo>
                    <a:pt x="18" y="105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7"/>
                  </a:lnTo>
                  <a:lnTo>
                    <a:pt x="20" y="107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7"/>
                  </a:lnTo>
                  <a:lnTo>
                    <a:pt x="20" y="117"/>
                  </a:lnTo>
                  <a:lnTo>
                    <a:pt x="20" y="118"/>
                  </a:lnTo>
                  <a:lnTo>
                    <a:pt x="19" y="118"/>
                  </a:lnTo>
                  <a:lnTo>
                    <a:pt x="19" y="118"/>
                  </a:lnTo>
                  <a:lnTo>
                    <a:pt x="19" y="119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33" name="Freeform 244"/>
            <p:cNvSpPr>
              <a:spLocks/>
            </p:cNvSpPr>
            <p:nvPr>
              <p:custDataLst>
                <p:tags r:id="rId388"/>
              </p:custDataLst>
            </p:nvPr>
          </p:nvSpPr>
          <p:spPr bwMode="auto">
            <a:xfrm>
              <a:off x="6486434" y="2509782"/>
              <a:ext cx="162352" cy="211252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4" y="4"/>
                </a:cxn>
                <a:cxn ang="0">
                  <a:pos x="8" y="3"/>
                </a:cxn>
                <a:cxn ang="0">
                  <a:pos x="11" y="5"/>
                </a:cxn>
                <a:cxn ang="0">
                  <a:pos x="11" y="8"/>
                </a:cxn>
                <a:cxn ang="0">
                  <a:pos x="14" y="10"/>
                </a:cxn>
                <a:cxn ang="0">
                  <a:pos x="17" y="11"/>
                </a:cxn>
                <a:cxn ang="0">
                  <a:pos x="17" y="15"/>
                </a:cxn>
                <a:cxn ang="0">
                  <a:pos x="18" y="17"/>
                </a:cxn>
                <a:cxn ang="0">
                  <a:pos x="15" y="19"/>
                </a:cxn>
                <a:cxn ang="0">
                  <a:pos x="13" y="23"/>
                </a:cxn>
                <a:cxn ang="0">
                  <a:pos x="11" y="26"/>
                </a:cxn>
                <a:cxn ang="0">
                  <a:pos x="11" y="29"/>
                </a:cxn>
                <a:cxn ang="0">
                  <a:pos x="13" y="31"/>
                </a:cxn>
                <a:cxn ang="0">
                  <a:pos x="16" y="32"/>
                </a:cxn>
                <a:cxn ang="0">
                  <a:pos x="16" y="36"/>
                </a:cxn>
                <a:cxn ang="0">
                  <a:pos x="20" y="35"/>
                </a:cxn>
                <a:cxn ang="0">
                  <a:pos x="22" y="37"/>
                </a:cxn>
                <a:cxn ang="0">
                  <a:pos x="23" y="40"/>
                </a:cxn>
                <a:cxn ang="0">
                  <a:pos x="24" y="43"/>
                </a:cxn>
                <a:cxn ang="0">
                  <a:pos x="24" y="46"/>
                </a:cxn>
                <a:cxn ang="0">
                  <a:pos x="23" y="50"/>
                </a:cxn>
                <a:cxn ang="0">
                  <a:pos x="25" y="55"/>
                </a:cxn>
                <a:cxn ang="0">
                  <a:pos x="27" y="57"/>
                </a:cxn>
                <a:cxn ang="0">
                  <a:pos x="30" y="60"/>
                </a:cxn>
                <a:cxn ang="0">
                  <a:pos x="32" y="63"/>
                </a:cxn>
                <a:cxn ang="0">
                  <a:pos x="34" y="65"/>
                </a:cxn>
                <a:cxn ang="0">
                  <a:pos x="37" y="65"/>
                </a:cxn>
                <a:cxn ang="0">
                  <a:pos x="41" y="64"/>
                </a:cxn>
                <a:cxn ang="0">
                  <a:pos x="45" y="66"/>
                </a:cxn>
                <a:cxn ang="0">
                  <a:pos x="49" y="67"/>
                </a:cxn>
                <a:cxn ang="0">
                  <a:pos x="53" y="67"/>
                </a:cxn>
                <a:cxn ang="0">
                  <a:pos x="57" y="65"/>
                </a:cxn>
                <a:cxn ang="0">
                  <a:pos x="58" y="70"/>
                </a:cxn>
                <a:cxn ang="0">
                  <a:pos x="61" y="70"/>
                </a:cxn>
                <a:cxn ang="0">
                  <a:pos x="67" y="70"/>
                </a:cxn>
                <a:cxn ang="0">
                  <a:pos x="71" y="70"/>
                </a:cxn>
                <a:cxn ang="0">
                  <a:pos x="75" y="71"/>
                </a:cxn>
                <a:cxn ang="0">
                  <a:pos x="78" y="70"/>
                </a:cxn>
                <a:cxn ang="0">
                  <a:pos x="80" y="67"/>
                </a:cxn>
                <a:cxn ang="0">
                  <a:pos x="80" y="63"/>
                </a:cxn>
                <a:cxn ang="0">
                  <a:pos x="82" y="65"/>
                </a:cxn>
                <a:cxn ang="0">
                  <a:pos x="82" y="69"/>
                </a:cxn>
                <a:cxn ang="0">
                  <a:pos x="82" y="73"/>
                </a:cxn>
                <a:cxn ang="0">
                  <a:pos x="80" y="76"/>
                </a:cxn>
                <a:cxn ang="0">
                  <a:pos x="75" y="78"/>
                </a:cxn>
                <a:cxn ang="0">
                  <a:pos x="72" y="80"/>
                </a:cxn>
                <a:cxn ang="0">
                  <a:pos x="72" y="85"/>
                </a:cxn>
                <a:cxn ang="0">
                  <a:pos x="69" y="85"/>
                </a:cxn>
                <a:cxn ang="0">
                  <a:pos x="66" y="88"/>
                </a:cxn>
                <a:cxn ang="0">
                  <a:pos x="62" y="91"/>
                </a:cxn>
                <a:cxn ang="0">
                  <a:pos x="59" y="92"/>
                </a:cxn>
                <a:cxn ang="0">
                  <a:pos x="57" y="95"/>
                </a:cxn>
                <a:cxn ang="0">
                  <a:pos x="55" y="97"/>
                </a:cxn>
                <a:cxn ang="0">
                  <a:pos x="51" y="99"/>
                </a:cxn>
                <a:cxn ang="0">
                  <a:pos x="47" y="99"/>
                </a:cxn>
                <a:cxn ang="0">
                  <a:pos x="44" y="101"/>
                </a:cxn>
                <a:cxn ang="0">
                  <a:pos x="45" y="103"/>
                </a:cxn>
                <a:cxn ang="0">
                  <a:pos x="44" y="107"/>
                </a:cxn>
              </a:cxnLst>
              <a:rect l="0" t="0" r="r" b="b"/>
              <a:pathLst>
                <a:path w="83" h="10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8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7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1" y="35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7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3" y="43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6"/>
                  </a:lnTo>
                  <a:lnTo>
                    <a:pt x="24" y="46"/>
                  </a:lnTo>
                  <a:lnTo>
                    <a:pt x="24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4" y="50"/>
                  </a:lnTo>
                  <a:lnTo>
                    <a:pt x="24" y="51"/>
                  </a:lnTo>
                  <a:lnTo>
                    <a:pt x="24" y="51"/>
                  </a:lnTo>
                  <a:lnTo>
                    <a:pt x="25" y="51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6" y="56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7" y="57"/>
                  </a:lnTo>
                  <a:lnTo>
                    <a:pt x="27" y="57"/>
                  </a:lnTo>
                  <a:lnTo>
                    <a:pt x="27" y="57"/>
                  </a:lnTo>
                  <a:lnTo>
                    <a:pt x="28" y="57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1" y="60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2" y="63"/>
                  </a:lnTo>
                  <a:lnTo>
                    <a:pt x="31" y="63"/>
                  </a:lnTo>
                  <a:lnTo>
                    <a:pt x="32" y="63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4" y="64"/>
                  </a:lnTo>
                  <a:lnTo>
                    <a:pt x="34" y="65"/>
                  </a:lnTo>
                  <a:lnTo>
                    <a:pt x="34" y="65"/>
                  </a:lnTo>
                  <a:lnTo>
                    <a:pt x="34" y="65"/>
                  </a:lnTo>
                  <a:lnTo>
                    <a:pt x="35" y="65"/>
                  </a:lnTo>
                  <a:lnTo>
                    <a:pt x="35" y="65"/>
                  </a:lnTo>
                  <a:lnTo>
                    <a:pt x="35" y="65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9" y="65"/>
                  </a:lnTo>
                  <a:lnTo>
                    <a:pt x="39" y="65"/>
                  </a:lnTo>
                  <a:lnTo>
                    <a:pt x="40" y="65"/>
                  </a:lnTo>
                  <a:lnTo>
                    <a:pt x="40" y="65"/>
                  </a:lnTo>
                  <a:lnTo>
                    <a:pt x="41" y="65"/>
                  </a:lnTo>
                  <a:lnTo>
                    <a:pt x="41" y="64"/>
                  </a:lnTo>
                  <a:lnTo>
                    <a:pt x="41" y="64"/>
                  </a:lnTo>
                  <a:lnTo>
                    <a:pt x="42" y="64"/>
                  </a:lnTo>
                  <a:lnTo>
                    <a:pt x="43" y="64"/>
                  </a:lnTo>
                  <a:lnTo>
                    <a:pt x="43" y="64"/>
                  </a:lnTo>
                  <a:lnTo>
                    <a:pt x="43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5" y="65"/>
                  </a:lnTo>
                  <a:lnTo>
                    <a:pt x="45" y="65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6" y="67"/>
                  </a:lnTo>
                  <a:lnTo>
                    <a:pt x="46" y="67"/>
                  </a:lnTo>
                  <a:lnTo>
                    <a:pt x="47" y="67"/>
                  </a:lnTo>
                  <a:lnTo>
                    <a:pt x="47" y="67"/>
                  </a:lnTo>
                  <a:lnTo>
                    <a:pt x="47" y="67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9" y="67"/>
                  </a:lnTo>
                  <a:lnTo>
                    <a:pt x="50" y="67"/>
                  </a:lnTo>
                  <a:lnTo>
                    <a:pt x="50" y="67"/>
                  </a:lnTo>
                  <a:lnTo>
                    <a:pt x="50" y="67"/>
                  </a:lnTo>
                  <a:lnTo>
                    <a:pt x="51" y="67"/>
                  </a:lnTo>
                  <a:lnTo>
                    <a:pt x="51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3" y="67"/>
                  </a:lnTo>
                  <a:lnTo>
                    <a:pt x="53" y="67"/>
                  </a:lnTo>
                  <a:lnTo>
                    <a:pt x="54" y="67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5" y="65"/>
                  </a:lnTo>
                  <a:lnTo>
                    <a:pt x="56" y="65"/>
                  </a:lnTo>
                  <a:lnTo>
                    <a:pt x="56" y="65"/>
                  </a:lnTo>
                  <a:lnTo>
                    <a:pt x="57" y="65"/>
                  </a:lnTo>
                  <a:lnTo>
                    <a:pt x="57" y="65"/>
                  </a:lnTo>
                  <a:lnTo>
                    <a:pt x="57" y="65"/>
                  </a:lnTo>
                  <a:lnTo>
                    <a:pt x="58" y="65"/>
                  </a:lnTo>
                  <a:lnTo>
                    <a:pt x="58" y="65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58" y="67"/>
                  </a:lnTo>
                  <a:lnTo>
                    <a:pt x="58" y="67"/>
                  </a:lnTo>
                  <a:lnTo>
                    <a:pt x="58" y="67"/>
                  </a:lnTo>
                  <a:lnTo>
                    <a:pt x="58" y="69"/>
                  </a:lnTo>
                  <a:lnTo>
                    <a:pt x="58" y="69"/>
                  </a:lnTo>
                  <a:lnTo>
                    <a:pt x="58" y="70"/>
                  </a:lnTo>
                  <a:lnTo>
                    <a:pt x="59" y="70"/>
                  </a:lnTo>
                  <a:lnTo>
                    <a:pt x="59" y="71"/>
                  </a:lnTo>
                  <a:lnTo>
                    <a:pt x="59" y="71"/>
                  </a:lnTo>
                  <a:lnTo>
                    <a:pt x="59" y="71"/>
                  </a:lnTo>
                  <a:lnTo>
                    <a:pt x="60" y="71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61" y="70"/>
                  </a:lnTo>
                  <a:lnTo>
                    <a:pt x="61" y="70"/>
                  </a:lnTo>
                  <a:lnTo>
                    <a:pt x="61" y="70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3" y="71"/>
                  </a:lnTo>
                  <a:lnTo>
                    <a:pt x="63" y="71"/>
                  </a:lnTo>
                  <a:lnTo>
                    <a:pt x="63" y="71"/>
                  </a:lnTo>
                  <a:lnTo>
                    <a:pt x="65" y="70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7" y="70"/>
                  </a:lnTo>
                  <a:lnTo>
                    <a:pt x="67" y="70"/>
                  </a:lnTo>
                  <a:lnTo>
                    <a:pt x="68" y="69"/>
                  </a:lnTo>
                  <a:lnTo>
                    <a:pt x="68" y="69"/>
                  </a:lnTo>
                  <a:lnTo>
                    <a:pt x="68" y="69"/>
                  </a:lnTo>
                  <a:lnTo>
                    <a:pt x="69" y="69"/>
                  </a:lnTo>
                  <a:lnTo>
                    <a:pt x="69" y="69"/>
                  </a:lnTo>
                  <a:lnTo>
                    <a:pt x="70" y="70"/>
                  </a:lnTo>
                  <a:lnTo>
                    <a:pt x="70" y="70"/>
                  </a:lnTo>
                  <a:lnTo>
                    <a:pt x="70" y="70"/>
                  </a:lnTo>
                  <a:lnTo>
                    <a:pt x="71" y="70"/>
                  </a:lnTo>
                  <a:lnTo>
                    <a:pt x="71" y="71"/>
                  </a:lnTo>
                  <a:lnTo>
                    <a:pt x="71" y="71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4" y="71"/>
                  </a:lnTo>
                  <a:lnTo>
                    <a:pt x="74" y="71"/>
                  </a:lnTo>
                  <a:lnTo>
                    <a:pt x="75" y="71"/>
                  </a:lnTo>
                  <a:lnTo>
                    <a:pt x="75" y="71"/>
                  </a:lnTo>
                  <a:lnTo>
                    <a:pt x="75" y="71"/>
                  </a:lnTo>
                  <a:lnTo>
                    <a:pt x="76" y="71"/>
                  </a:lnTo>
                  <a:lnTo>
                    <a:pt x="76" y="71"/>
                  </a:lnTo>
                  <a:lnTo>
                    <a:pt x="76" y="71"/>
                  </a:lnTo>
                  <a:lnTo>
                    <a:pt x="77" y="71"/>
                  </a:lnTo>
                  <a:lnTo>
                    <a:pt x="77" y="71"/>
                  </a:lnTo>
                  <a:lnTo>
                    <a:pt x="77" y="70"/>
                  </a:lnTo>
                  <a:lnTo>
                    <a:pt x="78" y="70"/>
                  </a:lnTo>
                  <a:lnTo>
                    <a:pt x="78" y="70"/>
                  </a:lnTo>
                  <a:lnTo>
                    <a:pt x="79" y="70"/>
                  </a:lnTo>
                  <a:lnTo>
                    <a:pt x="79" y="69"/>
                  </a:lnTo>
                  <a:lnTo>
                    <a:pt x="79" y="69"/>
                  </a:lnTo>
                  <a:lnTo>
                    <a:pt x="79" y="69"/>
                  </a:lnTo>
                  <a:lnTo>
                    <a:pt x="79" y="69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80" y="67"/>
                  </a:lnTo>
                  <a:lnTo>
                    <a:pt x="80" y="67"/>
                  </a:lnTo>
                  <a:lnTo>
                    <a:pt x="80" y="67"/>
                  </a:lnTo>
                  <a:lnTo>
                    <a:pt x="80" y="66"/>
                  </a:lnTo>
                  <a:lnTo>
                    <a:pt x="80" y="66"/>
                  </a:lnTo>
                  <a:lnTo>
                    <a:pt x="80" y="65"/>
                  </a:lnTo>
                  <a:lnTo>
                    <a:pt x="80" y="65"/>
                  </a:lnTo>
                  <a:lnTo>
                    <a:pt x="79" y="65"/>
                  </a:lnTo>
                  <a:lnTo>
                    <a:pt x="79" y="64"/>
                  </a:lnTo>
                  <a:lnTo>
                    <a:pt x="80" y="64"/>
                  </a:lnTo>
                  <a:lnTo>
                    <a:pt x="80" y="64"/>
                  </a:lnTo>
                  <a:lnTo>
                    <a:pt x="80" y="63"/>
                  </a:lnTo>
                  <a:lnTo>
                    <a:pt x="80" y="63"/>
                  </a:lnTo>
                  <a:lnTo>
                    <a:pt x="81" y="63"/>
                  </a:lnTo>
                  <a:lnTo>
                    <a:pt x="81" y="63"/>
                  </a:lnTo>
                  <a:lnTo>
                    <a:pt x="81" y="64"/>
                  </a:lnTo>
                  <a:lnTo>
                    <a:pt x="82" y="64"/>
                  </a:lnTo>
                  <a:lnTo>
                    <a:pt x="82" y="64"/>
                  </a:lnTo>
                  <a:lnTo>
                    <a:pt x="82" y="64"/>
                  </a:lnTo>
                  <a:lnTo>
                    <a:pt x="82" y="65"/>
                  </a:lnTo>
                  <a:lnTo>
                    <a:pt x="82" y="65"/>
                  </a:lnTo>
                  <a:lnTo>
                    <a:pt x="82" y="65"/>
                  </a:lnTo>
                  <a:lnTo>
                    <a:pt x="82" y="65"/>
                  </a:lnTo>
                  <a:lnTo>
                    <a:pt x="82" y="66"/>
                  </a:lnTo>
                  <a:lnTo>
                    <a:pt x="82" y="66"/>
                  </a:lnTo>
                  <a:lnTo>
                    <a:pt x="82" y="67"/>
                  </a:lnTo>
                  <a:lnTo>
                    <a:pt x="82" y="67"/>
                  </a:lnTo>
                  <a:lnTo>
                    <a:pt x="82" y="67"/>
                  </a:lnTo>
                  <a:lnTo>
                    <a:pt x="82" y="68"/>
                  </a:lnTo>
                  <a:lnTo>
                    <a:pt x="82" y="68"/>
                  </a:lnTo>
                  <a:lnTo>
                    <a:pt x="82" y="69"/>
                  </a:lnTo>
                  <a:lnTo>
                    <a:pt x="82" y="69"/>
                  </a:lnTo>
                  <a:lnTo>
                    <a:pt x="82" y="69"/>
                  </a:lnTo>
                  <a:lnTo>
                    <a:pt x="82" y="70"/>
                  </a:lnTo>
                  <a:lnTo>
                    <a:pt x="82" y="70"/>
                  </a:lnTo>
                  <a:lnTo>
                    <a:pt x="83" y="71"/>
                  </a:lnTo>
                  <a:lnTo>
                    <a:pt x="83" y="71"/>
                  </a:lnTo>
                  <a:lnTo>
                    <a:pt x="82" y="71"/>
                  </a:lnTo>
                  <a:lnTo>
                    <a:pt x="82" y="71"/>
                  </a:lnTo>
                  <a:lnTo>
                    <a:pt x="82" y="71"/>
                  </a:lnTo>
                  <a:lnTo>
                    <a:pt x="82" y="72"/>
                  </a:lnTo>
                  <a:lnTo>
                    <a:pt x="82" y="72"/>
                  </a:lnTo>
                  <a:lnTo>
                    <a:pt x="82" y="73"/>
                  </a:lnTo>
                  <a:lnTo>
                    <a:pt x="81" y="73"/>
                  </a:lnTo>
                  <a:lnTo>
                    <a:pt x="81" y="73"/>
                  </a:lnTo>
                  <a:lnTo>
                    <a:pt x="81" y="74"/>
                  </a:lnTo>
                  <a:lnTo>
                    <a:pt x="81" y="74"/>
                  </a:lnTo>
                  <a:lnTo>
                    <a:pt x="81" y="74"/>
                  </a:lnTo>
                  <a:lnTo>
                    <a:pt x="81" y="75"/>
                  </a:lnTo>
                  <a:lnTo>
                    <a:pt x="81" y="75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7"/>
                  </a:lnTo>
                  <a:lnTo>
                    <a:pt x="79" y="77"/>
                  </a:lnTo>
                  <a:lnTo>
                    <a:pt x="79" y="78"/>
                  </a:lnTo>
                  <a:lnTo>
                    <a:pt x="79" y="78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77" y="78"/>
                  </a:lnTo>
                  <a:lnTo>
                    <a:pt x="77" y="78"/>
                  </a:lnTo>
                  <a:lnTo>
                    <a:pt x="76" y="78"/>
                  </a:lnTo>
                  <a:lnTo>
                    <a:pt x="75" y="78"/>
                  </a:lnTo>
                  <a:lnTo>
                    <a:pt x="75" y="78"/>
                  </a:lnTo>
                  <a:lnTo>
                    <a:pt x="75" y="78"/>
                  </a:lnTo>
                  <a:lnTo>
                    <a:pt x="75" y="78"/>
                  </a:lnTo>
                  <a:lnTo>
                    <a:pt x="74" y="78"/>
                  </a:lnTo>
                  <a:lnTo>
                    <a:pt x="74" y="79"/>
                  </a:lnTo>
                  <a:lnTo>
                    <a:pt x="73" y="79"/>
                  </a:lnTo>
                  <a:lnTo>
                    <a:pt x="73" y="79"/>
                  </a:lnTo>
                  <a:lnTo>
                    <a:pt x="72" y="79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1"/>
                  </a:lnTo>
                  <a:lnTo>
                    <a:pt x="72" y="82"/>
                  </a:lnTo>
                  <a:lnTo>
                    <a:pt x="73" y="82"/>
                  </a:lnTo>
                  <a:lnTo>
                    <a:pt x="73" y="82"/>
                  </a:lnTo>
                  <a:lnTo>
                    <a:pt x="73" y="82"/>
                  </a:lnTo>
                  <a:lnTo>
                    <a:pt x="73" y="83"/>
                  </a:lnTo>
                  <a:lnTo>
                    <a:pt x="73" y="83"/>
                  </a:lnTo>
                  <a:lnTo>
                    <a:pt x="73" y="84"/>
                  </a:lnTo>
                  <a:lnTo>
                    <a:pt x="73" y="84"/>
                  </a:lnTo>
                  <a:lnTo>
                    <a:pt x="72" y="85"/>
                  </a:lnTo>
                  <a:lnTo>
                    <a:pt x="72" y="85"/>
                  </a:lnTo>
                  <a:lnTo>
                    <a:pt x="72" y="85"/>
                  </a:lnTo>
                  <a:lnTo>
                    <a:pt x="72" y="85"/>
                  </a:lnTo>
                  <a:lnTo>
                    <a:pt x="71" y="85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69" y="85"/>
                  </a:lnTo>
                  <a:lnTo>
                    <a:pt x="69" y="85"/>
                  </a:lnTo>
                  <a:lnTo>
                    <a:pt x="69" y="85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8" y="86"/>
                  </a:lnTo>
                  <a:lnTo>
                    <a:pt x="67" y="86"/>
                  </a:lnTo>
                  <a:lnTo>
                    <a:pt x="67" y="87"/>
                  </a:lnTo>
                  <a:lnTo>
                    <a:pt x="67" y="87"/>
                  </a:lnTo>
                  <a:lnTo>
                    <a:pt x="67" y="87"/>
                  </a:lnTo>
                  <a:lnTo>
                    <a:pt x="66" y="88"/>
                  </a:lnTo>
                  <a:lnTo>
                    <a:pt x="66" y="88"/>
                  </a:lnTo>
                  <a:lnTo>
                    <a:pt x="66" y="88"/>
                  </a:lnTo>
                  <a:lnTo>
                    <a:pt x="65" y="89"/>
                  </a:lnTo>
                  <a:lnTo>
                    <a:pt x="65" y="89"/>
                  </a:lnTo>
                  <a:lnTo>
                    <a:pt x="64" y="89"/>
                  </a:lnTo>
                  <a:lnTo>
                    <a:pt x="64" y="89"/>
                  </a:lnTo>
                  <a:lnTo>
                    <a:pt x="63" y="90"/>
                  </a:lnTo>
                  <a:lnTo>
                    <a:pt x="63" y="90"/>
                  </a:lnTo>
                  <a:lnTo>
                    <a:pt x="63" y="90"/>
                  </a:lnTo>
                  <a:lnTo>
                    <a:pt x="62" y="90"/>
                  </a:lnTo>
                  <a:lnTo>
                    <a:pt x="62" y="91"/>
                  </a:lnTo>
                  <a:lnTo>
                    <a:pt x="62" y="91"/>
                  </a:lnTo>
                  <a:lnTo>
                    <a:pt x="62" y="91"/>
                  </a:lnTo>
                  <a:lnTo>
                    <a:pt x="62" y="92"/>
                  </a:lnTo>
                  <a:lnTo>
                    <a:pt x="61" y="92"/>
                  </a:lnTo>
                  <a:lnTo>
                    <a:pt x="61" y="92"/>
                  </a:lnTo>
                  <a:lnTo>
                    <a:pt x="61" y="92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59" y="92"/>
                  </a:lnTo>
                  <a:lnTo>
                    <a:pt x="59" y="92"/>
                  </a:lnTo>
                  <a:lnTo>
                    <a:pt x="59" y="92"/>
                  </a:lnTo>
                  <a:lnTo>
                    <a:pt x="58" y="93"/>
                  </a:lnTo>
                  <a:lnTo>
                    <a:pt x="58" y="93"/>
                  </a:lnTo>
                  <a:lnTo>
                    <a:pt x="58" y="93"/>
                  </a:lnTo>
                  <a:lnTo>
                    <a:pt x="58" y="94"/>
                  </a:lnTo>
                  <a:lnTo>
                    <a:pt x="58" y="94"/>
                  </a:lnTo>
                  <a:lnTo>
                    <a:pt x="58" y="94"/>
                  </a:lnTo>
                  <a:lnTo>
                    <a:pt x="58" y="95"/>
                  </a:lnTo>
                  <a:lnTo>
                    <a:pt x="57" y="95"/>
                  </a:lnTo>
                  <a:lnTo>
                    <a:pt x="57" y="95"/>
                  </a:lnTo>
                  <a:lnTo>
                    <a:pt x="57" y="95"/>
                  </a:lnTo>
                  <a:lnTo>
                    <a:pt x="57" y="95"/>
                  </a:lnTo>
                  <a:lnTo>
                    <a:pt x="56" y="95"/>
                  </a:lnTo>
                  <a:lnTo>
                    <a:pt x="56" y="95"/>
                  </a:lnTo>
                  <a:lnTo>
                    <a:pt x="55" y="95"/>
                  </a:lnTo>
                  <a:lnTo>
                    <a:pt x="55" y="96"/>
                  </a:lnTo>
                  <a:lnTo>
                    <a:pt x="55" y="96"/>
                  </a:lnTo>
                  <a:lnTo>
                    <a:pt x="55" y="96"/>
                  </a:lnTo>
                  <a:lnTo>
                    <a:pt x="55" y="96"/>
                  </a:lnTo>
                  <a:lnTo>
                    <a:pt x="55" y="97"/>
                  </a:lnTo>
                  <a:lnTo>
                    <a:pt x="55" y="97"/>
                  </a:lnTo>
                  <a:lnTo>
                    <a:pt x="55" y="98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3" y="98"/>
                  </a:lnTo>
                  <a:lnTo>
                    <a:pt x="52" y="98"/>
                  </a:lnTo>
                  <a:lnTo>
                    <a:pt x="52" y="98"/>
                  </a:lnTo>
                  <a:lnTo>
                    <a:pt x="52" y="98"/>
                  </a:lnTo>
                  <a:lnTo>
                    <a:pt x="51" y="99"/>
                  </a:lnTo>
                  <a:lnTo>
                    <a:pt x="51" y="99"/>
                  </a:lnTo>
                  <a:lnTo>
                    <a:pt x="50" y="99"/>
                  </a:lnTo>
                  <a:lnTo>
                    <a:pt x="50" y="99"/>
                  </a:lnTo>
                  <a:lnTo>
                    <a:pt x="50" y="99"/>
                  </a:lnTo>
                  <a:lnTo>
                    <a:pt x="49" y="99"/>
                  </a:lnTo>
                  <a:lnTo>
                    <a:pt x="49" y="99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7" y="99"/>
                  </a:lnTo>
                  <a:lnTo>
                    <a:pt x="47" y="99"/>
                  </a:lnTo>
                  <a:lnTo>
                    <a:pt x="46" y="99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5" y="100"/>
                  </a:lnTo>
                  <a:lnTo>
                    <a:pt x="45" y="100"/>
                  </a:lnTo>
                  <a:lnTo>
                    <a:pt x="45" y="100"/>
                  </a:lnTo>
                  <a:lnTo>
                    <a:pt x="45" y="100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1"/>
                  </a:lnTo>
                  <a:lnTo>
                    <a:pt x="44" y="101"/>
                  </a:lnTo>
                  <a:lnTo>
                    <a:pt x="43" y="101"/>
                  </a:lnTo>
                  <a:lnTo>
                    <a:pt x="43" y="102"/>
                  </a:lnTo>
                  <a:lnTo>
                    <a:pt x="43" y="102"/>
                  </a:lnTo>
                  <a:lnTo>
                    <a:pt x="44" y="102"/>
                  </a:lnTo>
                  <a:lnTo>
                    <a:pt x="44" y="102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3"/>
                  </a:lnTo>
                  <a:lnTo>
                    <a:pt x="45" y="103"/>
                  </a:lnTo>
                  <a:lnTo>
                    <a:pt x="45" y="104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5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41" y="108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34" name="Freeform 245"/>
            <p:cNvSpPr>
              <a:spLocks/>
            </p:cNvSpPr>
            <p:nvPr>
              <p:custDataLst>
                <p:tags r:id="rId389"/>
              </p:custDataLst>
            </p:nvPr>
          </p:nvSpPr>
          <p:spPr bwMode="auto">
            <a:xfrm>
              <a:off x="6443399" y="2288753"/>
              <a:ext cx="89977" cy="221033"/>
            </a:xfrm>
            <a:custGeom>
              <a:avLst/>
              <a:gdLst/>
              <a:ahLst/>
              <a:cxnLst>
                <a:cxn ang="0">
                  <a:pos x="18" y="5"/>
                </a:cxn>
                <a:cxn ang="0">
                  <a:pos x="21" y="4"/>
                </a:cxn>
                <a:cxn ang="0">
                  <a:pos x="24" y="2"/>
                </a:cxn>
                <a:cxn ang="0">
                  <a:pos x="26" y="2"/>
                </a:cxn>
                <a:cxn ang="0">
                  <a:pos x="31" y="1"/>
                </a:cxn>
                <a:cxn ang="0">
                  <a:pos x="33" y="0"/>
                </a:cxn>
                <a:cxn ang="0">
                  <a:pos x="35" y="0"/>
                </a:cxn>
                <a:cxn ang="0">
                  <a:pos x="39" y="2"/>
                </a:cxn>
                <a:cxn ang="0">
                  <a:pos x="40" y="4"/>
                </a:cxn>
                <a:cxn ang="0">
                  <a:pos x="44" y="6"/>
                </a:cxn>
                <a:cxn ang="0">
                  <a:pos x="45" y="9"/>
                </a:cxn>
                <a:cxn ang="0">
                  <a:pos x="46" y="13"/>
                </a:cxn>
                <a:cxn ang="0">
                  <a:pos x="45" y="16"/>
                </a:cxn>
                <a:cxn ang="0">
                  <a:pos x="43" y="19"/>
                </a:cxn>
                <a:cxn ang="0">
                  <a:pos x="44" y="22"/>
                </a:cxn>
                <a:cxn ang="0">
                  <a:pos x="43" y="25"/>
                </a:cxn>
                <a:cxn ang="0">
                  <a:pos x="43" y="29"/>
                </a:cxn>
                <a:cxn ang="0">
                  <a:pos x="41" y="31"/>
                </a:cxn>
                <a:cxn ang="0">
                  <a:pos x="37" y="33"/>
                </a:cxn>
                <a:cxn ang="0">
                  <a:pos x="33" y="33"/>
                </a:cxn>
                <a:cxn ang="0">
                  <a:pos x="29" y="35"/>
                </a:cxn>
                <a:cxn ang="0">
                  <a:pos x="26" y="38"/>
                </a:cxn>
                <a:cxn ang="0">
                  <a:pos x="22" y="37"/>
                </a:cxn>
                <a:cxn ang="0">
                  <a:pos x="21" y="39"/>
                </a:cxn>
                <a:cxn ang="0">
                  <a:pos x="21" y="42"/>
                </a:cxn>
                <a:cxn ang="0">
                  <a:pos x="19" y="45"/>
                </a:cxn>
                <a:cxn ang="0">
                  <a:pos x="17" y="45"/>
                </a:cxn>
                <a:cxn ang="0">
                  <a:pos x="17" y="48"/>
                </a:cxn>
                <a:cxn ang="0">
                  <a:pos x="17" y="50"/>
                </a:cxn>
                <a:cxn ang="0">
                  <a:pos x="15" y="52"/>
                </a:cxn>
                <a:cxn ang="0">
                  <a:pos x="13" y="54"/>
                </a:cxn>
                <a:cxn ang="0">
                  <a:pos x="12" y="57"/>
                </a:cxn>
                <a:cxn ang="0">
                  <a:pos x="14" y="60"/>
                </a:cxn>
                <a:cxn ang="0">
                  <a:pos x="13" y="62"/>
                </a:cxn>
                <a:cxn ang="0">
                  <a:pos x="12" y="66"/>
                </a:cxn>
                <a:cxn ang="0">
                  <a:pos x="13" y="69"/>
                </a:cxn>
                <a:cxn ang="0">
                  <a:pos x="13" y="72"/>
                </a:cxn>
                <a:cxn ang="0">
                  <a:pos x="10" y="75"/>
                </a:cxn>
                <a:cxn ang="0">
                  <a:pos x="7" y="76"/>
                </a:cxn>
                <a:cxn ang="0">
                  <a:pos x="7" y="78"/>
                </a:cxn>
                <a:cxn ang="0">
                  <a:pos x="7" y="80"/>
                </a:cxn>
                <a:cxn ang="0">
                  <a:pos x="5" y="82"/>
                </a:cxn>
                <a:cxn ang="0">
                  <a:pos x="4" y="85"/>
                </a:cxn>
                <a:cxn ang="0">
                  <a:pos x="2" y="86"/>
                </a:cxn>
                <a:cxn ang="0">
                  <a:pos x="2" y="87"/>
                </a:cxn>
                <a:cxn ang="0">
                  <a:pos x="1" y="90"/>
                </a:cxn>
                <a:cxn ang="0">
                  <a:pos x="3" y="91"/>
                </a:cxn>
                <a:cxn ang="0">
                  <a:pos x="5" y="92"/>
                </a:cxn>
                <a:cxn ang="0">
                  <a:pos x="8" y="91"/>
                </a:cxn>
                <a:cxn ang="0">
                  <a:pos x="12" y="91"/>
                </a:cxn>
                <a:cxn ang="0">
                  <a:pos x="11" y="93"/>
                </a:cxn>
                <a:cxn ang="0">
                  <a:pos x="12" y="96"/>
                </a:cxn>
                <a:cxn ang="0">
                  <a:pos x="14" y="96"/>
                </a:cxn>
                <a:cxn ang="0">
                  <a:pos x="16" y="98"/>
                </a:cxn>
                <a:cxn ang="0">
                  <a:pos x="17" y="101"/>
                </a:cxn>
                <a:cxn ang="0">
                  <a:pos x="19" y="103"/>
                </a:cxn>
                <a:cxn ang="0">
                  <a:pos x="19" y="107"/>
                </a:cxn>
                <a:cxn ang="0">
                  <a:pos x="17" y="109"/>
                </a:cxn>
                <a:cxn ang="0">
                  <a:pos x="20" y="111"/>
                </a:cxn>
              </a:cxnLst>
              <a:rect l="0" t="0" r="r" b="b"/>
              <a:pathLst>
                <a:path w="46" h="113">
                  <a:moveTo>
                    <a:pt x="16" y="5"/>
                  </a:moveTo>
                  <a:lnTo>
                    <a:pt x="16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4" y="17"/>
                  </a:lnTo>
                  <a:lnTo>
                    <a:pt x="44" y="17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2" y="20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42" y="22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44" y="22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4" y="24"/>
                  </a:lnTo>
                  <a:lnTo>
                    <a:pt x="44" y="25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3" y="27"/>
                  </a:lnTo>
                  <a:lnTo>
                    <a:pt x="43" y="27"/>
                  </a:lnTo>
                  <a:lnTo>
                    <a:pt x="43" y="27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0" y="32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7" y="33"/>
                  </a:lnTo>
                  <a:lnTo>
                    <a:pt x="37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2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6" y="37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2" y="37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5"/>
                  </a:lnTo>
                  <a:lnTo>
                    <a:pt x="19" y="44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8" y="45"/>
                  </a:lnTo>
                  <a:lnTo>
                    <a:pt x="18" y="44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16" y="50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4" y="5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2" y="56"/>
                  </a:lnTo>
                  <a:lnTo>
                    <a:pt x="12" y="57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3" y="60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3" y="62"/>
                  </a:lnTo>
                  <a:lnTo>
                    <a:pt x="12" y="63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5"/>
                  </a:lnTo>
                  <a:lnTo>
                    <a:pt x="11" y="65"/>
                  </a:lnTo>
                  <a:lnTo>
                    <a:pt x="11" y="64"/>
                  </a:lnTo>
                  <a:lnTo>
                    <a:pt x="11" y="65"/>
                  </a:lnTo>
                  <a:lnTo>
                    <a:pt x="11" y="66"/>
                  </a:lnTo>
                  <a:lnTo>
                    <a:pt x="12" y="66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3" y="67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3" y="68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3" y="70"/>
                  </a:lnTo>
                  <a:lnTo>
                    <a:pt x="13" y="70"/>
                  </a:lnTo>
                  <a:lnTo>
                    <a:pt x="13" y="70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2"/>
                  </a:lnTo>
                  <a:lnTo>
                    <a:pt x="12" y="72"/>
                  </a:lnTo>
                  <a:lnTo>
                    <a:pt x="13" y="72"/>
                  </a:lnTo>
                  <a:lnTo>
                    <a:pt x="12" y="73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0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6" y="77"/>
                  </a:lnTo>
                  <a:lnTo>
                    <a:pt x="7" y="77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8" y="78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7" y="80"/>
                  </a:lnTo>
                  <a:lnTo>
                    <a:pt x="6" y="80"/>
                  </a:lnTo>
                  <a:lnTo>
                    <a:pt x="6" y="80"/>
                  </a:lnTo>
                  <a:lnTo>
                    <a:pt x="6" y="81"/>
                  </a:lnTo>
                  <a:lnTo>
                    <a:pt x="6" y="81"/>
                  </a:lnTo>
                  <a:lnTo>
                    <a:pt x="6" y="81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5" y="82"/>
                  </a:lnTo>
                  <a:lnTo>
                    <a:pt x="5" y="82"/>
                  </a:lnTo>
                  <a:lnTo>
                    <a:pt x="5" y="82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4" y="83"/>
                  </a:lnTo>
                  <a:lnTo>
                    <a:pt x="5" y="83"/>
                  </a:lnTo>
                  <a:lnTo>
                    <a:pt x="4" y="83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1" y="87"/>
                  </a:lnTo>
                  <a:lnTo>
                    <a:pt x="1" y="86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2" y="87"/>
                  </a:lnTo>
                  <a:lnTo>
                    <a:pt x="2" y="87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1" y="89"/>
                  </a:lnTo>
                  <a:lnTo>
                    <a:pt x="1" y="89"/>
                  </a:lnTo>
                  <a:lnTo>
                    <a:pt x="1" y="90"/>
                  </a:lnTo>
                  <a:lnTo>
                    <a:pt x="1" y="89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0" y="90"/>
                  </a:lnTo>
                  <a:lnTo>
                    <a:pt x="0" y="91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2" y="91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3" y="91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1"/>
                  </a:lnTo>
                  <a:lnTo>
                    <a:pt x="5" y="91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8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12" y="91"/>
                  </a:lnTo>
                  <a:lnTo>
                    <a:pt x="12" y="91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3"/>
                  </a:lnTo>
                  <a:lnTo>
                    <a:pt x="11" y="93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1" y="94"/>
                  </a:lnTo>
                  <a:lnTo>
                    <a:pt x="11" y="94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3" y="96"/>
                  </a:lnTo>
                  <a:lnTo>
                    <a:pt x="13" y="96"/>
                  </a:lnTo>
                  <a:lnTo>
                    <a:pt x="13" y="96"/>
                  </a:lnTo>
                  <a:lnTo>
                    <a:pt x="13" y="96"/>
                  </a:lnTo>
                  <a:lnTo>
                    <a:pt x="13" y="95"/>
                  </a:lnTo>
                  <a:lnTo>
                    <a:pt x="13" y="96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6" y="97"/>
                  </a:lnTo>
                  <a:lnTo>
                    <a:pt x="16" y="98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7" y="99"/>
                  </a:lnTo>
                  <a:lnTo>
                    <a:pt x="17" y="99"/>
                  </a:lnTo>
                  <a:lnTo>
                    <a:pt x="17" y="100"/>
                  </a:lnTo>
                  <a:lnTo>
                    <a:pt x="17" y="100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18" y="101"/>
                  </a:lnTo>
                  <a:lnTo>
                    <a:pt x="18" y="101"/>
                  </a:lnTo>
                  <a:lnTo>
                    <a:pt x="19" y="101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5"/>
                  </a:lnTo>
                  <a:lnTo>
                    <a:pt x="19" y="105"/>
                  </a:lnTo>
                  <a:lnTo>
                    <a:pt x="19" y="105"/>
                  </a:lnTo>
                  <a:lnTo>
                    <a:pt x="19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8" y="107"/>
                  </a:lnTo>
                  <a:lnTo>
                    <a:pt x="18" y="107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35" name="Freeform 246"/>
            <p:cNvSpPr>
              <a:spLocks/>
            </p:cNvSpPr>
            <p:nvPr>
              <p:custDataLst>
                <p:tags r:id="rId390"/>
              </p:custDataLst>
            </p:nvPr>
          </p:nvSpPr>
          <p:spPr bwMode="auto">
            <a:xfrm>
              <a:off x="6343641" y="2063804"/>
              <a:ext cx="131055" cy="250372"/>
            </a:xfrm>
            <a:custGeom>
              <a:avLst/>
              <a:gdLst/>
              <a:ahLst/>
              <a:cxnLst>
                <a:cxn ang="0">
                  <a:pos x="25" y="4"/>
                </a:cxn>
                <a:cxn ang="0">
                  <a:pos x="22" y="10"/>
                </a:cxn>
                <a:cxn ang="0">
                  <a:pos x="21" y="15"/>
                </a:cxn>
                <a:cxn ang="0">
                  <a:pos x="19" y="18"/>
                </a:cxn>
                <a:cxn ang="0">
                  <a:pos x="19" y="21"/>
                </a:cxn>
                <a:cxn ang="0">
                  <a:pos x="19" y="25"/>
                </a:cxn>
                <a:cxn ang="0">
                  <a:pos x="17" y="29"/>
                </a:cxn>
                <a:cxn ang="0">
                  <a:pos x="17" y="33"/>
                </a:cxn>
                <a:cxn ang="0">
                  <a:pos x="18" y="37"/>
                </a:cxn>
                <a:cxn ang="0">
                  <a:pos x="16" y="40"/>
                </a:cxn>
                <a:cxn ang="0">
                  <a:pos x="16" y="44"/>
                </a:cxn>
                <a:cxn ang="0">
                  <a:pos x="13" y="47"/>
                </a:cxn>
                <a:cxn ang="0">
                  <a:pos x="12" y="49"/>
                </a:cxn>
                <a:cxn ang="0">
                  <a:pos x="9" y="53"/>
                </a:cxn>
                <a:cxn ang="0">
                  <a:pos x="8" y="56"/>
                </a:cxn>
                <a:cxn ang="0">
                  <a:pos x="5" y="56"/>
                </a:cxn>
                <a:cxn ang="0">
                  <a:pos x="1" y="57"/>
                </a:cxn>
                <a:cxn ang="0">
                  <a:pos x="0" y="61"/>
                </a:cxn>
                <a:cxn ang="0">
                  <a:pos x="3" y="63"/>
                </a:cxn>
                <a:cxn ang="0">
                  <a:pos x="5" y="65"/>
                </a:cxn>
                <a:cxn ang="0">
                  <a:pos x="8" y="69"/>
                </a:cxn>
                <a:cxn ang="0">
                  <a:pos x="10" y="66"/>
                </a:cxn>
                <a:cxn ang="0">
                  <a:pos x="16" y="66"/>
                </a:cxn>
                <a:cxn ang="0">
                  <a:pos x="19" y="68"/>
                </a:cxn>
                <a:cxn ang="0">
                  <a:pos x="20" y="73"/>
                </a:cxn>
                <a:cxn ang="0">
                  <a:pos x="17" y="75"/>
                </a:cxn>
                <a:cxn ang="0">
                  <a:pos x="13" y="77"/>
                </a:cxn>
                <a:cxn ang="0">
                  <a:pos x="13" y="80"/>
                </a:cxn>
                <a:cxn ang="0">
                  <a:pos x="16" y="79"/>
                </a:cxn>
                <a:cxn ang="0">
                  <a:pos x="19" y="82"/>
                </a:cxn>
                <a:cxn ang="0">
                  <a:pos x="20" y="86"/>
                </a:cxn>
                <a:cxn ang="0">
                  <a:pos x="23" y="85"/>
                </a:cxn>
                <a:cxn ang="0">
                  <a:pos x="24" y="88"/>
                </a:cxn>
                <a:cxn ang="0">
                  <a:pos x="26" y="90"/>
                </a:cxn>
                <a:cxn ang="0">
                  <a:pos x="28" y="93"/>
                </a:cxn>
                <a:cxn ang="0">
                  <a:pos x="29" y="96"/>
                </a:cxn>
                <a:cxn ang="0">
                  <a:pos x="29" y="93"/>
                </a:cxn>
                <a:cxn ang="0">
                  <a:pos x="32" y="95"/>
                </a:cxn>
                <a:cxn ang="0">
                  <a:pos x="31" y="97"/>
                </a:cxn>
                <a:cxn ang="0">
                  <a:pos x="33" y="100"/>
                </a:cxn>
                <a:cxn ang="0">
                  <a:pos x="34" y="102"/>
                </a:cxn>
                <a:cxn ang="0">
                  <a:pos x="36" y="102"/>
                </a:cxn>
                <a:cxn ang="0">
                  <a:pos x="37" y="104"/>
                </a:cxn>
                <a:cxn ang="0">
                  <a:pos x="38" y="106"/>
                </a:cxn>
                <a:cxn ang="0">
                  <a:pos x="39" y="109"/>
                </a:cxn>
                <a:cxn ang="0">
                  <a:pos x="41" y="110"/>
                </a:cxn>
                <a:cxn ang="0">
                  <a:pos x="42" y="112"/>
                </a:cxn>
                <a:cxn ang="0">
                  <a:pos x="44" y="113"/>
                </a:cxn>
                <a:cxn ang="0">
                  <a:pos x="46" y="116"/>
                </a:cxn>
                <a:cxn ang="0">
                  <a:pos x="48" y="117"/>
                </a:cxn>
                <a:cxn ang="0">
                  <a:pos x="48" y="120"/>
                </a:cxn>
                <a:cxn ang="0">
                  <a:pos x="49" y="122"/>
                </a:cxn>
                <a:cxn ang="0">
                  <a:pos x="52" y="123"/>
                </a:cxn>
                <a:cxn ang="0">
                  <a:pos x="52" y="126"/>
                </a:cxn>
                <a:cxn ang="0">
                  <a:pos x="56" y="127"/>
                </a:cxn>
                <a:cxn ang="0">
                  <a:pos x="57" y="127"/>
                </a:cxn>
                <a:cxn ang="0">
                  <a:pos x="60" y="125"/>
                </a:cxn>
                <a:cxn ang="0">
                  <a:pos x="62" y="122"/>
                </a:cxn>
                <a:cxn ang="0">
                  <a:pos x="65" y="121"/>
                </a:cxn>
              </a:cxnLst>
              <a:rect l="0" t="0" r="r" b="b"/>
              <a:pathLst>
                <a:path w="67" h="128">
                  <a:moveTo>
                    <a:pt x="24" y="0"/>
                  </a:move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1" y="13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7" y="32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9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9" y="52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5"/>
                  </a:lnTo>
                  <a:lnTo>
                    <a:pt x="9" y="55"/>
                  </a:lnTo>
                  <a:lnTo>
                    <a:pt x="8" y="55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6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1" y="56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2"/>
                  </a:lnTo>
                  <a:lnTo>
                    <a:pt x="1" y="62"/>
                  </a:lnTo>
                  <a:lnTo>
                    <a:pt x="1" y="62"/>
                  </a:lnTo>
                  <a:lnTo>
                    <a:pt x="1" y="62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3" y="62"/>
                  </a:lnTo>
                  <a:lnTo>
                    <a:pt x="3" y="63"/>
                  </a:lnTo>
                  <a:lnTo>
                    <a:pt x="3" y="63"/>
                  </a:lnTo>
                  <a:lnTo>
                    <a:pt x="3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4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5" y="65"/>
                  </a:lnTo>
                  <a:lnTo>
                    <a:pt x="5" y="65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7"/>
                  </a:lnTo>
                  <a:lnTo>
                    <a:pt x="7" y="67"/>
                  </a:lnTo>
                  <a:lnTo>
                    <a:pt x="7" y="68"/>
                  </a:lnTo>
                  <a:lnTo>
                    <a:pt x="7" y="68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8" y="69"/>
                  </a:lnTo>
                  <a:lnTo>
                    <a:pt x="8" y="69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10" y="67"/>
                  </a:lnTo>
                  <a:lnTo>
                    <a:pt x="10" y="67"/>
                  </a:lnTo>
                  <a:lnTo>
                    <a:pt x="10" y="67"/>
                  </a:lnTo>
                  <a:lnTo>
                    <a:pt x="10" y="67"/>
                  </a:lnTo>
                  <a:lnTo>
                    <a:pt x="10" y="66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7" y="66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8" y="67"/>
                  </a:lnTo>
                  <a:lnTo>
                    <a:pt x="18" y="67"/>
                  </a:lnTo>
                  <a:lnTo>
                    <a:pt x="18" y="68"/>
                  </a:lnTo>
                  <a:lnTo>
                    <a:pt x="19" y="68"/>
                  </a:lnTo>
                  <a:lnTo>
                    <a:pt x="19" y="69"/>
                  </a:lnTo>
                  <a:lnTo>
                    <a:pt x="20" y="69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3"/>
                  </a:lnTo>
                  <a:lnTo>
                    <a:pt x="20" y="73"/>
                  </a:lnTo>
                  <a:lnTo>
                    <a:pt x="20" y="73"/>
                  </a:lnTo>
                  <a:lnTo>
                    <a:pt x="20" y="74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6" y="75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4" y="76"/>
                  </a:lnTo>
                  <a:lnTo>
                    <a:pt x="14" y="77"/>
                  </a:lnTo>
                  <a:lnTo>
                    <a:pt x="14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3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3" y="80"/>
                  </a:lnTo>
                  <a:lnTo>
                    <a:pt x="13" y="80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5" y="79"/>
                  </a:lnTo>
                  <a:lnTo>
                    <a:pt x="15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8" y="79"/>
                  </a:lnTo>
                  <a:lnTo>
                    <a:pt x="18" y="79"/>
                  </a:lnTo>
                  <a:lnTo>
                    <a:pt x="18" y="79"/>
                  </a:lnTo>
                  <a:lnTo>
                    <a:pt x="18" y="79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9" y="83"/>
                  </a:lnTo>
                  <a:lnTo>
                    <a:pt x="20" y="83"/>
                  </a:lnTo>
                  <a:lnTo>
                    <a:pt x="20" y="83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20" y="85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1" y="86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3" y="85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5" y="87"/>
                  </a:lnTo>
                  <a:lnTo>
                    <a:pt x="25" y="87"/>
                  </a:lnTo>
                  <a:lnTo>
                    <a:pt x="24" y="87"/>
                  </a:lnTo>
                  <a:lnTo>
                    <a:pt x="24" y="87"/>
                  </a:lnTo>
                  <a:lnTo>
                    <a:pt x="24" y="88"/>
                  </a:lnTo>
                  <a:lnTo>
                    <a:pt x="23" y="88"/>
                  </a:lnTo>
                  <a:lnTo>
                    <a:pt x="23" y="89"/>
                  </a:lnTo>
                  <a:lnTo>
                    <a:pt x="24" y="89"/>
                  </a:lnTo>
                  <a:lnTo>
                    <a:pt x="24" y="89"/>
                  </a:lnTo>
                  <a:lnTo>
                    <a:pt x="25" y="89"/>
                  </a:lnTo>
                  <a:lnTo>
                    <a:pt x="25" y="89"/>
                  </a:lnTo>
                  <a:lnTo>
                    <a:pt x="26" y="89"/>
                  </a:lnTo>
                  <a:lnTo>
                    <a:pt x="26" y="89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1"/>
                  </a:lnTo>
                  <a:lnTo>
                    <a:pt x="26" y="91"/>
                  </a:lnTo>
                  <a:lnTo>
                    <a:pt x="26" y="91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8" y="91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3"/>
                  </a:lnTo>
                  <a:lnTo>
                    <a:pt x="28" y="93"/>
                  </a:lnTo>
                  <a:lnTo>
                    <a:pt x="28" y="93"/>
                  </a:lnTo>
                  <a:lnTo>
                    <a:pt x="27" y="94"/>
                  </a:lnTo>
                  <a:lnTo>
                    <a:pt x="27" y="95"/>
                  </a:lnTo>
                  <a:lnTo>
                    <a:pt x="27" y="95"/>
                  </a:lnTo>
                  <a:lnTo>
                    <a:pt x="28" y="95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9" y="96"/>
                  </a:lnTo>
                  <a:lnTo>
                    <a:pt x="29" y="96"/>
                  </a:lnTo>
                  <a:lnTo>
                    <a:pt x="30" y="95"/>
                  </a:lnTo>
                  <a:lnTo>
                    <a:pt x="30" y="95"/>
                  </a:lnTo>
                  <a:lnTo>
                    <a:pt x="30" y="95"/>
                  </a:lnTo>
                  <a:lnTo>
                    <a:pt x="30" y="95"/>
                  </a:lnTo>
                  <a:lnTo>
                    <a:pt x="29" y="95"/>
                  </a:lnTo>
                  <a:lnTo>
                    <a:pt x="29" y="94"/>
                  </a:lnTo>
                  <a:lnTo>
                    <a:pt x="28" y="94"/>
                  </a:lnTo>
                  <a:lnTo>
                    <a:pt x="28" y="93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1" y="95"/>
                  </a:lnTo>
                  <a:lnTo>
                    <a:pt x="31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96"/>
                  </a:lnTo>
                  <a:lnTo>
                    <a:pt x="32" y="96"/>
                  </a:lnTo>
                  <a:lnTo>
                    <a:pt x="33" y="96"/>
                  </a:lnTo>
                  <a:lnTo>
                    <a:pt x="32" y="97"/>
                  </a:lnTo>
                  <a:lnTo>
                    <a:pt x="32" y="97"/>
                  </a:lnTo>
                  <a:lnTo>
                    <a:pt x="32" y="97"/>
                  </a:lnTo>
                  <a:lnTo>
                    <a:pt x="31" y="97"/>
                  </a:lnTo>
                  <a:lnTo>
                    <a:pt x="31" y="97"/>
                  </a:lnTo>
                  <a:lnTo>
                    <a:pt x="31" y="97"/>
                  </a:lnTo>
                  <a:lnTo>
                    <a:pt x="31" y="97"/>
                  </a:lnTo>
                  <a:lnTo>
                    <a:pt x="32" y="98"/>
                  </a:lnTo>
                  <a:lnTo>
                    <a:pt x="31" y="98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2" y="99"/>
                  </a:lnTo>
                  <a:lnTo>
                    <a:pt x="33" y="99"/>
                  </a:lnTo>
                  <a:lnTo>
                    <a:pt x="34" y="99"/>
                  </a:lnTo>
                  <a:lnTo>
                    <a:pt x="34" y="100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3" y="102"/>
                  </a:lnTo>
                  <a:lnTo>
                    <a:pt x="33" y="102"/>
                  </a:lnTo>
                  <a:lnTo>
                    <a:pt x="33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36" y="103"/>
                  </a:lnTo>
                  <a:lnTo>
                    <a:pt x="36" y="103"/>
                  </a:lnTo>
                  <a:lnTo>
                    <a:pt x="36" y="103"/>
                  </a:lnTo>
                  <a:lnTo>
                    <a:pt x="37" y="103"/>
                  </a:lnTo>
                  <a:lnTo>
                    <a:pt x="37" y="103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4"/>
                  </a:lnTo>
                  <a:lnTo>
                    <a:pt x="38" y="104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5"/>
                  </a:lnTo>
                  <a:lnTo>
                    <a:pt x="38" y="105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07"/>
                  </a:lnTo>
                  <a:lnTo>
                    <a:pt x="38" y="107"/>
                  </a:lnTo>
                  <a:lnTo>
                    <a:pt x="38" y="107"/>
                  </a:lnTo>
                  <a:lnTo>
                    <a:pt x="39" y="108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9" y="109"/>
                  </a:lnTo>
                  <a:lnTo>
                    <a:pt x="39" y="109"/>
                  </a:lnTo>
                  <a:lnTo>
                    <a:pt x="39" y="109"/>
                  </a:lnTo>
                  <a:lnTo>
                    <a:pt x="39" y="109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1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1"/>
                  </a:lnTo>
                  <a:lnTo>
                    <a:pt x="42" y="112"/>
                  </a:lnTo>
                  <a:lnTo>
                    <a:pt x="43" y="112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3"/>
                  </a:lnTo>
                  <a:lnTo>
                    <a:pt x="43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7"/>
                  </a:lnTo>
                  <a:lnTo>
                    <a:pt x="46" y="117"/>
                  </a:lnTo>
                  <a:lnTo>
                    <a:pt x="46" y="117"/>
                  </a:lnTo>
                  <a:lnTo>
                    <a:pt x="46" y="117"/>
                  </a:lnTo>
                  <a:lnTo>
                    <a:pt x="47" y="117"/>
                  </a:lnTo>
                  <a:lnTo>
                    <a:pt x="47" y="117"/>
                  </a:lnTo>
                  <a:lnTo>
                    <a:pt x="47" y="117"/>
                  </a:lnTo>
                  <a:lnTo>
                    <a:pt x="48" y="117"/>
                  </a:lnTo>
                  <a:lnTo>
                    <a:pt x="48" y="118"/>
                  </a:lnTo>
                  <a:lnTo>
                    <a:pt x="48" y="118"/>
                  </a:lnTo>
                  <a:lnTo>
                    <a:pt x="48" y="118"/>
                  </a:lnTo>
                  <a:lnTo>
                    <a:pt x="48" y="118"/>
                  </a:lnTo>
                  <a:lnTo>
                    <a:pt x="48" y="118"/>
                  </a:lnTo>
                  <a:lnTo>
                    <a:pt x="48" y="118"/>
                  </a:lnTo>
                  <a:lnTo>
                    <a:pt x="48" y="118"/>
                  </a:lnTo>
                  <a:lnTo>
                    <a:pt x="48" y="119"/>
                  </a:lnTo>
                  <a:lnTo>
                    <a:pt x="48" y="119"/>
                  </a:lnTo>
                  <a:lnTo>
                    <a:pt x="48" y="120"/>
                  </a:lnTo>
                  <a:lnTo>
                    <a:pt x="48" y="120"/>
                  </a:lnTo>
                  <a:lnTo>
                    <a:pt x="48" y="119"/>
                  </a:lnTo>
                  <a:lnTo>
                    <a:pt x="49" y="119"/>
                  </a:lnTo>
                  <a:lnTo>
                    <a:pt x="49" y="120"/>
                  </a:lnTo>
                  <a:lnTo>
                    <a:pt x="49" y="120"/>
                  </a:lnTo>
                  <a:lnTo>
                    <a:pt x="49" y="120"/>
                  </a:lnTo>
                  <a:lnTo>
                    <a:pt x="48" y="121"/>
                  </a:lnTo>
                  <a:lnTo>
                    <a:pt x="49" y="121"/>
                  </a:lnTo>
                  <a:lnTo>
                    <a:pt x="49" y="121"/>
                  </a:lnTo>
                  <a:lnTo>
                    <a:pt x="49" y="122"/>
                  </a:lnTo>
                  <a:lnTo>
                    <a:pt x="49" y="122"/>
                  </a:lnTo>
                  <a:lnTo>
                    <a:pt x="48" y="122"/>
                  </a:lnTo>
                  <a:lnTo>
                    <a:pt x="49" y="122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51" y="122"/>
                  </a:lnTo>
                  <a:lnTo>
                    <a:pt x="51" y="123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2" y="123"/>
                  </a:lnTo>
                  <a:lnTo>
                    <a:pt x="52" y="124"/>
                  </a:lnTo>
                  <a:lnTo>
                    <a:pt x="52" y="124"/>
                  </a:lnTo>
                  <a:lnTo>
                    <a:pt x="52" y="124"/>
                  </a:lnTo>
                  <a:lnTo>
                    <a:pt x="52" y="125"/>
                  </a:lnTo>
                  <a:lnTo>
                    <a:pt x="52" y="125"/>
                  </a:lnTo>
                  <a:lnTo>
                    <a:pt x="52" y="125"/>
                  </a:lnTo>
                  <a:lnTo>
                    <a:pt x="52" y="126"/>
                  </a:lnTo>
                  <a:lnTo>
                    <a:pt x="53" y="126"/>
                  </a:lnTo>
                  <a:lnTo>
                    <a:pt x="52" y="126"/>
                  </a:lnTo>
                  <a:lnTo>
                    <a:pt x="53" y="126"/>
                  </a:lnTo>
                  <a:lnTo>
                    <a:pt x="53" y="126"/>
                  </a:lnTo>
                  <a:lnTo>
                    <a:pt x="53" y="126"/>
                  </a:lnTo>
                  <a:lnTo>
                    <a:pt x="53" y="127"/>
                  </a:lnTo>
                  <a:lnTo>
                    <a:pt x="54" y="127"/>
                  </a:lnTo>
                  <a:lnTo>
                    <a:pt x="54" y="127"/>
                  </a:lnTo>
                  <a:lnTo>
                    <a:pt x="55" y="127"/>
                  </a:lnTo>
                  <a:lnTo>
                    <a:pt x="55" y="127"/>
                  </a:lnTo>
                  <a:lnTo>
                    <a:pt x="55" y="128"/>
                  </a:lnTo>
                  <a:lnTo>
                    <a:pt x="56" y="127"/>
                  </a:lnTo>
                  <a:lnTo>
                    <a:pt x="56" y="128"/>
                  </a:lnTo>
                  <a:lnTo>
                    <a:pt x="56" y="128"/>
                  </a:lnTo>
                  <a:lnTo>
                    <a:pt x="57" y="127"/>
                  </a:lnTo>
                  <a:lnTo>
                    <a:pt x="57" y="128"/>
                  </a:lnTo>
                  <a:lnTo>
                    <a:pt x="57" y="128"/>
                  </a:lnTo>
                  <a:lnTo>
                    <a:pt x="57" y="128"/>
                  </a:lnTo>
                  <a:lnTo>
                    <a:pt x="57" y="128"/>
                  </a:lnTo>
                  <a:lnTo>
                    <a:pt x="57" y="127"/>
                  </a:lnTo>
                  <a:lnTo>
                    <a:pt x="57" y="127"/>
                  </a:lnTo>
                  <a:lnTo>
                    <a:pt x="57" y="127"/>
                  </a:lnTo>
                  <a:lnTo>
                    <a:pt x="57" y="126"/>
                  </a:lnTo>
                  <a:lnTo>
                    <a:pt x="58" y="127"/>
                  </a:lnTo>
                  <a:lnTo>
                    <a:pt x="58" y="126"/>
                  </a:lnTo>
                  <a:lnTo>
                    <a:pt x="59" y="126"/>
                  </a:lnTo>
                  <a:lnTo>
                    <a:pt x="59" y="126"/>
                  </a:lnTo>
                  <a:lnTo>
                    <a:pt x="59" y="126"/>
                  </a:lnTo>
                  <a:lnTo>
                    <a:pt x="59" y="126"/>
                  </a:lnTo>
                  <a:lnTo>
                    <a:pt x="59" y="126"/>
                  </a:lnTo>
                  <a:lnTo>
                    <a:pt x="59" y="125"/>
                  </a:lnTo>
                  <a:lnTo>
                    <a:pt x="60" y="125"/>
                  </a:lnTo>
                  <a:lnTo>
                    <a:pt x="60" y="125"/>
                  </a:lnTo>
                  <a:lnTo>
                    <a:pt x="60" y="124"/>
                  </a:lnTo>
                  <a:lnTo>
                    <a:pt x="60" y="124"/>
                  </a:lnTo>
                  <a:lnTo>
                    <a:pt x="60" y="124"/>
                  </a:lnTo>
                  <a:lnTo>
                    <a:pt x="60" y="123"/>
                  </a:lnTo>
                  <a:lnTo>
                    <a:pt x="61" y="124"/>
                  </a:lnTo>
                  <a:lnTo>
                    <a:pt x="61" y="123"/>
                  </a:lnTo>
                  <a:lnTo>
                    <a:pt x="61" y="122"/>
                  </a:lnTo>
                  <a:lnTo>
                    <a:pt x="62" y="122"/>
                  </a:lnTo>
                  <a:lnTo>
                    <a:pt x="62" y="122"/>
                  </a:lnTo>
                  <a:lnTo>
                    <a:pt x="62" y="122"/>
                  </a:lnTo>
                  <a:lnTo>
                    <a:pt x="63" y="122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4" y="122"/>
                  </a:lnTo>
                  <a:lnTo>
                    <a:pt x="64" y="122"/>
                  </a:lnTo>
                  <a:lnTo>
                    <a:pt x="64" y="122"/>
                  </a:lnTo>
                  <a:lnTo>
                    <a:pt x="65" y="122"/>
                  </a:lnTo>
                  <a:lnTo>
                    <a:pt x="65" y="121"/>
                  </a:lnTo>
                  <a:lnTo>
                    <a:pt x="65" y="121"/>
                  </a:lnTo>
                  <a:lnTo>
                    <a:pt x="66" y="121"/>
                  </a:lnTo>
                  <a:lnTo>
                    <a:pt x="66" y="120"/>
                  </a:lnTo>
                  <a:lnTo>
                    <a:pt x="66" y="120"/>
                  </a:lnTo>
                  <a:lnTo>
                    <a:pt x="66" y="120"/>
                  </a:lnTo>
                  <a:lnTo>
                    <a:pt x="66" y="120"/>
                  </a:lnTo>
                  <a:lnTo>
                    <a:pt x="66" y="120"/>
                  </a:lnTo>
                  <a:lnTo>
                    <a:pt x="66" y="120"/>
                  </a:lnTo>
                  <a:lnTo>
                    <a:pt x="67" y="120"/>
                  </a:lnTo>
                  <a:lnTo>
                    <a:pt x="67" y="12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36" name="Freeform 247"/>
            <p:cNvSpPr>
              <a:spLocks/>
            </p:cNvSpPr>
            <p:nvPr>
              <p:custDataLst>
                <p:tags r:id="rId391"/>
              </p:custDataLst>
            </p:nvPr>
          </p:nvSpPr>
          <p:spPr bwMode="auto">
            <a:xfrm>
              <a:off x="6193025" y="1872116"/>
              <a:ext cx="205385" cy="191692"/>
            </a:xfrm>
            <a:custGeom>
              <a:avLst/>
              <a:gdLst/>
              <a:ahLst/>
              <a:cxnLst>
                <a:cxn ang="0">
                  <a:pos x="44" y="33"/>
                </a:cxn>
                <a:cxn ang="0">
                  <a:pos x="41" y="31"/>
                </a:cxn>
                <a:cxn ang="0">
                  <a:pos x="37" y="29"/>
                </a:cxn>
                <a:cxn ang="0">
                  <a:pos x="34" y="28"/>
                </a:cxn>
                <a:cxn ang="0">
                  <a:pos x="34" y="26"/>
                </a:cxn>
                <a:cxn ang="0">
                  <a:pos x="32" y="23"/>
                </a:cxn>
                <a:cxn ang="0">
                  <a:pos x="28" y="19"/>
                </a:cxn>
                <a:cxn ang="0">
                  <a:pos x="24" y="18"/>
                </a:cxn>
                <a:cxn ang="0">
                  <a:pos x="19" y="18"/>
                </a:cxn>
                <a:cxn ang="0">
                  <a:pos x="15" y="20"/>
                </a:cxn>
                <a:cxn ang="0">
                  <a:pos x="11" y="20"/>
                </a:cxn>
                <a:cxn ang="0">
                  <a:pos x="8" y="17"/>
                </a:cxn>
                <a:cxn ang="0">
                  <a:pos x="5" y="16"/>
                </a:cxn>
                <a:cxn ang="0">
                  <a:pos x="1" y="16"/>
                </a:cxn>
                <a:cxn ang="0">
                  <a:pos x="2" y="14"/>
                </a:cxn>
                <a:cxn ang="0">
                  <a:pos x="5" y="12"/>
                </a:cxn>
                <a:cxn ang="0">
                  <a:pos x="8" y="11"/>
                </a:cxn>
                <a:cxn ang="0">
                  <a:pos x="11" y="13"/>
                </a:cxn>
                <a:cxn ang="0">
                  <a:pos x="13" y="12"/>
                </a:cxn>
                <a:cxn ang="0">
                  <a:pos x="14" y="8"/>
                </a:cxn>
                <a:cxn ang="0">
                  <a:pos x="15" y="5"/>
                </a:cxn>
                <a:cxn ang="0">
                  <a:pos x="18" y="2"/>
                </a:cxn>
                <a:cxn ang="0">
                  <a:pos x="24" y="1"/>
                </a:cxn>
                <a:cxn ang="0">
                  <a:pos x="28" y="1"/>
                </a:cxn>
                <a:cxn ang="0">
                  <a:pos x="32" y="2"/>
                </a:cxn>
                <a:cxn ang="0">
                  <a:pos x="36" y="3"/>
                </a:cxn>
                <a:cxn ang="0">
                  <a:pos x="40" y="5"/>
                </a:cxn>
                <a:cxn ang="0">
                  <a:pos x="44" y="7"/>
                </a:cxn>
                <a:cxn ang="0">
                  <a:pos x="49" y="8"/>
                </a:cxn>
                <a:cxn ang="0">
                  <a:pos x="53" y="8"/>
                </a:cxn>
                <a:cxn ang="0">
                  <a:pos x="56" y="6"/>
                </a:cxn>
                <a:cxn ang="0">
                  <a:pos x="60" y="5"/>
                </a:cxn>
                <a:cxn ang="0">
                  <a:pos x="65" y="7"/>
                </a:cxn>
                <a:cxn ang="0">
                  <a:pos x="68" y="10"/>
                </a:cxn>
                <a:cxn ang="0">
                  <a:pos x="68" y="14"/>
                </a:cxn>
                <a:cxn ang="0">
                  <a:pos x="70" y="16"/>
                </a:cxn>
                <a:cxn ang="0">
                  <a:pos x="75" y="17"/>
                </a:cxn>
                <a:cxn ang="0">
                  <a:pos x="79" y="18"/>
                </a:cxn>
                <a:cxn ang="0">
                  <a:pos x="84" y="20"/>
                </a:cxn>
                <a:cxn ang="0">
                  <a:pos x="87" y="23"/>
                </a:cxn>
                <a:cxn ang="0">
                  <a:pos x="91" y="23"/>
                </a:cxn>
                <a:cxn ang="0">
                  <a:pos x="94" y="26"/>
                </a:cxn>
                <a:cxn ang="0">
                  <a:pos x="97" y="30"/>
                </a:cxn>
                <a:cxn ang="0">
                  <a:pos x="97" y="36"/>
                </a:cxn>
                <a:cxn ang="0">
                  <a:pos x="97" y="40"/>
                </a:cxn>
                <a:cxn ang="0">
                  <a:pos x="96" y="45"/>
                </a:cxn>
                <a:cxn ang="0">
                  <a:pos x="98" y="48"/>
                </a:cxn>
                <a:cxn ang="0">
                  <a:pos x="100" y="52"/>
                </a:cxn>
                <a:cxn ang="0">
                  <a:pos x="101" y="55"/>
                </a:cxn>
                <a:cxn ang="0">
                  <a:pos x="101" y="59"/>
                </a:cxn>
                <a:cxn ang="0">
                  <a:pos x="100" y="63"/>
                </a:cxn>
                <a:cxn ang="0">
                  <a:pos x="100" y="66"/>
                </a:cxn>
                <a:cxn ang="0">
                  <a:pos x="101" y="70"/>
                </a:cxn>
                <a:cxn ang="0">
                  <a:pos x="101" y="76"/>
                </a:cxn>
                <a:cxn ang="0">
                  <a:pos x="102" y="79"/>
                </a:cxn>
                <a:cxn ang="0">
                  <a:pos x="105" y="83"/>
                </a:cxn>
                <a:cxn ang="0">
                  <a:pos x="105" y="87"/>
                </a:cxn>
                <a:cxn ang="0">
                  <a:pos x="103" y="90"/>
                </a:cxn>
                <a:cxn ang="0">
                  <a:pos x="102" y="94"/>
                </a:cxn>
              </a:cxnLst>
              <a:rect l="0" t="0" r="r" b="b"/>
              <a:pathLst>
                <a:path w="105" h="98">
                  <a:moveTo>
                    <a:pt x="47" y="36"/>
                  </a:moveTo>
                  <a:lnTo>
                    <a:pt x="46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4" y="34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7" y="30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4" y="27"/>
                  </a:lnTo>
                  <a:lnTo>
                    <a:pt x="34" y="27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5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21"/>
                  </a:lnTo>
                  <a:lnTo>
                    <a:pt x="31" y="21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41" y="5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5" y="7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8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2" y="9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4" y="7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7" y="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60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7"/>
                  </a:lnTo>
                  <a:lnTo>
                    <a:pt x="65" y="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7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9" y="15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4" y="17"/>
                  </a:lnTo>
                  <a:lnTo>
                    <a:pt x="74" y="17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6" y="16"/>
                  </a:lnTo>
                  <a:lnTo>
                    <a:pt x="77" y="16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9" y="18"/>
                  </a:lnTo>
                  <a:lnTo>
                    <a:pt x="79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1" y="19"/>
                  </a:lnTo>
                  <a:lnTo>
                    <a:pt x="82" y="19"/>
                  </a:lnTo>
                  <a:lnTo>
                    <a:pt x="82" y="20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84" y="20"/>
                  </a:lnTo>
                  <a:lnTo>
                    <a:pt x="84" y="21"/>
                  </a:lnTo>
                  <a:lnTo>
                    <a:pt x="84" y="21"/>
                  </a:lnTo>
                  <a:lnTo>
                    <a:pt x="84" y="21"/>
                  </a:lnTo>
                  <a:lnTo>
                    <a:pt x="85" y="21"/>
                  </a:lnTo>
                  <a:lnTo>
                    <a:pt x="85" y="22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9" y="23"/>
                  </a:lnTo>
                  <a:lnTo>
                    <a:pt x="89" y="24"/>
                  </a:lnTo>
                  <a:lnTo>
                    <a:pt x="89" y="24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90" y="23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6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94" y="27"/>
                  </a:lnTo>
                  <a:lnTo>
                    <a:pt x="95" y="27"/>
                  </a:lnTo>
                  <a:lnTo>
                    <a:pt x="95" y="27"/>
                  </a:lnTo>
                  <a:lnTo>
                    <a:pt x="95" y="28"/>
                  </a:lnTo>
                  <a:lnTo>
                    <a:pt x="96" y="28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7" y="30"/>
                  </a:lnTo>
                  <a:lnTo>
                    <a:pt x="97" y="30"/>
                  </a:lnTo>
                  <a:lnTo>
                    <a:pt x="97" y="31"/>
                  </a:lnTo>
                  <a:lnTo>
                    <a:pt x="97" y="31"/>
                  </a:lnTo>
                  <a:lnTo>
                    <a:pt x="97" y="32"/>
                  </a:lnTo>
                  <a:lnTo>
                    <a:pt x="97" y="32"/>
                  </a:lnTo>
                  <a:lnTo>
                    <a:pt x="97" y="33"/>
                  </a:lnTo>
                  <a:lnTo>
                    <a:pt x="97" y="33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98" y="37"/>
                  </a:lnTo>
                  <a:lnTo>
                    <a:pt x="98" y="38"/>
                  </a:lnTo>
                  <a:lnTo>
                    <a:pt x="98" y="38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39"/>
                  </a:lnTo>
                  <a:lnTo>
                    <a:pt x="97" y="39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96" y="42"/>
                  </a:lnTo>
                  <a:lnTo>
                    <a:pt x="96" y="42"/>
                  </a:lnTo>
                  <a:lnTo>
                    <a:pt x="96" y="43"/>
                  </a:lnTo>
                  <a:lnTo>
                    <a:pt x="96" y="43"/>
                  </a:lnTo>
                  <a:lnTo>
                    <a:pt x="96" y="43"/>
                  </a:lnTo>
                  <a:lnTo>
                    <a:pt x="96" y="44"/>
                  </a:lnTo>
                  <a:lnTo>
                    <a:pt x="96" y="44"/>
                  </a:lnTo>
                  <a:lnTo>
                    <a:pt x="96" y="45"/>
                  </a:lnTo>
                  <a:lnTo>
                    <a:pt x="96" y="45"/>
                  </a:lnTo>
                  <a:lnTo>
                    <a:pt x="96" y="45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7" y="47"/>
                  </a:lnTo>
                  <a:lnTo>
                    <a:pt x="98" y="47"/>
                  </a:lnTo>
                  <a:lnTo>
                    <a:pt x="98" y="47"/>
                  </a:lnTo>
                  <a:lnTo>
                    <a:pt x="98" y="47"/>
                  </a:lnTo>
                  <a:lnTo>
                    <a:pt x="98" y="48"/>
                  </a:lnTo>
                  <a:lnTo>
                    <a:pt x="98" y="48"/>
                  </a:lnTo>
                  <a:lnTo>
                    <a:pt x="99" y="49"/>
                  </a:lnTo>
                  <a:lnTo>
                    <a:pt x="99" y="49"/>
                  </a:lnTo>
                  <a:lnTo>
                    <a:pt x="99" y="49"/>
                  </a:lnTo>
                  <a:lnTo>
                    <a:pt x="99" y="50"/>
                  </a:lnTo>
                  <a:lnTo>
                    <a:pt x="99" y="50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0" y="51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3"/>
                  </a:lnTo>
                  <a:lnTo>
                    <a:pt x="100" y="53"/>
                  </a:lnTo>
                  <a:lnTo>
                    <a:pt x="100" y="53"/>
                  </a:lnTo>
                  <a:lnTo>
                    <a:pt x="100" y="54"/>
                  </a:lnTo>
                  <a:lnTo>
                    <a:pt x="100" y="54"/>
                  </a:lnTo>
                  <a:lnTo>
                    <a:pt x="100" y="54"/>
                  </a:lnTo>
                  <a:lnTo>
                    <a:pt x="101" y="54"/>
                  </a:lnTo>
                  <a:lnTo>
                    <a:pt x="101" y="55"/>
                  </a:lnTo>
                  <a:lnTo>
                    <a:pt x="101" y="56"/>
                  </a:lnTo>
                  <a:lnTo>
                    <a:pt x="101" y="56"/>
                  </a:lnTo>
                  <a:lnTo>
                    <a:pt x="101" y="57"/>
                  </a:lnTo>
                  <a:lnTo>
                    <a:pt x="101" y="57"/>
                  </a:lnTo>
                  <a:lnTo>
                    <a:pt x="101" y="58"/>
                  </a:lnTo>
                  <a:lnTo>
                    <a:pt x="101" y="58"/>
                  </a:lnTo>
                  <a:lnTo>
                    <a:pt x="101" y="58"/>
                  </a:lnTo>
                  <a:lnTo>
                    <a:pt x="101" y="58"/>
                  </a:lnTo>
                  <a:lnTo>
                    <a:pt x="101" y="59"/>
                  </a:lnTo>
                  <a:lnTo>
                    <a:pt x="101" y="59"/>
                  </a:lnTo>
                  <a:lnTo>
                    <a:pt x="101" y="60"/>
                  </a:lnTo>
                  <a:lnTo>
                    <a:pt x="101" y="60"/>
                  </a:lnTo>
                  <a:lnTo>
                    <a:pt x="101" y="60"/>
                  </a:lnTo>
                  <a:lnTo>
                    <a:pt x="101" y="61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0" y="62"/>
                  </a:lnTo>
                  <a:lnTo>
                    <a:pt x="100" y="63"/>
                  </a:lnTo>
                  <a:lnTo>
                    <a:pt x="100" y="63"/>
                  </a:lnTo>
                  <a:lnTo>
                    <a:pt x="100" y="63"/>
                  </a:lnTo>
                  <a:lnTo>
                    <a:pt x="100" y="63"/>
                  </a:lnTo>
                  <a:lnTo>
                    <a:pt x="100" y="64"/>
                  </a:lnTo>
                  <a:lnTo>
                    <a:pt x="100" y="64"/>
                  </a:lnTo>
                  <a:lnTo>
                    <a:pt x="100" y="64"/>
                  </a:lnTo>
                  <a:lnTo>
                    <a:pt x="100" y="65"/>
                  </a:lnTo>
                  <a:lnTo>
                    <a:pt x="100" y="65"/>
                  </a:lnTo>
                  <a:lnTo>
                    <a:pt x="100" y="65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101" y="67"/>
                  </a:lnTo>
                  <a:lnTo>
                    <a:pt x="101" y="67"/>
                  </a:lnTo>
                  <a:lnTo>
                    <a:pt x="101" y="67"/>
                  </a:lnTo>
                  <a:lnTo>
                    <a:pt x="101" y="68"/>
                  </a:lnTo>
                  <a:lnTo>
                    <a:pt x="101" y="68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70"/>
                  </a:lnTo>
                  <a:lnTo>
                    <a:pt x="101" y="71"/>
                  </a:lnTo>
                  <a:lnTo>
                    <a:pt x="101" y="71"/>
                  </a:lnTo>
                  <a:lnTo>
                    <a:pt x="101" y="72"/>
                  </a:lnTo>
                  <a:lnTo>
                    <a:pt x="101" y="73"/>
                  </a:lnTo>
                  <a:lnTo>
                    <a:pt x="101" y="74"/>
                  </a:lnTo>
                  <a:lnTo>
                    <a:pt x="101" y="74"/>
                  </a:lnTo>
                  <a:lnTo>
                    <a:pt x="101" y="74"/>
                  </a:lnTo>
                  <a:lnTo>
                    <a:pt x="101" y="75"/>
                  </a:lnTo>
                  <a:lnTo>
                    <a:pt x="101" y="75"/>
                  </a:lnTo>
                  <a:lnTo>
                    <a:pt x="101" y="76"/>
                  </a:lnTo>
                  <a:lnTo>
                    <a:pt x="101" y="76"/>
                  </a:lnTo>
                  <a:lnTo>
                    <a:pt x="101" y="76"/>
                  </a:lnTo>
                  <a:lnTo>
                    <a:pt x="101" y="77"/>
                  </a:lnTo>
                  <a:lnTo>
                    <a:pt x="101" y="77"/>
                  </a:lnTo>
                  <a:lnTo>
                    <a:pt x="102" y="77"/>
                  </a:lnTo>
                  <a:lnTo>
                    <a:pt x="102" y="78"/>
                  </a:lnTo>
                  <a:lnTo>
                    <a:pt x="102" y="78"/>
                  </a:lnTo>
                  <a:lnTo>
                    <a:pt x="102" y="78"/>
                  </a:lnTo>
                  <a:lnTo>
                    <a:pt x="102" y="78"/>
                  </a:lnTo>
                  <a:lnTo>
                    <a:pt x="102" y="79"/>
                  </a:lnTo>
                  <a:lnTo>
                    <a:pt x="102" y="79"/>
                  </a:lnTo>
                  <a:lnTo>
                    <a:pt x="102" y="80"/>
                  </a:lnTo>
                  <a:lnTo>
                    <a:pt x="102" y="80"/>
                  </a:lnTo>
                  <a:lnTo>
                    <a:pt x="103" y="80"/>
                  </a:lnTo>
                  <a:lnTo>
                    <a:pt x="103" y="81"/>
                  </a:lnTo>
                  <a:lnTo>
                    <a:pt x="103" y="82"/>
                  </a:lnTo>
                  <a:lnTo>
                    <a:pt x="104" y="82"/>
                  </a:lnTo>
                  <a:lnTo>
                    <a:pt x="104" y="83"/>
                  </a:lnTo>
                  <a:lnTo>
                    <a:pt x="104" y="83"/>
                  </a:lnTo>
                  <a:lnTo>
                    <a:pt x="105" y="83"/>
                  </a:lnTo>
                  <a:lnTo>
                    <a:pt x="105" y="83"/>
                  </a:lnTo>
                  <a:lnTo>
                    <a:pt x="105" y="84"/>
                  </a:lnTo>
                  <a:lnTo>
                    <a:pt x="105" y="84"/>
                  </a:lnTo>
                  <a:lnTo>
                    <a:pt x="105" y="85"/>
                  </a:lnTo>
                  <a:lnTo>
                    <a:pt x="105" y="85"/>
                  </a:lnTo>
                  <a:lnTo>
                    <a:pt x="105" y="85"/>
                  </a:lnTo>
                  <a:lnTo>
                    <a:pt x="105" y="86"/>
                  </a:lnTo>
                  <a:lnTo>
                    <a:pt x="105" y="86"/>
                  </a:lnTo>
                  <a:lnTo>
                    <a:pt x="105" y="87"/>
                  </a:lnTo>
                  <a:lnTo>
                    <a:pt x="105" y="87"/>
                  </a:lnTo>
                  <a:lnTo>
                    <a:pt x="105" y="87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9"/>
                  </a:lnTo>
                  <a:lnTo>
                    <a:pt x="103" y="89"/>
                  </a:lnTo>
                  <a:lnTo>
                    <a:pt x="103" y="89"/>
                  </a:lnTo>
                  <a:lnTo>
                    <a:pt x="103" y="90"/>
                  </a:lnTo>
                  <a:lnTo>
                    <a:pt x="103" y="90"/>
                  </a:lnTo>
                  <a:lnTo>
                    <a:pt x="103" y="90"/>
                  </a:lnTo>
                  <a:lnTo>
                    <a:pt x="102" y="91"/>
                  </a:lnTo>
                  <a:lnTo>
                    <a:pt x="102" y="91"/>
                  </a:lnTo>
                  <a:lnTo>
                    <a:pt x="102" y="91"/>
                  </a:lnTo>
                  <a:lnTo>
                    <a:pt x="102" y="92"/>
                  </a:lnTo>
                  <a:lnTo>
                    <a:pt x="102" y="92"/>
                  </a:lnTo>
                  <a:lnTo>
                    <a:pt x="102" y="93"/>
                  </a:lnTo>
                  <a:lnTo>
                    <a:pt x="102" y="93"/>
                  </a:lnTo>
                  <a:lnTo>
                    <a:pt x="102" y="94"/>
                  </a:lnTo>
                  <a:lnTo>
                    <a:pt x="102" y="94"/>
                  </a:lnTo>
                  <a:lnTo>
                    <a:pt x="102" y="94"/>
                  </a:lnTo>
                  <a:lnTo>
                    <a:pt x="102" y="95"/>
                  </a:lnTo>
                  <a:lnTo>
                    <a:pt x="102" y="95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2" y="97"/>
                  </a:lnTo>
                  <a:lnTo>
                    <a:pt x="101" y="97"/>
                  </a:lnTo>
                  <a:lnTo>
                    <a:pt x="101" y="98"/>
                  </a:lnTo>
                  <a:lnTo>
                    <a:pt x="101" y="98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37" name="Freeform 248"/>
            <p:cNvSpPr>
              <a:spLocks/>
            </p:cNvSpPr>
            <p:nvPr>
              <p:custDataLst>
                <p:tags r:id="rId392"/>
              </p:custDataLst>
            </p:nvPr>
          </p:nvSpPr>
          <p:spPr bwMode="auto">
            <a:xfrm>
              <a:off x="6101092" y="1942531"/>
              <a:ext cx="183868" cy="340350"/>
            </a:xfrm>
            <a:custGeom>
              <a:avLst/>
              <a:gdLst/>
              <a:ahLst/>
              <a:cxnLst>
                <a:cxn ang="0">
                  <a:pos x="18" y="171"/>
                </a:cxn>
                <a:cxn ang="0">
                  <a:pos x="15" y="168"/>
                </a:cxn>
                <a:cxn ang="0">
                  <a:pos x="11" y="166"/>
                </a:cxn>
                <a:cxn ang="0">
                  <a:pos x="8" y="163"/>
                </a:cxn>
                <a:cxn ang="0">
                  <a:pos x="5" y="160"/>
                </a:cxn>
                <a:cxn ang="0">
                  <a:pos x="2" y="157"/>
                </a:cxn>
                <a:cxn ang="0">
                  <a:pos x="1" y="153"/>
                </a:cxn>
                <a:cxn ang="0">
                  <a:pos x="0" y="149"/>
                </a:cxn>
                <a:cxn ang="0">
                  <a:pos x="0" y="145"/>
                </a:cxn>
                <a:cxn ang="0">
                  <a:pos x="3" y="142"/>
                </a:cxn>
                <a:cxn ang="0">
                  <a:pos x="6" y="139"/>
                </a:cxn>
                <a:cxn ang="0">
                  <a:pos x="9" y="136"/>
                </a:cxn>
                <a:cxn ang="0">
                  <a:pos x="11" y="132"/>
                </a:cxn>
                <a:cxn ang="0">
                  <a:pos x="13" y="128"/>
                </a:cxn>
                <a:cxn ang="0">
                  <a:pos x="15" y="124"/>
                </a:cxn>
                <a:cxn ang="0">
                  <a:pos x="14" y="120"/>
                </a:cxn>
                <a:cxn ang="0">
                  <a:pos x="14" y="115"/>
                </a:cxn>
                <a:cxn ang="0">
                  <a:pos x="14" y="109"/>
                </a:cxn>
                <a:cxn ang="0">
                  <a:pos x="13" y="105"/>
                </a:cxn>
                <a:cxn ang="0">
                  <a:pos x="13" y="102"/>
                </a:cxn>
                <a:cxn ang="0">
                  <a:pos x="15" y="99"/>
                </a:cxn>
                <a:cxn ang="0">
                  <a:pos x="20" y="97"/>
                </a:cxn>
                <a:cxn ang="0">
                  <a:pos x="24" y="93"/>
                </a:cxn>
                <a:cxn ang="0">
                  <a:pos x="27" y="91"/>
                </a:cxn>
                <a:cxn ang="0">
                  <a:pos x="31" y="90"/>
                </a:cxn>
                <a:cxn ang="0">
                  <a:pos x="34" y="89"/>
                </a:cxn>
                <a:cxn ang="0">
                  <a:pos x="38" y="88"/>
                </a:cxn>
                <a:cxn ang="0">
                  <a:pos x="42" y="88"/>
                </a:cxn>
                <a:cxn ang="0">
                  <a:pos x="47" y="86"/>
                </a:cxn>
                <a:cxn ang="0">
                  <a:pos x="50" y="83"/>
                </a:cxn>
                <a:cxn ang="0">
                  <a:pos x="54" y="81"/>
                </a:cxn>
                <a:cxn ang="0">
                  <a:pos x="55" y="75"/>
                </a:cxn>
                <a:cxn ang="0">
                  <a:pos x="55" y="71"/>
                </a:cxn>
                <a:cxn ang="0">
                  <a:pos x="57" y="67"/>
                </a:cxn>
                <a:cxn ang="0">
                  <a:pos x="60" y="63"/>
                </a:cxn>
                <a:cxn ang="0">
                  <a:pos x="63" y="60"/>
                </a:cxn>
                <a:cxn ang="0">
                  <a:pos x="66" y="57"/>
                </a:cxn>
                <a:cxn ang="0">
                  <a:pos x="70" y="56"/>
                </a:cxn>
                <a:cxn ang="0">
                  <a:pos x="74" y="58"/>
                </a:cxn>
                <a:cxn ang="0">
                  <a:pos x="76" y="55"/>
                </a:cxn>
                <a:cxn ang="0">
                  <a:pos x="73" y="52"/>
                </a:cxn>
                <a:cxn ang="0">
                  <a:pos x="73" y="49"/>
                </a:cxn>
                <a:cxn ang="0">
                  <a:pos x="72" y="44"/>
                </a:cxn>
                <a:cxn ang="0">
                  <a:pos x="74" y="41"/>
                </a:cxn>
                <a:cxn ang="0">
                  <a:pos x="78" y="40"/>
                </a:cxn>
                <a:cxn ang="0">
                  <a:pos x="81" y="38"/>
                </a:cxn>
                <a:cxn ang="0">
                  <a:pos x="83" y="35"/>
                </a:cxn>
                <a:cxn ang="0">
                  <a:pos x="81" y="33"/>
                </a:cxn>
                <a:cxn ang="0">
                  <a:pos x="79" y="30"/>
                </a:cxn>
                <a:cxn ang="0">
                  <a:pos x="81" y="27"/>
                </a:cxn>
                <a:cxn ang="0">
                  <a:pos x="86" y="26"/>
                </a:cxn>
                <a:cxn ang="0">
                  <a:pos x="87" y="22"/>
                </a:cxn>
                <a:cxn ang="0">
                  <a:pos x="84" y="19"/>
                </a:cxn>
                <a:cxn ang="0">
                  <a:pos x="82" y="16"/>
                </a:cxn>
                <a:cxn ang="0">
                  <a:pos x="82" y="11"/>
                </a:cxn>
                <a:cxn ang="0">
                  <a:pos x="85" y="8"/>
                </a:cxn>
                <a:cxn ang="0">
                  <a:pos x="89" y="8"/>
                </a:cxn>
                <a:cxn ang="0">
                  <a:pos x="92" y="5"/>
                </a:cxn>
                <a:cxn ang="0">
                  <a:pos x="94" y="2"/>
                </a:cxn>
              </a:cxnLst>
              <a:rect l="0" t="0" r="r" b="b"/>
              <a:pathLst>
                <a:path w="94" h="174">
                  <a:moveTo>
                    <a:pt x="16" y="174"/>
                  </a:moveTo>
                  <a:lnTo>
                    <a:pt x="16" y="173"/>
                  </a:lnTo>
                  <a:lnTo>
                    <a:pt x="16" y="173"/>
                  </a:lnTo>
                  <a:lnTo>
                    <a:pt x="16" y="173"/>
                  </a:lnTo>
                  <a:lnTo>
                    <a:pt x="16" y="172"/>
                  </a:lnTo>
                  <a:lnTo>
                    <a:pt x="16" y="172"/>
                  </a:lnTo>
                  <a:lnTo>
                    <a:pt x="17" y="171"/>
                  </a:lnTo>
                  <a:lnTo>
                    <a:pt x="17" y="171"/>
                  </a:lnTo>
                  <a:lnTo>
                    <a:pt x="17" y="171"/>
                  </a:lnTo>
                  <a:lnTo>
                    <a:pt x="18" y="171"/>
                  </a:lnTo>
                  <a:lnTo>
                    <a:pt x="18" y="170"/>
                  </a:lnTo>
                  <a:lnTo>
                    <a:pt x="18" y="170"/>
                  </a:lnTo>
                  <a:lnTo>
                    <a:pt x="18" y="169"/>
                  </a:lnTo>
                  <a:lnTo>
                    <a:pt x="17" y="169"/>
                  </a:lnTo>
                  <a:lnTo>
                    <a:pt x="17" y="169"/>
                  </a:lnTo>
                  <a:lnTo>
                    <a:pt x="17" y="168"/>
                  </a:lnTo>
                  <a:lnTo>
                    <a:pt x="16" y="168"/>
                  </a:lnTo>
                  <a:lnTo>
                    <a:pt x="16" y="168"/>
                  </a:lnTo>
                  <a:lnTo>
                    <a:pt x="15" y="168"/>
                  </a:lnTo>
                  <a:lnTo>
                    <a:pt x="15" y="168"/>
                  </a:lnTo>
                  <a:lnTo>
                    <a:pt x="15" y="168"/>
                  </a:lnTo>
                  <a:lnTo>
                    <a:pt x="14" y="168"/>
                  </a:lnTo>
                  <a:lnTo>
                    <a:pt x="14" y="168"/>
                  </a:lnTo>
                  <a:lnTo>
                    <a:pt x="13" y="168"/>
                  </a:lnTo>
                  <a:lnTo>
                    <a:pt x="13" y="167"/>
                  </a:lnTo>
                  <a:lnTo>
                    <a:pt x="13" y="167"/>
                  </a:lnTo>
                  <a:lnTo>
                    <a:pt x="13" y="167"/>
                  </a:lnTo>
                  <a:lnTo>
                    <a:pt x="12" y="166"/>
                  </a:lnTo>
                  <a:lnTo>
                    <a:pt x="12" y="166"/>
                  </a:lnTo>
                  <a:lnTo>
                    <a:pt x="11" y="166"/>
                  </a:lnTo>
                  <a:lnTo>
                    <a:pt x="11" y="165"/>
                  </a:lnTo>
                  <a:lnTo>
                    <a:pt x="11" y="165"/>
                  </a:lnTo>
                  <a:lnTo>
                    <a:pt x="11" y="164"/>
                  </a:lnTo>
                  <a:lnTo>
                    <a:pt x="10" y="164"/>
                  </a:lnTo>
                  <a:lnTo>
                    <a:pt x="10" y="164"/>
                  </a:lnTo>
                  <a:lnTo>
                    <a:pt x="9" y="164"/>
                  </a:lnTo>
                  <a:lnTo>
                    <a:pt x="9" y="164"/>
                  </a:lnTo>
                  <a:lnTo>
                    <a:pt x="9" y="163"/>
                  </a:lnTo>
                  <a:lnTo>
                    <a:pt x="9" y="163"/>
                  </a:lnTo>
                  <a:lnTo>
                    <a:pt x="8" y="163"/>
                  </a:lnTo>
                  <a:lnTo>
                    <a:pt x="8" y="162"/>
                  </a:lnTo>
                  <a:lnTo>
                    <a:pt x="7" y="162"/>
                  </a:lnTo>
                  <a:lnTo>
                    <a:pt x="7" y="162"/>
                  </a:lnTo>
                  <a:lnTo>
                    <a:pt x="7" y="162"/>
                  </a:lnTo>
                  <a:lnTo>
                    <a:pt x="6" y="161"/>
                  </a:lnTo>
                  <a:lnTo>
                    <a:pt x="6" y="161"/>
                  </a:lnTo>
                  <a:lnTo>
                    <a:pt x="6" y="161"/>
                  </a:lnTo>
                  <a:lnTo>
                    <a:pt x="6" y="161"/>
                  </a:lnTo>
                  <a:lnTo>
                    <a:pt x="5" y="161"/>
                  </a:lnTo>
                  <a:lnTo>
                    <a:pt x="5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3" y="159"/>
                  </a:lnTo>
                  <a:lnTo>
                    <a:pt x="3" y="159"/>
                  </a:lnTo>
                  <a:lnTo>
                    <a:pt x="3" y="158"/>
                  </a:lnTo>
                  <a:lnTo>
                    <a:pt x="3" y="157"/>
                  </a:lnTo>
                  <a:lnTo>
                    <a:pt x="2" y="157"/>
                  </a:lnTo>
                  <a:lnTo>
                    <a:pt x="2" y="157"/>
                  </a:lnTo>
                  <a:lnTo>
                    <a:pt x="2" y="156"/>
                  </a:lnTo>
                  <a:lnTo>
                    <a:pt x="2" y="156"/>
                  </a:lnTo>
                  <a:lnTo>
                    <a:pt x="2" y="155"/>
                  </a:lnTo>
                  <a:lnTo>
                    <a:pt x="2" y="155"/>
                  </a:lnTo>
                  <a:lnTo>
                    <a:pt x="2" y="155"/>
                  </a:lnTo>
                  <a:lnTo>
                    <a:pt x="1" y="155"/>
                  </a:lnTo>
                  <a:lnTo>
                    <a:pt x="1" y="154"/>
                  </a:lnTo>
                  <a:lnTo>
                    <a:pt x="1" y="154"/>
                  </a:lnTo>
                  <a:lnTo>
                    <a:pt x="1" y="154"/>
                  </a:lnTo>
                  <a:lnTo>
                    <a:pt x="1" y="153"/>
                  </a:lnTo>
                  <a:lnTo>
                    <a:pt x="1" y="153"/>
                  </a:lnTo>
                  <a:lnTo>
                    <a:pt x="0" y="153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4"/>
                  </a:lnTo>
                  <a:lnTo>
                    <a:pt x="2" y="144"/>
                  </a:lnTo>
                  <a:lnTo>
                    <a:pt x="2" y="144"/>
                  </a:lnTo>
                  <a:lnTo>
                    <a:pt x="2" y="143"/>
                  </a:lnTo>
                  <a:lnTo>
                    <a:pt x="2" y="143"/>
                  </a:lnTo>
                  <a:lnTo>
                    <a:pt x="3" y="143"/>
                  </a:lnTo>
                  <a:lnTo>
                    <a:pt x="3" y="142"/>
                  </a:lnTo>
                  <a:lnTo>
                    <a:pt x="3" y="142"/>
                  </a:lnTo>
                  <a:lnTo>
                    <a:pt x="3" y="142"/>
                  </a:lnTo>
                  <a:lnTo>
                    <a:pt x="4" y="142"/>
                  </a:lnTo>
                  <a:lnTo>
                    <a:pt x="4" y="141"/>
                  </a:lnTo>
                  <a:lnTo>
                    <a:pt x="4" y="141"/>
                  </a:lnTo>
                  <a:lnTo>
                    <a:pt x="4" y="141"/>
                  </a:lnTo>
                  <a:lnTo>
                    <a:pt x="5" y="140"/>
                  </a:lnTo>
                  <a:lnTo>
                    <a:pt x="5" y="140"/>
                  </a:lnTo>
                  <a:lnTo>
                    <a:pt x="5" y="140"/>
                  </a:lnTo>
                  <a:lnTo>
                    <a:pt x="6" y="140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38"/>
                  </a:lnTo>
                  <a:lnTo>
                    <a:pt x="7" y="137"/>
                  </a:lnTo>
                  <a:lnTo>
                    <a:pt x="7" y="137"/>
                  </a:lnTo>
                  <a:lnTo>
                    <a:pt x="8" y="137"/>
                  </a:lnTo>
                  <a:lnTo>
                    <a:pt x="8" y="136"/>
                  </a:lnTo>
                  <a:lnTo>
                    <a:pt x="9" y="136"/>
                  </a:lnTo>
                  <a:lnTo>
                    <a:pt x="9" y="135"/>
                  </a:lnTo>
                  <a:lnTo>
                    <a:pt x="9" y="135"/>
                  </a:lnTo>
                  <a:lnTo>
                    <a:pt x="9" y="134"/>
                  </a:lnTo>
                  <a:lnTo>
                    <a:pt x="10" y="134"/>
                  </a:lnTo>
                  <a:lnTo>
                    <a:pt x="10" y="133"/>
                  </a:lnTo>
                  <a:lnTo>
                    <a:pt x="11" y="133"/>
                  </a:lnTo>
                  <a:lnTo>
                    <a:pt x="11" y="133"/>
                  </a:lnTo>
                  <a:lnTo>
                    <a:pt x="11" y="133"/>
                  </a:lnTo>
                  <a:lnTo>
                    <a:pt x="11" y="132"/>
                  </a:lnTo>
                  <a:lnTo>
                    <a:pt x="11" y="132"/>
                  </a:lnTo>
                  <a:lnTo>
                    <a:pt x="12" y="131"/>
                  </a:lnTo>
                  <a:lnTo>
                    <a:pt x="12" y="131"/>
                  </a:lnTo>
                  <a:lnTo>
                    <a:pt x="12" y="131"/>
                  </a:lnTo>
                  <a:lnTo>
                    <a:pt x="13" y="130"/>
                  </a:lnTo>
                  <a:lnTo>
                    <a:pt x="13" y="130"/>
                  </a:lnTo>
                  <a:lnTo>
                    <a:pt x="13" y="129"/>
                  </a:lnTo>
                  <a:lnTo>
                    <a:pt x="13" y="129"/>
                  </a:lnTo>
                  <a:lnTo>
                    <a:pt x="13" y="129"/>
                  </a:lnTo>
                  <a:lnTo>
                    <a:pt x="13" y="128"/>
                  </a:lnTo>
                  <a:lnTo>
                    <a:pt x="13" y="128"/>
                  </a:lnTo>
                  <a:lnTo>
                    <a:pt x="13" y="127"/>
                  </a:lnTo>
                  <a:lnTo>
                    <a:pt x="14" y="127"/>
                  </a:lnTo>
                  <a:lnTo>
                    <a:pt x="14" y="127"/>
                  </a:lnTo>
                  <a:lnTo>
                    <a:pt x="14" y="126"/>
                  </a:lnTo>
                  <a:lnTo>
                    <a:pt x="14" y="126"/>
                  </a:lnTo>
                  <a:lnTo>
                    <a:pt x="15" y="126"/>
                  </a:lnTo>
                  <a:lnTo>
                    <a:pt x="15" y="125"/>
                  </a:lnTo>
                  <a:lnTo>
                    <a:pt x="15" y="125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2"/>
                  </a:lnTo>
                  <a:lnTo>
                    <a:pt x="15" y="122"/>
                  </a:lnTo>
                  <a:lnTo>
                    <a:pt x="15" y="122"/>
                  </a:lnTo>
                  <a:lnTo>
                    <a:pt x="15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4" y="120"/>
                  </a:lnTo>
                  <a:lnTo>
                    <a:pt x="14" y="120"/>
                  </a:lnTo>
                  <a:lnTo>
                    <a:pt x="14" y="120"/>
                  </a:lnTo>
                  <a:lnTo>
                    <a:pt x="14" y="119"/>
                  </a:lnTo>
                  <a:lnTo>
                    <a:pt x="14" y="119"/>
                  </a:lnTo>
                  <a:lnTo>
                    <a:pt x="14" y="118"/>
                  </a:lnTo>
                  <a:lnTo>
                    <a:pt x="14" y="118"/>
                  </a:lnTo>
                  <a:lnTo>
                    <a:pt x="14" y="118"/>
                  </a:lnTo>
                  <a:lnTo>
                    <a:pt x="14" y="117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1"/>
                  </a:lnTo>
                  <a:lnTo>
                    <a:pt x="14" y="111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4" y="108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6"/>
                  </a:lnTo>
                  <a:lnTo>
                    <a:pt x="13" y="106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5"/>
                  </a:lnTo>
                  <a:lnTo>
                    <a:pt x="12" y="105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3"/>
                  </a:lnTo>
                  <a:lnTo>
                    <a:pt x="13" y="103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5" y="100"/>
                  </a:lnTo>
                  <a:lnTo>
                    <a:pt x="15" y="100"/>
                  </a:lnTo>
                  <a:lnTo>
                    <a:pt x="15" y="100"/>
                  </a:lnTo>
                  <a:lnTo>
                    <a:pt x="15" y="99"/>
                  </a:lnTo>
                  <a:lnTo>
                    <a:pt x="15" y="99"/>
                  </a:lnTo>
                  <a:lnTo>
                    <a:pt x="16" y="99"/>
                  </a:lnTo>
                  <a:lnTo>
                    <a:pt x="16" y="99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98"/>
                  </a:lnTo>
                  <a:lnTo>
                    <a:pt x="18" y="98"/>
                  </a:lnTo>
                  <a:lnTo>
                    <a:pt x="19" y="98"/>
                  </a:lnTo>
                  <a:lnTo>
                    <a:pt x="19" y="97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20" y="96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2" y="95"/>
                  </a:lnTo>
                  <a:lnTo>
                    <a:pt x="22" y="95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4" y="93"/>
                  </a:lnTo>
                  <a:lnTo>
                    <a:pt x="25" y="93"/>
                  </a:lnTo>
                  <a:lnTo>
                    <a:pt x="25" y="93"/>
                  </a:lnTo>
                  <a:lnTo>
                    <a:pt x="25" y="93"/>
                  </a:lnTo>
                  <a:lnTo>
                    <a:pt x="25" y="93"/>
                  </a:lnTo>
                  <a:lnTo>
                    <a:pt x="26" y="93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7" y="92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0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29" y="90"/>
                  </a:lnTo>
                  <a:lnTo>
                    <a:pt x="29" y="90"/>
                  </a:lnTo>
                  <a:lnTo>
                    <a:pt x="29" y="90"/>
                  </a:lnTo>
                  <a:lnTo>
                    <a:pt x="30" y="90"/>
                  </a:lnTo>
                  <a:lnTo>
                    <a:pt x="31" y="90"/>
                  </a:lnTo>
                  <a:lnTo>
                    <a:pt x="31" y="90"/>
                  </a:lnTo>
                  <a:lnTo>
                    <a:pt x="31" y="90"/>
                  </a:lnTo>
                  <a:lnTo>
                    <a:pt x="32" y="90"/>
                  </a:lnTo>
                  <a:lnTo>
                    <a:pt x="32" y="89"/>
                  </a:lnTo>
                  <a:lnTo>
                    <a:pt x="32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4" y="89"/>
                  </a:lnTo>
                  <a:lnTo>
                    <a:pt x="34" y="89"/>
                  </a:lnTo>
                  <a:lnTo>
                    <a:pt x="34" y="89"/>
                  </a:lnTo>
                  <a:lnTo>
                    <a:pt x="35" y="89"/>
                  </a:lnTo>
                  <a:lnTo>
                    <a:pt x="35" y="88"/>
                  </a:lnTo>
                  <a:lnTo>
                    <a:pt x="35" y="88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8"/>
                  </a:lnTo>
                  <a:lnTo>
                    <a:pt x="38" y="88"/>
                  </a:lnTo>
                  <a:lnTo>
                    <a:pt x="38" y="88"/>
                  </a:lnTo>
                  <a:lnTo>
                    <a:pt x="39" y="88"/>
                  </a:lnTo>
                  <a:lnTo>
                    <a:pt x="39" y="87"/>
                  </a:lnTo>
                  <a:lnTo>
                    <a:pt x="40" y="87"/>
                  </a:lnTo>
                  <a:lnTo>
                    <a:pt x="40" y="87"/>
                  </a:lnTo>
                  <a:lnTo>
                    <a:pt x="40" y="87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2" y="88"/>
                  </a:lnTo>
                  <a:lnTo>
                    <a:pt x="42" y="88"/>
                  </a:lnTo>
                  <a:lnTo>
                    <a:pt x="43" y="88"/>
                  </a:lnTo>
                  <a:lnTo>
                    <a:pt x="43" y="87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45" y="87"/>
                  </a:lnTo>
                  <a:lnTo>
                    <a:pt x="45" y="86"/>
                  </a:lnTo>
                  <a:lnTo>
                    <a:pt x="45" y="86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47" y="86"/>
                  </a:lnTo>
                  <a:lnTo>
                    <a:pt x="47" y="85"/>
                  </a:lnTo>
                  <a:lnTo>
                    <a:pt x="47" y="85"/>
                  </a:lnTo>
                  <a:lnTo>
                    <a:pt x="47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3"/>
                  </a:lnTo>
                  <a:lnTo>
                    <a:pt x="49" y="83"/>
                  </a:lnTo>
                  <a:lnTo>
                    <a:pt x="49" y="83"/>
                  </a:lnTo>
                  <a:lnTo>
                    <a:pt x="49" y="83"/>
                  </a:lnTo>
                  <a:lnTo>
                    <a:pt x="50" y="83"/>
                  </a:lnTo>
                  <a:lnTo>
                    <a:pt x="50" y="82"/>
                  </a:lnTo>
                  <a:lnTo>
                    <a:pt x="51" y="82"/>
                  </a:lnTo>
                  <a:lnTo>
                    <a:pt x="51" y="82"/>
                  </a:lnTo>
                  <a:lnTo>
                    <a:pt x="52" y="82"/>
                  </a:lnTo>
                  <a:lnTo>
                    <a:pt x="52" y="82"/>
                  </a:lnTo>
                  <a:lnTo>
                    <a:pt x="52" y="82"/>
                  </a:lnTo>
                  <a:lnTo>
                    <a:pt x="53" y="82"/>
                  </a:lnTo>
                  <a:lnTo>
                    <a:pt x="53" y="82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5" y="79"/>
                  </a:lnTo>
                  <a:lnTo>
                    <a:pt x="55" y="79"/>
                  </a:lnTo>
                  <a:lnTo>
                    <a:pt x="55" y="77"/>
                  </a:lnTo>
                  <a:lnTo>
                    <a:pt x="55" y="76"/>
                  </a:lnTo>
                  <a:lnTo>
                    <a:pt x="55" y="76"/>
                  </a:lnTo>
                  <a:lnTo>
                    <a:pt x="55" y="75"/>
                  </a:lnTo>
                  <a:lnTo>
                    <a:pt x="55" y="75"/>
                  </a:lnTo>
                  <a:lnTo>
                    <a:pt x="54" y="75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55" y="71"/>
                  </a:lnTo>
                  <a:lnTo>
                    <a:pt x="55" y="71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6" y="69"/>
                  </a:lnTo>
                  <a:lnTo>
                    <a:pt x="56" y="69"/>
                  </a:lnTo>
                  <a:lnTo>
                    <a:pt x="56" y="69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7"/>
                  </a:lnTo>
                  <a:lnTo>
                    <a:pt x="57" y="67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8" y="65"/>
                  </a:lnTo>
                  <a:lnTo>
                    <a:pt x="58" y="65"/>
                  </a:lnTo>
                  <a:lnTo>
                    <a:pt x="58" y="64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59" y="63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62" y="62"/>
                  </a:lnTo>
                  <a:lnTo>
                    <a:pt x="62" y="61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63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59"/>
                  </a:lnTo>
                  <a:lnTo>
                    <a:pt x="65" y="59"/>
                  </a:lnTo>
                  <a:lnTo>
                    <a:pt x="65" y="59"/>
                  </a:lnTo>
                  <a:lnTo>
                    <a:pt x="65" y="58"/>
                  </a:lnTo>
                  <a:lnTo>
                    <a:pt x="65" y="58"/>
                  </a:lnTo>
                  <a:lnTo>
                    <a:pt x="65" y="58"/>
                  </a:lnTo>
                  <a:lnTo>
                    <a:pt x="66" y="58"/>
                  </a:lnTo>
                  <a:lnTo>
                    <a:pt x="66" y="57"/>
                  </a:lnTo>
                  <a:lnTo>
                    <a:pt x="66" y="57"/>
                  </a:lnTo>
                  <a:lnTo>
                    <a:pt x="66" y="57"/>
                  </a:lnTo>
                  <a:lnTo>
                    <a:pt x="66" y="56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71" y="56"/>
                  </a:lnTo>
                  <a:lnTo>
                    <a:pt x="71" y="57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73" y="57"/>
                  </a:lnTo>
                  <a:lnTo>
                    <a:pt x="73" y="58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5" y="58"/>
                  </a:lnTo>
                  <a:lnTo>
                    <a:pt x="75" y="58"/>
                  </a:lnTo>
                  <a:lnTo>
                    <a:pt x="76" y="59"/>
                  </a:lnTo>
                  <a:lnTo>
                    <a:pt x="76" y="58"/>
                  </a:lnTo>
                  <a:lnTo>
                    <a:pt x="76" y="58"/>
                  </a:lnTo>
                  <a:lnTo>
                    <a:pt x="76" y="58"/>
                  </a:lnTo>
                  <a:lnTo>
                    <a:pt x="76" y="57"/>
                  </a:lnTo>
                  <a:lnTo>
                    <a:pt x="76" y="57"/>
                  </a:lnTo>
                  <a:lnTo>
                    <a:pt x="77" y="56"/>
                  </a:lnTo>
                  <a:lnTo>
                    <a:pt x="76" y="55"/>
                  </a:lnTo>
                  <a:lnTo>
                    <a:pt x="76" y="55"/>
                  </a:lnTo>
                  <a:lnTo>
                    <a:pt x="76" y="55"/>
                  </a:lnTo>
                  <a:lnTo>
                    <a:pt x="75" y="54"/>
                  </a:lnTo>
                  <a:lnTo>
                    <a:pt x="75" y="54"/>
                  </a:lnTo>
                  <a:lnTo>
                    <a:pt x="74" y="53"/>
                  </a:lnTo>
                  <a:lnTo>
                    <a:pt x="74" y="53"/>
                  </a:lnTo>
                  <a:lnTo>
                    <a:pt x="74" y="53"/>
                  </a:lnTo>
                  <a:lnTo>
                    <a:pt x="73" y="53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3" y="51"/>
                  </a:lnTo>
                  <a:lnTo>
                    <a:pt x="73" y="51"/>
                  </a:lnTo>
                  <a:lnTo>
                    <a:pt x="73" y="51"/>
                  </a:lnTo>
                  <a:lnTo>
                    <a:pt x="73" y="51"/>
                  </a:lnTo>
                  <a:lnTo>
                    <a:pt x="73" y="50"/>
                  </a:lnTo>
                  <a:lnTo>
                    <a:pt x="73" y="50"/>
                  </a:lnTo>
                  <a:lnTo>
                    <a:pt x="73" y="49"/>
                  </a:lnTo>
                  <a:lnTo>
                    <a:pt x="73" y="49"/>
                  </a:lnTo>
                  <a:lnTo>
                    <a:pt x="73" y="49"/>
                  </a:lnTo>
                  <a:lnTo>
                    <a:pt x="73" y="48"/>
                  </a:lnTo>
                  <a:lnTo>
                    <a:pt x="72" y="48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2" y="45"/>
                  </a:lnTo>
                  <a:lnTo>
                    <a:pt x="72" y="45"/>
                  </a:lnTo>
                  <a:lnTo>
                    <a:pt x="72" y="44"/>
                  </a:lnTo>
                  <a:lnTo>
                    <a:pt x="72" y="43"/>
                  </a:lnTo>
                  <a:lnTo>
                    <a:pt x="72" y="43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3" y="42"/>
                  </a:lnTo>
                  <a:lnTo>
                    <a:pt x="73" y="42"/>
                  </a:lnTo>
                  <a:lnTo>
                    <a:pt x="73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7" y="40"/>
                  </a:lnTo>
                  <a:lnTo>
                    <a:pt x="77" y="40"/>
                  </a:lnTo>
                  <a:lnTo>
                    <a:pt x="77" y="40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9" y="40"/>
                  </a:lnTo>
                  <a:lnTo>
                    <a:pt x="79" y="40"/>
                  </a:lnTo>
                  <a:lnTo>
                    <a:pt x="79" y="40"/>
                  </a:lnTo>
                  <a:lnTo>
                    <a:pt x="80" y="40"/>
                  </a:lnTo>
                  <a:lnTo>
                    <a:pt x="80" y="39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81" y="38"/>
                  </a:lnTo>
                  <a:lnTo>
                    <a:pt x="81" y="38"/>
                  </a:lnTo>
                  <a:lnTo>
                    <a:pt x="81" y="38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37"/>
                  </a:lnTo>
                  <a:lnTo>
                    <a:pt x="83" y="37"/>
                  </a:lnTo>
                  <a:lnTo>
                    <a:pt x="83" y="37"/>
                  </a:lnTo>
                  <a:lnTo>
                    <a:pt x="83" y="36"/>
                  </a:lnTo>
                  <a:lnTo>
                    <a:pt x="83" y="36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3" y="34"/>
                  </a:lnTo>
                  <a:lnTo>
                    <a:pt x="83" y="34"/>
                  </a:lnTo>
                  <a:lnTo>
                    <a:pt x="83" y="34"/>
                  </a:lnTo>
                  <a:lnTo>
                    <a:pt x="83" y="33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1" y="33"/>
                  </a:lnTo>
                  <a:lnTo>
                    <a:pt x="81" y="32"/>
                  </a:lnTo>
                  <a:lnTo>
                    <a:pt x="81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79" y="32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80" y="29"/>
                  </a:lnTo>
                  <a:lnTo>
                    <a:pt x="80" y="28"/>
                  </a:lnTo>
                  <a:lnTo>
                    <a:pt x="81" y="28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5"/>
                  </a:lnTo>
                  <a:lnTo>
                    <a:pt x="87" y="25"/>
                  </a:lnTo>
                  <a:lnTo>
                    <a:pt x="87" y="24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5" y="20"/>
                  </a:lnTo>
                  <a:lnTo>
                    <a:pt x="85" y="20"/>
                  </a:lnTo>
                  <a:lnTo>
                    <a:pt x="85" y="20"/>
                  </a:lnTo>
                  <a:lnTo>
                    <a:pt x="85" y="19"/>
                  </a:lnTo>
                  <a:lnTo>
                    <a:pt x="84" y="19"/>
                  </a:lnTo>
                  <a:lnTo>
                    <a:pt x="84" y="19"/>
                  </a:lnTo>
                  <a:lnTo>
                    <a:pt x="84" y="18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3" y="16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4" y="8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7" y="8"/>
                  </a:lnTo>
                  <a:lnTo>
                    <a:pt x="87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9" y="8"/>
                  </a:lnTo>
                  <a:lnTo>
                    <a:pt x="89" y="7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92" y="5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2"/>
                  </a:lnTo>
                  <a:lnTo>
                    <a:pt x="94" y="2"/>
                  </a:lnTo>
                  <a:lnTo>
                    <a:pt x="94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38" name="Freeform 249"/>
            <p:cNvSpPr>
              <a:spLocks/>
            </p:cNvSpPr>
            <p:nvPr>
              <p:custDataLst>
                <p:tags r:id="rId393"/>
              </p:custDataLst>
            </p:nvPr>
          </p:nvSpPr>
          <p:spPr bwMode="auto">
            <a:xfrm>
              <a:off x="5936784" y="2282882"/>
              <a:ext cx="195603" cy="395119"/>
            </a:xfrm>
            <a:custGeom>
              <a:avLst/>
              <a:gdLst/>
              <a:ahLst/>
              <a:cxnLst>
                <a:cxn ang="0">
                  <a:pos x="1" y="198"/>
                </a:cxn>
                <a:cxn ang="0">
                  <a:pos x="4" y="196"/>
                </a:cxn>
                <a:cxn ang="0">
                  <a:pos x="5" y="194"/>
                </a:cxn>
                <a:cxn ang="0">
                  <a:pos x="6" y="190"/>
                </a:cxn>
                <a:cxn ang="0">
                  <a:pos x="6" y="187"/>
                </a:cxn>
                <a:cxn ang="0">
                  <a:pos x="8" y="183"/>
                </a:cxn>
                <a:cxn ang="0">
                  <a:pos x="6" y="179"/>
                </a:cxn>
                <a:cxn ang="0">
                  <a:pos x="8" y="176"/>
                </a:cxn>
                <a:cxn ang="0">
                  <a:pos x="10" y="173"/>
                </a:cxn>
                <a:cxn ang="0">
                  <a:pos x="13" y="171"/>
                </a:cxn>
                <a:cxn ang="0">
                  <a:pos x="15" y="167"/>
                </a:cxn>
                <a:cxn ang="0">
                  <a:pos x="16" y="164"/>
                </a:cxn>
                <a:cxn ang="0">
                  <a:pos x="17" y="160"/>
                </a:cxn>
                <a:cxn ang="0">
                  <a:pos x="18" y="157"/>
                </a:cxn>
                <a:cxn ang="0">
                  <a:pos x="20" y="154"/>
                </a:cxn>
                <a:cxn ang="0">
                  <a:pos x="21" y="151"/>
                </a:cxn>
                <a:cxn ang="0">
                  <a:pos x="22" y="147"/>
                </a:cxn>
                <a:cxn ang="0">
                  <a:pos x="25" y="144"/>
                </a:cxn>
                <a:cxn ang="0">
                  <a:pos x="26" y="141"/>
                </a:cxn>
                <a:cxn ang="0">
                  <a:pos x="27" y="137"/>
                </a:cxn>
                <a:cxn ang="0">
                  <a:pos x="29" y="134"/>
                </a:cxn>
                <a:cxn ang="0">
                  <a:pos x="30" y="130"/>
                </a:cxn>
                <a:cxn ang="0">
                  <a:pos x="29" y="126"/>
                </a:cxn>
                <a:cxn ang="0">
                  <a:pos x="31" y="121"/>
                </a:cxn>
                <a:cxn ang="0">
                  <a:pos x="33" y="117"/>
                </a:cxn>
                <a:cxn ang="0">
                  <a:pos x="33" y="113"/>
                </a:cxn>
                <a:cxn ang="0">
                  <a:pos x="35" y="111"/>
                </a:cxn>
                <a:cxn ang="0">
                  <a:pos x="37" y="108"/>
                </a:cxn>
                <a:cxn ang="0">
                  <a:pos x="40" y="105"/>
                </a:cxn>
                <a:cxn ang="0">
                  <a:pos x="43" y="103"/>
                </a:cxn>
                <a:cxn ang="0">
                  <a:pos x="45" y="100"/>
                </a:cxn>
                <a:cxn ang="0">
                  <a:pos x="47" y="96"/>
                </a:cxn>
                <a:cxn ang="0">
                  <a:pos x="49" y="92"/>
                </a:cxn>
                <a:cxn ang="0">
                  <a:pos x="51" y="89"/>
                </a:cxn>
                <a:cxn ang="0">
                  <a:pos x="53" y="87"/>
                </a:cxn>
                <a:cxn ang="0">
                  <a:pos x="55" y="83"/>
                </a:cxn>
                <a:cxn ang="0">
                  <a:pos x="58" y="81"/>
                </a:cxn>
                <a:cxn ang="0">
                  <a:pos x="60" y="79"/>
                </a:cxn>
                <a:cxn ang="0">
                  <a:pos x="63" y="77"/>
                </a:cxn>
                <a:cxn ang="0">
                  <a:pos x="67" y="77"/>
                </a:cxn>
                <a:cxn ang="0">
                  <a:pos x="69" y="74"/>
                </a:cxn>
                <a:cxn ang="0">
                  <a:pos x="72" y="70"/>
                </a:cxn>
                <a:cxn ang="0">
                  <a:pos x="74" y="67"/>
                </a:cxn>
                <a:cxn ang="0">
                  <a:pos x="77" y="63"/>
                </a:cxn>
                <a:cxn ang="0">
                  <a:pos x="79" y="59"/>
                </a:cxn>
                <a:cxn ang="0">
                  <a:pos x="81" y="56"/>
                </a:cxn>
                <a:cxn ang="0">
                  <a:pos x="83" y="52"/>
                </a:cxn>
                <a:cxn ang="0">
                  <a:pos x="84" y="48"/>
                </a:cxn>
                <a:cxn ang="0">
                  <a:pos x="86" y="44"/>
                </a:cxn>
                <a:cxn ang="0">
                  <a:pos x="90" y="42"/>
                </a:cxn>
                <a:cxn ang="0">
                  <a:pos x="92" y="39"/>
                </a:cxn>
                <a:cxn ang="0">
                  <a:pos x="93" y="35"/>
                </a:cxn>
                <a:cxn ang="0">
                  <a:pos x="94" y="31"/>
                </a:cxn>
                <a:cxn ang="0">
                  <a:pos x="96" y="27"/>
                </a:cxn>
                <a:cxn ang="0">
                  <a:pos x="97" y="23"/>
                </a:cxn>
                <a:cxn ang="0">
                  <a:pos x="97" y="19"/>
                </a:cxn>
                <a:cxn ang="0">
                  <a:pos x="99" y="15"/>
                </a:cxn>
                <a:cxn ang="0">
                  <a:pos x="99" y="10"/>
                </a:cxn>
                <a:cxn ang="0">
                  <a:pos x="100" y="6"/>
                </a:cxn>
              </a:cxnLst>
              <a:rect l="0" t="0" r="r" b="b"/>
              <a:pathLst>
                <a:path w="100" h="202">
                  <a:moveTo>
                    <a:pt x="0" y="202"/>
                  </a:moveTo>
                  <a:lnTo>
                    <a:pt x="0" y="202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1" y="201"/>
                  </a:lnTo>
                  <a:lnTo>
                    <a:pt x="1" y="200"/>
                  </a:lnTo>
                  <a:lnTo>
                    <a:pt x="1" y="200"/>
                  </a:lnTo>
                  <a:lnTo>
                    <a:pt x="1" y="199"/>
                  </a:lnTo>
                  <a:lnTo>
                    <a:pt x="1" y="199"/>
                  </a:lnTo>
                  <a:lnTo>
                    <a:pt x="1" y="198"/>
                  </a:lnTo>
                  <a:lnTo>
                    <a:pt x="1" y="198"/>
                  </a:lnTo>
                  <a:lnTo>
                    <a:pt x="2" y="198"/>
                  </a:lnTo>
                  <a:lnTo>
                    <a:pt x="2" y="198"/>
                  </a:lnTo>
                  <a:lnTo>
                    <a:pt x="2" y="198"/>
                  </a:lnTo>
                  <a:lnTo>
                    <a:pt x="3" y="197"/>
                  </a:lnTo>
                  <a:lnTo>
                    <a:pt x="3" y="197"/>
                  </a:lnTo>
                  <a:lnTo>
                    <a:pt x="3" y="197"/>
                  </a:lnTo>
                  <a:lnTo>
                    <a:pt x="3" y="196"/>
                  </a:lnTo>
                  <a:lnTo>
                    <a:pt x="3" y="196"/>
                  </a:lnTo>
                  <a:lnTo>
                    <a:pt x="4" y="196"/>
                  </a:lnTo>
                  <a:lnTo>
                    <a:pt x="4" y="196"/>
                  </a:lnTo>
                  <a:lnTo>
                    <a:pt x="4" y="196"/>
                  </a:lnTo>
                  <a:lnTo>
                    <a:pt x="4" y="196"/>
                  </a:lnTo>
                  <a:lnTo>
                    <a:pt x="4" y="195"/>
                  </a:lnTo>
                  <a:lnTo>
                    <a:pt x="5" y="195"/>
                  </a:lnTo>
                  <a:lnTo>
                    <a:pt x="5" y="195"/>
                  </a:lnTo>
                  <a:lnTo>
                    <a:pt x="5" y="195"/>
                  </a:lnTo>
                  <a:lnTo>
                    <a:pt x="5" y="194"/>
                  </a:lnTo>
                  <a:lnTo>
                    <a:pt x="5" y="194"/>
                  </a:lnTo>
                  <a:lnTo>
                    <a:pt x="5" y="194"/>
                  </a:lnTo>
                  <a:lnTo>
                    <a:pt x="5" y="194"/>
                  </a:lnTo>
                  <a:lnTo>
                    <a:pt x="5" y="193"/>
                  </a:lnTo>
                  <a:lnTo>
                    <a:pt x="5" y="193"/>
                  </a:lnTo>
                  <a:lnTo>
                    <a:pt x="5" y="192"/>
                  </a:lnTo>
                  <a:lnTo>
                    <a:pt x="5" y="192"/>
                  </a:lnTo>
                  <a:lnTo>
                    <a:pt x="5" y="192"/>
                  </a:lnTo>
                  <a:lnTo>
                    <a:pt x="5" y="192"/>
                  </a:lnTo>
                  <a:lnTo>
                    <a:pt x="5" y="191"/>
                  </a:lnTo>
                  <a:lnTo>
                    <a:pt x="6" y="191"/>
                  </a:lnTo>
                  <a:lnTo>
                    <a:pt x="6" y="190"/>
                  </a:lnTo>
                  <a:lnTo>
                    <a:pt x="6" y="190"/>
                  </a:lnTo>
                  <a:lnTo>
                    <a:pt x="6" y="190"/>
                  </a:lnTo>
                  <a:lnTo>
                    <a:pt x="6" y="190"/>
                  </a:lnTo>
                  <a:lnTo>
                    <a:pt x="6" y="189"/>
                  </a:lnTo>
                  <a:lnTo>
                    <a:pt x="6" y="189"/>
                  </a:lnTo>
                  <a:lnTo>
                    <a:pt x="6" y="188"/>
                  </a:lnTo>
                  <a:lnTo>
                    <a:pt x="6" y="188"/>
                  </a:lnTo>
                  <a:lnTo>
                    <a:pt x="6" y="187"/>
                  </a:lnTo>
                  <a:lnTo>
                    <a:pt x="6" y="187"/>
                  </a:lnTo>
                  <a:lnTo>
                    <a:pt x="6" y="187"/>
                  </a:lnTo>
                  <a:lnTo>
                    <a:pt x="7" y="186"/>
                  </a:lnTo>
                  <a:lnTo>
                    <a:pt x="7" y="186"/>
                  </a:lnTo>
                  <a:lnTo>
                    <a:pt x="7" y="185"/>
                  </a:lnTo>
                  <a:lnTo>
                    <a:pt x="8" y="185"/>
                  </a:lnTo>
                  <a:lnTo>
                    <a:pt x="8" y="185"/>
                  </a:lnTo>
                  <a:lnTo>
                    <a:pt x="8" y="184"/>
                  </a:lnTo>
                  <a:lnTo>
                    <a:pt x="8" y="184"/>
                  </a:lnTo>
                  <a:lnTo>
                    <a:pt x="8" y="183"/>
                  </a:lnTo>
                  <a:lnTo>
                    <a:pt x="8" y="183"/>
                  </a:lnTo>
                  <a:lnTo>
                    <a:pt x="8" y="183"/>
                  </a:lnTo>
                  <a:lnTo>
                    <a:pt x="8" y="182"/>
                  </a:lnTo>
                  <a:lnTo>
                    <a:pt x="8" y="182"/>
                  </a:lnTo>
                  <a:lnTo>
                    <a:pt x="8" y="181"/>
                  </a:lnTo>
                  <a:lnTo>
                    <a:pt x="8" y="181"/>
                  </a:lnTo>
                  <a:lnTo>
                    <a:pt x="7" y="181"/>
                  </a:lnTo>
                  <a:lnTo>
                    <a:pt x="7" y="180"/>
                  </a:lnTo>
                  <a:lnTo>
                    <a:pt x="7" y="180"/>
                  </a:lnTo>
                  <a:lnTo>
                    <a:pt x="7" y="180"/>
                  </a:lnTo>
                  <a:lnTo>
                    <a:pt x="6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7" y="178"/>
                  </a:lnTo>
                  <a:lnTo>
                    <a:pt x="7" y="178"/>
                  </a:lnTo>
                  <a:lnTo>
                    <a:pt x="7" y="178"/>
                  </a:lnTo>
                  <a:lnTo>
                    <a:pt x="7" y="177"/>
                  </a:lnTo>
                  <a:lnTo>
                    <a:pt x="7" y="177"/>
                  </a:lnTo>
                  <a:lnTo>
                    <a:pt x="7" y="177"/>
                  </a:lnTo>
                  <a:lnTo>
                    <a:pt x="7" y="176"/>
                  </a:lnTo>
                  <a:lnTo>
                    <a:pt x="8" y="176"/>
                  </a:lnTo>
                  <a:lnTo>
                    <a:pt x="8" y="176"/>
                  </a:lnTo>
                  <a:lnTo>
                    <a:pt x="8" y="176"/>
                  </a:lnTo>
                  <a:lnTo>
                    <a:pt x="8" y="175"/>
                  </a:lnTo>
                  <a:lnTo>
                    <a:pt x="9" y="175"/>
                  </a:lnTo>
                  <a:lnTo>
                    <a:pt x="9" y="175"/>
                  </a:lnTo>
                  <a:lnTo>
                    <a:pt x="9" y="175"/>
                  </a:lnTo>
                  <a:lnTo>
                    <a:pt x="9" y="175"/>
                  </a:lnTo>
                  <a:lnTo>
                    <a:pt x="9" y="174"/>
                  </a:lnTo>
                  <a:lnTo>
                    <a:pt x="10" y="174"/>
                  </a:lnTo>
                  <a:lnTo>
                    <a:pt x="10" y="174"/>
                  </a:lnTo>
                  <a:lnTo>
                    <a:pt x="10" y="173"/>
                  </a:lnTo>
                  <a:lnTo>
                    <a:pt x="10" y="173"/>
                  </a:lnTo>
                  <a:lnTo>
                    <a:pt x="10" y="173"/>
                  </a:lnTo>
                  <a:lnTo>
                    <a:pt x="10" y="172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11" y="172"/>
                  </a:lnTo>
                  <a:lnTo>
                    <a:pt x="11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3" y="171"/>
                  </a:lnTo>
                  <a:lnTo>
                    <a:pt x="13" y="170"/>
                  </a:lnTo>
                  <a:lnTo>
                    <a:pt x="13" y="170"/>
                  </a:lnTo>
                  <a:lnTo>
                    <a:pt x="14" y="170"/>
                  </a:lnTo>
                  <a:lnTo>
                    <a:pt x="14" y="169"/>
                  </a:lnTo>
                  <a:lnTo>
                    <a:pt x="14" y="169"/>
                  </a:lnTo>
                  <a:lnTo>
                    <a:pt x="14" y="169"/>
                  </a:lnTo>
                  <a:lnTo>
                    <a:pt x="14" y="168"/>
                  </a:lnTo>
                  <a:lnTo>
                    <a:pt x="15" y="168"/>
                  </a:lnTo>
                  <a:lnTo>
                    <a:pt x="15" y="167"/>
                  </a:lnTo>
                  <a:lnTo>
                    <a:pt x="15" y="167"/>
                  </a:lnTo>
                  <a:lnTo>
                    <a:pt x="15" y="167"/>
                  </a:lnTo>
                  <a:lnTo>
                    <a:pt x="15" y="166"/>
                  </a:lnTo>
                  <a:lnTo>
                    <a:pt x="15" y="166"/>
                  </a:lnTo>
                  <a:lnTo>
                    <a:pt x="15" y="166"/>
                  </a:lnTo>
                  <a:lnTo>
                    <a:pt x="15" y="165"/>
                  </a:lnTo>
                  <a:lnTo>
                    <a:pt x="16" y="165"/>
                  </a:lnTo>
                  <a:lnTo>
                    <a:pt x="16" y="165"/>
                  </a:lnTo>
                  <a:lnTo>
                    <a:pt x="16" y="165"/>
                  </a:lnTo>
                  <a:lnTo>
                    <a:pt x="16" y="164"/>
                  </a:lnTo>
                  <a:lnTo>
                    <a:pt x="16" y="164"/>
                  </a:lnTo>
                  <a:lnTo>
                    <a:pt x="16" y="164"/>
                  </a:lnTo>
                  <a:lnTo>
                    <a:pt x="16" y="163"/>
                  </a:lnTo>
                  <a:lnTo>
                    <a:pt x="16" y="163"/>
                  </a:lnTo>
                  <a:lnTo>
                    <a:pt x="16" y="163"/>
                  </a:lnTo>
                  <a:lnTo>
                    <a:pt x="16" y="163"/>
                  </a:lnTo>
                  <a:lnTo>
                    <a:pt x="16" y="162"/>
                  </a:lnTo>
                  <a:lnTo>
                    <a:pt x="17" y="162"/>
                  </a:lnTo>
                  <a:lnTo>
                    <a:pt x="17" y="161"/>
                  </a:lnTo>
                  <a:lnTo>
                    <a:pt x="17" y="161"/>
                  </a:lnTo>
                  <a:lnTo>
                    <a:pt x="17" y="160"/>
                  </a:lnTo>
                  <a:lnTo>
                    <a:pt x="17" y="160"/>
                  </a:lnTo>
                  <a:lnTo>
                    <a:pt x="17" y="159"/>
                  </a:lnTo>
                  <a:lnTo>
                    <a:pt x="17" y="159"/>
                  </a:lnTo>
                  <a:lnTo>
                    <a:pt x="17" y="159"/>
                  </a:lnTo>
                  <a:lnTo>
                    <a:pt x="17" y="159"/>
                  </a:lnTo>
                  <a:lnTo>
                    <a:pt x="18" y="159"/>
                  </a:lnTo>
                  <a:lnTo>
                    <a:pt x="18" y="158"/>
                  </a:lnTo>
                  <a:lnTo>
                    <a:pt x="18" y="158"/>
                  </a:lnTo>
                  <a:lnTo>
                    <a:pt x="18" y="157"/>
                  </a:lnTo>
                  <a:lnTo>
                    <a:pt x="18" y="157"/>
                  </a:lnTo>
                  <a:lnTo>
                    <a:pt x="18" y="156"/>
                  </a:lnTo>
                  <a:lnTo>
                    <a:pt x="19" y="156"/>
                  </a:lnTo>
                  <a:lnTo>
                    <a:pt x="19" y="156"/>
                  </a:lnTo>
                  <a:lnTo>
                    <a:pt x="19" y="156"/>
                  </a:lnTo>
                  <a:lnTo>
                    <a:pt x="19" y="156"/>
                  </a:lnTo>
                  <a:lnTo>
                    <a:pt x="20" y="156"/>
                  </a:lnTo>
                  <a:lnTo>
                    <a:pt x="20" y="155"/>
                  </a:lnTo>
                  <a:lnTo>
                    <a:pt x="20" y="155"/>
                  </a:lnTo>
                  <a:lnTo>
                    <a:pt x="20" y="155"/>
                  </a:lnTo>
                  <a:lnTo>
                    <a:pt x="20" y="154"/>
                  </a:lnTo>
                  <a:lnTo>
                    <a:pt x="20" y="154"/>
                  </a:lnTo>
                  <a:lnTo>
                    <a:pt x="20" y="154"/>
                  </a:lnTo>
                  <a:lnTo>
                    <a:pt x="20" y="153"/>
                  </a:lnTo>
                  <a:lnTo>
                    <a:pt x="20" y="152"/>
                  </a:lnTo>
                  <a:lnTo>
                    <a:pt x="21" y="152"/>
                  </a:lnTo>
                  <a:lnTo>
                    <a:pt x="21" y="152"/>
                  </a:lnTo>
                  <a:lnTo>
                    <a:pt x="21" y="152"/>
                  </a:lnTo>
                  <a:lnTo>
                    <a:pt x="21" y="152"/>
                  </a:lnTo>
                  <a:lnTo>
                    <a:pt x="21" y="151"/>
                  </a:lnTo>
                  <a:lnTo>
                    <a:pt x="21" y="151"/>
                  </a:lnTo>
                  <a:lnTo>
                    <a:pt x="21" y="150"/>
                  </a:lnTo>
                  <a:lnTo>
                    <a:pt x="22" y="150"/>
                  </a:lnTo>
                  <a:lnTo>
                    <a:pt x="22" y="150"/>
                  </a:lnTo>
                  <a:lnTo>
                    <a:pt x="22" y="149"/>
                  </a:lnTo>
                  <a:lnTo>
                    <a:pt x="22" y="149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2" y="147"/>
                  </a:lnTo>
                  <a:lnTo>
                    <a:pt x="22" y="147"/>
                  </a:lnTo>
                  <a:lnTo>
                    <a:pt x="22" y="147"/>
                  </a:lnTo>
                  <a:lnTo>
                    <a:pt x="23" y="147"/>
                  </a:lnTo>
                  <a:lnTo>
                    <a:pt x="23" y="146"/>
                  </a:lnTo>
                  <a:lnTo>
                    <a:pt x="23" y="146"/>
                  </a:lnTo>
                  <a:lnTo>
                    <a:pt x="23" y="146"/>
                  </a:lnTo>
                  <a:lnTo>
                    <a:pt x="24" y="145"/>
                  </a:lnTo>
                  <a:lnTo>
                    <a:pt x="24" y="145"/>
                  </a:lnTo>
                  <a:lnTo>
                    <a:pt x="25" y="145"/>
                  </a:lnTo>
                  <a:lnTo>
                    <a:pt x="25" y="144"/>
                  </a:lnTo>
                  <a:lnTo>
                    <a:pt x="25" y="144"/>
                  </a:lnTo>
                  <a:lnTo>
                    <a:pt x="25" y="144"/>
                  </a:lnTo>
                  <a:lnTo>
                    <a:pt x="25" y="143"/>
                  </a:lnTo>
                  <a:lnTo>
                    <a:pt x="25" y="143"/>
                  </a:lnTo>
                  <a:lnTo>
                    <a:pt x="25" y="143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5" y="142"/>
                  </a:lnTo>
                  <a:lnTo>
                    <a:pt x="25" y="141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6" y="140"/>
                  </a:lnTo>
                  <a:lnTo>
                    <a:pt x="26" y="140"/>
                  </a:lnTo>
                  <a:lnTo>
                    <a:pt x="26" y="139"/>
                  </a:lnTo>
                  <a:lnTo>
                    <a:pt x="26" y="138"/>
                  </a:lnTo>
                  <a:lnTo>
                    <a:pt x="26" y="138"/>
                  </a:lnTo>
                  <a:lnTo>
                    <a:pt x="27" y="138"/>
                  </a:lnTo>
                  <a:lnTo>
                    <a:pt x="27" y="137"/>
                  </a:lnTo>
                  <a:lnTo>
                    <a:pt x="27" y="137"/>
                  </a:lnTo>
                  <a:lnTo>
                    <a:pt x="27" y="137"/>
                  </a:lnTo>
                  <a:lnTo>
                    <a:pt x="27" y="137"/>
                  </a:lnTo>
                  <a:lnTo>
                    <a:pt x="27" y="136"/>
                  </a:lnTo>
                  <a:lnTo>
                    <a:pt x="28" y="136"/>
                  </a:lnTo>
                  <a:lnTo>
                    <a:pt x="28" y="136"/>
                  </a:lnTo>
                  <a:lnTo>
                    <a:pt x="28" y="136"/>
                  </a:lnTo>
                  <a:lnTo>
                    <a:pt x="29" y="135"/>
                  </a:lnTo>
                  <a:lnTo>
                    <a:pt x="29" y="135"/>
                  </a:lnTo>
                  <a:lnTo>
                    <a:pt x="29" y="135"/>
                  </a:lnTo>
                  <a:lnTo>
                    <a:pt x="29" y="134"/>
                  </a:lnTo>
                  <a:lnTo>
                    <a:pt x="29" y="134"/>
                  </a:lnTo>
                  <a:lnTo>
                    <a:pt x="29" y="133"/>
                  </a:lnTo>
                  <a:lnTo>
                    <a:pt x="29" y="133"/>
                  </a:lnTo>
                  <a:lnTo>
                    <a:pt x="29" y="132"/>
                  </a:lnTo>
                  <a:lnTo>
                    <a:pt x="29" y="132"/>
                  </a:lnTo>
                  <a:lnTo>
                    <a:pt x="30" y="132"/>
                  </a:lnTo>
                  <a:lnTo>
                    <a:pt x="30" y="132"/>
                  </a:lnTo>
                  <a:lnTo>
                    <a:pt x="30" y="131"/>
                  </a:lnTo>
                  <a:lnTo>
                    <a:pt x="30" y="131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29" y="130"/>
                  </a:lnTo>
                  <a:lnTo>
                    <a:pt x="29" y="129"/>
                  </a:lnTo>
                  <a:lnTo>
                    <a:pt x="29" y="129"/>
                  </a:lnTo>
                  <a:lnTo>
                    <a:pt x="29" y="128"/>
                  </a:lnTo>
                  <a:lnTo>
                    <a:pt x="29" y="128"/>
                  </a:lnTo>
                  <a:lnTo>
                    <a:pt x="29" y="127"/>
                  </a:lnTo>
                  <a:lnTo>
                    <a:pt x="29" y="127"/>
                  </a:lnTo>
                  <a:lnTo>
                    <a:pt x="29" y="127"/>
                  </a:lnTo>
                  <a:lnTo>
                    <a:pt x="29" y="126"/>
                  </a:lnTo>
                  <a:lnTo>
                    <a:pt x="29" y="126"/>
                  </a:lnTo>
                  <a:lnTo>
                    <a:pt x="29" y="125"/>
                  </a:lnTo>
                  <a:lnTo>
                    <a:pt x="29" y="125"/>
                  </a:lnTo>
                  <a:lnTo>
                    <a:pt x="29" y="125"/>
                  </a:lnTo>
                  <a:lnTo>
                    <a:pt x="29" y="124"/>
                  </a:lnTo>
                  <a:lnTo>
                    <a:pt x="30" y="123"/>
                  </a:lnTo>
                  <a:lnTo>
                    <a:pt x="30" y="123"/>
                  </a:lnTo>
                  <a:lnTo>
                    <a:pt x="30" y="123"/>
                  </a:lnTo>
                  <a:lnTo>
                    <a:pt x="30" y="123"/>
                  </a:lnTo>
                  <a:lnTo>
                    <a:pt x="31" y="121"/>
                  </a:lnTo>
                  <a:lnTo>
                    <a:pt x="31" y="121"/>
                  </a:lnTo>
                  <a:lnTo>
                    <a:pt x="31" y="12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32" y="119"/>
                  </a:lnTo>
                  <a:lnTo>
                    <a:pt x="32" y="119"/>
                  </a:lnTo>
                  <a:lnTo>
                    <a:pt x="32" y="119"/>
                  </a:lnTo>
                  <a:lnTo>
                    <a:pt x="33" y="118"/>
                  </a:lnTo>
                  <a:lnTo>
                    <a:pt x="33" y="118"/>
                  </a:lnTo>
                  <a:lnTo>
                    <a:pt x="33" y="117"/>
                  </a:lnTo>
                  <a:lnTo>
                    <a:pt x="33" y="117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7" y="110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8" y="107"/>
                  </a:lnTo>
                  <a:lnTo>
                    <a:pt x="38" y="107"/>
                  </a:lnTo>
                  <a:lnTo>
                    <a:pt x="38" y="107"/>
                  </a:lnTo>
                  <a:lnTo>
                    <a:pt x="40" y="107"/>
                  </a:lnTo>
                  <a:lnTo>
                    <a:pt x="40" y="106"/>
                  </a:lnTo>
                  <a:lnTo>
                    <a:pt x="40" y="106"/>
                  </a:lnTo>
                  <a:lnTo>
                    <a:pt x="40" y="106"/>
                  </a:lnTo>
                  <a:lnTo>
                    <a:pt x="40" y="105"/>
                  </a:lnTo>
                  <a:lnTo>
                    <a:pt x="41" y="105"/>
                  </a:lnTo>
                  <a:lnTo>
                    <a:pt x="41" y="105"/>
                  </a:lnTo>
                  <a:lnTo>
                    <a:pt x="41" y="104"/>
                  </a:lnTo>
                  <a:lnTo>
                    <a:pt x="42" y="104"/>
                  </a:lnTo>
                  <a:lnTo>
                    <a:pt x="42" y="104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4" y="103"/>
                  </a:lnTo>
                  <a:lnTo>
                    <a:pt x="44" y="102"/>
                  </a:lnTo>
                  <a:lnTo>
                    <a:pt x="44" y="102"/>
                  </a:lnTo>
                  <a:lnTo>
                    <a:pt x="44" y="102"/>
                  </a:lnTo>
                  <a:lnTo>
                    <a:pt x="44" y="101"/>
                  </a:lnTo>
                  <a:lnTo>
                    <a:pt x="44" y="101"/>
                  </a:lnTo>
                  <a:lnTo>
                    <a:pt x="44" y="101"/>
                  </a:lnTo>
                  <a:lnTo>
                    <a:pt x="44" y="101"/>
                  </a:lnTo>
                  <a:lnTo>
                    <a:pt x="45" y="100"/>
                  </a:lnTo>
                  <a:lnTo>
                    <a:pt x="45" y="100"/>
                  </a:lnTo>
                  <a:lnTo>
                    <a:pt x="45" y="100"/>
                  </a:lnTo>
                  <a:lnTo>
                    <a:pt x="45" y="99"/>
                  </a:lnTo>
                  <a:lnTo>
                    <a:pt x="45" y="99"/>
                  </a:lnTo>
                  <a:lnTo>
                    <a:pt x="45" y="99"/>
                  </a:lnTo>
                  <a:lnTo>
                    <a:pt x="46" y="98"/>
                  </a:lnTo>
                  <a:lnTo>
                    <a:pt x="46" y="98"/>
                  </a:lnTo>
                  <a:lnTo>
                    <a:pt x="46" y="97"/>
                  </a:lnTo>
                  <a:lnTo>
                    <a:pt x="47" y="97"/>
                  </a:lnTo>
                  <a:lnTo>
                    <a:pt x="47" y="97"/>
                  </a:lnTo>
                  <a:lnTo>
                    <a:pt x="47" y="96"/>
                  </a:lnTo>
                  <a:lnTo>
                    <a:pt x="47" y="96"/>
                  </a:lnTo>
                  <a:lnTo>
                    <a:pt x="47" y="96"/>
                  </a:lnTo>
                  <a:lnTo>
                    <a:pt x="47" y="95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3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91"/>
                  </a:lnTo>
                  <a:lnTo>
                    <a:pt x="49" y="91"/>
                  </a:lnTo>
                  <a:lnTo>
                    <a:pt x="49" y="90"/>
                  </a:lnTo>
                  <a:lnTo>
                    <a:pt x="50" y="90"/>
                  </a:lnTo>
                  <a:lnTo>
                    <a:pt x="50" y="90"/>
                  </a:lnTo>
                  <a:lnTo>
                    <a:pt x="50" y="90"/>
                  </a:lnTo>
                  <a:lnTo>
                    <a:pt x="50" y="90"/>
                  </a:lnTo>
                  <a:lnTo>
                    <a:pt x="51" y="89"/>
                  </a:lnTo>
                  <a:lnTo>
                    <a:pt x="51" y="89"/>
                  </a:lnTo>
                  <a:lnTo>
                    <a:pt x="51" y="89"/>
                  </a:lnTo>
                  <a:lnTo>
                    <a:pt x="51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7"/>
                  </a:lnTo>
                  <a:lnTo>
                    <a:pt x="53" y="87"/>
                  </a:lnTo>
                  <a:lnTo>
                    <a:pt x="53" y="87"/>
                  </a:lnTo>
                  <a:lnTo>
                    <a:pt x="53" y="87"/>
                  </a:lnTo>
                  <a:lnTo>
                    <a:pt x="53" y="86"/>
                  </a:lnTo>
                  <a:lnTo>
                    <a:pt x="54" y="86"/>
                  </a:lnTo>
                  <a:lnTo>
                    <a:pt x="54" y="85"/>
                  </a:lnTo>
                  <a:lnTo>
                    <a:pt x="54" y="85"/>
                  </a:lnTo>
                  <a:lnTo>
                    <a:pt x="54" y="85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55" y="83"/>
                  </a:lnTo>
                  <a:lnTo>
                    <a:pt x="55" y="83"/>
                  </a:lnTo>
                  <a:lnTo>
                    <a:pt x="55" y="83"/>
                  </a:lnTo>
                  <a:lnTo>
                    <a:pt x="56" y="83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56" y="81"/>
                  </a:lnTo>
                  <a:lnTo>
                    <a:pt x="56" y="81"/>
                  </a:lnTo>
                  <a:lnTo>
                    <a:pt x="57" y="81"/>
                  </a:lnTo>
                  <a:lnTo>
                    <a:pt x="57" y="81"/>
                  </a:lnTo>
                  <a:lnTo>
                    <a:pt x="57" y="81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58" y="80"/>
                  </a:lnTo>
                  <a:lnTo>
                    <a:pt x="59" y="80"/>
                  </a:lnTo>
                  <a:lnTo>
                    <a:pt x="59" y="80"/>
                  </a:lnTo>
                  <a:lnTo>
                    <a:pt x="59" y="80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1" y="78"/>
                  </a:lnTo>
                  <a:lnTo>
                    <a:pt x="61" y="78"/>
                  </a:lnTo>
                  <a:lnTo>
                    <a:pt x="61" y="78"/>
                  </a:lnTo>
                  <a:lnTo>
                    <a:pt x="61" y="78"/>
                  </a:lnTo>
                  <a:lnTo>
                    <a:pt x="61" y="77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3" y="77"/>
                  </a:lnTo>
                  <a:lnTo>
                    <a:pt x="63" y="77"/>
                  </a:lnTo>
                  <a:lnTo>
                    <a:pt x="63" y="77"/>
                  </a:lnTo>
                  <a:lnTo>
                    <a:pt x="63" y="77"/>
                  </a:lnTo>
                  <a:lnTo>
                    <a:pt x="64" y="77"/>
                  </a:lnTo>
                  <a:lnTo>
                    <a:pt x="64" y="77"/>
                  </a:lnTo>
                  <a:lnTo>
                    <a:pt x="65" y="77"/>
                  </a:lnTo>
                  <a:lnTo>
                    <a:pt x="65" y="77"/>
                  </a:lnTo>
                  <a:lnTo>
                    <a:pt x="65" y="77"/>
                  </a:lnTo>
                  <a:lnTo>
                    <a:pt x="66" y="77"/>
                  </a:lnTo>
                  <a:lnTo>
                    <a:pt x="66" y="77"/>
                  </a:lnTo>
                  <a:lnTo>
                    <a:pt x="67" y="77"/>
                  </a:lnTo>
                  <a:lnTo>
                    <a:pt x="67" y="77"/>
                  </a:lnTo>
                  <a:lnTo>
                    <a:pt x="68" y="77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5"/>
                  </a:lnTo>
                  <a:lnTo>
                    <a:pt x="68" y="75"/>
                  </a:lnTo>
                  <a:lnTo>
                    <a:pt x="69" y="75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70" y="74"/>
                  </a:lnTo>
                  <a:lnTo>
                    <a:pt x="70" y="73"/>
                  </a:lnTo>
                  <a:lnTo>
                    <a:pt x="70" y="73"/>
                  </a:lnTo>
                  <a:lnTo>
                    <a:pt x="70" y="72"/>
                  </a:lnTo>
                  <a:lnTo>
                    <a:pt x="71" y="72"/>
                  </a:lnTo>
                  <a:lnTo>
                    <a:pt x="71" y="72"/>
                  </a:lnTo>
                  <a:lnTo>
                    <a:pt x="71" y="71"/>
                  </a:lnTo>
                  <a:lnTo>
                    <a:pt x="71" y="71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3" y="69"/>
                  </a:lnTo>
                  <a:lnTo>
                    <a:pt x="73" y="68"/>
                  </a:lnTo>
                  <a:lnTo>
                    <a:pt x="73" y="68"/>
                  </a:lnTo>
                  <a:lnTo>
                    <a:pt x="74" y="68"/>
                  </a:lnTo>
                  <a:lnTo>
                    <a:pt x="74" y="67"/>
                  </a:lnTo>
                  <a:lnTo>
                    <a:pt x="74" y="67"/>
                  </a:lnTo>
                  <a:lnTo>
                    <a:pt x="74" y="66"/>
                  </a:lnTo>
                  <a:lnTo>
                    <a:pt x="74" y="66"/>
                  </a:lnTo>
                  <a:lnTo>
                    <a:pt x="75" y="65"/>
                  </a:lnTo>
                  <a:lnTo>
                    <a:pt x="75" y="65"/>
                  </a:lnTo>
                  <a:lnTo>
                    <a:pt x="75" y="65"/>
                  </a:lnTo>
                  <a:lnTo>
                    <a:pt x="76" y="65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63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1"/>
                  </a:lnTo>
                  <a:lnTo>
                    <a:pt x="77" y="61"/>
                  </a:lnTo>
                  <a:lnTo>
                    <a:pt x="78" y="61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8" y="59"/>
                  </a:lnTo>
                  <a:lnTo>
                    <a:pt x="78" y="59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9" y="58"/>
                  </a:lnTo>
                  <a:lnTo>
                    <a:pt x="79" y="58"/>
                  </a:lnTo>
                  <a:lnTo>
                    <a:pt x="80" y="58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81" y="57"/>
                  </a:lnTo>
                  <a:lnTo>
                    <a:pt x="81" y="57"/>
                  </a:lnTo>
                  <a:lnTo>
                    <a:pt x="81" y="56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2" y="55"/>
                  </a:lnTo>
                  <a:lnTo>
                    <a:pt x="82" y="55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1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3" y="49"/>
                  </a:lnTo>
                  <a:lnTo>
                    <a:pt x="83" y="49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5" y="45"/>
                  </a:lnTo>
                  <a:lnTo>
                    <a:pt x="85" y="45"/>
                  </a:lnTo>
                  <a:lnTo>
                    <a:pt x="85" y="45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89" y="42"/>
                  </a:lnTo>
                  <a:lnTo>
                    <a:pt x="89" y="42"/>
                  </a:lnTo>
                  <a:lnTo>
                    <a:pt x="90" y="42"/>
                  </a:lnTo>
                  <a:lnTo>
                    <a:pt x="90" y="42"/>
                  </a:lnTo>
                  <a:lnTo>
                    <a:pt x="90" y="41"/>
                  </a:lnTo>
                  <a:lnTo>
                    <a:pt x="91" y="41"/>
                  </a:lnTo>
                  <a:lnTo>
                    <a:pt x="91" y="41"/>
                  </a:lnTo>
                  <a:lnTo>
                    <a:pt x="91" y="41"/>
                  </a:lnTo>
                  <a:lnTo>
                    <a:pt x="91" y="40"/>
                  </a:lnTo>
                  <a:lnTo>
                    <a:pt x="92" y="40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3" y="37"/>
                  </a:lnTo>
                  <a:lnTo>
                    <a:pt x="93" y="37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3" y="35"/>
                  </a:lnTo>
                  <a:lnTo>
                    <a:pt x="93" y="35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93" y="33"/>
                  </a:lnTo>
                  <a:lnTo>
                    <a:pt x="93" y="33"/>
                  </a:lnTo>
                  <a:lnTo>
                    <a:pt x="93" y="32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94" y="31"/>
                  </a:lnTo>
                  <a:lnTo>
                    <a:pt x="94" y="31"/>
                  </a:lnTo>
                  <a:lnTo>
                    <a:pt x="94" y="30"/>
                  </a:lnTo>
                  <a:lnTo>
                    <a:pt x="95" y="30"/>
                  </a:lnTo>
                  <a:lnTo>
                    <a:pt x="95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6" y="28"/>
                  </a:lnTo>
                  <a:lnTo>
                    <a:pt x="96" y="27"/>
                  </a:lnTo>
                  <a:lnTo>
                    <a:pt x="96" y="27"/>
                  </a:lnTo>
                  <a:lnTo>
                    <a:pt x="96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4"/>
                  </a:lnTo>
                  <a:lnTo>
                    <a:pt x="97" y="24"/>
                  </a:lnTo>
                  <a:lnTo>
                    <a:pt x="97" y="23"/>
                  </a:lnTo>
                  <a:lnTo>
                    <a:pt x="97" y="23"/>
                  </a:lnTo>
                  <a:lnTo>
                    <a:pt x="97" y="23"/>
                  </a:lnTo>
                  <a:lnTo>
                    <a:pt x="97" y="22"/>
                  </a:lnTo>
                  <a:lnTo>
                    <a:pt x="97" y="22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7" y="20"/>
                  </a:lnTo>
                  <a:lnTo>
                    <a:pt x="97" y="20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8" y="19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9" y="17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3"/>
                  </a:lnTo>
                  <a:lnTo>
                    <a:pt x="99" y="13"/>
                  </a:lnTo>
                  <a:lnTo>
                    <a:pt x="100" y="12"/>
                  </a:lnTo>
                  <a:lnTo>
                    <a:pt x="99" y="12"/>
                  </a:lnTo>
                  <a:lnTo>
                    <a:pt x="99" y="11"/>
                  </a:lnTo>
                  <a:lnTo>
                    <a:pt x="99" y="10"/>
                  </a:lnTo>
                  <a:lnTo>
                    <a:pt x="99" y="10"/>
                  </a:lnTo>
                  <a:lnTo>
                    <a:pt x="99" y="9"/>
                  </a:lnTo>
                  <a:lnTo>
                    <a:pt x="99" y="9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100" y="8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00" y="1"/>
                  </a:lnTo>
                  <a:lnTo>
                    <a:pt x="10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39" name="Freeform 250"/>
            <p:cNvSpPr>
              <a:spLocks/>
            </p:cNvSpPr>
            <p:nvPr>
              <p:custDataLst>
                <p:tags r:id="rId394"/>
              </p:custDataLst>
            </p:nvPr>
          </p:nvSpPr>
          <p:spPr bwMode="auto">
            <a:xfrm>
              <a:off x="5899618" y="2678004"/>
              <a:ext cx="37166" cy="172130"/>
            </a:xfrm>
            <a:custGeom>
              <a:avLst/>
              <a:gdLst/>
              <a:ahLst/>
              <a:cxnLst>
                <a:cxn ang="0">
                  <a:pos x="4" y="88"/>
                </a:cxn>
                <a:cxn ang="0">
                  <a:pos x="1" y="87"/>
                </a:cxn>
                <a:cxn ang="0">
                  <a:pos x="1" y="86"/>
                </a:cxn>
                <a:cxn ang="0">
                  <a:pos x="0" y="84"/>
                </a:cxn>
                <a:cxn ang="0">
                  <a:pos x="0" y="82"/>
                </a:cxn>
                <a:cxn ang="0">
                  <a:pos x="0" y="79"/>
                </a:cxn>
                <a:cxn ang="0">
                  <a:pos x="0" y="77"/>
                </a:cxn>
                <a:cxn ang="0">
                  <a:pos x="1" y="75"/>
                </a:cxn>
                <a:cxn ang="0">
                  <a:pos x="1" y="73"/>
                </a:cxn>
                <a:cxn ang="0">
                  <a:pos x="2" y="71"/>
                </a:cxn>
                <a:cxn ang="0">
                  <a:pos x="3" y="69"/>
                </a:cxn>
                <a:cxn ang="0">
                  <a:pos x="3" y="67"/>
                </a:cxn>
                <a:cxn ang="0">
                  <a:pos x="4" y="66"/>
                </a:cxn>
                <a:cxn ang="0">
                  <a:pos x="5" y="64"/>
                </a:cxn>
                <a:cxn ang="0">
                  <a:pos x="6" y="62"/>
                </a:cxn>
                <a:cxn ang="0">
                  <a:pos x="6" y="61"/>
                </a:cxn>
                <a:cxn ang="0">
                  <a:pos x="6" y="59"/>
                </a:cxn>
                <a:cxn ang="0">
                  <a:pos x="6" y="57"/>
                </a:cxn>
                <a:cxn ang="0">
                  <a:pos x="6" y="54"/>
                </a:cxn>
                <a:cxn ang="0">
                  <a:pos x="6" y="53"/>
                </a:cxn>
                <a:cxn ang="0">
                  <a:pos x="7" y="52"/>
                </a:cxn>
                <a:cxn ang="0">
                  <a:pos x="8" y="50"/>
                </a:cxn>
                <a:cxn ang="0">
                  <a:pos x="10" y="48"/>
                </a:cxn>
                <a:cxn ang="0">
                  <a:pos x="10" y="46"/>
                </a:cxn>
                <a:cxn ang="0">
                  <a:pos x="9" y="44"/>
                </a:cxn>
                <a:cxn ang="0">
                  <a:pos x="9" y="43"/>
                </a:cxn>
                <a:cxn ang="0">
                  <a:pos x="9" y="41"/>
                </a:cxn>
                <a:cxn ang="0">
                  <a:pos x="8" y="39"/>
                </a:cxn>
                <a:cxn ang="0">
                  <a:pos x="9" y="36"/>
                </a:cxn>
                <a:cxn ang="0">
                  <a:pos x="10" y="35"/>
                </a:cxn>
                <a:cxn ang="0">
                  <a:pos x="10" y="33"/>
                </a:cxn>
                <a:cxn ang="0">
                  <a:pos x="9" y="32"/>
                </a:cxn>
                <a:cxn ang="0">
                  <a:pos x="9" y="30"/>
                </a:cxn>
                <a:cxn ang="0">
                  <a:pos x="10" y="29"/>
                </a:cxn>
                <a:cxn ang="0">
                  <a:pos x="11" y="27"/>
                </a:cxn>
                <a:cxn ang="0">
                  <a:pos x="12" y="25"/>
                </a:cxn>
                <a:cxn ang="0">
                  <a:pos x="13" y="23"/>
                </a:cxn>
                <a:cxn ang="0">
                  <a:pos x="12" y="22"/>
                </a:cxn>
                <a:cxn ang="0">
                  <a:pos x="12" y="20"/>
                </a:cxn>
                <a:cxn ang="0">
                  <a:pos x="11" y="18"/>
                </a:cxn>
                <a:cxn ang="0">
                  <a:pos x="10" y="16"/>
                </a:cxn>
                <a:cxn ang="0">
                  <a:pos x="12" y="15"/>
                </a:cxn>
                <a:cxn ang="0">
                  <a:pos x="13" y="13"/>
                </a:cxn>
                <a:cxn ang="0">
                  <a:pos x="15" y="12"/>
                </a:cxn>
                <a:cxn ang="0">
                  <a:pos x="16" y="10"/>
                </a:cxn>
                <a:cxn ang="0">
                  <a:pos x="16" y="8"/>
                </a:cxn>
                <a:cxn ang="0">
                  <a:pos x="16" y="6"/>
                </a:cxn>
                <a:cxn ang="0">
                  <a:pos x="16" y="5"/>
                </a:cxn>
                <a:cxn ang="0">
                  <a:pos x="18" y="3"/>
                </a:cxn>
                <a:cxn ang="0">
                  <a:pos x="19" y="3"/>
                </a:cxn>
                <a:cxn ang="0">
                  <a:pos x="19" y="1"/>
                </a:cxn>
              </a:cxnLst>
              <a:rect l="0" t="0" r="r" b="b"/>
              <a:pathLst>
                <a:path w="19" h="88">
                  <a:moveTo>
                    <a:pt x="5" y="88"/>
                  </a:moveTo>
                  <a:lnTo>
                    <a:pt x="5" y="88"/>
                  </a:lnTo>
                  <a:lnTo>
                    <a:pt x="5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1" y="86"/>
                  </a:lnTo>
                  <a:lnTo>
                    <a:pt x="1" y="86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1"/>
                  </a:lnTo>
                  <a:lnTo>
                    <a:pt x="0" y="80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1" y="76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1" y="73"/>
                  </a:lnTo>
                  <a:lnTo>
                    <a:pt x="1" y="73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3" y="69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2" y="68"/>
                  </a:lnTo>
                  <a:lnTo>
                    <a:pt x="3" y="68"/>
                  </a:lnTo>
                  <a:lnTo>
                    <a:pt x="3" y="67"/>
                  </a:lnTo>
                  <a:lnTo>
                    <a:pt x="3" y="67"/>
                  </a:lnTo>
                  <a:lnTo>
                    <a:pt x="3" y="66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5" y="65"/>
                  </a:lnTo>
                  <a:lnTo>
                    <a:pt x="5" y="65"/>
                  </a:lnTo>
                  <a:lnTo>
                    <a:pt x="5" y="65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5" y="63"/>
                  </a:lnTo>
                  <a:lnTo>
                    <a:pt x="5" y="63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7"/>
                  </a:lnTo>
                  <a:lnTo>
                    <a:pt x="6" y="57"/>
                  </a:lnTo>
                  <a:lnTo>
                    <a:pt x="6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7" y="53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9" y="50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9" y="46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8"/>
                  </a:lnTo>
                  <a:lnTo>
                    <a:pt x="10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1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40" name="Freeform 251"/>
            <p:cNvSpPr>
              <a:spLocks/>
            </p:cNvSpPr>
            <p:nvPr>
              <p:custDataLst>
                <p:tags r:id="rId395"/>
              </p:custDataLst>
            </p:nvPr>
          </p:nvSpPr>
          <p:spPr bwMode="auto">
            <a:xfrm>
              <a:off x="7677660" y="2126400"/>
              <a:ext cx="187780" cy="152572"/>
            </a:xfrm>
            <a:custGeom>
              <a:avLst/>
              <a:gdLst/>
              <a:ahLst/>
              <a:cxnLst>
                <a:cxn ang="0">
                  <a:pos x="96" y="45"/>
                </a:cxn>
                <a:cxn ang="0">
                  <a:pos x="94" y="47"/>
                </a:cxn>
                <a:cxn ang="0">
                  <a:pos x="93" y="50"/>
                </a:cxn>
                <a:cxn ang="0">
                  <a:pos x="89" y="52"/>
                </a:cxn>
                <a:cxn ang="0">
                  <a:pos x="87" y="54"/>
                </a:cxn>
                <a:cxn ang="0">
                  <a:pos x="83" y="54"/>
                </a:cxn>
                <a:cxn ang="0">
                  <a:pos x="82" y="56"/>
                </a:cxn>
                <a:cxn ang="0">
                  <a:pos x="79" y="58"/>
                </a:cxn>
                <a:cxn ang="0">
                  <a:pos x="77" y="61"/>
                </a:cxn>
                <a:cxn ang="0">
                  <a:pos x="74" y="62"/>
                </a:cxn>
                <a:cxn ang="0">
                  <a:pos x="71" y="63"/>
                </a:cxn>
                <a:cxn ang="0">
                  <a:pos x="67" y="66"/>
                </a:cxn>
                <a:cxn ang="0">
                  <a:pos x="65" y="68"/>
                </a:cxn>
                <a:cxn ang="0">
                  <a:pos x="64" y="69"/>
                </a:cxn>
                <a:cxn ang="0">
                  <a:pos x="62" y="72"/>
                </a:cxn>
                <a:cxn ang="0">
                  <a:pos x="58" y="73"/>
                </a:cxn>
                <a:cxn ang="0">
                  <a:pos x="55" y="73"/>
                </a:cxn>
                <a:cxn ang="0">
                  <a:pos x="52" y="74"/>
                </a:cxn>
                <a:cxn ang="0">
                  <a:pos x="52" y="77"/>
                </a:cxn>
                <a:cxn ang="0">
                  <a:pos x="49" y="77"/>
                </a:cxn>
                <a:cxn ang="0">
                  <a:pos x="46" y="75"/>
                </a:cxn>
                <a:cxn ang="0">
                  <a:pos x="42" y="77"/>
                </a:cxn>
                <a:cxn ang="0">
                  <a:pos x="37" y="76"/>
                </a:cxn>
                <a:cxn ang="0">
                  <a:pos x="34" y="74"/>
                </a:cxn>
                <a:cxn ang="0">
                  <a:pos x="35" y="71"/>
                </a:cxn>
                <a:cxn ang="0">
                  <a:pos x="31" y="70"/>
                </a:cxn>
                <a:cxn ang="0">
                  <a:pos x="28" y="69"/>
                </a:cxn>
                <a:cxn ang="0">
                  <a:pos x="24" y="71"/>
                </a:cxn>
                <a:cxn ang="0">
                  <a:pos x="20" y="70"/>
                </a:cxn>
                <a:cxn ang="0">
                  <a:pos x="17" y="71"/>
                </a:cxn>
                <a:cxn ang="0">
                  <a:pos x="13" y="72"/>
                </a:cxn>
                <a:cxn ang="0">
                  <a:pos x="11" y="68"/>
                </a:cxn>
                <a:cxn ang="0">
                  <a:pos x="8" y="65"/>
                </a:cxn>
                <a:cxn ang="0">
                  <a:pos x="6" y="63"/>
                </a:cxn>
                <a:cxn ang="0">
                  <a:pos x="3" y="61"/>
                </a:cxn>
                <a:cxn ang="0">
                  <a:pos x="6" y="58"/>
                </a:cxn>
                <a:cxn ang="0">
                  <a:pos x="8" y="56"/>
                </a:cxn>
                <a:cxn ang="0">
                  <a:pos x="9" y="53"/>
                </a:cxn>
                <a:cxn ang="0">
                  <a:pos x="10" y="50"/>
                </a:cxn>
                <a:cxn ang="0">
                  <a:pos x="11" y="48"/>
                </a:cxn>
                <a:cxn ang="0">
                  <a:pos x="13" y="47"/>
                </a:cxn>
                <a:cxn ang="0">
                  <a:pos x="13" y="44"/>
                </a:cxn>
                <a:cxn ang="0">
                  <a:pos x="15" y="41"/>
                </a:cxn>
                <a:cxn ang="0">
                  <a:pos x="16" y="38"/>
                </a:cxn>
                <a:cxn ang="0">
                  <a:pos x="17" y="35"/>
                </a:cxn>
                <a:cxn ang="0">
                  <a:pos x="15" y="32"/>
                </a:cxn>
                <a:cxn ang="0">
                  <a:pos x="12" y="31"/>
                </a:cxn>
                <a:cxn ang="0">
                  <a:pos x="10" y="29"/>
                </a:cxn>
                <a:cxn ang="0">
                  <a:pos x="8" y="27"/>
                </a:cxn>
                <a:cxn ang="0">
                  <a:pos x="6" y="27"/>
                </a:cxn>
                <a:cxn ang="0">
                  <a:pos x="7" y="23"/>
                </a:cxn>
                <a:cxn ang="0">
                  <a:pos x="7" y="19"/>
                </a:cxn>
                <a:cxn ang="0">
                  <a:pos x="6" y="16"/>
                </a:cxn>
                <a:cxn ang="0">
                  <a:pos x="2" y="13"/>
                </a:cxn>
                <a:cxn ang="0">
                  <a:pos x="1" y="12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2" y="5"/>
                </a:cxn>
                <a:cxn ang="0">
                  <a:pos x="5" y="3"/>
                </a:cxn>
              </a:cxnLst>
              <a:rect l="0" t="0" r="r" b="b"/>
              <a:pathLst>
                <a:path w="96" h="78">
                  <a:moveTo>
                    <a:pt x="96" y="42"/>
                  </a:moveTo>
                  <a:lnTo>
                    <a:pt x="96" y="42"/>
                  </a:lnTo>
                  <a:lnTo>
                    <a:pt x="96" y="42"/>
                  </a:lnTo>
                  <a:lnTo>
                    <a:pt x="96" y="43"/>
                  </a:lnTo>
                  <a:lnTo>
                    <a:pt x="96" y="43"/>
                  </a:lnTo>
                  <a:lnTo>
                    <a:pt x="96" y="43"/>
                  </a:lnTo>
                  <a:lnTo>
                    <a:pt x="96" y="44"/>
                  </a:lnTo>
                  <a:lnTo>
                    <a:pt x="96" y="44"/>
                  </a:lnTo>
                  <a:lnTo>
                    <a:pt x="96" y="44"/>
                  </a:lnTo>
                  <a:lnTo>
                    <a:pt x="96" y="45"/>
                  </a:lnTo>
                  <a:lnTo>
                    <a:pt x="96" y="45"/>
                  </a:lnTo>
                  <a:lnTo>
                    <a:pt x="95" y="45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4" y="47"/>
                  </a:lnTo>
                  <a:lnTo>
                    <a:pt x="94" y="47"/>
                  </a:lnTo>
                  <a:lnTo>
                    <a:pt x="94" y="47"/>
                  </a:lnTo>
                  <a:lnTo>
                    <a:pt x="94" y="48"/>
                  </a:lnTo>
                  <a:lnTo>
                    <a:pt x="94" y="48"/>
                  </a:lnTo>
                  <a:lnTo>
                    <a:pt x="94" y="48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3" y="50"/>
                  </a:lnTo>
                  <a:lnTo>
                    <a:pt x="93" y="50"/>
                  </a:lnTo>
                  <a:lnTo>
                    <a:pt x="92" y="50"/>
                  </a:lnTo>
                  <a:lnTo>
                    <a:pt x="92" y="50"/>
                  </a:lnTo>
                  <a:lnTo>
                    <a:pt x="92" y="50"/>
                  </a:lnTo>
                  <a:lnTo>
                    <a:pt x="91" y="50"/>
                  </a:lnTo>
                  <a:lnTo>
                    <a:pt x="91" y="51"/>
                  </a:lnTo>
                  <a:lnTo>
                    <a:pt x="90" y="51"/>
                  </a:lnTo>
                  <a:lnTo>
                    <a:pt x="90" y="51"/>
                  </a:lnTo>
                  <a:lnTo>
                    <a:pt x="90" y="51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7" y="52"/>
                  </a:lnTo>
                  <a:lnTo>
                    <a:pt x="87" y="52"/>
                  </a:lnTo>
                  <a:lnTo>
                    <a:pt x="87" y="53"/>
                  </a:lnTo>
                  <a:lnTo>
                    <a:pt x="87" y="53"/>
                  </a:lnTo>
                  <a:lnTo>
                    <a:pt x="87" y="53"/>
                  </a:lnTo>
                  <a:lnTo>
                    <a:pt x="87" y="54"/>
                  </a:lnTo>
                  <a:lnTo>
                    <a:pt x="87" y="54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5" y="54"/>
                  </a:lnTo>
                  <a:lnTo>
                    <a:pt x="85" y="55"/>
                  </a:lnTo>
                  <a:lnTo>
                    <a:pt x="85" y="54"/>
                  </a:lnTo>
                  <a:lnTo>
                    <a:pt x="85" y="54"/>
                  </a:lnTo>
                  <a:lnTo>
                    <a:pt x="84" y="54"/>
                  </a:lnTo>
                  <a:lnTo>
                    <a:pt x="84" y="54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3" y="55"/>
                  </a:lnTo>
                  <a:lnTo>
                    <a:pt x="82" y="55"/>
                  </a:lnTo>
                  <a:lnTo>
                    <a:pt x="82" y="55"/>
                  </a:lnTo>
                  <a:lnTo>
                    <a:pt x="81" y="55"/>
                  </a:lnTo>
                  <a:lnTo>
                    <a:pt x="82" y="55"/>
                  </a:lnTo>
                  <a:lnTo>
                    <a:pt x="81" y="56"/>
                  </a:lnTo>
                  <a:lnTo>
                    <a:pt x="81" y="56"/>
                  </a:lnTo>
                  <a:lnTo>
                    <a:pt x="82" y="56"/>
                  </a:lnTo>
                  <a:lnTo>
                    <a:pt x="82" y="57"/>
                  </a:lnTo>
                  <a:lnTo>
                    <a:pt x="81" y="57"/>
                  </a:lnTo>
                  <a:lnTo>
                    <a:pt x="81" y="57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80" y="58"/>
                  </a:lnTo>
                  <a:lnTo>
                    <a:pt x="79" y="58"/>
                  </a:lnTo>
                  <a:lnTo>
                    <a:pt x="79" y="58"/>
                  </a:lnTo>
                  <a:lnTo>
                    <a:pt x="79" y="58"/>
                  </a:lnTo>
                  <a:lnTo>
                    <a:pt x="78" y="58"/>
                  </a:lnTo>
                  <a:lnTo>
                    <a:pt x="78" y="58"/>
                  </a:lnTo>
                  <a:lnTo>
                    <a:pt x="78" y="59"/>
                  </a:lnTo>
                  <a:lnTo>
                    <a:pt x="78" y="59"/>
                  </a:lnTo>
                  <a:lnTo>
                    <a:pt x="78" y="59"/>
                  </a:lnTo>
                  <a:lnTo>
                    <a:pt x="78" y="59"/>
                  </a:lnTo>
                  <a:lnTo>
                    <a:pt x="77" y="59"/>
                  </a:lnTo>
                  <a:lnTo>
                    <a:pt x="77" y="60"/>
                  </a:lnTo>
                  <a:lnTo>
                    <a:pt x="77" y="61"/>
                  </a:lnTo>
                  <a:lnTo>
                    <a:pt x="77" y="61"/>
                  </a:lnTo>
                  <a:lnTo>
                    <a:pt x="76" y="61"/>
                  </a:lnTo>
                  <a:lnTo>
                    <a:pt x="76" y="61"/>
                  </a:lnTo>
                  <a:lnTo>
                    <a:pt x="76" y="61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5" y="62"/>
                  </a:lnTo>
                  <a:lnTo>
                    <a:pt x="75" y="63"/>
                  </a:lnTo>
                  <a:lnTo>
                    <a:pt x="75" y="63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3" y="62"/>
                  </a:lnTo>
                  <a:lnTo>
                    <a:pt x="73" y="63"/>
                  </a:lnTo>
                  <a:lnTo>
                    <a:pt x="72" y="63"/>
                  </a:lnTo>
                  <a:lnTo>
                    <a:pt x="72" y="63"/>
                  </a:lnTo>
                  <a:lnTo>
                    <a:pt x="72" y="63"/>
                  </a:lnTo>
                  <a:lnTo>
                    <a:pt x="71" y="63"/>
                  </a:lnTo>
                  <a:lnTo>
                    <a:pt x="71" y="63"/>
                  </a:lnTo>
                  <a:lnTo>
                    <a:pt x="71" y="63"/>
                  </a:lnTo>
                  <a:lnTo>
                    <a:pt x="70" y="63"/>
                  </a:lnTo>
                  <a:lnTo>
                    <a:pt x="70" y="63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5"/>
                  </a:lnTo>
                  <a:lnTo>
                    <a:pt x="67" y="65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7"/>
                  </a:lnTo>
                  <a:lnTo>
                    <a:pt x="65" y="67"/>
                  </a:lnTo>
                  <a:lnTo>
                    <a:pt x="65" y="67"/>
                  </a:lnTo>
                  <a:lnTo>
                    <a:pt x="65" y="68"/>
                  </a:lnTo>
                  <a:lnTo>
                    <a:pt x="65" y="68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66" y="68"/>
                  </a:lnTo>
                  <a:lnTo>
                    <a:pt x="65" y="68"/>
                  </a:lnTo>
                  <a:lnTo>
                    <a:pt x="65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9"/>
                  </a:lnTo>
                  <a:lnTo>
                    <a:pt x="64" y="69"/>
                  </a:lnTo>
                  <a:lnTo>
                    <a:pt x="64" y="70"/>
                  </a:lnTo>
                  <a:lnTo>
                    <a:pt x="63" y="70"/>
                  </a:lnTo>
                  <a:lnTo>
                    <a:pt x="63" y="70"/>
                  </a:lnTo>
                  <a:lnTo>
                    <a:pt x="63" y="70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2" y="71"/>
                  </a:lnTo>
                  <a:lnTo>
                    <a:pt x="62" y="71"/>
                  </a:lnTo>
                  <a:lnTo>
                    <a:pt x="62" y="72"/>
                  </a:lnTo>
                  <a:lnTo>
                    <a:pt x="62" y="72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3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60" y="73"/>
                  </a:lnTo>
                  <a:lnTo>
                    <a:pt x="59" y="73"/>
                  </a:lnTo>
                  <a:lnTo>
                    <a:pt x="59" y="73"/>
                  </a:lnTo>
                  <a:lnTo>
                    <a:pt x="58" y="73"/>
                  </a:lnTo>
                  <a:lnTo>
                    <a:pt x="58" y="73"/>
                  </a:lnTo>
                  <a:lnTo>
                    <a:pt x="58" y="73"/>
                  </a:lnTo>
                  <a:lnTo>
                    <a:pt x="57" y="72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56" y="74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55" y="73"/>
                  </a:lnTo>
                  <a:lnTo>
                    <a:pt x="55" y="73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3" y="73"/>
                  </a:lnTo>
                  <a:lnTo>
                    <a:pt x="53" y="73"/>
                  </a:lnTo>
                  <a:lnTo>
                    <a:pt x="53" y="73"/>
                  </a:lnTo>
                  <a:lnTo>
                    <a:pt x="52" y="73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3" y="77"/>
                  </a:lnTo>
                  <a:lnTo>
                    <a:pt x="53" y="77"/>
                  </a:lnTo>
                  <a:lnTo>
                    <a:pt x="53" y="77"/>
                  </a:lnTo>
                  <a:lnTo>
                    <a:pt x="52" y="77"/>
                  </a:lnTo>
                  <a:lnTo>
                    <a:pt x="52" y="77"/>
                  </a:lnTo>
                  <a:lnTo>
                    <a:pt x="52" y="78"/>
                  </a:lnTo>
                  <a:lnTo>
                    <a:pt x="52" y="77"/>
                  </a:lnTo>
                  <a:lnTo>
                    <a:pt x="51" y="77"/>
                  </a:lnTo>
                  <a:lnTo>
                    <a:pt x="51" y="77"/>
                  </a:lnTo>
                  <a:lnTo>
                    <a:pt x="51" y="77"/>
                  </a:lnTo>
                  <a:lnTo>
                    <a:pt x="50" y="77"/>
                  </a:lnTo>
                  <a:lnTo>
                    <a:pt x="50" y="77"/>
                  </a:lnTo>
                  <a:lnTo>
                    <a:pt x="49" y="77"/>
                  </a:lnTo>
                  <a:lnTo>
                    <a:pt x="49" y="77"/>
                  </a:lnTo>
                  <a:lnTo>
                    <a:pt x="49" y="77"/>
                  </a:lnTo>
                  <a:lnTo>
                    <a:pt x="48" y="76"/>
                  </a:lnTo>
                  <a:lnTo>
                    <a:pt x="49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5"/>
                  </a:lnTo>
                  <a:lnTo>
                    <a:pt x="47" y="76"/>
                  </a:lnTo>
                  <a:lnTo>
                    <a:pt x="47" y="76"/>
                  </a:lnTo>
                  <a:lnTo>
                    <a:pt x="46" y="76"/>
                  </a:lnTo>
                  <a:lnTo>
                    <a:pt x="46" y="75"/>
                  </a:lnTo>
                  <a:lnTo>
                    <a:pt x="46" y="75"/>
                  </a:lnTo>
                  <a:lnTo>
                    <a:pt x="45" y="75"/>
                  </a:lnTo>
                  <a:lnTo>
                    <a:pt x="45" y="75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3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40" y="77"/>
                  </a:lnTo>
                  <a:lnTo>
                    <a:pt x="40" y="76"/>
                  </a:lnTo>
                  <a:lnTo>
                    <a:pt x="39" y="76"/>
                  </a:lnTo>
                  <a:lnTo>
                    <a:pt x="39" y="7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5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5" y="74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73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35" y="71"/>
                  </a:lnTo>
                  <a:lnTo>
                    <a:pt x="35" y="71"/>
                  </a:lnTo>
                  <a:lnTo>
                    <a:pt x="34" y="71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3" y="70"/>
                  </a:lnTo>
                  <a:lnTo>
                    <a:pt x="33" y="70"/>
                  </a:lnTo>
                  <a:lnTo>
                    <a:pt x="33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0" y="69"/>
                  </a:lnTo>
                  <a:lnTo>
                    <a:pt x="30" y="69"/>
                  </a:lnTo>
                  <a:lnTo>
                    <a:pt x="30" y="69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28" y="69"/>
                  </a:lnTo>
                  <a:lnTo>
                    <a:pt x="28" y="69"/>
                  </a:lnTo>
                  <a:lnTo>
                    <a:pt x="28" y="69"/>
                  </a:lnTo>
                  <a:lnTo>
                    <a:pt x="27" y="69"/>
                  </a:lnTo>
                  <a:lnTo>
                    <a:pt x="27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4" y="70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3" y="70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1" y="70"/>
                  </a:lnTo>
                  <a:lnTo>
                    <a:pt x="21" y="70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7" y="72"/>
                  </a:lnTo>
                  <a:lnTo>
                    <a:pt x="17" y="71"/>
                  </a:lnTo>
                  <a:lnTo>
                    <a:pt x="17" y="71"/>
                  </a:lnTo>
                  <a:lnTo>
                    <a:pt x="16" y="72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4" y="72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0" y="67"/>
                  </a:lnTo>
                  <a:lnTo>
                    <a:pt x="10" y="67"/>
                  </a:lnTo>
                  <a:lnTo>
                    <a:pt x="9" y="66"/>
                  </a:lnTo>
                  <a:lnTo>
                    <a:pt x="9" y="66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8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6" y="62"/>
                  </a:lnTo>
                  <a:lnTo>
                    <a:pt x="5" y="62"/>
                  </a:lnTo>
                  <a:lnTo>
                    <a:pt x="5" y="62"/>
                  </a:lnTo>
                  <a:lnTo>
                    <a:pt x="5" y="62"/>
                  </a:lnTo>
                  <a:lnTo>
                    <a:pt x="4" y="61"/>
                  </a:lnTo>
                  <a:lnTo>
                    <a:pt x="4" y="61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3" y="60"/>
                  </a:lnTo>
                  <a:lnTo>
                    <a:pt x="3" y="60"/>
                  </a:lnTo>
                  <a:lnTo>
                    <a:pt x="3" y="59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7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9" y="50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9" y="48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1" y="49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37"/>
                  </a:lnTo>
                  <a:lnTo>
                    <a:pt x="17" y="37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16" y="34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5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41" name="Freeform 252"/>
            <p:cNvSpPr>
              <a:spLocks/>
            </p:cNvSpPr>
            <p:nvPr>
              <p:custDataLst>
                <p:tags r:id="rId396"/>
              </p:custDataLst>
            </p:nvPr>
          </p:nvSpPr>
          <p:spPr bwMode="auto">
            <a:xfrm>
              <a:off x="7865440" y="2192904"/>
              <a:ext cx="129099" cy="156483"/>
            </a:xfrm>
            <a:custGeom>
              <a:avLst/>
              <a:gdLst/>
              <a:ahLst/>
              <a:cxnLst>
                <a:cxn ang="0">
                  <a:pos x="64" y="64"/>
                </a:cxn>
                <a:cxn ang="0">
                  <a:pos x="65" y="66"/>
                </a:cxn>
                <a:cxn ang="0">
                  <a:pos x="61" y="67"/>
                </a:cxn>
                <a:cxn ang="0">
                  <a:pos x="59" y="69"/>
                </a:cxn>
                <a:cxn ang="0">
                  <a:pos x="57" y="70"/>
                </a:cxn>
                <a:cxn ang="0">
                  <a:pos x="55" y="72"/>
                </a:cxn>
                <a:cxn ang="0">
                  <a:pos x="51" y="73"/>
                </a:cxn>
                <a:cxn ang="0">
                  <a:pos x="48" y="74"/>
                </a:cxn>
                <a:cxn ang="0">
                  <a:pos x="44" y="77"/>
                </a:cxn>
                <a:cxn ang="0">
                  <a:pos x="41" y="80"/>
                </a:cxn>
                <a:cxn ang="0">
                  <a:pos x="38" y="80"/>
                </a:cxn>
                <a:cxn ang="0">
                  <a:pos x="35" y="78"/>
                </a:cxn>
                <a:cxn ang="0">
                  <a:pos x="32" y="77"/>
                </a:cxn>
                <a:cxn ang="0">
                  <a:pos x="32" y="74"/>
                </a:cxn>
                <a:cxn ang="0">
                  <a:pos x="28" y="76"/>
                </a:cxn>
                <a:cxn ang="0">
                  <a:pos x="27" y="74"/>
                </a:cxn>
                <a:cxn ang="0">
                  <a:pos x="28" y="70"/>
                </a:cxn>
                <a:cxn ang="0">
                  <a:pos x="25" y="70"/>
                </a:cxn>
                <a:cxn ang="0">
                  <a:pos x="26" y="67"/>
                </a:cxn>
                <a:cxn ang="0">
                  <a:pos x="27" y="64"/>
                </a:cxn>
                <a:cxn ang="0">
                  <a:pos x="26" y="60"/>
                </a:cxn>
                <a:cxn ang="0">
                  <a:pos x="25" y="57"/>
                </a:cxn>
                <a:cxn ang="0">
                  <a:pos x="23" y="55"/>
                </a:cxn>
                <a:cxn ang="0">
                  <a:pos x="21" y="54"/>
                </a:cxn>
                <a:cxn ang="0">
                  <a:pos x="19" y="54"/>
                </a:cxn>
                <a:cxn ang="0">
                  <a:pos x="15" y="54"/>
                </a:cxn>
                <a:cxn ang="0">
                  <a:pos x="12" y="55"/>
                </a:cxn>
                <a:cxn ang="0">
                  <a:pos x="12" y="53"/>
                </a:cxn>
                <a:cxn ang="0">
                  <a:pos x="14" y="51"/>
                </a:cxn>
                <a:cxn ang="0">
                  <a:pos x="15" y="49"/>
                </a:cxn>
                <a:cxn ang="0">
                  <a:pos x="18" y="47"/>
                </a:cxn>
                <a:cxn ang="0">
                  <a:pos x="21" y="45"/>
                </a:cxn>
                <a:cxn ang="0">
                  <a:pos x="19" y="43"/>
                </a:cxn>
                <a:cxn ang="0">
                  <a:pos x="23" y="40"/>
                </a:cxn>
                <a:cxn ang="0">
                  <a:pos x="26" y="40"/>
                </a:cxn>
                <a:cxn ang="0">
                  <a:pos x="27" y="38"/>
                </a:cxn>
                <a:cxn ang="0">
                  <a:pos x="26" y="35"/>
                </a:cxn>
                <a:cxn ang="0">
                  <a:pos x="24" y="31"/>
                </a:cxn>
                <a:cxn ang="0">
                  <a:pos x="22" y="29"/>
                </a:cxn>
                <a:cxn ang="0">
                  <a:pos x="24" y="26"/>
                </a:cxn>
                <a:cxn ang="0">
                  <a:pos x="25" y="23"/>
                </a:cxn>
                <a:cxn ang="0">
                  <a:pos x="27" y="21"/>
                </a:cxn>
                <a:cxn ang="0">
                  <a:pos x="30" y="20"/>
                </a:cxn>
                <a:cxn ang="0">
                  <a:pos x="33" y="19"/>
                </a:cxn>
                <a:cxn ang="0">
                  <a:pos x="36" y="17"/>
                </a:cxn>
                <a:cxn ang="0">
                  <a:pos x="38" y="15"/>
                </a:cxn>
                <a:cxn ang="0">
                  <a:pos x="36" y="12"/>
                </a:cxn>
                <a:cxn ang="0">
                  <a:pos x="35" y="10"/>
                </a:cxn>
                <a:cxn ang="0">
                  <a:pos x="32" y="9"/>
                </a:cxn>
                <a:cxn ang="0">
                  <a:pos x="31" y="7"/>
                </a:cxn>
                <a:cxn ang="0">
                  <a:pos x="27" y="6"/>
                </a:cxn>
                <a:cxn ang="0">
                  <a:pos x="25" y="4"/>
                </a:cxn>
                <a:cxn ang="0">
                  <a:pos x="22" y="2"/>
                </a:cxn>
                <a:cxn ang="0">
                  <a:pos x="18" y="0"/>
                </a:cxn>
                <a:cxn ang="0">
                  <a:pos x="14" y="2"/>
                </a:cxn>
                <a:cxn ang="0">
                  <a:pos x="11" y="4"/>
                </a:cxn>
                <a:cxn ang="0">
                  <a:pos x="9" y="6"/>
                </a:cxn>
                <a:cxn ang="0">
                  <a:pos x="6" y="7"/>
                </a:cxn>
                <a:cxn ang="0">
                  <a:pos x="2" y="7"/>
                </a:cxn>
              </a:cxnLst>
              <a:rect l="0" t="0" r="r" b="b"/>
              <a:pathLst>
                <a:path w="66" h="80">
                  <a:moveTo>
                    <a:pt x="65" y="62"/>
                  </a:moveTo>
                  <a:lnTo>
                    <a:pt x="65" y="62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64"/>
                  </a:lnTo>
                  <a:lnTo>
                    <a:pt x="65" y="64"/>
                  </a:lnTo>
                  <a:lnTo>
                    <a:pt x="65" y="65"/>
                  </a:lnTo>
                  <a:lnTo>
                    <a:pt x="65" y="64"/>
                  </a:lnTo>
                  <a:lnTo>
                    <a:pt x="66" y="65"/>
                  </a:lnTo>
                  <a:lnTo>
                    <a:pt x="66" y="65"/>
                  </a:lnTo>
                  <a:lnTo>
                    <a:pt x="66" y="65"/>
                  </a:lnTo>
                  <a:lnTo>
                    <a:pt x="66" y="65"/>
                  </a:lnTo>
                  <a:lnTo>
                    <a:pt x="66" y="66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3" y="67"/>
                  </a:lnTo>
                  <a:lnTo>
                    <a:pt x="63" y="67"/>
                  </a:lnTo>
                  <a:lnTo>
                    <a:pt x="62" y="67"/>
                  </a:lnTo>
                  <a:lnTo>
                    <a:pt x="62" y="67"/>
                  </a:lnTo>
                  <a:lnTo>
                    <a:pt x="62" y="67"/>
                  </a:lnTo>
                  <a:lnTo>
                    <a:pt x="61" y="67"/>
                  </a:lnTo>
                  <a:lnTo>
                    <a:pt x="61" y="67"/>
                  </a:lnTo>
                  <a:lnTo>
                    <a:pt x="61" y="68"/>
                  </a:lnTo>
                  <a:lnTo>
                    <a:pt x="61" y="68"/>
                  </a:lnTo>
                  <a:lnTo>
                    <a:pt x="61" y="69"/>
                  </a:lnTo>
                  <a:lnTo>
                    <a:pt x="61" y="69"/>
                  </a:lnTo>
                  <a:lnTo>
                    <a:pt x="61" y="69"/>
                  </a:lnTo>
                  <a:lnTo>
                    <a:pt x="60" y="69"/>
                  </a:lnTo>
                  <a:lnTo>
                    <a:pt x="60" y="69"/>
                  </a:lnTo>
                  <a:lnTo>
                    <a:pt x="59" y="69"/>
                  </a:lnTo>
                  <a:lnTo>
                    <a:pt x="59" y="69"/>
                  </a:lnTo>
                  <a:lnTo>
                    <a:pt x="59" y="69"/>
                  </a:lnTo>
                  <a:lnTo>
                    <a:pt x="59" y="69"/>
                  </a:lnTo>
                  <a:lnTo>
                    <a:pt x="59" y="69"/>
                  </a:lnTo>
                  <a:lnTo>
                    <a:pt x="59" y="69"/>
                  </a:lnTo>
                  <a:lnTo>
                    <a:pt x="59" y="70"/>
                  </a:lnTo>
                  <a:lnTo>
                    <a:pt x="59" y="70"/>
                  </a:lnTo>
                  <a:lnTo>
                    <a:pt x="59" y="70"/>
                  </a:lnTo>
                  <a:lnTo>
                    <a:pt x="58" y="70"/>
                  </a:lnTo>
                  <a:lnTo>
                    <a:pt x="57" y="70"/>
                  </a:lnTo>
                  <a:lnTo>
                    <a:pt x="57" y="70"/>
                  </a:lnTo>
                  <a:lnTo>
                    <a:pt x="57" y="70"/>
                  </a:lnTo>
                  <a:lnTo>
                    <a:pt x="57" y="71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53" y="72"/>
                  </a:lnTo>
                  <a:lnTo>
                    <a:pt x="53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3"/>
                  </a:lnTo>
                  <a:lnTo>
                    <a:pt x="52" y="73"/>
                  </a:lnTo>
                  <a:lnTo>
                    <a:pt x="52" y="73"/>
                  </a:lnTo>
                  <a:lnTo>
                    <a:pt x="51" y="73"/>
                  </a:lnTo>
                  <a:lnTo>
                    <a:pt x="51" y="73"/>
                  </a:lnTo>
                  <a:lnTo>
                    <a:pt x="50" y="73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49" y="74"/>
                  </a:lnTo>
                  <a:lnTo>
                    <a:pt x="49" y="74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47" y="75"/>
                  </a:lnTo>
                  <a:lnTo>
                    <a:pt x="47" y="75"/>
                  </a:lnTo>
                  <a:lnTo>
                    <a:pt x="46" y="76"/>
                  </a:lnTo>
                  <a:lnTo>
                    <a:pt x="46" y="76"/>
                  </a:lnTo>
                  <a:lnTo>
                    <a:pt x="46" y="76"/>
                  </a:lnTo>
                  <a:lnTo>
                    <a:pt x="45" y="76"/>
                  </a:lnTo>
                  <a:lnTo>
                    <a:pt x="45" y="76"/>
                  </a:lnTo>
                  <a:lnTo>
                    <a:pt x="45" y="76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4" y="78"/>
                  </a:lnTo>
                  <a:lnTo>
                    <a:pt x="43" y="78"/>
                  </a:lnTo>
                  <a:lnTo>
                    <a:pt x="43" y="78"/>
                  </a:lnTo>
                  <a:lnTo>
                    <a:pt x="43" y="78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1" y="80"/>
                  </a:lnTo>
                  <a:lnTo>
                    <a:pt x="41" y="80"/>
                  </a:lnTo>
                  <a:lnTo>
                    <a:pt x="41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39" y="80"/>
                  </a:lnTo>
                  <a:lnTo>
                    <a:pt x="39" y="80"/>
                  </a:lnTo>
                  <a:lnTo>
                    <a:pt x="39" y="80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37" y="80"/>
                  </a:lnTo>
                  <a:lnTo>
                    <a:pt x="37" y="80"/>
                  </a:lnTo>
                  <a:lnTo>
                    <a:pt x="37" y="80"/>
                  </a:lnTo>
                  <a:lnTo>
                    <a:pt x="37" y="80"/>
                  </a:lnTo>
                  <a:lnTo>
                    <a:pt x="37" y="79"/>
                  </a:lnTo>
                  <a:lnTo>
                    <a:pt x="36" y="79"/>
                  </a:lnTo>
                  <a:lnTo>
                    <a:pt x="36" y="79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7"/>
                  </a:lnTo>
                  <a:lnTo>
                    <a:pt x="32" y="77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75"/>
                  </a:lnTo>
                  <a:lnTo>
                    <a:pt x="31" y="75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7" y="76"/>
                  </a:lnTo>
                  <a:lnTo>
                    <a:pt x="27" y="76"/>
                  </a:lnTo>
                  <a:lnTo>
                    <a:pt x="27" y="76"/>
                  </a:lnTo>
                  <a:lnTo>
                    <a:pt x="27" y="75"/>
                  </a:lnTo>
                  <a:lnTo>
                    <a:pt x="27" y="75"/>
                  </a:lnTo>
                  <a:lnTo>
                    <a:pt x="27" y="75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27" y="73"/>
                  </a:lnTo>
                  <a:lnTo>
                    <a:pt x="27" y="73"/>
                  </a:lnTo>
                  <a:lnTo>
                    <a:pt x="27" y="72"/>
                  </a:lnTo>
                  <a:lnTo>
                    <a:pt x="27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9" y="71"/>
                  </a:lnTo>
                  <a:lnTo>
                    <a:pt x="29" y="71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27" y="70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6" y="71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5" y="68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7" y="67"/>
                  </a:lnTo>
                  <a:lnTo>
                    <a:pt x="27" y="66"/>
                  </a:lnTo>
                  <a:lnTo>
                    <a:pt x="27" y="66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6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3"/>
                  </a:lnTo>
                  <a:lnTo>
                    <a:pt x="27" y="63"/>
                  </a:lnTo>
                  <a:lnTo>
                    <a:pt x="26" y="63"/>
                  </a:lnTo>
                  <a:lnTo>
                    <a:pt x="26" y="62"/>
                  </a:lnTo>
                  <a:lnTo>
                    <a:pt x="26" y="62"/>
                  </a:lnTo>
                  <a:lnTo>
                    <a:pt x="26" y="61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5" y="57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21" y="53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0" y="55"/>
                  </a:lnTo>
                  <a:lnTo>
                    <a:pt x="20" y="54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19" y="55"/>
                  </a:lnTo>
                  <a:lnTo>
                    <a:pt x="19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7" y="54"/>
                  </a:lnTo>
                  <a:lnTo>
                    <a:pt x="17" y="55"/>
                  </a:lnTo>
                  <a:lnTo>
                    <a:pt x="16" y="55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3" y="54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12" y="53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3" y="50"/>
                  </a:lnTo>
                  <a:lnTo>
                    <a:pt x="14" y="50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7" y="49"/>
                  </a:lnTo>
                  <a:lnTo>
                    <a:pt x="17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21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2" y="41"/>
                  </a:lnTo>
                  <a:lnTo>
                    <a:pt x="23" y="41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4" y="4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26" y="36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29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2" y="28"/>
                  </a:lnTo>
                  <a:lnTo>
                    <a:pt x="23" y="28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3" y="19"/>
                  </a:lnTo>
                  <a:lnTo>
                    <a:pt x="33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7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8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42" name="Freeform 253"/>
            <p:cNvSpPr>
              <a:spLocks/>
            </p:cNvSpPr>
            <p:nvPr>
              <p:custDataLst>
                <p:tags r:id="rId397"/>
              </p:custDataLst>
            </p:nvPr>
          </p:nvSpPr>
          <p:spPr bwMode="auto">
            <a:xfrm>
              <a:off x="7992584" y="2183125"/>
              <a:ext cx="273845" cy="131055"/>
            </a:xfrm>
            <a:custGeom>
              <a:avLst/>
              <a:gdLst/>
              <a:ahLst/>
              <a:cxnLst>
                <a:cxn ang="0">
                  <a:pos x="139" y="3"/>
                </a:cxn>
                <a:cxn ang="0">
                  <a:pos x="140" y="8"/>
                </a:cxn>
                <a:cxn ang="0">
                  <a:pos x="139" y="12"/>
                </a:cxn>
                <a:cxn ang="0">
                  <a:pos x="139" y="17"/>
                </a:cxn>
                <a:cxn ang="0">
                  <a:pos x="139" y="21"/>
                </a:cxn>
                <a:cxn ang="0">
                  <a:pos x="138" y="25"/>
                </a:cxn>
                <a:cxn ang="0">
                  <a:pos x="135" y="26"/>
                </a:cxn>
                <a:cxn ang="0">
                  <a:pos x="133" y="26"/>
                </a:cxn>
                <a:cxn ang="0">
                  <a:pos x="130" y="26"/>
                </a:cxn>
                <a:cxn ang="0">
                  <a:pos x="128" y="26"/>
                </a:cxn>
                <a:cxn ang="0">
                  <a:pos x="126" y="23"/>
                </a:cxn>
                <a:cxn ang="0">
                  <a:pos x="124" y="19"/>
                </a:cxn>
                <a:cxn ang="0">
                  <a:pos x="121" y="16"/>
                </a:cxn>
                <a:cxn ang="0">
                  <a:pos x="118" y="15"/>
                </a:cxn>
                <a:cxn ang="0">
                  <a:pos x="114" y="15"/>
                </a:cxn>
                <a:cxn ang="0">
                  <a:pos x="111" y="14"/>
                </a:cxn>
                <a:cxn ang="0">
                  <a:pos x="108" y="14"/>
                </a:cxn>
                <a:cxn ang="0">
                  <a:pos x="105" y="13"/>
                </a:cxn>
                <a:cxn ang="0">
                  <a:pos x="101" y="16"/>
                </a:cxn>
                <a:cxn ang="0">
                  <a:pos x="99" y="17"/>
                </a:cxn>
                <a:cxn ang="0">
                  <a:pos x="96" y="18"/>
                </a:cxn>
                <a:cxn ang="0">
                  <a:pos x="93" y="21"/>
                </a:cxn>
                <a:cxn ang="0">
                  <a:pos x="89" y="19"/>
                </a:cxn>
                <a:cxn ang="0">
                  <a:pos x="86" y="20"/>
                </a:cxn>
                <a:cxn ang="0">
                  <a:pos x="86" y="24"/>
                </a:cxn>
                <a:cxn ang="0">
                  <a:pos x="85" y="28"/>
                </a:cxn>
                <a:cxn ang="0">
                  <a:pos x="84" y="30"/>
                </a:cxn>
                <a:cxn ang="0">
                  <a:pos x="85" y="32"/>
                </a:cxn>
                <a:cxn ang="0">
                  <a:pos x="85" y="34"/>
                </a:cxn>
                <a:cxn ang="0">
                  <a:pos x="81" y="35"/>
                </a:cxn>
                <a:cxn ang="0">
                  <a:pos x="78" y="35"/>
                </a:cxn>
                <a:cxn ang="0">
                  <a:pos x="75" y="38"/>
                </a:cxn>
                <a:cxn ang="0">
                  <a:pos x="71" y="38"/>
                </a:cxn>
                <a:cxn ang="0">
                  <a:pos x="69" y="39"/>
                </a:cxn>
                <a:cxn ang="0">
                  <a:pos x="66" y="41"/>
                </a:cxn>
                <a:cxn ang="0">
                  <a:pos x="62" y="42"/>
                </a:cxn>
                <a:cxn ang="0">
                  <a:pos x="59" y="42"/>
                </a:cxn>
                <a:cxn ang="0">
                  <a:pos x="57" y="44"/>
                </a:cxn>
                <a:cxn ang="0">
                  <a:pos x="54" y="45"/>
                </a:cxn>
                <a:cxn ang="0">
                  <a:pos x="50" y="46"/>
                </a:cxn>
                <a:cxn ang="0">
                  <a:pos x="47" y="47"/>
                </a:cxn>
                <a:cxn ang="0">
                  <a:pos x="44" y="46"/>
                </a:cxn>
                <a:cxn ang="0">
                  <a:pos x="41" y="45"/>
                </a:cxn>
                <a:cxn ang="0">
                  <a:pos x="37" y="47"/>
                </a:cxn>
                <a:cxn ang="0">
                  <a:pos x="35" y="45"/>
                </a:cxn>
                <a:cxn ang="0">
                  <a:pos x="32" y="44"/>
                </a:cxn>
                <a:cxn ang="0">
                  <a:pos x="30" y="45"/>
                </a:cxn>
                <a:cxn ang="0">
                  <a:pos x="27" y="48"/>
                </a:cxn>
                <a:cxn ang="0">
                  <a:pos x="24" y="47"/>
                </a:cxn>
                <a:cxn ang="0">
                  <a:pos x="20" y="48"/>
                </a:cxn>
                <a:cxn ang="0">
                  <a:pos x="16" y="48"/>
                </a:cxn>
                <a:cxn ang="0">
                  <a:pos x="16" y="52"/>
                </a:cxn>
                <a:cxn ang="0">
                  <a:pos x="15" y="54"/>
                </a:cxn>
                <a:cxn ang="0">
                  <a:pos x="12" y="56"/>
                </a:cxn>
                <a:cxn ang="0">
                  <a:pos x="10" y="55"/>
                </a:cxn>
                <a:cxn ang="0">
                  <a:pos x="5" y="54"/>
                </a:cxn>
                <a:cxn ang="0">
                  <a:pos x="5" y="59"/>
                </a:cxn>
                <a:cxn ang="0">
                  <a:pos x="1" y="59"/>
                </a:cxn>
                <a:cxn ang="0">
                  <a:pos x="1" y="62"/>
                </a:cxn>
              </a:cxnLst>
              <a:rect l="0" t="0" r="r" b="b"/>
              <a:pathLst>
                <a:path w="140" h="67">
                  <a:moveTo>
                    <a:pt x="139" y="0"/>
                  </a:moveTo>
                  <a:lnTo>
                    <a:pt x="139" y="0"/>
                  </a:lnTo>
                  <a:lnTo>
                    <a:pt x="139" y="1"/>
                  </a:lnTo>
                  <a:lnTo>
                    <a:pt x="139" y="1"/>
                  </a:lnTo>
                  <a:lnTo>
                    <a:pt x="139" y="1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39" y="3"/>
                  </a:lnTo>
                  <a:lnTo>
                    <a:pt x="139" y="3"/>
                  </a:lnTo>
                  <a:lnTo>
                    <a:pt x="139" y="4"/>
                  </a:lnTo>
                  <a:lnTo>
                    <a:pt x="139" y="4"/>
                  </a:lnTo>
                  <a:lnTo>
                    <a:pt x="139" y="5"/>
                  </a:lnTo>
                  <a:lnTo>
                    <a:pt x="139" y="6"/>
                  </a:lnTo>
                  <a:lnTo>
                    <a:pt x="139" y="6"/>
                  </a:lnTo>
                  <a:lnTo>
                    <a:pt x="139" y="6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40" y="8"/>
                  </a:lnTo>
                  <a:lnTo>
                    <a:pt x="139" y="8"/>
                  </a:lnTo>
                  <a:lnTo>
                    <a:pt x="139" y="9"/>
                  </a:lnTo>
                  <a:lnTo>
                    <a:pt x="140" y="9"/>
                  </a:lnTo>
                  <a:lnTo>
                    <a:pt x="140" y="9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39" y="10"/>
                  </a:lnTo>
                  <a:lnTo>
                    <a:pt x="140" y="11"/>
                  </a:lnTo>
                  <a:lnTo>
                    <a:pt x="139" y="12"/>
                  </a:lnTo>
                  <a:lnTo>
                    <a:pt x="139" y="12"/>
                  </a:lnTo>
                  <a:lnTo>
                    <a:pt x="140" y="12"/>
                  </a:lnTo>
                  <a:lnTo>
                    <a:pt x="139" y="13"/>
                  </a:lnTo>
                  <a:lnTo>
                    <a:pt x="139" y="13"/>
                  </a:lnTo>
                  <a:lnTo>
                    <a:pt x="139" y="14"/>
                  </a:lnTo>
                  <a:lnTo>
                    <a:pt x="139" y="14"/>
                  </a:lnTo>
                  <a:lnTo>
                    <a:pt x="139" y="16"/>
                  </a:lnTo>
                  <a:lnTo>
                    <a:pt x="139" y="16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9" y="18"/>
                  </a:lnTo>
                  <a:lnTo>
                    <a:pt x="139" y="18"/>
                  </a:lnTo>
                  <a:lnTo>
                    <a:pt x="139" y="19"/>
                  </a:lnTo>
                  <a:lnTo>
                    <a:pt x="139" y="19"/>
                  </a:lnTo>
                  <a:lnTo>
                    <a:pt x="139" y="19"/>
                  </a:lnTo>
                  <a:lnTo>
                    <a:pt x="139" y="20"/>
                  </a:lnTo>
                  <a:lnTo>
                    <a:pt x="139" y="20"/>
                  </a:lnTo>
                  <a:lnTo>
                    <a:pt x="139" y="21"/>
                  </a:lnTo>
                  <a:lnTo>
                    <a:pt x="139" y="21"/>
                  </a:lnTo>
                  <a:lnTo>
                    <a:pt x="139" y="21"/>
                  </a:lnTo>
                  <a:lnTo>
                    <a:pt x="139" y="22"/>
                  </a:lnTo>
                  <a:lnTo>
                    <a:pt x="138" y="22"/>
                  </a:lnTo>
                  <a:lnTo>
                    <a:pt x="138" y="22"/>
                  </a:lnTo>
                  <a:lnTo>
                    <a:pt x="139" y="23"/>
                  </a:lnTo>
                  <a:lnTo>
                    <a:pt x="139" y="23"/>
                  </a:lnTo>
                  <a:lnTo>
                    <a:pt x="139" y="23"/>
                  </a:lnTo>
                  <a:lnTo>
                    <a:pt x="139" y="24"/>
                  </a:lnTo>
                  <a:lnTo>
                    <a:pt x="139" y="24"/>
                  </a:lnTo>
                  <a:lnTo>
                    <a:pt x="138" y="25"/>
                  </a:lnTo>
                  <a:lnTo>
                    <a:pt x="138" y="25"/>
                  </a:lnTo>
                  <a:lnTo>
                    <a:pt x="138" y="26"/>
                  </a:lnTo>
                  <a:lnTo>
                    <a:pt x="138" y="26"/>
                  </a:lnTo>
                  <a:lnTo>
                    <a:pt x="138" y="26"/>
                  </a:lnTo>
                  <a:lnTo>
                    <a:pt x="137" y="27"/>
                  </a:lnTo>
                  <a:lnTo>
                    <a:pt x="137" y="27"/>
                  </a:lnTo>
                  <a:lnTo>
                    <a:pt x="137" y="26"/>
                  </a:lnTo>
                  <a:lnTo>
                    <a:pt x="136" y="26"/>
                  </a:lnTo>
                  <a:lnTo>
                    <a:pt x="136" y="26"/>
                  </a:lnTo>
                  <a:lnTo>
                    <a:pt x="135" y="26"/>
                  </a:lnTo>
                  <a:lnTo>
                    <a:pt x="135" y="26"/>
                  </a:lnTo>
                  <a:lnTo>
                    <a:pt x="135" y="26"/>
                  </a:lnTo>
                  <a:lnTo>
                    <a:pt x="135" y="27"/>
                  </a:lnTo>
                  <a:lnTo>
                    <a:pt x="134" y="27"/>
                  </a:lnTo>
                  <a:lnTo>
                    <a:pt x="134" y="26"/>
                  </a:lnTo>
                  <a:lnTo>
                    <a:pt x="134" y="26"/>
                  </a:lnTo>
                  <a:lnTo>
                    <a:pt x="133" y="26"/>
                  </a:lnTo>
                  <a:lnTo>
                    <a:pt x="133" y="26"/>
                  </a:lnTo>
                  <a:lnTo>
                    <a:pt x="133" y="26"/>
                  </a:lnTo>
                  <a:lnTo>
                    <a:pt x="133" y="26"/>
                  </a:lnTo>
                  <a:lnTo>
                    <a:pt x="132" y="26"/>
                  </a:lnTo>
                  <a:lnTo>
                    <a:pt x="132" y="26"/>
                  </a:lnTo>
                  <a:lnTo>
                    <a:pt x="132" y="26"/>
                  </a:lnTo>
                  <a:lnTo>
                    <a:pt x="132" y="26"/>
                  </a:lnTo>
                  <a:lnTo>
                    <a:pt x="132" y="26"/>
                  </a:lnTo>
                  <a:lnTo>
                    <a:pt x="132" y="26"/>
                  </a:lnTo>
                  <a:lnTo>
                    <a:pt x="131" y="26"/>
                  </a:lnTo>
                  <a:lnTo>
                    <a:pt x="131" y="26"/>
                  </a:lnTo>
                  <a:lnTo>
                    <a:pt x="131" y="26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5"/>
                  </a:lnTo>
                  <a:lnTo>
                    <a:pt x="130" y="25"/>
                  </a:lnTo>
                  <a:lnTo>
                    <a:pt x="129" y="25"/>
                  </a:lnTo>
                  <a:lnTo>
                    <a:pt x="129" y="26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27" y="26"/>
                  </a:lnTo>
                  <a:lnTo>
                    <a:pt x="127" y="25"/>
                  </a:lnTo>
                  <a:lnTo>
                    <a:pt x="127" y="25"/>
                  </a:lnTo>
                  <a:lnTo>
                    <a:pt x="127" y="25"/>
                  </a:lnTo>
                  <a:lnTo>
                    <a:pt x="127" y="24"/>
                  </a:lnTo>
                  <a:lnTo>
                    <a:pt x="126" y="24"/>
                  </a:lnTo>
                  <a:lnTo>
                    <a:pt x="126" y="23"/>
                  </a:lnTo>
                  <a:lnTo>
                    <a:pt x="126" y="23"/>
                  </a:lnTo>
                  <a:lnTo>
                    <a:pt x="126" y="23"/>
                  </a:lnTo>
                  <a:lnTo>
                    <a:pt x="126" y="23"/>
                  </a:lnTo>
                  <a:lnTo>
                    <a:pt x="126" y="22"/>
                  </a:lnTo>
                  <a:lnTo>
                    <a:pt x="125" y="22"/>
                  </a:lnTo>
                  <a:lnTo>
                    <a:pt x="125" y="21"/>
                  </a:lnTo>
                  <a:lnTo>
                    <a:pt x="125" y="21"/>
                  </a:lnTo>
                  <a:lnTo>
                    <a:pt x="126" y="20"/>
                  </a:lnTo>
                  <a:lnTo>
                    <a:pt x="126" y="20"/>
                  </a:lnTo>
                  <a:lnTo>
                    <a:pt x="125" y="20"/>
                  </a:lnTo>
                  <a:lnTo>
                    <a:pt x="125" y="19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23" y="19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7"/>
                  </a:lnTo>
                  <a:lnTo>
                    <a:pt x="122" y="17"/>
                  </a:lnTo>
                  <a:lnTo>
                    <a:pt x="122" y="17"/>
                  </a:lnTo>
                  <a:lnTo>
                    <a:pt x="121" y="17"/>
                  </a:lnTo>
                  <a:lnTo>
                    <a:pt x="121" y="17"/>
                  </a:lnTo>
                  <a:lnTo>
                    <a:pt x="121" y="17"/>
                  </a:lnTo>
                  <a:lnTo>
                    <a:pt x="121" y="16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20" y="15"/>
                  </a:lnTo>
                  <a:lnTo>
                    <a:pt x="119" y="15"/>
                  </a:lnTo>
                  <a:lnTo>
                    <a:pt x="119" y="15"/>
                  </a:lnTo>
                  <a:lnTo>
                    <a:pt x="119" y="15"/>
                  </a:lnTo>
                  <a:lnTo>
                    <a:pt x="119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7" y="16"/>
                  </a:lnTo>
                  <a:lnTo>
                    <a:pt x="117" y="16"/>
                  </a:lnTo>
                  <a:lnTo>
                    <a:pt x="117" y="16"/>
                  </a:lnTo>
                  <a:lnTo>
                    <a:pt x="116" y="16"/>
                  </a:lnTo>
                  <a:lnTo>
                    <a:pt x="116" y="16"/>
                  </a:lnTo>
                  <a:lnTo>
                    <a:pt x="116" y="15"/>
                  </a:lnTo>
                  <a:lnTo>
                    <a:pt x="115" y="15"/>
                  </a:lnTo>
                  <a:lnTo>
                    <a:pt x="115" y="15"/>
                  </a:lnTo>
                  <a:lnTo>
                    <a:pt x="115" y="15"/>
                  </a:lnTo>
                  <a:lnTo>
                    <a:pt x="114" y="15"/>
                  </a:lnTo>
                  <a:lnTo>
                    <a:pt x="114" y="15"/>
                  </a:lnTo>
                  <a:lnTo>
                    <a:pt x="114" y="14"/>
                  </a:lnTo>
                  <a:lnTo>
                    <a:pt x="114" y="14"/>
                  </a:lnTo>
                  <a:lnTo>
                    <a:pt x="113" y="15"/>
                  </a:lnTo>
                  <a:lnTo>
                    <a:pt x="113" y="14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11" y="15"/>
                  </a:lnTo>
                  <a:lnTo>
                    <a:pt x="110" y="14"/>
                  </a:lnTo>
                  <a:lnTo>
                    <a:pt x="110" y="15"/>
                  </a:lnTo>
                  <a:lnTo>
                    <a:pt x="110" y="15"/>
                  </a:lnTo>
                  <a:lnTo>
                    <a:pt x="110" y="15"/>
                  </a:lnTo>
                  <a:lnTo>
                    <a:pt x="110" y="14"/>
                  </a:lnTo>
                  <a:lnTo>
                    <a:pt x="109" y="14"/>
                  </a:lnTo>
                  <a:lnTo>
                    <a:pt x="109" y="14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08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4"/>
                  </a:lnTo>
                  <a:lnTo>
                    <a:pt x="103" y="14"/>
                  </a:lnTo>
                  <a:lnTo>
                    <a:pt x="103" y="14"/>
                  </a:lnTo>
                  <a:lnTo>
                    <a:pt x="103" y="14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1" y="15"/>
                  </a:lnTo>
                  <a:lnTo>
                    <a:pt x="101" y="16"/>
                  </a:lnTo>
                  <a:lnTo>
                    <a:pt x="101" y="16"/>
                  </a:lnTo>
                  <a:lnTo>
                    <a:pt x="101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7" y="18"/>
                  </a:lnTo>
                  <a:lnTo>
                    <a:pt x="97" y="19"/>
                  </a:lnTo>
                  <a:lnTo>
                    <a:pt x="97" y="18"/>
                  </a:lnTo>
                  <a:lnTo>
                    <a:pt x="96" y="18"/>
                  </a:lnTo>
                  <a:lnTo>
                    <a:pt x="96" y="19"/>
                  </a:lnTo>
                  <a:lnTo>
                    <a:pt x="96" y="19"/>
                  </a:lnTo>
                  <a:lnTo>
                    <a:pt x="95" y="19"/>
                  </a:lnTo>
                  <a:lnTo>
                    <a:pt x="94" y="19"/>
                  </a:lnTo>
                  <a:lnTo>
                    <a:pt x="94" y="19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3" y="20"/>
                  </a:lnTo>
                  <a:lnTo>
                    <a:pt x="93" y="21"/>
                  </a:lnTo>
                  <a:lnTo>
                    <a:pt x="93" y="21"/>
                  </a:lnTo>
                  <a:lnTo>
                    <a:pt x="92" y="21"/>
                  </a:lnTo>
                  <a:lnTo>
                    <a:pt x="92" y="21"/>
                  </a:lnTo>
                  <a:lnTo>
                    <a:pt x="92" y="21"/>
                  </a:lnTo>
                  <a:lnTo>
                    <a:pt x="92" y="21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19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88" y="19"/>
                  </a:lnTo>
                  <a:lnTo>
                    <a:pt x="88" y="19"/>
                  </a:lnTo>
                  <a:lnTo>
                    <a:pt x="87" y="19"/>
                  </a:lnTo>
                  <a:lnTo>
                    <a:pt x="87" y="19"/>
                  </a:lnTo>
                  <a:lnTo>
                    <a:pt x="87" y="19"/>
                  </a:lnTo>
                  <a:lnTo>
                    <a:pt x="86" y="19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5" y="25"/>
                  </a:lnTo>
                  <a:lnTo>
                    <a:pt x="85" y="25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3" y="29"/>
                  </a:lnTo>
                  <a:lnTo>
                    <a:pt x="83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5" y="30"/>
                  </a:lnTo>
                  <a:lnTo>
                    <a:pt x="85" y="30"/>
                  </a:lnTo>
                  <a:lnTo>
                    <a:pt x="85" y="30"/>
                  </a:lnTo>
                  <a:lnTo>
                    <a:pt x="85" y="30"/>
                  </a:lnTo>
                  <a:lnTo>
                    <a:pt x="86" y="31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2"/>
                  </a:lnTo>
                  <a:lnTo>
                    <a:pt x="85" y="32"/>
                  </a:lnTo>
                  <a:lnTo>
                    <a:pt x="85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3"/>
                  </a:lnTo>
                  <a:lnTo>
                    <a:pt x="85" y="33"/>
                  </a:lnTo>
                  <a:lnTo>
                    <a:pt x="85" y="33"/>
                  </a:lnTo>
                  <a:lnTo>
                    <a:pt x="85" y="33"/>
                  </a:lnTo>
                  <a:lnTo>
                    <a:pt x="85" y="34"/>
                  </a:lnTo>
                  <a:lnTo>
                    <a:pt x="85" y="34"/>
                  </a:lnTo>
                  <a:lnTo>
                    <a:pt x="85" y="34"/>
                  </a:lnTo>
                  <a:lnTo>
                    <a:pt x="85" y="34"/>
                  </a:lnTo>
                  <a:lnTo>
                    <a:pt x="84" y="34"/>
                  </a:lnTo>
                  <a:lnTo>
                    <a:pt x="84" y="35"/>
                  </a:lnTo>
                  <a:lnTo>
                    <a:pt x="84" y="35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2" y="35"/>
                  </a:lnTo>
                  <a:lnTo>
                    <a:pt x="82" y="35"/>
                  </a:lnTo>
                  <a:lnTo>
                    <a:pt x="82" y="35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0" y="35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6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6" y="38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39"/>
                  </a:lnTo>
                  <a:lnTo>
                    <a:pt x="73" y="39"/>
                  </a:lnTo>
                  <a:lnTo>
                    <a:pt x="73" y="39"/>
                  </a:lnTo>
                  <a:lnTo>
                    <a:pt x="72" y="39"/>
                  </a:lnTo>
                  <a:lnTo>
                    <a:pt x="72" y="38"/>
                  </a:lnTo>
                  <a:lnTo>
                    <a:pt x="71" y="38"/>
                  </a:lnTo>
                  <a:lnTo>
                    <a:pt x="71" y="38"/>
                  </a:lnTo>
                  <a:lnTo>
                    <a:pt x="71" y="38"/>
                  </a:lnTo>
                  <a:lnTo>
                    <a:pt x="71" y="38"/>
                  </a:lnTo>
                  <a:lnTo>
                    <a:pt x="71" y="38"/>
                  </a:lnTo>
                  <a:lnTo>
                    <a:pt x="71" y="3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68" y="39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5" y="41"/>
                  </a:lnTo>
                  <a:lnTo>
                    <a:pt x="64" y="41"/>
                  </a:lnTo>
                  <a:lnTo>
                    <a:pt x="64" y="41"/>
                  </a:lnTo>
                  <a:lnTo>
                    <a:pt x="64" y="41"/>
                  </a:lnTo>
                  <a:lnTo>
                    <a:pt x="63" y="41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59" y="42"/>
                  </a:lnTo>
                  <a:lnTo>
                    <a:pt x="59" y="42"/>
                  </a:lnTo>
                  <a:lnTo>
                    <a:pt x="58" y="42"/>
                  </a:lnTo>
                  <a:lnTo>
                    <a:pt x="58" y="42"/>
                  </a:lnTo>
                  <a:lnTo>
                    <a:pt x="58" y="42"/>
                  </a:lnTo>
                  <a:lnTo>
                    <a:pt x="58" y="43"/>
                  </a:lnTo>
                  <a:lnTo>
                    <a:pt x="58" y="43"/>
                  </a:lnTo>
                  <a:lnTo>
                    <a:pt x="58" y="43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57" y="44"/>
                  </a:lnTo>
                  <a:lnTo>
                    <a:pt x="57" y="44"/>
                  </a:lnTo>
                  <a:lnTo>
                    <a:pt x="57" y="45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5" y="45"/>
                  </a:lnTo>
                  <a:lnTo>
                    <a:pt x="55" y="45"/>
                  </a:lnTo>
                  <a:lnTo>
                    <a:pt x="55" y="45"/>
                  </a:lnTo>
                  <a:lnTo>
                    <a:pt x="55" y="45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53" y="45"/>
                  </a:lnTo>
                  <a:lnTo>
                    <a:pt x="53" y="45"/>
                  </a:lnTo>
                  <a:lnTo>
                    <a:pt x="53" y="45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0" y="45"/>
                  </a:lnTo>
                  <a:lnTo>
                    <a:pt x="50" y="46"/>
                  </a:lnTo>
                  <a:lnTo>
                    <a:pt x="49" y="46"/>
                  </a:lnTo>
                  <a:lnTo>
                    <a:pt x="49" y="46"/>
                  </a:lnTo>
                  <a:lnTo>
                    <a:pt x="49" y="46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8"/>
                  </a:lnTo>
                  <a:lnTo>
                    <a:pt x="48" y="4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6" y="47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5" y="46"/>
                  </a:lnTo>
                  <a:lnTo>
                    <a:pt x="45" y="46"/>
                  </a:lnTo>
                  <a:lnTo>
                    <a:pt x="45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3" y="45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41" y="45"/>
                  </a:lnTo>
                  <a:lnTo>
                    <a:pt x="41" y="45"/>
                  </a:lnTo>
                  <a:lnTo>
                    <a:pt x="40" y="45"/>
                  </a:lnTo>
                  <a:lnTo>
                    <a:pt x="40" y="45"/>
                  </a:lnTo>
                  <a:lnTo>
                    <a:pt x="40" y="45"/>
                  </a:lnTo>
                  <a:lnTo>
                    <a:pt x="39" y="45"/>
                  </a:lnTo>
                  <a:lnTo>
                    <a:pt x="38" y="45"/>
                  </a:lnTo>
                  <a:lnTo>
                    <a:pt x="38" y="46"/>
                  </a:lnTo>
                  <a:lnTo>
                    <a:pt x="37" y="46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7" y="48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5" y="45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2" y="44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1" y="44"/>
                  </a:lnTo>
                  <a:lnTo>
                    <a:pt x="31" y="44"/>
                  </a:lnTo>
                  <a:lnTo>
                    <a:pt x="30" y="44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0" y="46"/>
                  </a:lnTo>
                  <a:lnTo>
                    <a:pt x="29" y="46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9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6" y="48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6" y="47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2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19" y="47"/>
                  </a:lnTo>
                  <a:lnTo>
                    <a:pt x="18" y="47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7" y="47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6" y="52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9" y="55"/>
                  </a:lnTo>
                  <a:lnTo>
                    <a:pt x="9" y="54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5" y="54"/>
                  </a:lnTo>
                  <a:lnTo>
                    <a:pt x="5" y="55"/>
                  </a:lnTo>
                  <a:lnTo>
                    <a:pt x="5" y="55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4" y="59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62"/>
                  </a:lnTo>
                  <a:lnTo>
                    <a:pt x="1" y="62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1" y="65"/>
                  </a:lnTo>
                  <a:lnTo>
                    <a:pt x="1" y="65"/>
                  </a:lnTo>
                  <a:lnTo>
                    <a:pt x="1" y="65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0" y="6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43" name="Freeform 254"/>
            <p:cNvSpPr>
              <a:spLocks/>
            </p:cNvSpPr>
            <p:nvPr>
              <p:custDataLst>
                <p:tags r:id="rId398"/>
              </p:custDataLst>
            </p:nvPr>
          </p:nvSpPr>
          <p:spPr bwMode="auto">
            <a:xfrm>
              <a:off x="8008231" y="2042290"/>
              <a:ext cx="258198" cy="140834"/>
            </a:xfrm>
            <a:custGeom>
              <a:avLst/>
              <a:gdLst/>
              <a:ahLst/>
              <a:cxnLst>
                <a:cxn ang="0">
                  <a:pos x="5" y="20"/>
                </a:cxn>
                <a:cxn ang="0">
                  <a:pos x="3" y="18"/>
                </a:cxn>
                <a:cxn ang="0">
                  <a:pos x="0" y="17"/>
                </a:cxn>
                <a:cxn ang="0">
                  <a:pos x="0" y="14"/>
                </a:cxn>
                <a:cxn ang="0">
                  <a:pos x="2" y="10"/>
                </a:cxn>
                <a:cxn ang="0">
                  <a:pos x="2" y="7"/>
                </a:cxn>
                <a:cxn ang="0">
                  <a:pos x="6" y="6"/>
                </a:cxn>
                <a:cxn ang="0">
                  <a:pos x="9" y="4"/>
                </a:cxn>
                <a:cxn ang="0">
                  <a:pos x="11" y="1"/>
                </a:cxn>
                <a:cxn ang="0">
                  <a:pos x="14" y="2"/>
                </a:cxn>
                <a:cxn ang="0">
                  <a:pos x="18" y="0"/>
                </a:cxn>
                <a:cxn ang="0">
                  <a:pos x="20" y="3"/>
                </a:cxn>
                <a:cxn ang="0">
                  <a:pos x="18" y="7"/>
                </a:cxn>
                <a:cxn ang="0">
                  <a:pos x="20" y="9"/>
                </a:cxn>
                <a:cxn ang="0">
                  <a:pos x="22" y="11"/>
                </a:cxn>
                <a:cxn ang="0">
                  <a:pos x="29" y="11"/>
                </a:cxn>
                <a:cxn ang="0">
                  <a:pos x="32" y="12"/>
                </a:cxn>
                <a:cxn ang="0">
                  <a:pos x="35" y="11"/>
                </a:cxn>
                <a:cxn ang="0">
                  <a:pos x="36" y="14"/>
                </a:cxn>
                <a:cxn ang="0">
                  <a:pos x="37" y="12"/>
                </a:cxn>
                <a:cxn ang="0">
                  <a:pos x="40" y="14"/>
                </a:cxn>
                <a:cxn ang="0">
                  <a:pos x="43" y="16"/>
                </a:cxn>
                <a:cxn ang="0">
                  <a:pos x="46" y="16"/>
                </a:cxn>
                <a:cxn ang="0">
                  <a:pos x="50" y="16"/>
                </a:cxn>
                <a:cxn ang="0">
                  <a:pos x="55" y="16"/>
                </a:cxn>
                <a:cxn ang="0">
                  <a:pos x="59" y="15"/>
                </a:cxn>
                <a:cxn ang="0">
                  <a:pos x="63" y="14"/>
                </a:cxn>
                <a:cxn ang="0">
                  <a:pos x="66" y="13"/>
                </a:cxn>
                <a:cxn ang="0">
                  <a:pos x="70" y="14"/>
                </a:cxn>
                <a:cxn ang="0">
                  <a:pos x="74" y="16"/>
                </a:cxn>
                <a:cxn ang="0">
                  <a:pos x="77" y="15"/>
                </a:cxn>
                <a:cxn ang="0">
                  <a:pos x="80" y="16"/>
                </a:cxn>
                <a:cxn ang="0">
                  <a:pos x="83" y="15"/>
                </a:cxn>
                <a:cxn ang="0">
                  <a:pos x="87" y="18"/>
                </a:cxn>
                <a:cxn ang="0">
                  <a:pos x="91" y="20"/>
                </a:cxn>
                <a:cxn ang="0">
                  <a:pos x="97" y="20"/>
                </a:cxn>
                <a:cxn ang="0">
                  <a:pos x="100" y="19"/>
                </a:cxn>
                <a:cxn ang="0">
                  <a:pos x="104" y="21"/>
                </a:cxn>
                <a:cxn ang="0">
                  <a:pos x="107" y="19"/>
                </a:cxn>
                <a:cxn ang="0">
                  <a:pos x="111" y="18"/>
                </a:cxn>
                <a:cxn ang="0">
                  <a:pos x="114" y="18"/>
                </a:cxn>
                <a:cxn ang="0">
                  <a:pos x="117" y="17"/>
                </a:cxn>
                <a:cxn ang="0">
                  <a:pos x="119" y="19"/>
                </a:cxn>
                <a:cxn ang="0">
                  <a:pos x="119" y="23"/>
                </a:cxn>
                <a:cxn ang="0">
                  <a:pos x="119" y="28"/>
                </a:cxn>
                <a:cxn ang="0">
                  <a:pos x="120" y="31"/>
                </a:cxn>
                <a:cxn ang="0">
                  <a:pos x="121" y="34"/>
                </a:cxn>
                <a:cxn ang="0">
                  <a:pos x="121" y="37"/>
                </a:cxn>
                <a:cxn ang="0">
                  <a:pos x="123" y="39"/>
                </a:cxn>
                <a:cxn ang="0">
                  <a:pos x="123" y="43"/>
                </a:cxn>
                <a:cxn ang="0">
                  <a:pos x="125" y="47"/>
                </a:cxn>
                <a:cxn ang="0">
                  <a:pos x="127" y="50"/>
                </a:cxn>
                <a:cxn ang="0">
                  <a:pos x="127" y="53"/>
                </a:cxn>
                <a:cxn ang="0">
                  <a:pos x="128" y="57"/>
                </a:cxn>
                <a:cxn ang="0">
                  <a:pos x="129" y="54"/>
                </a:cxn>
                <a:cxn ang="0">
                  <a:pos x="129" y="58"/>
                </a:cxn>
                <a:cxn ang="0">
                  <a:pos x="128" y="61"/>
                </a:cxn>
                <a:cxn ang="0">
                  <a:pos x="129" y="64"/>
                </a:cxn>
                <a:cxn ang="0">
                  <a:pos x="131" y="67"/>
                </a:cxn>
              </a:cxnLst>
              <a:rect l="0" t="0" r="r" b="b"/>
              <a:pathLst>
                <a:path w="132" h="72">
                  <a:moveTo>
                    <a:pt x="7" y="22"/>
                  </a:moveTo>
                  <a:lnTo>
                    <a:pt x="7" y="22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12"/>
                  </a:lnTo>
                  <a:lnTo>
                    <a:pt x="36" y="12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3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9" y="15"/>
                  </a:lnTo>
                  <a:lnTo>
                    <a:pt x="59" y="15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3" y="15"/>
                  </a:lnTo>
                  <a:lnTo>
                    <a:pt x="63" y="14"/>
                  </a:lnTo>
                  <a:lnTo>
                    <a:pt x="63" y="14"/>
                  </a:lnTo>
                  <a:lnTo>
                    <a:pt x="63" y="14"/>
                  </a:lnTo>
                  <a:lnTo>
                    <a:pt x="64" y="14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7" y="13"/>
                  </a:lnTo>
                  <a:lnTo>
                    <a:pt x="67" y="13"/>
                  </a:lnTo>
                  <a:lnTo>
                    <a:pt x="67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71" y="15"/>
                  </a:lnTo>
                  <a:lnTo>
                    <a:pt x="72" y="15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3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7" y="16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9" y="15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1" y="16"/>
                  </a:lnTo>
                  <a:lnTo>
                    <a:pt x="81" y="16"/>
                  </a:lnTo>
                  <a:lnTo>
                    <a:pt x="81" y="15"/>
                  </a:lnTo>
                  <a:lnTo>
                    <a:pt x="82" y="15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3" y="16"/>
                  </a:lnTo>
                  <a:lnTo>
                    <a:pt x="83" y="16"/>
                  </a:lnTo>
                  <a:lnTo>
                    <a:pt x="83" y="15"/>
                  </a:lnTo>
                  <a:lnTo>
                    <a:pt x="83" y="16"/>
                  </a:lnTo>
                  <a:lnTo>
                    <a:pt x="83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5" y="16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7" y="17"/>
                  </a:lnTo>
                  <a:lnTo>
                    <a:pt x="87" y="17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8" y="19"/>
                  </a:lnTo>
                  <a:lnTo>
                    <a:pt x="88" y="19"/>
                  </a:lnTo>
                  <a:lnTo>
                    <a:pt x="88" y="20"/>
                  </a:lnTo>
                  <a:lnTo>
                    <a:pt x="89" y="20"/>
                  </a:lnTo>
                  <a:lnTo>
                    <a:pt x="89" y="19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2" y="20"/>
                  </a:lnTo>
                  <a:lnTo>
                    <a:pt x="93" y="20"/>
                  </a:lnTo>
                  <a:lnTo>
                    <a:pt x="95" y="20"/>
                  </a:lnTo>
                  <a:lnTo>
                    <a:pt x="95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7" y="20"/>
                  </a:lnTo>
                  <a:lnTo>
                    <a:pt x="97" y="20"/>
                  </a:lnTo>
                  <a:lnTo>
                    <a:pt x="97" y="20"/>
                  </a:lnTo>
                  <a:lnTo>
                    <a:pt x="98" y="20"/>
                  </a:lnTo>
                  <a:lnTo>
                    <a:pt x="98" y="20"/>
                  </a:lnTo>
                  <a:lnTo>
                    <a:pt x="99" y="20"/>
                  </a:lnTo>
                  <a:lnTo>
                    <a:pt x="99" y="19"/>
                  </a:lnTo>
                  <a:lnTo>
                    <a:pt x="100" y="19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0" y="19"/>
                  </a:lnTo>
                  <a:lnTo>
                    <a:pt x="100" y="19"/>
                  </a:lnTo>
                  <a:lnTo>
                    <a:pt x="100" y="20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4" y="21"/>
                  </a:lnTo>
                  <a:lnTo>
                    <a:pt x="104" y="21"/>
                  </a:lnTo>
                  <a:lnTo>
                    <a:pt x="104" y="21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6" y="21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8"/>
                  </a:lnTo>
                  <a:lnTo>
                    <a:pt x="108" y="17"/>
                  </a:lnTo>
                  <a:lnTo>
                    <a:pt x="109" y="17"/>
                  </a:lnTo>
                  <a:lnTo>
                    <a:pt x="109" y="17"/>
                  </a:lnTo>
                  <a:lnTo>
                    <a:pt x="109" y="17"/>
                  </a:lnTo>
                  <a:lnTo>
                    <a:pt x="110" y="17"/>
                  </a:lnTo>
                  <a:lnTo>
                    <a:pt x="110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9"/>
                  </a:lnTo>
                  <a:lnTo>
                    <a:pt x="112" y="19"/>
                  </a:lnTo>
                  <a:lnTo>
                    <a:pt x="112" y="19"/>
                  </a:lnTo>
                  <a:lnTo>
                    <a:pt x="112" y="19"/>
                  </a:lnTo>
                  <a:lnTo>
                    <a:pt x="113" y="19"/>
                  </a:lnTo>
                  <a:lnTo>
                    <a:pt x="113" y="19"/>
                  </a:lnTo>
                  <a:lnTo>
                    <a:pt x="113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8" y="16"/>
                  </a:lnTo>
                  <a:lnTo>
                    <a:pt x="118" y="16"/>
                  </a:lnTo>
                  <a:lnTo>
                    <a:pt x="118" y="16"/>
                  </a:lnTo>
                  <a:lnTo>
                    <a:pt x="119" y="16"/>
                  </a:lnTo>
                  <a:lnTo>
                    <a:pt x="119" y="16"/>
                  </a:lnTo>
                  <a:lnTo>
                    <a:pt x="119" y="17"/>
                  </a:lnTo>
                  <a:lnTo>
                    <a:pt x="119" y="18"/>
                  </a:lnTo>
                  <a:lnTo>
                    <a:pt x="119" y="18"/>
                  </a:lnTo>
                  <a:lnTo>
                    <a:pt x="119" y="18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19" y="21"/>
                  </a:lnTo>
                  <a:lnTo>
                    <a:pt x="119" y="21"/>
                  </a:lnTo>
                  <a:lnTo>
                    <a:pt x="119" y="22"/>
                  </a:lnTo>
                  <a:lnTo>
                    <a:pt x="119" y="22"/>
                  </a:lnTo>
                  <a:lnTo>
                    <a:pt x="119" y="22"/>
                  </a:lnTo>
                  <a:lnTo>
                    <a:pt x="119" y="23"/>
                  </a:lnTo>
                  <a:lnTo>
                    <a:pt x="119" y="23"/>
                  </a:lnTo>
                  <a:lnTo>
                    <a:pt x="119" y="24"/>
                  </a:lnTo>
                  <a:lnTo>
                    <a:pt x="119" y="24"/>
                  </a:lnTo>
                  <a:lnTo>
                    <a:pt x="119" y="24"/>
                  </a:lnTo>
                  <a:lnTo>
                    <a:pt x="119" y="25"/>
                  </a:lnTo>
                  <a:lnTo>
                    <a:pt x="119" y="25"/>
                  </a:lnTo>
                  <a:lnTo>
                    <a:pt x="119" y="27"/>
                  </a:lnTo>
                  <a:lnTo>
                    <a:pt x="119" y="27"/>
                  </a:lnTo>
                  <a:lnTo>
                    <a:pt x="119" y="27"/>
                  </a:lnTo>
                  <a:lnTo>
                    <a:pt x="119" y="28"/>
                  </a:lnTo>
                  <a:lnTo>
                    <a:pt x="119" y="28"/>
                  </a:lnTo>
                  <a:lnTo>
                    <a:pt x="120" y="29"/>
                  </a:lnTo>
                  <a:lnTo>
                    <a:pt x="120" y="29"/>
                  </a:lnTo>
                  <a:lnTo>
                    <a:pt x="120" y="29"/>
                  </a:lnTo>
                  <a:lnTo>
                    <a:pt x="120" y="30"/>
                  </a:lnTo>
                  <a:lnTo>
                    <a:pt x="120" y="30"/>
                  </a:lnTo>
                  <a:lnTo>
                    <a:pt x="120" y="30"/>
                  </a:lnTo>
                  <a:lnTo>
                    <a:pt x="120" y="31"/>
                  </a:lnTo>
                  <a:lnTo>
                    <a:pt x="120" y="31"/>
                  </a:lnTo>
                  <a:lnTo>
                    <a:pt x="120" y="31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21" y="31"/>
                  </a:lnTo>
                  <a:lnTo>
                    <a:pt x="122" y="31"/>
                  </a:lnTo>
                  <a:lnTo>
                    <a:pt x="122" y="32"/>
                  </a:lnTo>
                  <a:lnTo>
                    <a:pt x="121" y="32"/>
                  </a:lnTo>
                  <a:lnTo>
                    <a:pt x="121" y="33"/>
                  </a:lnTo>
                  <a:lnTo>
                    <a:pt x="121" y="33"/>
                  </a:lnTo>
                  <a:lnTo>
                    <a:pt x="121" y="33"/>
                  </a:lnTo>
                  <a:lnTo>
                    <a:pt x="121" y="34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1" y="34"/>
                  </a:lnTo>
                  <a:lnTo>
                    <a:pt x="121" y="35"/>
                  </a:lnTo>
                  <a:lnTo>
                    <a:pt x="122" y="35"/>
                  </a:lnTo>
                  <a:lnTo>
                    <a:pt x="122" y="35"/>
                  </a:lnTo>
                  <a:lnTo>
                    <a:pt x="122" y="36"/>
                  </a:lnTo>
                  <a:lnTo>
                    <a:pt x="121" y="36"/>
                  </a:lnTo>
                  <a:lnTo>
                    <a:pt x="121" y="37"/>
                  </a:lnTo>
                  <a:lnTo>
                    <a:pt x="121" y="37"/>
                  </a:lnTo>
                  <a:lnTo>
                    <a:pt x="121" y="37"/>
                  </a:lnTo>
                  <a:lnTo>
                    <a:pt x="122" y="37"/>
                  </a:lnTo>
                  <a:lnTo>
                    <a:pt x="122" y="38"/>
                  </a:lnTo>
                  <a:lnTo>
                    <a:pt x="122" y="38"/>
                  </a:lnTo>
                  <a:lnTo>
                    <a:pt x="121" y="38"/>
                  </a:lnTo>
                  <a:lnTo>
                    <a:pt x="122" y="38"/>
                  </a:lnTo>
                  <a:lnTo>
                    <a:pt x="122" y="38"/>
                  </a:lnTo>
                  <a:lnTo>
                    <a:pt x="122" y="38"/>
                  </a:lnTo>
                  <a:lnTo>
                    <a:pt x="122" y="39"/>
                  </a:lnTo>
                  <a:lnTo>
                    <a:pt x="123" y="39"/>
                  </a:lnTo>
                  <a:lnTo>
                    <a:pt x="123" y="40"/>
                  </a:lnTo>
                  <a:lnTo>
                    <a:pt x="123" y="40"/>
                  </a:lnTo>
                  <a:lnTo>
                    <a:pt x="123" y="40"/>
                  </a:lnTo>
                  <a:lnTo>
                    <a:pt x="123" y="41"/>
                  </a:lnTo>
                  <a:lnTo>
                    <a:pt x="123" y="41"/>
                  </a:lnTo>
                  <a:lnTo>
                    <a:pt x="123" y="42"/>
                  </a:lnTo>
                  <a:lnTo>
                    <a:pt x="123" y="42"/>
                  </a:lnTo>
                  <a:lnTo>
                    <a:pt x="123" y="42"/>
                  </a:lnTo>
                  <a:lnTo>
                    <a:pt x="123" y="43"/>
                  </a:lnTo>
                  <a:lnTo>
                    <a:pt x="123" y="43"/>
                  </a:lnTo>
                  <a:lnTo>
                    <a:pt x="123" y="44"/>
                  </a:lnTo>
                  <a:lnTo>
                    <a:pt x="124" y="44"/>
                  </a:lnTo>
                  <a:lnTo>
                    <a:pt x="124" y="44"/>
                  </a:lnTo>
                  <a:lnTo>
                    <a:pt x="124" y="44"/>
                  </a:lnTo>
                  <a:lnTo>
                    <a:pt x="124" y="45"/>
                  </a:lnTo>
                  <a:lnTo>
                    <a:pt x="124" y="46"/>
                  </a:lnTo>
                  <a:lnTo>
                    <a:pt x="124" y="46"/>
                  </a:lnTo>
                  <a:lnTo>
                    <a:pt x="125" y="47"/>
                  </a:lnTo>
                  <a:lnTo>
                    <a:pt x="125" y="47"/>
                  </a:lnTo>
                  <a:lnTo>
                    <a:pt x="125" y="47"/>
                  </a:lnTo>
                  <a:lnTo>
                    <a:pt x="125" y="47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7" y="48"/>
                  </a:lnTo>
                  <a:lnTo>
                    <a:pt x="127" y="48"/>
                  </a:lnTo>
                  <a:lnTo>
                    <a:pt x="127" y="48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7" y="50"/>
                  </a:lnTo>
                  <a:lnTo>
                    <a:pt x="127" y="50"/>
                  </a:lnTo>
                  <a:lnTo>
                    <a:pt x="127" y="51"/>
                  </a:lnTo>
                  <a:lnTo>
                    <a:pt x="127" y="51"/>
                  </a:lnTo>
                  <a:lnTo>
                    <a:pt x="127" y="51"/>
                  </a:lnTo>
                  <a:lnTo>
                    <a:pt x="127" y="52"/>
                  </a:lnTo>
                  <a:lnTo>
                    <a:pt x="127" y="52"/>
                  </a:lnTo>
                  <a:lnTo>
                    <a:pt x="127" y="52"/>
                  </a:lnTo>
                  <a:lnTo>
                    <a:pt x="127" y="53"/>
                  </a:lnTo>
                  <a:lnTo>
                    <a:pt x="127" y="53"/>
                  </a:lnTo>
                  <a:lnTo>
                    <a:pt x="127" y="53"/>
                  </a:lnTo>
                  <a:lnTo>
                    <a:pt x="127" y="54"/>
                  </a:lnTo>
                  <a:lnTo>
                    <a:pt x="127" y="54"/>
                  </a:lnTo>
                  <a:lnTo>
                    <a:pt x="127" y="55"/>
                  </a:lnTo>
                  <a:lnTo>
                    <a:pt x="126" y="55"/>
                  </a:lnTo>
                  <a:lnTo>
                    <a:pt x="126" y="56"/>
                  </a:lnTo>
                  <a:lnTo>
                    <a:pt x="127" y="57"/>
                  </a:lnTo>
                  <a:lnTo>
                    <a:pt x="127" y="58"/>
                  </a:lnTo>
                  <a:lnTo>
                    <a:pt x="127" y="58"/>
                  </a:lnTo>
                  <a:lnTo>
                    <a:pt x="127" y="58"/>
                  </a:lnTo>
                  <a:lnTo>
                    <a:pt x="128" y="57"/>
                  </a:lnTo>
                  <a:lnTo>
                    <a:pt x="128" y="57"/>
                  </a:lnTo>
                  <a:lnTo>
                    <a:pt x="128" y="57"/>
                  </a:lnTo>
                  <a:lnTo>
                    <a:pt x="128" y="56"/>
                  </a:lnTo>
                  <a:lnTo>
                    <a:pt x="129" y="56"/>
                  </a:lnTo>
                  <a:lnTo>
                    <a:pt x="129" y="56"/>
                  </a:lnTo>
                  <a:lnTo>
                    <a:pt x="129" y="56"/>
                  </a:lnTo>
                  <a:lnTo>
                    <a:pt x="129" y="55"/>
                  </a:lnTo>
                  <a:lnTo>
                    <a:pt x="129" y="55"/>
                  </a:lnTo>
                  <a:lnTo>
                    <a:pt x="129" y="55"/>
                  </a:lnTo>
                  <a:lnTo>
                    <a:pt x="129" y="54"/>
                  </a:lnTo>
                  <a:lnTo>
                    <a:pt x="129" y="54"/>
                  </a:lnTo>
                  <a:lnTo>
                    <a:pt x="128" y="53"/>
                  </a:lnTo>
                  <a:lnTo>
                    <a:pt x="129" y="53"/>
                  </a:lnTo>
                  <a:lnTo>
                    <a:pt x="129" y="53"/>
                  </a:lnTo>
                  <a:lnTo>
                    <a:pt x="129" y="54"/>
                  </a:lnTo>
                  <a:lnTo>
                    <a:pt x="129" y="55"/>
                  </a:lnTo>
                  <a:lnTo>
                    <a:pt x="130" y="56"/>
                  </a:lnTo>
                  <a:lnTo>
                    <a:pt x="129" y="57"/>
                  </a:lnTo>
                  <a:lnTo>
                    <a:pt x="129" y="57"/>
                  </a:lnTo>
                  <a:lnTo>
                    <a:pt x="129" y="58"/>
                  </a:lnTo>
                  <a:lnTo>
                    <a:pt x="129" y="58"/>
                  </a:lnTo>
                  <a:lnTo>
                    <a:pt x="129" y="58"/>
                  </a:lnTo>
                  <a:lnTo>
                    <a:pt x="129" y="58"/>
                  </a:lnTo>
                  <a:lnTo>
                    <a:pt x="129" y="59"/>
                  </a:lnTo>
                  <a:lnTo>
                    <a:pt x="129" y="59"/>
                  </a:lnTo>
                  <a:lnTo>
                    <a:pt x="129" y="59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8" y="61"/>
                  </a:lnTo>
                  <a:lnTo>
                    <a:pt x="129" y="61"/>
                  </a:lnTo>
                  <a:lnTo>
                    <a:pt x="129" y="61"/>
                  </a:lnTo>
                  <a:lnTo>
                    <a:pt x="129" y="62"/>
                  </a:lnTo>
                  <a:lnTo>
                    <a:pt x="129" y="62"/>
                  </a:lnTo>
                  <a:lnTo>
                    <a:pt x="129" y="62"/>
                  </a:lnTo>
                  <a:lnTo>
                    <a:pt x="129" y="62"/>
                  </a:lnTo>
                  <a:lnTo>
                    <a:pt x="129" y="63"/>
                  </a:lnTo>
                  <a:lnTo>
                    <a:pt x="129" y="63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30" y="64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67"/>
                  </a:lnTo>
                  <a:lnTo>
                    <a:pt x="130" y="67"/>
                  </a:lnTo>
                  <a:lnTo>
                    <a:pt x="131" y="67"/>
                  </a:lnTo>
                  <a:lnTo>
                    <a:pt x="131" y="67"/>
                  </a:lnTo>
                  <a:lnTo>
                    <a:pt x="131" y="67"/>
                  </a:lnTo>
                  <a:lnTo>
                    <a:pt x="131" y="67"/>
                  </a:lnTo>
                  <a:lnTo>
                    <a:pt x="132" y="67"/>
                  </a:lnTo>
                  <a:lnTo>
                    <a:pt x="132" y="68"/>
                  </a:lnTo>
                  <a:lnTo>
                    <a:pt x="132" y="68"/>
                  </a:lnTo>
                  <a:lnTo>
                    <a:pt x="132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1"/>
                  </a:lnTo>
                  <a:lnTo>
                    <a:pt x="131" y="7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44" name="Freeform 255"/>
            <p:cNvSpPr>
              <a:spLocks/>
            </p:cNvSpPr>
            <p:nvPr>
              <p:custDataLst>
                <p:tags r:id="rId399"/>
              </p:custDataLst>
            </p:nvPr>
          </p:nvSpPr>
          <p:spPr bwMode="auto">
            <a:xfrm>
              <a:off x="7867398" y="2016864"/>
              <a:ext cx="156483" cy="131055"/>
            </a:xfrm>
            <a:custGeom>
              <a:avLst/>
              <a:gdLst/>
              <a:ahLst/>
              <a:cxnLst>
                <a:cxn ang="0">
                  <a:pos x="24" y="3"/>
                </a:cxn>
                <a:cxn ang="0">
                  <a:pos x="20" y="4"/>
                </a:cxn>
                <a:cxn ang="0">
                  <a:pos x="16" y="8"/>
                </a:cxn>
                <a:cxn ang="0">
                  <a:pos x="15" y="11"/>
                </a:cxn>
                <a:cxn ang="0">
                  <a:pos x="13" y="13"/>
                </a:cxn>
                <a:cxn ang="0">
                  <a:pos x="9" y="17"/>
                </a:cxn>
                <a:cxn ang="0">
                  <a:pos x="7" y="21"/>
                </a:cxn>
                <a:cxn ang="0">
                  <a:pos x="6" y="24"/>
                </a:cxn>
                <a:cxn ang="0">
                  <a:pos x="7" y="28"/>
                </a:cxn>
                <a:cxn ang="0">
                  <a:pos x="7" y="32"/>
                </a:cxn>
                <a:cxn ang="0">
                  <a:pos x="5" y="33"/>
                </a:cxn>
                <a:cxn ang="0">
                  <a:pos x="1" y="33"/>
                </a:cxn>
                <a:cxn ang="0">
                  <a:pos x="0" y="36"/>
                </a:cxn>
                <a:cxn ang="0">
                  <a:pos x="0" y="40"/>
                </a:cxn>
                <a:cxn ang="0">
                  <a:pos x="1" y="44"/>
                </a:cxn>
                <a:cxn ang="0">
                  <a:pos x="2" y="45"/>
                </a:cxn>
                <a:cxn ang="0">
                  <a:pos x="6" y="44"/>
                </a:cxn>
                <a:cxn ang="0">
                  <a:pos x="9" y="46"/>
                </a:cxn>
                <a:cxn ang="0">
                  <a:pos x="13" y="46"/>
                </a:cxn>
                <a:cxn ang="0">
                  <a:pos x="17" y="48"/>
                </a:cxn>
                <a:cxn ang="0">
                  <a:pos x="17" y="51"/>
                </a:cxn>
                <a:cxn ang="0">
                  <a:pos x="18" y="55"/>
                </a:cxn>
                <a:cxn ang="0">
                  <a:pos x="21" y="56"/>
                </a:cxn>
                <a:cxn ang="0">
                  <a:pos x="23" y="54"/>
                </a:cxn>
                <a:cxn ang="0">
                  <a:pos x="26" y="52"/>
                </a:cxn>
                <a:cxn ang="0">
                  <a:pos x="29" y="54"/>
                </a:cxn>
                <a:cxn ang="0">
                  <a:pos x="32" y="52"/>
                </a:cxn>
                <a:cxn ang="0">
                  <a:pos x="31" y="50"/>
                </a:cxn>
                <a:cxn ang="0">
                  <a:pos x="35" y="48"/>
                </a:cxn>
                <a:cxn ang="0">
                  <a:pos x="38" y="46"/>
                </a:cxn>
                <a:cxn ang="0">
                  <a:pos x="39" y="51"/>
                </a:cxn>
                <a:cxn ang="0">
                  <a:pos x="41" y="51"/>
                </a:cxn>
                <a:cxn ang="0">
                  <a:pos x="44" y="50"/>
                </a:cxn>
                <a:cxn ang="0">
                  <a:pos x="48" y="48"/>
                </a:cxn>
                <a:cxn ang="0">
                  <a:pos x="50" y="49"/>
                </a:cxn>
                <a:cxn ang="0">
                  <a:pos x="54" y="50"/>
                </a:cxn>
                <a:cxn ang="0">
                  <a:pos x="54" y="54"/>
                </a:cxn>
                <a:cxn ang="0">
                  <a:pos x="57" y="54"/>
                </a:cxn>
                <a:cxn ang="0">
                  <a:pos x="56" y="57"/>
                </a:cxn>
                <a:cxn ang="0">
                  <a:pos x="54" y="60"/>
                </a:cxn>
                <a:cxn ang="0">
                  <a:pos x="55" y="63"/>
                </a:cxn>
                <a:cxn ang="0">
                  <a:pos x="56" y="67"/>
                </a:cxn>
                <a:cxn ang="0">
                  <a:pos x="59" y="66"/>
                </a:cxn>
                <a:cxn ang="0">
                  <a:pos x="60" y="64"/>
                </a:cxn>
                <a:cxn ang="0">
                  <a:pos x="63" y="64"/>
                </a:cxn>
                <a:cxn ang="0">
                  <a:pos x="66" y="64"/>
                </a:cxn>
                <a:cxn ang="0">
                  <a:pos x="69" y="63"/>
                </a:cxn>
                <a:cxn ang="0">
                  <a:pos x="70" y="60"/>
                </a:cxn>
                <a:cxn ang="0">
                  <a:pos x="71" y="57"/>
                </a:cxn>
                <a:cxn ang="0">
                  <a:pos x="73" y="55"/>
                </a:cxn>
                <a:cxn ang="0">
                  <a:pos x="75" y="52"/>
                </a:cxn>
                <a:cxn ang="0">
                  <a:pos x="74" y="49"/>
                </a:cxn>
                <a:cxn ang="0">
                  <a:pos x="71" y="48"/>
                </a:cxn>
                <a:cxn ang="0">
                  <a:pos x="72" y="44"/>
                </a:cxn>
                <a:cxn ang="0">
                  <a:pos x="72" y="41"/>
                </a:cxn>
                <a:cxn ang="0">
                  <a:pos x="73" y="37"/>
                </a:cxn>
                <a:cxn ang="0">
                  <a:pos x="76" y="39"/>
                </a:cxn>
                <a:cxn ang="0">
                  <a:pos x="79" y="40"/>
                </a:cxn>
                <a:cxn ang="0">
                  <a:pos x="79" y="38"/>
                </a:cxn>
              </a:cxnLst>
              <a:rect l="0" t="0" r="r" b="b"/>
              <a:pathLst>
                <a:path w="80" h="67">
                  <a:moveTo>
                    <a:pt x="23" y="0"/>
                  </a:move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4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1" y="41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0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4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9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2" y="46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46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5" y="46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7" y="48"/>
                  </a:lnTo>
                  <a:lnTo>
                    <a:pt x="17" y="48"/>
                  </a:lnTo>
                  <a:lnTo>
                    <a:pt x="16" y="48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7" y="51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7" y="54"/>
                  </a:lnTo>
                  <a:lnTo>
                    <a:pt x="17" y="54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20" y="55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5"/>
                  </a:lnTo>
                  <a:lnTo>
                    <a:pt x="20" y="55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1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3" y="55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53"/>
                  </a:lnTo>
                  <a:lnTo>
                    <a:pt x="25" y="53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6" y="53"/>
                  </a:lnTo>
                  <a:lnTo>
                    <a:pt x="26" y="5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7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2" y="53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33" y="51"/>
                  </a:lnTo>
                  <a:lnTo>
                    <a:pt x="33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5" y="48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6" y="47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9" y="49"/>
                  </a:lnTo>
                  <a:lnTo>
                    <a:pt x="39" y="49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39" y="51"/>
                  </a:lnTo>
                  <a:lnTo>
                    <a:pt x="39" y="51"/>
                  </a:lnTo>
                  <a:lnTo>
                    <a:pt x="39" y="51"/>
                  </a:lnTo>
                  <a:lnTo>
                    <a:pt x="40" y="51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3"/>
                  </a:lnTo>
                  <a:lnTo>
                    <a:pt x="40" y="53"/>
                  </a:lnTo>
                  <a:lnTo>
                    <a:pt x="40" y="52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2" y="51"/>
                  </a:lnTo>
                  <a:lnTo>
                    <a:pt x="42" y="51"/>
                  </a:lnTo>
                  <a:lnTo>
                    <a:pt x="42" y="51"/>
                  </a:lnTo>
                  <a:lnTo>
                    <a:pt x="42" y="51"/>
                  </a:lnTo>
                  <a:lnTo>
                    <a:pt x="42" y="51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47" y="49"/>
                  </a:lnTo>
                  <a:lnTo>
                    <a:pt x="47" y="48"/>
                  </a:lnTo>
                  <a:lnTo>
                    <a:pt x="47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0" y="49"/>
                  </a:lnTo>
                  <a:lnTo>
                    <a:pt x="51" y="49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2" y="50"/>
                  </a:lnTo>
                  <a:lnTo>
                    <a:pt x="52" y="50"/>
                  </a:lnTo>
                  <a:lnTo>
                    <a:pt x="52" y="50"/>
                  </a:lnTo>
                  <a:lnTo>
                    <a:pt x="53" y="50"/>
                  </a:lnTo>
                  <a:lnTo>
                    <a:pt x="53" y="50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4" y="51"/>
                  </a:lnTo>
                  <a:lnTo>
                    <a:pt x="54" y="51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4" y="53"/>
                  </a:lnTo>
                  <a:lnTo>
                    <a:pt x="54" y="53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4" y="55"/>
                  </a:lnTo>
                  <a:lnTo>
                    <a:pt x="55" y="55"/>
                  </a:lnTo>
                  <a:lnTo>
                    <a:pt x="55" y="55"/>
                  </a:lnTo>
                  <a:lnTo>
                    <a:pt x="55" y="55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57" y="57"/>
                  </a:lnTo>
                  <a:lnTo>
                    <a:pt x="56" y="57"/>
                  </a:lnTo>
                  <a:lnTo>
                    <a:pt x="56" y="57"/>
                  </a:lnTo>
                  <a:lnTo>
                    <a:pt x="56" y="57"/>
                  </a:lnTo>
                  <a:lnTo>
                    <a:pt x="56" y="57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5" y="58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5" y="60"/>
                  </a:lnTo>
                  <a:lnTo>
                    <a:pt x="55" y="61"/>
                  </a:lnTo>
                  <a:lnTo>
                    <a:pt x="55" y="61"/>
                  </a:lnTo>
                  <a:lnTo>
                    <a:pt x="55" y="61"/>
                  </a:lnTo>
                  <a:lnTo>
                    <a:pt x="55" y="62"/>
                  </a:lnTo>
                  <a:lnTo>
                    <a:pt x="55" y="62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55" y="63"/>
                  </a:lnTo>
                  <a:lnTo>
                    <a:pt x="55" y="64"/>
                  </a:lnTo>
                  <a:lnTo>
                    <a:pt x="54" y="64"/>
                  </a:lnTo>
                  <a:lnTo>
                    <a:pt x="55" y="64"/>
                  </a:lnTo>
                  <a:lnTo>
                    <a:pt x="55" y="65"/>
                  </a:lnTo>
                  <a:lnTo>
                    <a:pt x="55" y="65"/>
                  </a:lnTo>
                  <a:lnTo>
                    <a:pt x="55" y="65"/>
                  </a:lnTo>
                  <a:lnTo>
                    <a:pt x="55" y="66"/>
                  </a:lnTo>
                  <a:lnTo>
                    <a:pt x="56" y="66"/>
                  </a:lnTo>
                  <a:lnTo>
                    <a:pt x="56" y="66"/>
                  </a:lnTo>
                  <a:lnTo>
                    <a:pt x="56" y="67"/>
                  </a:lnTo>
                  <a:lnTo>
                    <a:pt x="56" y="67"/>
                  </a:lnTo>
                  <a:lnTo>
                    <a:pt x="57" y="67"/>
                  </a:lnTo>
                  <a:lnTo>
                    <a:pt x="57" y="67"/>
                  </a:lnTo>
                  <a:lnTo>
                    <a:pt x="57" y="66"/>
                  </a:lnTo>
                  <a:lnTo>
                    <a:pt x="58" y="67"/>
                  </a:lnTo>
                  <a:lnTo>
                    <a:pt x="58" y="67"/>
                  </a:lnTo>
                  <a:lnTo>
                    <a:pt x="58" y="67"/>
                  </a:lnTo>
                  <a:lnTo>
                    <a:pt x="58" y="67"/>
                  </a:lnTo>
                  <a:lnTo>
                    <a:pt x="58" y="67"/>
                  </a:lnTo>
                  <a:lnTo>
                    <a:pt x="59" y="66"/>
                  </a:lnTo>
                  <a:lnTo>
                    <a:pt x="59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0" y="65"/>
                  </a:lnTo>
                  <a:lnTo>
                    <a:pt x="60" y="65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1" y="63"/>
                  </a:lnTo>
                  <a:lnTo>
                    <a:pt x="61" y="63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5" y="64"/>
                  </a:lnTo>
                  <a:lnTo>
                    <a:pt x="65" y="64"/>
                  </a:lnTo>
                  <a:lnTo>
                    <a:pt x="65" y="64"/>
                  </a:lnTo>
                  <a:lnTo>
                    <a:pt x="65" y="64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7" y="64"/>
                  </a:lnTo>
                  <a:lnTo>
                    <a:pt x="67" y="64"/>
                  </a:lnTo>
                  <a:lnTo>
                    <a:pt x="67" y="64"/>
                  </a:lnTo>
                  <a:lnTo>
                    <a:pt x="67" y="64"/>
                  </a:lnTo>
                  <a:lnTo>
                    <a:pt x="67" y="64"/>
                  </a:lnTo>
                  <a:lnTo>
                    <a:pt x="68" y="64"/>
                  </a:lnTo>
                  <a:lnTo>
                    <a:pt x="68" y="63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69" y="63"/>
                  </a:lnTo>
                  <a:lnTo>
                    <a:pt x="70" y="63"/>
                  </a:lnTo>
                  <a:lnTo>
                    <a:pt x="70" y="63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70" y="61"/>
                  </a:lnTo>
                  <a:lnTo>
                    <a:pt x="70" y="61"/>
                  </a:lnTo>
                  <a:lnTo>
                    <a:pt x="70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2" y="59"/>
                  </a:lnTo>
                  <a:lnTo>
                    <a:pt x="72" y="59"/>
                  </a:lnTo>
                  <a:lnTo>
                    <a:pt x="72" y="58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5"/>
                  </a:lnTo>
                  <a:lnTo>
                    <a:pt x="72" y="55"/>
                  </a:lnTo>
                  <a:lnTo>
                    <a:pt x="72" y="55"/>
                  </a:lnTo>
                  <a:lnTo>
                    <a:pt x="73" y="55"/>
                  </a:lnTo>
                  <a:lnTo>
                    <a:pt x="73" y="55"/>
                  </a:lnTo>
                  <a:lnTo>
                    <a:pt x="73" y="55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4"/>
                  </a:lnTo>
                  <a:lnTo>
                    <a:pt x="74" y="54"/>
                  </a:lnTo>
                  <a:lnTo>
                    <a:pt x="74" y="53"/>
                  </a:lnTo>
                  <a:lnTo>
                    <a:pt x="74" y="53"/>
                  </a:lnTo>
                  <a:lnTo>
                    <a:pt x="75" y="53"/>
                  </a:lnTo>
                  <a:lnTo>
                    <a:pt x="75" y="52"/>
                  </a:lnTo>
                  <a:lnTo>
                    <a:pt x="75" y="52"/>
                  </a:lnTo>
                  <a:lnTo>
                    <a:pt x="75" y="51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4" y="50"/>
                  </a:lnTo>
                  <a:lnTo>
                    <a:pt x="74" y="50"/>
                  </a:lnTo>
                  <a:lnTo>
                    <a:pt x="74" y="50"/>
                  </a:lnTo>
                  <a:lnTo>
                    <a:pt x="74" y="49"/>
                  </a:lnTo>
                  <a:lnTo>
                    <a:pt x="74" y="49"/>
                  </a:lnTo>
                  <a:lnTo>
                    <a:pt x="73" y="49"/>
                  </a:lnTo>
                  <a:lnTo>
                    <a:pt x="73" y="49"/>
                  </a:lnTo>
                  <a:lnTo>
                    <a:pt x="73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47"/>
                  </a:lnTo>
                  <a:lnTo>
                    <a:pt x="70" y="47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71" y="45"/>
                  </a:lnTo>
                  <a:lnTo>
                    <a:pt x="71" y="45"/>
                  </a:lnTo>
                  <a:lnTo>
                    <a:pt x="71" y="45"/>
                  </a:lnTo>
                  <a:lnTo>
                    <a:pt x="72" y="45"/>
                  </a:lnTo>
                  <a:lnTo>
                    <a:pt x="72" y="44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1" y="43"/>
                  </a:lnTo>
                  <a:lnTo>
                    <a:pt x="71" y="43"/>
                  </a:lnTo>
                  <a:lnTo>
                    <a:pt x="71" y="42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41"/>
                  </a:lnTo>
                  <a:lnTo>
                    <a:pt x="72" y="41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2" y="39"/>
                  </a:lnTo>
                  <a:lnTo>
                    <a:pt x="73" y="39"/>
                  </a:lnTo>
                  <a:lnTo>
                    <a:pt x="73" y="39"/>
                  </a:lnTo>
                  <a:lnTo>
                    <a:pt x="73" y="38"/>
                  </a:lnTo>
                  <a:lnTo>
                    <a:pt x="73" y="37"/>
                  </a:lnTo>
                  <a:lnTo>
                    <a:pt x="73" y="37"/>
                  </a:lnTo>
                  <a:lnTo>
                    <a:pt x="73" y="37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4" y="38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6" y="38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7" y="39"/>
                  </a:lnTo>
                  <a:lnTo>
                    <a:pt x="77" y="40"/>
                  </a:lnTo>
                  <a:lnTo>
                    <a:pt x="77" y="40"/>
                  </a:lnTo>
                  <a:lnTo>
                    <a:pt x="77" y="40"/>
                  </a:lnTo>
                  <a:lnTo>
                    <a:pt x="77" y="40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9" y="40"/>
                  </a:lnTo>
                  <a:lnTo>
                    <a:pt x="79" y="40"/>
                  </a:lnTo>
                  <a:lnTo>
                    <a:pt x="79" y="40"/>
                  </a:lnTo>
                  <a:lnTo>
                    <a:pt x="79" y="40"/>
                  </a:lnTo>
                  <a:lnTo>
                    <a:pt x="79" y="40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7"/>
                  </a:lnTo>
                  <a:lnTo>
                    <a:pt x="79" y="37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79" y="3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45" name="Freeform 256"/>
            <p:cNvSpPr>
              <a:spLocks/>
            </p:cNvSpPr>
            <p:nvPr>
              <p:custDataLst>
                <p:tags r:id="rId400"/>
              </p:custDataLst>
            </p:nvPr>
          </p:nvSpPr>
          <p:spPr bwMode="auto">
            <a:xfrm>
              <a:off x="7689397" y="2003168"/>
              <a:ext cx="224946" cy="121273"/>
            </a:xfrm>
            <a:custGeom>
              <a:avLst/>
              <a:gdLst/>
              <a:ahLst/>
              <a:cxnLst>
                <a:cxn ang="0">
                  <a:pos x="3" y="61"/>
                </a:cxn>
                <a:cxn ang="0">
                  <a:pos x="4" y="60"/>
                </a:cxn>
                <a:cxn ang="0">
                  <a:pos x="3" y="58"/>
                </a:cxn>
                <a:cxn ang="0">
                  <a:pos x="2" y="54"/>
                </a:cxn>
                <a:cxn ang="0">
                  <a:pos x="1" y="51"/>
                </a:cxn>
                <a:cxn ang="0">
                  <a:pos x="2" y="49"/>
                </a:cxn>
                <a:cxn ang="0">
                  <a:pos x="3" y="46"/>
                </a:cxn>
                <a:cxn ang="0">
                  <a:pos x="3" y="43"/>
                </a:cxn>
                <a:cxn ang="0">
                  <a:pos x="5" y="40"/>
                </a:cxn>
                <a:cxn ang="0">
                  <a:pos x="6" y="38"/>
                </a:cxn>
                <a:cxn ang="0">
                  <a:pos x="9" y="35"/>
                </a:cxn>
                <a:cxn ang="0">
                  <a:pos x="10" y="31"/>
                </a:cxn>
                <a:cxn ang="0">
                  <a:pos x="12" y="29"/>
                </a:cxn>
                <a:cxn ang="0">
                  <a:pos x="8" y="29"/>
                </a:cxn>
                <a:cxn ang="0">
                  <a:pos x="7" y="27"/>
                </a:cxn>
                <a:cxn ang="0">
                  <a:pos x="10" y="27"/>
                </a:cxn>
                <a:cxn ang="0">
                  <a:pos x="12" y="27"/>
                </a:cxn>
                <a:cxn ang="0">
                  <a:pos x="15" y="24"/>
                </a:cxn>
                <a:cxn ang="0">
                  <a:pos x="15" y="28"/>
                </a:cxn>
                <a:cxn ang="0">
                  <a:pos x="16" y="31"/>
                </a:cxn>
                <a:cxn ang="0">
                  <a:pos x="20" y="30"/>
                </a:cxn>
                <a:cxn ang="0">
                  <a:pos x="23" y="31"/>
                </a:cxn>
                <a:cxn ang="0">
                  <a:pos x="24" y="33"/>
                </a:cxn>
                <a:cxn ang="0">
                  <a:pos x="27" y="34"/>
                </a:cxn>
                <a:cxn ang="0">
                  <a:pos x="29" y="36"/>
                </a:cxn>
                <a:cxn ang="0">
                  <a:pos x="33" y="36"/>
                </a:cxn>
                <a:cxn ang="0">
                  <a:pos x="36" y="36"/>
                </a:cxn>
                <a:cxn ang="0">
                  <a:pos x="39" y="36"/>
                </a:cxn>
                <a:cxn ang="0">
                  <a:pos x="41" y="38"/>
                </a:cxn>
                <a:cxn ang="0">
                  <a:pos x="44" y="38"/>
                </a:cxn>
                <a:cxn ang="0">
                  <a:pos x="46" y="35"/>
                </a:cxn>
                <a:cxn ang="0">
                  <a:pos x="48" y="33"/>
                </a:cxn>
                <a:cxn ang="0">
                  <a:pos x="49" y="34"/>
                </a:cxn>
                <a:cxn ang="0">
                  <a:pos x="50" y="33"/>
                </a:cxn>
                <a:cxn ang="0">
                  <a:pos x="52" y="31"/>
                </a:cxn>
                <a:cxn ang="0">
                  <a:pos x="54" y="29"/>
                </a:cxn>
                <a:cxn ang="0">
                  <a:pos x="58" y="29"/>
                </a:cxn>
                <a:cxn ang="0">
                  <a:pos x="61" y="28"/>
                </a:cxn>
                <a:cxn ang="0">
                  <a:pos x="63" y="27"/>
                </a:cxn>
                <a:cxn ang="0">
                  <a:pos x="63" y="24"/>
                </a:cxn>
                <a:cxn ang="0">
                  <a:pos x="66" y="22"/>
                </a:cxn>
                <a:cxn ang="0">
                  <a:pos x="68" y="22"/>
                </a:cxn>
                <a:cxn ang="0">
                  <a:pos x="71" y="20"/>
                </a:cxn>
                <a:cxn ang="0">
                  <a:pos x="70" y="18"/>
                </a:cxn>
                <a:cxn ang="0">
                  <a:pos x="70" y="15"/>
                </a:cxn>
                <a:cxn ang="0">
                  <a:pos x="72" y="12"/>
                </a:cxn>
                <a:cxn ang="0">
                  <a:pos x="76" y="13"/>
                </a:cxn>
                <a:cxn ang="0">
                  <a:pos x="79" y="13"/>
                </a:cxn>
                <a:cxn ang="0">
                  <a:pos x="83" y="11"/>
                </a:cxn>
                <a:cxn ang="0">
                  <a:pos x="85" y="11"/>
                </a:cxn>
                <a:cxn ang="0">
                  <a:pos x="88" y="9"/>
                </a:cxn>
                <a:cxn ang="0">
                  <a:pos x="92" y="9"/>
                </a:cxn>
                <a:cxn ang="0">
                  <a:pos x="98" y="7"/>
                </a:cxn>
                <a:cxn ang="0">
                  <a:pos x="100" y="4"/>
                </a:cxn>
                <a:cxn ang="0">
                  <a:pos x="103" y="2"/>
                </a:cxn>
                <a:cxn ang="0">
                  <a:pos x="107" y="2"/>
                </a:cxn>
                <a:cxn ang="0">
                  <a:pos x="110" y="0"/>
                </a:cxn>
                <a:cxn ang="0">
                  <a:pos x="113" y="1"/>
                </a:cxn>
                <a:cxn ang="0">
                  <a:pos x="115" y="3"/>
                </a:cxn>
              </a:cxnLst>
              <a:rect l="0" t="0" r="r" b="b"/>
              <a:pathLst>
                <a:path w="115" h="62">
                  <a:moveTo>
                    <a:pt x="1" y="62"/>
                  </a:moveTo>
                  <a:lnTo>
                    <a:pt x="2" y="62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3" y="61"/>
                  </a:lnTo>
                  <a:lnTo>
                    <a:pt x="3" y="61"/>
                  </a:lnTo>
                  <a:lnTo>
                    <a:pt x="4" y="61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3" y="60"/>
                  </a:lnTo>
                  <a:lnTo>
                    <a:pt x="3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5" y="60"/>
                  </a:lnTo>
                  <a:lnTo>
                    <a:pt x="5" y="60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2" y="58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4"/>
                  </a:lnTo>
                  <a:lnTo>
                    <a:pt x="1" y="54"/>
                  </a:lnTo>
                  <a:lnTo>
                    <a:pt x="1" y="54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3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2" y="51"/>
                  </a:lnTo>
                  <a:lnTo>
                    <a:pt x="2" y="50"/>
                  </a:lnTo>
                  <a:lnTo>
                    <a:pt x="2" y="51"/>
                  </a:lnTo>
                  <a:lnTo>
                    <a:pt x="2" y="50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3" y="44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7" y="37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2"/>
                  </a:lnTo>
                  <a:lnTo>
                    <a:pt x="10" y="32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1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0" y="29"/>
                  </a:lnTo>
                  <a:lnTo>
                    <a:pt x="10" y="29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6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3" y="31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4" y="34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3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8" y="35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3" y="37"/>
                  </a:lnTo>
                  <a:lnTo>
                    <a:pt x="33" y="36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7" y="36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0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50" y="35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4" y="31"/>
                  </a:lnTo>
                  <a:lnTo>
                    <a:pt x="54" y="31"/>
                  </a:lnTo>
                  <a:lnTo>
                    <a:pt x="54" y="31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7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3" y="25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5" y="25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65" y="23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6" y="22"/>
                  </a:lnTo>
                  <a:lnTo>
                    <a:pt x="66" y="21"/>
                  </a:lnTo>
                  <a:lnTo>
                    <a:pt x="65" y="21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67" y="21"/>
                  </a:lnTo>
                  <a:lnTo>
                    <a:pt x="67" y="21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68" y="22"/>
                  </a:lnTo>
                  <a:lnTo>
                    <a:pt x="69" y="22"/>
                  </a:lnTo>
                  <a:lnTo>
                    <a:pt x="69" y="21"/>
                  </a:lnTo>
                  <a:lnTo>
                    <a:pt x="69" y="21"/>
                  </a:lnTo>
                  <a:lnTo>
                    <a:pt x="69" y="21"/>
                  </a:lnTo>
                  <a:lnTo>
                    <a:pt x="70" y="21"/>
                  </a:lnTo>
                  <a:lnTo>
                    <a:pt x="70" y="21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0" y="17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70" y="15"/>
                  </a:lnTo>
                  <a:lnTo>
                    <a:pt x="70" y="15"/>
                  </a:lnTo>
                  <a:lnTo>
                    <a:pt x="70" y="15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0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2"/>
                  </a:lnTo>
                  <a:lnTo>
                    <a:pt x="72" y="12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2"/>
                  </a:lnTo>
                  <a:lnTo>
                    <a:pt x="73" y="12"/>
                  </a:lnTo>
                  <a:lnTo>
                    <a:pt x="73" y="12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77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9" y="14"/>
                  </a:lnTo>
                  <a:lnTo>
                    <a:pt x="79" y="14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1" y="13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2" y="12"/>
                  </a:lnTo>
                  <a:lnTo>
                    <a:pt x="82" y="11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5" y="10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6" y="11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9"/>
                  </a:lnTo>
                  <a:lnTo>
                    <a:pt x="87" y="9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1" y="9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3" y="9"/>
                  </a:lnTo>
                  <a:lnTo>
                    <a:pt x="93" y="8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5" y="8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98" y="5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9" y="4"/>
                  </a:lnTo>
                  <a:lnTo>
                    <a:pt x="99" y="4"/>
                  </a:lnTo>
                  <a:lnTo>
                    <a:pt x="99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1" y="4"/>
                  </a:lnTo>
                  <a:lnTo>
                    <a:pt x="101" y="4"/>
                  </a:lnTo>
                  <a:lnTo>
                    <a:pt x="101" y="4"/>
                  </a:lnTo>
                  <a:lnTo>
                    <a:pt x="102" y="4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2"/>
                  </a:lnTo>
                  <a:lnTo>
                    <a:pt x="103" y="3"/>
                  </a:lnTo>
                  <a:lnTo>
                    <a:pt x="104" y="3"/>
                  </a:lnTo>
                  <a:lnTo>
                    <a:pt x="104" y="2"/>
                  </a:lnTo>
                  <a:lnTo>
                    <a:pt x="104" y="3"/>
                  </a:lnTo>
                  <a:lnTo>
                    <a:pt x="105" y="3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8" y="1"/>
                  </a:lnTo>
                  <a:lnTo>
                    <a:pt x="108" y="1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10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3" y="2"/>
                  </a:lnTo>
                  <a:lnTo>
                    <a:pt x="113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5" y="2"/>
                  </a:lnTo>
                  <a:lnTo>
                    <a:pt x="115" y="1"/>
                  </a:lnTo>
                  <a:lnTo>
                    <a:pt x="115" y="2"/>
                  </a:lnTo>
                  <a:lnTo>
                    <a:pt x="115" y="2"/>
                  </a:lnTo>
                  <a:lnTo>
                    <a:pt x="115" y="3"/>
                  </a:lnTo>
                  <a:lnTo>
                    <a:pt x="115" y="3"/>
                  </a:lnTo>
                  <a:lnTo>
                    <a:pt x="114" y="3"/>
                  </a:lnTo>
                  <a:lnTo>
                    <a:pt x="114" y="4"/>
                  </a:lnTo>
                  <a:lnTo>
                    <a:pt x="114" y="4"/>
                  </a:lnTo>
                  <a:lnTo>
                    <a:pt x="114" y="4"/>
                  </a:lnTo>
                  <a:lnTo>
                    <a:pt x="114" y="5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4" y="7"/>
                  </a:lnTo>
                  <a:lnTo>
                    <a:pt x="114" y="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46" name="Freeform 257"/>
            <p:cNvSpPr>
              <a:spLocks/>
            </p:cNvSpPr>
            <p:nvPr>
              <p:custDataLst>
                <p:tags r:id="rId401"/>
              </p:custDataLst>
            </p:nvPr>
          </p:nvSpPr>
          <p:spPr bwMode="auto">
            <a:xfrm>
              <a:off x="7689398" y="2124446"/>
              <a:ext cx="1956" cy="195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47" name="Freeform 258"/>
            <p:cNvSpPr>
              <a:spLocks/>
            </p:cNvSpPr>
            <p:nvPr>
              <p:custDataLst>
                <p:tags r:id="rId402"/>
              </p:custDataLst>
            </p:nvPr>
          </p:nvSpPr>
          <p:spPr bwMode="auto">
            <a:xfrm>
              <a:off x="7292321" y="2359168"/>
              <a:ext cx="158440" cy="170177"/>
            </a:xfrm>
            <a:custGeom>
              <a:avLst/>
              <a:gdLst/>
              <a:ahLst/>
              <a:cxnLst>
                <a:cxn ang="0">
                  <a:pos x="80" y="68"/>
                </a:cxn>
                <a:cxn ang="0">
                  <a:pos x="79" y="72"/>
                </a:cxn>
                <a:cxn ang="0">
                  <a:pos x="78" y="75"/>
                </a:cxn>
                <a:cxn ang="0">
                  <a:pos x="76" y="79"/>
                </a:cxn>
                <a:cxn ang="0">
                  <a:pos x="72" y="77"/>
                </a:cxn>
                <a:cxn ang="0">
                  <a:pos x="70" y="79"/>
                </a:cxn>
                <a:cxn ang="0">
                  <a:pos x="68" y="82"/>
                </a:cxn>
                <a:cxn ang="0">
                  <a:pos x="64" y="82"/>
                </a:cxn>
                <a:cxn ang="0">
                  <a:pos x="62" y="84"/>
                </a:cxn>
                <a:cxn ang="0">
                  <a:pos x="59" y="86"/>
                </a:cxn>
                <a:cxn ang="0">
                  <a:pos x="56" y="87"/>
                </a:cxn>
                <a:cxn ang="0">
                  <a:pos x="52" y="86"/>
                </a:cxn>
                <a:cxn ang="0">
                  <a:pos x="48" y="84"/>
                </a:cxn>
                <a:cxn ang="0">
                  <a:pos x="45" y="84"/>
                </a:cxn>
                <a:cxn ang="0">
                  <a:pos x="46" y="81"/>
                </a:cxn>
                <a:cxn ang="0">
                  <a:pos x="47" y="77"/>
                </a:cxn>
                <a:cxn ang="0">
                  <a:pos x="46" y="74"/>
                </a:cxn>
                <a:cxn ang="0">
                  <a:pos x="49" y="73"/>
                </a:cxn>
                <a:cxn ang="0">
                  <a:pos x="51" y="71"/>
                </a:cxn>
                <a:cxn ang="0">
                  <a:pos x="51" y="68"/>
                </a:cxn>
                <a:cxn ang="0">
                  <a:pos x="52" y="64"/>
                </a:cxn>
                <a:cxn ang="0">
                  <a:pos x="52" y="62"/>
                </a:cxn>
                <a:cxn ang="0">
                  <a:pos x="50" y="61"/>
                </a:cxn>
                <a:cxn ang="0">
                  <a:pos x="46" y="59"/>
                </a:cxn>
                <a:cxn ang="0">
                  <a:pos x="43" y="58"/>
                </a:cxn>
                <a:cxn ang="0">
                  <a:pos x="41" y="56"/>
                </a:cxn>
                <a:cxn ang="0">
                  <a:pos x="40" y="52"/>
                </a:cxn>
                <a:cxn ang="0">
                  <a:pos x="38" y="49"/>
                </a:cxn>
                <a:cxn ang="0">
                  <a:pos x="37" y="46"/>
                </a:cxn>
                <a:cxn ang="0">
                  <a:pos x="36" y="42"/>
                </a:cxn>
                <a:cxn ang="0">
                  <a:pos x="35" y="39"/>
                </a:cxn>
                <a:cxn ang="0">
                  <a:pos x="32" y="38"/>
                </a:cxn>
                <a:cxn ang="0">
                  <a:pos x="29" y="36"/>
                </a:cxn>
                <a:cxn ang="0">
                  <a:pos x="25" y="38"/>
                </a:cxn>
                <a:cxn ang="0">
                  <a:pos x="25" y="34"/>
                </a:cxn>
                <a:cxn ang="0">
                  <a:pos x="22" y="33"/>
                </a:cxn>
                <a:cxn ang="0">
                  <a:pos x="19" y="32"/>
                </a:cxn>
                <a:cxn ang="0">
                  <a:pos x="17" y="30"/>
                </a:cxn>
                <a:cxn ang="0">
                  <a:pos x="18" y="27"/>
                </a:cxn>
                <a:cxn ang="0">
                  <a:pos x="14" y="27"/>
                </a:cxn>
                <a:cxn ang="0">
                  <a:pos x="11" y="27"/>
                </a:cxn>
                <a:cxn ang="0">
                  <a:pos x="8" y="28"/>
                </a:cxn>
                <a:cxn ang="0">
                  <a:pos x="5" y="29"/>
                </a:cxn>
                <a:cxn ang="0">
                  <a:pos x="0" y="27"/>
                </a:cxn>
                <a:cxn ang="0">
                  <a:pos x="3" y="26"/>
                </a:cxn>
                <a:cxn ang="0">
                  <a:pos x="6" y="23"/>
                </a:cxn>
                <a:cxn ang="0">
                  <a:pos x="10" y="22"/>
                </a:cxn>
                <a:cxn ang="0">
                  <a:pos x="11" y="20"/>
                </a:cxn>
                <a:cxn ang="0">
                  <a:pos x="13" y="18"/>
                </a:cxn>
                <a:cxn ang="0">
                  <a:pos x="15" y="15"/>
                </a:cxn>
                <a:cxn ang="0">
                  <a:pos x="18" y="14"/>
                </a:cxn>
                <a:cxn ang="0">
                  <a:pos x="21" y="11"/>
                </a:cxn>
                <a:cxn ang="0">
                  <a:pos x="23" y="9"/>
                </a:cxn>
                <a:cxn ang="0">
                  <a:pos x="24" y="6"/>
                </a:cxn>
                <a:cxn ang="0">
                  <a:pos x="27" y="4"/>
                </a:cxn>
                <a:cxn ang="0">
                  <a:pos x="30" y="4"/>
                </a:cxn>
                <a:cxn ang="0">
                  <a:pos x="32" y="6"/>
                </a:cxn>
                <a:cxn ang="0">
                  <a:pos x="35" y="4"/>
                </a:cxn>
                <a:cxn ang="0">
                  <a:pos x="35" y="1"/>
                </a:cxn>
              </a:cxnLst>
              <a:rect l="0" t="0" r="r" b="b"/>
              <a:pathLst>
                <a:path w="81" h="87">
                  <a:moveTo>
                    <a:pt x="81" y="65"/>
                  </a:moveTo>
                  <a:lnTo>
                    <a:pt x="81" y="65"/>
                  </a:lnTo>
                  <a:lnTo>
                    <a:pt x="81" y="66"/>
                  </a:lnTo>
                  <a:lnTo>
                    <a:pt x="80" y="66"/>
                  </a:lnTo>
                  <a:lnTo>
                    <a:pt x="80" y="66"/>
                  </a:lnTo>
                  <a:lnTo>
                    <a:pt x="80" y="67"/>
                  </a:lnTo>
                  <a:lnTo>
                    <a:pt x="80" y="67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80" y="69"/>
                  </a:lnTo>
                  <a:lnTo>
                    <a:pt x="80" y="69"/>
                  </a:lnTo>
                  <a:lnTo>
                    <a:pt x="80" y="69"/>
                  </a:lnTo>
                  <a:lnTo>
                    <a:pt x="80" y="70"/>
                  </a:lnTo>
                  <a:lnTo>
                    <a:pt x="80" y="70"/>
                  </a:lnTo>
                  <a:lnTo>
                    <a:pt x="80" y="70"/>
                  </a:lnTo>
                  <a:lnTo>
                    <a:pt x="80" y="71"/>
                  </a:lnTo>
                  <a:lnTo>
                    <a:pt x="80" y="71"/>
                  </a:lnTo>
                  <a:lnTo>
                    <a:pt x="79" y="71"/>
                  </a:lnTo>
                  <a:lnTo>
                    <a:pt x="79" y="72"/>
                  </a:lnTo>
                  <a:lnTo>
                    <a:pt x="79" y="72"/>
                  </a:lnTo>
                  <a:lnTo>
                    <a:pt x="79" y="72"/>
                  </a:lnTo>
                  <a:lnTo>
                    <a:pt x="78" y="73"/>
                  </a:lnTo>
                  <a:lnTo>
                    <a:pt x="78" y="73"/>
                  </a:lnTo>
                  <a:lnTo>
                    <a:pt x="78" y="73"/>
                  </a:lnTo>
                  <a:lnTo>
                    <a:pt x="78" y="74"/>
                  </a:lnTo>
                  <a:lnTo>
                    <a:pt x="78" y="74"/>
                  </a:lnTo>
                  <a:lnTo>
                    <a:pt x="78" y="74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8" y="77"/>
                  </a:lnTo>
                  <a:lnTo>
                    <a:pt x="78" y="77"/>
                  </a:lnTo>
                  <a:lnTo>
                    <a:pt x="78" y="77"/>
                  </a:lnTo>
                  <a:lnTo>
                    <a:pt x="77" y="78"/>
                  </a:lnTo>
                  <a:lnTo>
                    <a:pt x="77" y="78"/>
                  </a:lnTo>
                  <a:lnTo>
                    <a:pt x="76" y="79"/>
                  </a:lnTo>
                  <a:lnTo>
                    <a:pt x="76" y="79"/>
                  </a:lnTo>
                  <a:lnTo>
                    <a:pt x="75" y="79"/>
                  </a:lnTo>
                  <a:lnTo>
                    <a:pt x="75" y="79"/>
                  </a:lnTo>
                  <a:lnTo>
                    <a:pt x="75" y="79"/>
                  </a:lnTo>
                  <a:lnTo>
                    <a:pt x="74" y="79"/>
                  </a:lnTo>
                  <a:lnTo>
                    <a:pt x="74" y="79"/>
                  </a:lnTo>
                  <a:lnTo>
                    <a:pt x="73" y="79"/>
                  </a:lnTo>
                  <a:lnTo>
                    <a:pt x="73" y="79"/>
                  </a:lnTo>
                  <a:lnTo>
                    <a:pt x="73" y="78"/>
                  </a:lnTo>
                  <a:lnTo>
                    <a:pt x="72" y="78"/>
                  </a:lnTo>
                  <a:lnTo>
                    <a:pt x="72" y="77"/>
                  </a:lnTo>
                  <a:lnTo>
                    <a:pt x="71" y="77"/>
                  </a:lnTo>
                  <a:lnTo>
                    <a:pt x="71" y="77"/>
                  </a:lnTo>
                  <a:lnTo>
                    <a:pt x="71" y="77"/>
                  </a:lnTo>
                  <a:lnTo>
                    <a:pt x="71" y="77"/>
                  </a:lnTo>
                  <a:lnTo>
                    <a:pt x="71" y="77"/>
                  </a:lnTo>
                  <a:lnTo>
                    <a:pt x="70" y="77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70" y="79"/>
                  </a:lnTo>
                  <a:lnTo>
                    <a:pt x="69" y="79"/>
                  </a:lnTo>
                  <a:lnTo>
                    <a:pt x="69" y="79"/>
                  </a:lnTo>
                  <a:lnTo>
                    <a:pt x="69" y="80"/>
                  </a:lnTo>
                  <a:lnTo>
                    <a:pt x="69" y="80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1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7" y="82"/>
                  </a:lnTo>
                  <a:lnTo>
                    <a:pt x="67" y="82"/>
                  </a:lnTo>
                  <a:lnTo>
                    <a:pt x="66" y="82"/>
                  </a:lnTo>
                  <a:lnTo>
                    <a:pt x="66" y="82"/>
                  </a:lnTo>
                  <a:lnTo>
                    <a:pt x="66" y="82"/>
                  </a:lnTo>
                  <a:lnTo>
                    <a:pt x="66" y="82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3" y="82"/>
                  </a:lnTo>
                  <a:lnTo>
                    <a:pt x="63" y="82"/>
                  </a:lnTo>
                  <a:lnTo>
                    <a:pt x="62" y="82"/>
                  </a:lnTo>
                  <a:lnTo>
                    <a:pt x="62" y="82"/>
                  </a:lnTo>
                  <a:lnTo>
                    <a:pt x="62" y="82"/>
                  </a:lnTo>
                  <a:lnTo>
                    <a:pt x="62" y="83"/>
                  </a:lnTo>
                  <a:lnTo>
                    <a:pt x="62" y="83"/>
                  </a:lnTo>
                  <a:lnTo>
                    <a:pt x="62" y="84"/>
                  </a:lnTo>
                  <a:lnTo>
                    <a:pt x="62" y="84"/>
                  </a:lnTo>
                  <a:lnTo>
                    <a:pt x="62" y="84"/>
                  </a:lnTo>
                  <a:lnTo>
                    <a:pt x="61" y="85"/>
                  </a:lnTo>
                  <a:lnTo>
                    <a:pt x="61" y="85"/>
                  </a:lnTo>
                  <a:lnTo>
                    <a:pt x="61" y="85"/>
                  </a:lnTo>
                  <a:lnTo>
                    <a:pt x="61" y="86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59" y="86"/>
                  </a:lnTo>
                  <a:lnTo>
                    <a:pt x="59" y="86"/>
                  </a:lnTo>
                  <a:lnTo>
                    <a:pt x="58" y="86"/>
                  </a:lnTo>
                  <a:lnTo>
                    <a:pt x="58" y="86"/>
                  </a:lnTo>
                  <a:lnTo>
                    <a:pt x="57" y="86"/>
                  </a:lnTo>
                  <a:lnTo>
                    <a:pt x="57" y="86"/>
                  </a:lnTo>
                  <a:lnTo>
                    <a:pt x="57" y="86"/>
                  </a:lnTo>
                  <a:lnTo>
                    <a:pt x="57" y="87"/>
                  </a:lnTo>
                  <a:lnTo>
                    <a:pt x="57" y="87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5" y="87"/>
                  </a:lnTo>
                  <a:lnTo>
                    <a:pt x="55" y="87"/>
                  </a:lnTo>
                  <a:lnTo>
                    <a:pt x="55" y="87"/>
                  </a:lnTo>
                  <a:lnTo>
                    <a:pt x="54" y="87"/>
                  </a:lnTo>
                  <a:lnTo>
                    <a:pt x="54" y="87"/>
                  </a:lnTo>
                  <a:lnTo>
                    <a:pt x="54" y="87"/>
                  </a:lnTo>
                  <a:lnTo>
                    <a:pt x="53" y="86"/>
                  </a:lnTo>
                  <a:lnTo>
                    <a:pt x="53" y="86"/>
                  </a:lnTo>
                  <a:lnTo>
                    <a:pt x="53" y="86"/>
                  </a:lnTo>
                  <a:lnTo>
                    <a:pt x="52" y="86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1" y="86"/>
                  </a:lnTo>
                  <a:lnTo>
                    <a:pt x="50" y="86"/>
                  </a:lnTo>
                  <a:lnTo>
                    <a:pt x="50" y="86"/>
                  </a:lnTo>
                  <a:lnTo>
                    <a:pt x="50" y="85"/>
                  </a:lnTo>
                  <a:lnTo>
                    <a:pt x="49" y="85"/>
                  </a:lnTo>
                  <a:lnTo>
                    <a:pt x="49" y="85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7" y="84"/>
                  </a:lnTo>
                  <a:lnTo>
                    <a:pt x="47" y="84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5" y="85"/>
                  </a:lnTo>
                  <a:lnTo>
                    <a:pt x="45" y="85"/>
                  </a:lnTo>
                  <a:lnTo>
                    <a:pt x="44" y="85"/>
                  </a:lnTo>
                  <a:lnTo>
                    <a:pt x="45" y="84"/>
                  </a:lnTo>
                  <a:lnTo>
                    <a:pt x="45" y="84"/>
                  </a:lnTo>
                  <a:lnTo>
                    <a:pt x="45" y="83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82"/>
                  </a:lnTo>
                  <a:lnTo>
                    <a:pt x="45" y="82"/>
                  </a:lnTo>
                  <a:lnTo>
                    <a:pt x="46" y="82"/>
                  </a:lnTo>
                  <a:lnTo>
                    <a:pt x="46" y="82"/>
                  </a:lnTo>
                  <a:lnTo>
                    <a:pt x="46" y="81"/>
                  </a:lnTo>
                  <a:lnTo>
                    <a:pt x="46" y="81"/>
                  </a:lnTo>
                  <a:lnTo>
                    <a:pt x="46" y="81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6" y="79"/>
                  </a:lnTo>
                  <a:lnTo>
                    <a:pt x="46" y="79"/>
                  </a:lnTo>
                  <a:lnTo>
                    <a:pt x="46" y="78"/>
                  </a:lnTo>
                  <a:lnTo>
                    <a:pt x="47" y="78"/>
                  </a:lnTo>
                  <a:lnTo>
                    <a:pt x="47" y="77"/>
                  </a:lnTo>
                  <a:lnTo>
                    <a:pt x="47" y="77"/>
                  </a:lnTo>
                  <a:lnTo>
                    <a:pt x="47" y="77"/>
                  </a:lnTo>
                  <a:lnTo>
                    <a:pt x="47" y="76"/>
                  </a:lnTo>
                  <a:lnTo>
                    <a:pt x="47" y="76"/>
                  </a:lnTo>
                  <a:lnTo>
                    <a:pt x="47" y="75"/>
                  </a:lnTo>
                  <a:lnTo>
                    <a:pt x="46" y="75"/>
                  </a:lnTo>
                  <a:lnTo>
                    <a:pt x="46" y="75"/>
                  </a:lnTo>
                  <a:lnTo>
                    <a:pt x="46" y="75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6" y="73"/>
                  </a:lnTo>
                  <a:lnTo>
                    <a:pt x="46" y="73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8" y="73"/>
                  </a:lnTo>
                  <a:lnTo>
                    <a:pt x="48" y="73"/>
                  </a:lnTo>
                  <a:lnTo>
                    <a:pt x="48" y="73"/>
                  </a:lnTo>
                  <a:lnTo>
                    <a:pt x="49" y="73"/>
                  </a:lnTo>
                  <a:lnTo>
                    <a:pt x="49" y="73"/>
                  </a:lnTo>
                  <a:lnTo>
                    <a:pt x="49" y="73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1" y="71"/>
                  </a:lnTo>
                  <a:lnTo>
                    <a:pt x="51" y="71"/>
                  </a:lnTo>
                  <a:lnTo>
                    <a:pt x="51" y="71"/>
                  </a:lnTo>
                  <a:lnTo>
                    <a:pt x="51" y="71"/>
                  </a:lnTo>
                  <a:lnTo>
                    <a:pt x="51" y="70"/>
                  </a:lnTo>
                  <a:lnTo>
                    <a:pt x="51" y="70"/>
                  </a:lnTo>
                  <a:lnTo>
                    <a:pt x="51" y="70"/>
                  </a:lnTo>
                  <a:lnTo>
                    <a:pt x="51" y="70"/>
                  </a:lnTo>
                  <a:lnTo>
                    <a:pt x="51" y="69"/>
                  </a:lnTo>
                  <a:lnTo>
                    <a:pt x="51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51" y="68"/>
                  </a:lnTo>
                  <a:lnTo>
                    <a:pt x="51" y="67"/>
                  </a:lnTo>
                  <a:lnTo>
                    <a:pt x="51" y="67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1" y="65"/>
                  </a:lnTo>
                  <a:lnTo>
                    <a:pt x="51" y="65"/>
                  </a:lnTo>
                  <a:lnTo>
                    <a:pt x="52" y="65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62"/>
                  </a:lnTo>
                  <a:lnTo>
                    <a:pt x="52" y="62"/>
                  </a:lnTo>
                  <a:lnTo>
                    <a:pt x="52" y="62"/>
                  </a:lnTo>
                  <a:lnTo>
                    <a:pt x="52" y="62"/>
                  </a:lnTo>
                  <a:lnTo>
                    <a:pt x="51" y="62"/>
                  </a:lnTo>
                  <a:lnTo>
                    <a:pt x="51" y="61"/>
                  </a:lnTo>
                  <a:lnTo>
                    <a:pt x="51" y="61"/>
                  </a:lnTo>
                  <a:lnTo>
                    <a:pt x="51" y="61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1" y="61"/>
                  </a:lnTo>
                  <a:lnTo>
                    <a:pt x="50" y="61"/>
                  </a:lnTo>
                  <a:lnTo>
                    <a:pt x="50" y="61"/>
                  </a:lnTo>
                  <a:lnTo>
                    <a:pt x="49" y="61"/>
                  </a:lnTo>
                  <a:lnTo>
                    <a:pt x="49" y="61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7" y="60"/>
                  </a:lnTo>
                  <a:lnTo>
                    <a:pt x="47" y="59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46" y="58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5" y="58"/>
                  </a:lnTo>
                  <a:lnTo>
                    <a:pt x="44" y="58"/>
                  </a:lnTo>
                  <a:lnTo>
                    <a:pt x="44" y="57"/>
                  </a:lnTo>
                  <a:lnTo>
                    <a:pt x="44" y="58"/>
                  </a:lnTo>
                  <a:lnTo>
                    <a:pt x="43" y="58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2" y="57"/>
                  </a:lnTo>
                  <a:lnTo>
                    <a:pt x="42" y="57"/>
                  </a:lnTo>
                  <a:lnTo>
                    <a:pt x="41" y="57"/>
                  </a:lnTo>
                  <a:lnTo>
                    <a:pt x="41" y="57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0" y="55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0" y="53"/>
                  </a:lnTo>
                  <a:lnTo>
                    <a:pt x="40" y="53"/>
                  </a:lnTo>
                  <a:lnTo>
                    <a:pt x="40" y="53"/>
                  </a:lnTo>
                  <a:lnTo>
                    <a:pt x="40" y="53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1"/>
                  </a:lnTo>
                  <a:lnTo>
                    <a:pt x="39" y="51"/>
                  </a:lnTo>
                  <a:lnTo>
                    <a:pt x="39" y="51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39" y="49"/>
                  </a:lnTo>
                  <a:lnTo>
                    <a:pt x="39" y="49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8" y="47"/>
                  </a:lnTo>
                  <a:lnTo>
                    <a:pt x="38" y="47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7" y="46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5" y="42"/>
                  </a:lnTo>
                  <a:lnTo>
                    <a:pt x="35" y="42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4" y="39"/>
                  </a:lnTo>
                  <a:lnTo>
                    <a:pt x="34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2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7" y="36"/>
                  </a:lnTo>
                  <a:lnTo>
                    <a:pt x="27" y="37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6" y="38"/>
                  </a:lnTo>
                  <a:lnTo>
                    <a:pt x="25" y="38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5" y="33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8" y="31"/>
                  </a:lnTo>
                  <a:lnTo>
                    <a:pt x="19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8" y="29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8" y="24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9" y="23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1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48" name="Freeform 259"/>
            <p:cNvSpPr>
              <a:spLocks/>
            </p:cNvSpPr>
            <p:nvPr>
              <p:custDataLst>
                <p:tags r:id="rId403"/>
              </p:custDataLst>
            </p:nvPr>
          </p:nvSpPr>
          <p:spPr bwMode="auto">
            <a:xfrm>
              <a:off x="7448804" y="2384595"/>
              <a:ext cx="299275" cy="101715"/>
            </a:xfrm>
            <a:custGeom>
              <a:avLst/>
              <a:gdLst/>
              <a:ahLst/>
              <a:cxnLst>
                <a:cxn ang="0">
                  <a:pos x="153" y="40"/>
                </a:cxn>
                <a:cxn ang="0">
                  <a:pos x="150" y="36"/>
                </a:cxn>
                <a:cxn ang="0">
                  <a:pos x="146" y="38"/>
                </a:cxn>
                <a:cxn ang="0">
                  <a:pos x="143" y="40"/>
                </a:cxn>
                <a:cxn ang="0">
                  <a:pos x="140" y="38"/>
                </a:cxn>
                <a:cxn ang="0">
                  <a:pos x="136" y="35"/>
                </a:cxn>
                <a:cxn ang="0">
                  <a:pos x="136" y="31"/>
                </a:cxn>
                <a:cxn ang="0">
                  <a:pos x="139" y="28"/>
                </a:cxn>
                <a:cxn ang="0">
                  <a:pos x="137" y="25"/>
                </a:cxn>
                <a:cxn ang="0">
                  <a:pos x="134" y="23"/>
                </a:cxn>
                <a:cxn ang="0">
                  <a:pos x="130" y="25"/>
                </a:cxn>
                <a:cxn ang="0">
                  <a:pos x="129" y="30"/>
                </a:cxn>
                <a:cxn ang="0">
                  <a:pos x="128" y="35"/>
                </a:cxn>
                <a:cxn ang="0">
                  <a:pos x="123" y="34"/>
                </a:cxn>
                <a:cxn ang="0">
                  <a:pos x="122" y="30"/>
                </a:cxn>
                <a:cxn ang="0">
                  <a:pos x="121" y="26"/>
                </a:cxn>
                <a:cxn ang="0">
                  <a:pos x="117" y="23"/>
                </a:cxn>
                <a:cxn ang="0">
                  <a:pos x="115" y="21"/>
                </a:cxn>
                <a:cxn ang="0">
                  <a:pos x="110" y="20"/>
                </a:cxn>
                <a:cxn ang="0">
                  <a:pos x="106" y="21"/>
                </a:cxn>
                <a:cxn ang="0">
                  <a:pos x="101" y="21"/>
                </a:cxn>
                <a:cxn ang="0">
                  <a:pos x="99" y="18"/>
                </a:cxn>
                <a:cxn ang="0">
                  <a:pos x="96" y="16"/>
                </a:cxn>
                <a:cxn ang="0">
                  <a:pos x="92" y="15"/>
                </a:cxn>
                <a:cxn ang="0">
                  <a:pos x="88" y="14"/>
                </a:cxn>
                <a:cxn ang="0">
                  <a:pos x="85" y="13"/>
                </a:cxn>
                <a:cxn ang="0">
                  <a:pos x="81" y="14"/>
                </a:cxn>
                <a:cxn ang="0">
                  <a:pos x="80" y="10"/>
                </a:cxn>
                <a:cxn ang="0">
                  <a:pos x="79" y="7"/>
                </a:cxn>
                <a:cxn ang="0">
                  <a:pos x="77" y="4"/>
                </a:cxn>
                <a:cxn ang="0">
                  <a:pos x="74" y="2"/>
                </a:cxn>
                <a:cxn ang="0">
                  <a:pos x="71" y="0"/>
                </a:cxn>
                <a:cxn ang="0">
                  <a:pos x="67" y="1"/>
                </a:cxn>
                <a:cxn ang="0">
                  <a:pos x="64" y="3"/>
                </a:cxn>
                <a:cxn ang="0">
                  <a:pos x="62" y="5"/>
                </a:cxn>
                <a:cxn ang="0">
                  <a:pos x="58" y="7"/>
                </a:cxn>
                <a:cxn ang="0">
                  <a:pos x="55" y="8"/>
                </a:cxn>
                <a:cxn ang="0">
                  <a:pos x="52" y="10"/>
                </a:cxn>
                <a:cxn ang="0">
                  <a:pos x="48" y="10"/>
                </a:cxn>
                <a:cxn ang="0">
                  <a:pos x="46" y="13"/>
                </a:cxn>
                <a:cxn ang="0">
                  <a:pos x="48" y="16"/>
                </a:cxn>
                <a:cxn ang="0">
                  <a:pos x="48" y="20"/>
                </a:cxn>
                <a:cxn ang="0">
                  <a:pos x="45" y="21"/>
                </a:cxn>
                <a:cxn ang="0">
                  <a:pos x="41" y="21"/>
                </a:cxn>
                <a:cxn ang="0">
                  <a:pos x="37" y="22"/>
                </a:cxn>
                <a:cxn ang="0">
                  <a:pos x="33" y="23"/>
                </a:cxn>
                <a:cxn ang="0">
                  <a:pos x="30" y="26"/>
                </a:cxn>
                <a:cxn ang="0">
                  <a:pos x="32" y="30"/>
                </a:cxn>
                <a:cxn ang="0">
                  <a:pos x="31" y="34"/>
                </a:cxn>
                <a:cxn ang="0">
                  <a:pos x="29" y="36"/>
                </a:cxn>
                <a:cxn ang="0">
                  <a:pos x="27" y="39"/>
                </a:cxn>
                <a:cxn ang="0">
                  <a:pos x="24" y="41"/>
                </a:cxn>
                <a:cxn ang="0">
                  <a:pos x="19" y="42"/>
                </a:cxn>
                <a:cxn ang="0">
                  <a:pos x="16" y="43"/>
                </a:cxn>
                <a:cxn ang="0">
                  <a:pos x="13" y="45"/>
                </a:cxn>
                <a:cxn ang="0">
                  <a:pos x="9" y="43"/>
                </a:cxn>
                <a:cxn ang="0">
                  <a:pos x="5" y="41"/>
                </a:cxn>
                <a:cxn ang="0">
                  <a:pos x="2" y="44"/>
                </a:cxn>
                <a:cxn ang="0">
                  <a:pos x="0" y="48"/>
                </a:cxn>
              </a:cxnLst>
              <a:rect l="0" t="0" r="r" b="b"/>
              <a:pathLst>
                <a:path w="153" h="52">
                  <a:moveTo>
                    <a:pt x="150" y="42"/>
                  </a:moveTo>
                  <a:lnTo>
                    <a:pt x="150" y="42"/>
                  </a:lnTo>
                  <a:lnTo>
                    <a:pt x="151" y="42"/>
                  </a:lnTo>
                  <a:lnTo>
                    <a:pt x="151" y="42"/>
                  </a:lnTo>
                  <a:lnTo>
                    <a:pt x="151" y="42"/>
                  </a:lnTo>
                  <a:lnTo>
                    <a:pt x="152" y="42"/>
                  </a:lnTo>
                  <a:lnTo>
                    <a:pt x="152" y="41"/>
                  </a:lnTo>
                  <a:lnTo>
                    <a:pt x="152" y="41"/>
                  </a:lnTo>
                  <a:lnTo>
                    <a:pt x="153" y="40"/>
                  </a:lnTo>
                  <a:lnTo>
                    <a:pt x="153" y="40"/>
                  </a:lnTo>
                  <a:lnTo>
                    <a:pt x="153" y="40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52" y="38"/>
                  </a:lnTo>
                  <a:lnTo>
                    <a:pt x="152" y="38"/>
                  </a:lnTo>
                  <a:lnTo>
                    <a:pt x="152" y="38"/>
                  </a:lnTo>
                  <a:lnTo>
                    <a:pt x="151" y="37"/>
                  </a:lnTo>
                  <a:lnTo>
                    <a:pt x="151" y="37"/>
                  </a:lnTo>
                  <a:lnTo>
                    <a:pt x="150" y="36"/>
                  </a:lnTo>
                  <a:lnTo>
                    <a:pt x="150" y="36"/>
                  </a:lnTo>
                  <a:lnTo>
                    <a:pt x="149" y="36"/>
                  </a:lnTo>
                  <a:lnTo>
                    <a:pt x="149" y="36"/>
                  </a:lnTo>
                  <a:lnTo>
                    <a:pt x="148" y="36"/>
                  </a:lnTo>
                  <a:lnTo>
                    <a:pt x="148" y="36"/>
                  </a:lnTo>
                  <a:lnTo>
                    <a:pt x="148" y="37"/>
                  </a:lnTo>
                  <a:lnTo>
                    <a:pt x="147" y="37"/>
                  </a:lnTo>
                  <a:lnTo>
                    <a:pt x="147" y="37"/>
                  </a:lnTo>
                  <a:lnTo>
                    <a:pt x="147" y="37"/>
                  </a:lnTo>
                  <a:lnTo>
                    <a:pt x="147" y="38"/>
                  </a:lnTo>
                  <a:lnTo>
                    <a:pt x="146" y="38"/>
                  </a:lnTo>
                  <a:lnTo>
                    <a:pt x="146" y="38"/>
                  </a:lnTo>
                  <a:lnTo>
                    <a:pt x="145" y="38"/>
                  </a:lnTo>
                  <a:lnTo>
                    <a:pt x="145" y="39"/>
                  </a:lnTo>
                  <a:lnTo>
                    <a:pt x="145" y="39"/>
                  </a:lnTo>
                  <a:lnTo>
                    <a:pt x="145" y="39"/>
                  </a:lnTo>
                  <a:lnTo>
                    <a:pt x="145" y="39"/>
                  </a:lnTo>
                  <a:lnTo>
                    <a:pt x="145" y="40"/>
                  </a:lnTo>
                  <a:lnTo>
                    <a:pt x="144" y="40"/>
                  </a:lnTo>
                  <a:lnTo>
                    <a:pt x="144" y="40"/>
                  </a:lnTo>
                  <a:lnTo>
                    <a:pt x="143" y="40"/>
                  </a:lnTo>
                  <a:lnTo>
                    <a:pt x="143" y="40"/>
                  </a:lnTo>
                  <a:lnTo>
                    <a:pt x="143" y="40"/>
                  </a:lnTo>
                  <a:lnTo>
                    <a:pt x="142" y="40"/>
                  </a:lnTo>
                  <a:lnTo>
                    <a:pt x="142" y="39"/>
                  </a:lnTo>
                  <a:lnTo>
                    <a:pt x="141" y="39"/>
                  </a:lnTo>
                  <a:lnTo>
                    <a:pt x="141" y="39"/>
                  </a:lnTo>
                  <a:lnTo>
                    <a:pt x="141" y="39"/>
                  </a:lnTo>
                  <a:lnTo>
                    <a:pt x="141" y="39"/>
                  </a:lnTo>
                  <a:lnTo>
                    <a:pt x="140" y="38"/>
                  </a:lnTo>
                  <a:lnTo>
                    <a:pt x="140" y="38"/>
                  </a:lnTo>
                  <a:lnTo>
                    <a:pt x="140" y="38"/>
                  </a:lnTo>
                  <a:lnTo>
                    <a:pt x="139" y="38"/>
                  </a:lnTo>
                  <a:lnTo>
                    <a:pt x="139" y="38"/>
                  </a:lnTo>
                  <a:lnTo>
                    <a:pt x="138" y="37"/>
                  </a:lnTo>
                  <a:lnTo>
                    <a:pt x="138" y="37"/>
                  </a:lnTo>
                  <a:lnTo>
                    <a:pt x="138" y="36"/>
                  </a:lnTo>
                  <a:lnTo>
                    <a:pt x="137" y="36"/>
                  </a:lnTo>
                  <a:lnTo>
                    <a:pt x="137" y="36"/>
                  </a:lnTo>
                  <a:lnTo>
                    <a:pt x="136" y="35"/>
                  </a:lnTo>
                  <a:lnTo>
                    <a:pt x="136" y="35"/>
                  </a:lnTo>
                  <a:lnTo>
                    <a:pt x="136" y="34"/>
                  </a:lnTo>
                  <a:lnTo>
                    <a:pt x="136" y="34"/>
                  </a:lnTo>
                  <a:lnTo>
                    <a:pt x="136" y="33"/>
                  </a:lnTo>
                  <a:lnTo>
                    <a:pt x="135" y="33"/>
                  </a:lnTo>
                  <a:lnTo>
                    <a:pt x="135" y="33"/>
                  </a:lnTo>
                  <a:lnTo>
                    <a:pt x="135" y="32"/>
                  </a:lnTo>
                  <a:lnTo>
                    <a:pt x="135" y="32"/>
                  </a:lnTo>
                  <a:lnTo>
                    <a:pt x="136" y="31"/>
                  </a:lnTo>
                  <a:lnTo>
                    <a:pt x="136" y="31"/>
                  </a:lnTo>
                  <a:lnTo>
                    <a:pt x="136" y="31"/>
                  </a:lnTo>
                  <a:lnTo>
                    <a:pt x="136" y="30"/>
                  </a:lnTo>
                  <a:lnTo>
                    <a:pt x="137" y="30"/>
                  </a:lnTo>
                  <a:lnTo>
                    <a:pt x="137" y="30"/>
                  </a:lnTo>
                  <a:lnTo>
                    <a:pt x="137" y="30"/>
                  </a:lnTo>
                  <a:lnTo>
                    <a:pt x="138" y="30"/>
                  </a:lnTo>
                  <a:lnTo>
                    <a:pt x="138" y="29"/>
                  </a:lnTo>
                  <a:lnTo>
                    <a:pt x="138" y="29"/>
                  </a:lnTo>
                  <a:lnTo>
                    <a:pt x="138" y="29"/>
                  </a:lnTo>
                  <a:lnTo>
                    <a:pt x="139" y="28"/>
                  </a:lnTo>
                  <a:lnTo>
                    <a:pt x="139" y="28"/>
                  </a:lnTo>
                  <a:lnTo>
                    <a:pt x="139" y="27"/>
                  </a:lnTo>
                  <a:lnTo>
                    <a:pt x="139" y="27"/>
                  </a:lnTo>
                  <a:lnTo>
                    <a:pt x="139" y="26"/>
                  </a:lnTo>
                  <a:lnTo>
                    <a:pt x="139" y="26"/>
                  </a:lnTo>
                  <a:lnTo>
                    <a:pt x="138" y="26"/>
                  </a:lnTo>
                  <a:lnTo>
                    <a:pt x="138" y="25"/>
                  </a:lnTo>
                  <a:lnTo>
                    <a:pt x="138" y="25"/>
                  </a:lnTo>
                  <a:lnTo>
                    <a:pt x="138" y="25"/>
                  </a:lnTo>
                  <a:lnTo>
                    <a:pt x="138" y="25"/>
                  </a:lnTo>
                  <a:lnTo>
                    <a:pt x="137" y="25"/>
                  </a:lnTo>
                  <a:lnTo>
                    <a:pt x="137" y="24"/>
                  </a:lnTo>
                  <a:lnTo>
                    <a:pt x="136" y="24"/>
                  </a:lnTo>
                  <a:lnTo>
                    <a:pt x="136" y="24"/>
                  </a:lnTo>
                  <a:lnTo>
                    <a:pt x="136" y="24"/>
                  </a:lnTo>
                  <a:lnTo>
                    <a:pt x="136" y="23"/>
                  </a:lnTo>
                  <a:lnTo>
                    <a:pt x="135" y="23"/>
                  </a:lnTo>
                  <a:lnTo>
                    <a:pt x="135" y="23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33" y="23"/>
                  </a:lnTo>
                  <a:lnTo>
                    <a:pt x="132" y="23"/>
                  </a:lnTo>
                  <a:lnTo>
                    <a:pt x="132" y="23"/>
                  </a:lnTo>
                  <a:lnTo>
                    <a:pt x="132" y="24"/>
                  </a:lnTo>
                  <a:lnTo>
                    <a:pt x="131" y="24"/>
                  </a:lnTo>
                  <a:lnTo>
                    <a:pt x="131" y="24"/>
                  </a:lnTo>
                  <a:lnTo>
                    <a:pt x="131" y="24"/>
                  </a:lnTo>
                  <a:lnTo>
                    <a:pt x="131" y="25"/>
                  </a:lnTo>
                  <a:lnTo>
                    <a:pt x="130" y="25"/>
                  </a:lnTo>
                  <a:lnTo>
                    <a:pt x="130" y="25"/>
                  </a:lnTo>
                  <a:lnTo>
                    <a:pt x="130" y="25"/>
                  </a:lnTo>
                  <a:lnTo>
                    <a:pt x="130" y="26"/>
                  </a:lnTo>
                  <a:lnTo>
                    <a:pt x="129" y="26"/>
                  </a:lnTo>
                  <a:lnTo>
                    <a:pt x="129" y="27"/>
                  </a:lnTo>
                  <a:lnTo>
                    <a:pt x="129" y="27"/>
                  </a:lnTo>
                  <a:lnTo>
                    <a:pt x="129" y="27"/>
                  </a:lnTo>
                  <a:lnTo>
                    <a:pt x="129" y="28"/>
                  </a:lnTo>
                  <a:lnTo>
                    <a:pt x="129" y="28"/>
                  </a:lnTo>
                  <a:lnTo>
                    <a:pt x="129" y="29"/>
                  </a:lnTo>
                  <a:lnTo>
                    <a:pt x="129" y="30"/>
                  </a:lnTo>
                  <a:lnTo>
                    <a:pt x="129" y="31"/>
                  </a:lnTo>
                  <a:lnTo>
                    <a:pt x="129" y="31"/>
                  </a:lnTo>
                  <a:lnTo>
                    <a:pt x="129" y="31"/>
                  </a:lnTo>
                  <a:lnTo>
                    <a:pt x="129" y="33"/>
                  </a:lnTo>
                  <a:lnTo>
                    <a:pt x="129" y="33"/>
                  </a:lnTo>
                  <a:lnTo>
                    <a:pt x="129" y="33"/>
                  </a:lnTo>
                  <a:lnTo>
                    <a:pt x="128" y="33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8" y="35"/>
                  </a:lnTo>
                  <a:lnTo>
                    <a:pt x="127" y="35"/>
                  </a:lnTo>
                  <a:lnTo>
                    <a:pt x="127" y="36"/>
                  </a:lnTo>
                  <a:lnTo>
                    <a:pt x="127" y="36"/>
                  </a:lnTo>
                  <a:lnTo>
                    <a:pt x="126" y="36"/>
                  </a:lnTo>
                  <a:lnTo>
                    <a:pt x="125" y="36"/>
                  </a:lnTo>
                  <a:lnTo>
                    <a:pt x="125" y="36"/>
                  </a:lnTo>
                  <a:lnTo>
                    <a:pt x="125" y="36"/>
                  </a:lnTo>
                  <a:lnTo>
                    <a:pt x="124" y="35"/>
                  </a:lnTo>
                  <a:lnTo>
                    <a:pt x="124" y="35"/>
                  </a:lnTo>
                  <a:lnTo>
                    <a:pt x="123" y="34"/>
                  </a:lnTo>
                  <a:lnTo>
                    <a:pt x="123" y="34"/>
                  </a:lnTo>
                  <a:lnTo>
                    <a:pt x="123" y="33"/>
                  </a:lnTo>
                  <a:lnTo>
                    <a:pt x="123" y="33"/>
                  </a:lnTo>
                  <a:lnTo>
                    <a:pt x="123" y="33"/>
                  </a:lnTo>
                  <a:lnTo>
                    <a:pt x="122" y="32"/>
                  </a:lnTo>
                  <a:lnTo>
                    <a:pt x="122" y="32"/>
                  </a:lnTo>
                  <a:lnTo>
                    <a:pt x="122" y="31"/>
                  </a:lnTo>
                  <a:lnTo>
                    <a:pt x="122" y="31"/>
                  </a:lnTo>
                  <a:lnTo>
                    <a:pt x="122" y="31"/>
                  </a:lnTo>
                  <a:lnTo>
                    <a:pt x="122" y="30"/>
                  </a:lnTo>
                  <a:lnTo>
                    <a:pt x="122" y="29"/>
                  </a:lnTo>
                  <a:lnTo>
                    <a:pt x="122" y="29"/>
                  </a:lnTo>
                  <a:lnTo>
                    <a:pt x="122" y="29"/>
                  </a:lnTo>
                  <a:lnTo>
                    <a:pt x="122" y="28"/>
                  </a:lnTo>
                  <a:lnTo>
                    <a:pt x="122" y="28"/>
                  </a:lnTo>
                  <a:lnTo>
                    <a:pt x="122" y="27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1" y="26"/>
                  </a:lnTo>
                  <a:lnTo>
                    <a:pt x="121" y="26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19" y="25"/>
                  </a:lnTo>
                  <a:lnTo>
                    <a:pt x="119" y="25"/>
                  </a:lnTo>
                  <a:lnTo>
                    <a:pt x="118" y="25"/>
                  </a:lnTo>
                  <a:lnTo>
                    <a:pt x="118" y="24"/>
                  </a:lnTo>
                  <a:lnTo>
                    <a:pt x="118" y="24"/>
                  </a:lnTo>
                  <a:lnTo>
                    <a:pt x="118" y="24"/>
                  </a:lnTo>
                  <a:lnTo>
                    <a:pt x="117" y="23"/>
                  </a:lnTo>
                  <a:lnTo>
                    <a:pt x="117" y="23"/>
                  </a:lnTo>
                  <a:lnTo>
                    <a:pt x="117" y="23"/>
                  </a:lnTo>
                  <a:lnTo>
                    <a:pt x="116" y="22"/>
                  </a:lnTo>
                  <a:lnTo>
                    <a:pt x="116" y="22"/>
                  </a:lnTo>
                  <a:lnTo>
                    <a:pt x="116" y="22"/>
                  </a:lnTo>
                  <a:lnTo>
                    <a:pt x="116" y="22"/>
                  </a:lnTo>
                  <a:lnTo>
                    <a:pt x="116" y="22"/>
                  </a:lnTo>
                  <a:lnTo>
                    <a:pt x="115" y="22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4" y="21"/>
                  </a:lnTo>
                  <a:lnTo>
                    <a:pt x="114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2" y="20"/>
                  </a:lnTo>
                  <a:lnTo>
                    <a:pt x="111" y="20"/>
                  </a:lnTo>
                  <a:lnTo>
                    <a:pt x="111" y="20"/>
                  </a:lnTo>
                  <a:lnTo>
                    <a:pt x="111" y="20"/>
                  </a:lnTo>
                  <a:lnTo>
                    <a:pt x="110" y="20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8" y="20"/>
                  </a:lnTo>
                  <a:lnTo>
                    <a:pt x="108" y="20"/>
                  </a:lnTo>
                  <a:lnTo>
                    <a:pt x="107" y="20"/>
                  </a:lnTo>
                  <a:lnTo>
                    <a:pt x="107" y="20"/>
                  </a:lnTo>
                  <a:lnTo>
                    <a:pt x="107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21"/>
                  </a:lnTo>
                  <a:lnTo>
                    <a:pt x="105" y="21"/>
                  </a:lnTo>
                  <a:lnTo>
                    <a:pt x="105" y="21"/>
                  </a:lnTo>
                  <a:lnTo>
                    <a:pt x="104" y="21"/>
                  </a:lnTo>
                  <a:lnTo>
                    <a:pt x="104" y="21"/>
                  </a:lnTo>
                  <a:lnTo>
                    <a:pt x="104" y="21"/>
                  </a:lnTo>
                  <a:lnTo>
                    <a:pt x="103" y="21"/>
                  </a:lnTo>
                  <a:lnTo>
                    <a:pt x="103" y="22"/>
                  </a:lnTo>
                  <a:lnTo>
                    <a:pt x="102" y="22"/>
                  </a:lnTo>
                  <a:lnTo>
                    <a:pt x="102" y="21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0" y="21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19"/>
                  </a:lnTo>
                  <a:lnTo>
                    <a:pt x="100" y="19"/>
                  </a:lnTo>
                  <a:lnTo>
                    <a:pt x="100" y="19"/>
                  </a:lnTo>
                  <a:lnTo>
                    <a:pt x="99" y="18"/>
                  </a:lnTo>
                  <a:lnTo>
                    <a:pt x="99" y="18"/>
                  </a:lnTo>
                  <a:lnTo>
                    <a:pt x="99" y="18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8" y="17"/>
                  </a:lnTo>
                  <a:lnTo>
                    <a:pt x="97" y="17"/>
                  </a:lnTo>
                  <a:lnTo>
                    <a:pt x="97" y="17"/>
                  </a:lnTo>
                  <a:lnTo>
                    <a:pt x="97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3" y="16"/>
                  </a:lnTo>
                  <a:lnTo>
                    <a:pt x="93" y="16"/>
                  </a:lnTo>
                  <a:lnTo>
                    <a:pt x="92" y="15"/>
                  </a:lnTo>
                  <a:lnTo>
                    <a:pt x="92" y="15"/>
                  </a:lnTo>
                  <a:lnTo>
                    <a:pt x="91" y="15"/>
                  </a:lnTo>
                  <a:lnTo>
                    <a:pt x="91" y="15"/>
                  </a:lnTo>
                  <a:lnTo>
                    <a:pt x="91" y="15"/>
                  </a:lnTo>
                  <a:lnTo>
                    <a:pt x="91" y="15"/>
                  </a:lnTo>
                  <a:lnTo>
                    <a:pt x="90" y="15"/>
                  </a:lnTo>
                  <a:lnTo>
                    <a:pt x="90" y="15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5" y="13"/>
                  </a:lnTo>
                  <a:lnTo>
                    <a:pt x="85" y="14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80" y="10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0" y="9"/>
                  </a:lnTo>
                  <a:lnTo>
                    <a:pt x="81" y="9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7" y="2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4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1" y="5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7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5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3" y="9"/>
                  </a:lnTo>
                  <a:lnTo>
                    <a:pt x="53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6" y="21"/>
                  </a:lnTo>
                  <a:lnTo>
                    <a:pt x="46" y="21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42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5" y="22"/>
                  </a:lnTo>
                  <a:lnTo>
                    <a:pt x="35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1" y="23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30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2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29" y="36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7" y="42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0" y="45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8" y="43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4" y="42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2" y="45"/>
                  </a:lnTo>
                  <a:lnTo>
                    <a:pt x="1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49" name="Freeform 260"/>
            <p:cNvSpPr>
              <a:spLocks/>
            </p:cNvSpPr>
            <p:nvPr>
              <p:custDataLst>
                <p:tags r:id="rId404"/>
              </p:custDataLst>
            </p:nvPr>
          </p:nvSpPr>
          <p:spPr bwMode="auto">
            <a:xfrm>
              <a:off x="7742210" y="2433499"/>
              <a:ext cx="279715" cy="82154"/>
            </a:xfrm>
            <a:custGeom>
              <a:avLst/>
              <a:gdLst/>
              <a:ahLst/>
              <a:cxnLst>
                <a:cxn ang="0">
                  <a:pos x="141" y="31"/>
                </a:cxn>
                <a:cxn ang="0">
                  <a:pos x="138" y="33"/>
                </a:cxn>
                <a:cxn ang="0">
                  <a:pos x="133" y="35"/>
                </a:cxn>
                <a:cxn ang="0">
                  <a:pos x="129" y="37"/>
                </a:cxn>
                <a:cxn ang="0">
                  <a:pos x="127" y="36"/>
                </a:cxn>
                <a:cxn ang="0">
                  <a:pos x="125" y="34"/>
                </a:cxn>
                <a:cxn ang="0">
                  <a:pos x="121" y="33"/>
                </a:cxn>
                <a:cxn ang="0">
                  <a:pos x="117" y="34"/>
                </a:cxn>
                <a:cxn ang="0">
                  <a:pos x="113" y="34"/>
                </a:cxn>
                <a:cxn ang="0">
                  <a:pos x="110" y="33"/>
                </a:cxn>
                <a:cxn ang="0">
                  <a:pos x="107" y="35"/>
                </a:cxn>
                <a:cxn ang="0">
                  <a:pos x="106" y="38"/>
                </a:cxn>
                <a:cxn ang="0">
                  <a:pos x="106" y="41"/>
                </a:cxn>
                <a:cxn ang="0">
                  <a:pos x="102" y="40"/>
                </a:cxn>
                <a:cxn ang="0">
                  <a:pos x="100" y="37"/>
                </a:cxn>
                <a:cxn ang="0">
                  <a:pos x="97" y="36"/>
                </a:cxn>
                <a:cxn ang="0">
                  <a:pos x="96" y="34"/>
                </a:cxn>
                <a:cxn ang="0">
                  <a:pos x="93" y="31"/>
                </a:cxn>
                <a:cxn ang="0">
                  <a:pos x="90" y="32"/>
                </a:cxn>
                <a:cxn ang="0">
                  <a:pos x="88" y="33"/>
                </a:cxn>
                <a:cxn ang="0">
                  <a:pos x="88" y="30"/>
                </a:cxn>
                <a:cxn ang="0">
                  <a:pos x="84" y="29"/>
                </a:cxn>
                <a:cxn ang="0">
                  <a:pos x="83" y="28"/>
                </a:cxn>
                <a:cxn ang="0">
                  <a:pos x="81" y="25"/>
                </a:cxn>
                <a:cxn ang="0">
                  <a:pos x="78" y="22"/>
                </a:cxn>
                <a:cxn ang="0">
                  <a:pos x="77" y="19"/>
                </a:cxn>
                <a:cxn ang="0">
                  <a:pos x="73" y="17"/>
                </a:cxn>
                <a:cxn ang="0">
                  <a:pos x="69" y="15"/>
                </a:cxn>
                <a:cxn ang="0">
                  <a:pos x="64" y="13"/>
                </a:cxn>
                <a:cxn ang="0">
                  <a:pos x="63" y="10"/>
                </a:cxn>
                <a:cxn ang="0">
                  <a:pos x="60" y="9"/>
                </a:cxn>
                <a:cxn ang="0">
                  <a:pos x="56" y="10"/>
                </a:cxn>
                <a:cxn ang="0">
                  <a:pos x="54" y="11"/>
                </a:cxn>
                <a:cxn ang="0">
                  <a:pos x="52" y="13"/>
                </a:cxn>
                <a:cxn ang="0">
                  <a:pos x="49" y="11"/>
                </a:cxn>
                <a:cxn ang="0">
                  <a:pos x="49" y="10"/>
                </a:cxn>
                <a:cxn ang="0">
                  <a:pos x="47" y="6"/>
                </a:cxn>
                <a:cxn ang="0">
                  <a:pos x="45" y="2"/>
                </a:cxn>
                <a:cxn ang="0">
                  <a:pos x="42" y="0"/>
                </a:cxn>
                <a:cxn ang="0">
                  <a:pos x="39" y="2"/>
                </a:cxn>
                <a:cxn ang="0">
                  <a:pos x="38" y="5"/>
                </a:cxn>
                <a:cxn ang="0">
                  <a:pos x="37" y="10"/>
                </a:cxn>
                <a:cxn ang="0">
                  <a:pos x="34" y="13"/>
                </a:cxn>
                <a:cxn ang="0">
                  <a:pos x="33" y="15"/>
                </a:cxn>
                <a:cxn ang="0">
                  <a:pos x="30" y="17"/>
                </a:cxn>
                <a:cxn ang="0">
                  <a:pos x="28" y="20"/>
                </a:cxn>
                <a:cxn ang="0">
                  <a:pos x="27" y="23"/>
                </a:cxn>
                <a:cxn ang="0">
                  <a:pos x="23" y="24"/>
                </a:cxn>
                <a:cxn ang="0">
                  <a:pos x="20" y="25"/>
                </a:cxn>
                <a:cxn ang="0">
                  <a:pos x="16" y="27"/>
                </a:cxn>
                <a:cxn ang="0">
                  <a:pos x="13" y="30"/>
                </a:cxn>
                <a:cxn ang="0">
                  <a:pos x="12" y="33"/>
                </a:cxn>
                <a:cxn ang="0">
                  <a:pos x="9" y="35"/>
                </a:cxn>
                <a:cxn ang="0">
                  <a:pos x="6" y="36"/>
                </a:cxn>
                <a:cxn ang="0">
                  <a:pos x="5" y="33"/>
                </a:cxn>
                <a:cxn ang="0">
                  <a:pos x="3" y="29"/>
                </a:cxn>
                <a:cxn ang="0">
                  <a:pos x="3" y="26"/>
                </a:cxn>
                <a:cxn ang="0">
                  <a:pos x="1" y="24"/>
                </a:cxn>
                <a:cxn ang="0">
                  <a:pos x="1" y="20"/>
                </a:cxn>
              </a:cxnLst>
              <a:rect l="0" t="0" r="r" b="b"/>
              <a:pathLst>
                <a:path w="143" h="42">
                  <a:moveTo>
                    <a:pt x="143" y="28"/>
                  </a:moveTo>
                  <a:lnTo>
                    <a:pt x="143" y="28"/>
                  </a:lnTo>
                  <a:lnTo>
                    <a:pt x="143" y="29"/>
                  </a:lnTo>
                  <a:lnTo>
                    <a:pt x="143" y="29"/>
                  </a:lnTo>
                  <a:lnTo>
                    <a:pt x="143" y="29"/>
                  </a:lnTo>
                  <a:lnTo>
                    <a:pt x="142" y="29"/>
                  </a:lnTo>
                  <a:lnTo>
                    <a:pt x="142" y="30"/>
                  </a:lnTo>
                  <a:lnTo>
                    <a:pt x="142" y="30"/>
                  </a:lnTo>
                  <a:lnTo>
                    <a:pt x="141" y="30"/>
                  </a:lnTo>
                  <a:lnTo>
                    <a:pt x="141" y="31"/>
                  </a:lnTo>
                  <a:lnTo>
                    <a:pt x="141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39" y="31"/>
                  </a:lnTo>
                  <a:lnTo>
                    <a:pt x="139" y="31"/>
                  </a:lnTo>
                  <a:lnTo>
                    <a:pt x="139" y="32"/>
                  </a:lnTo>
                  <a:lnTo>
                    <a:pt x="138" y="32"/>
                  </a:lnTo>
                  <a:lnTo>
                    <a:pt x="138" y="33"/>
                  </a:lnTo>
                  <a:lnTo>
                    <a:pt x="138" y="33"/>
                  </a:lnTo>
                  <a:lnTo>
                    <a:pt x="137" y="33"/>
                  </a:lnTo>
                  <a:lnTo>
                    <a:pt x="136" y="33"/>
                  </a:lnTo>
                  <a:lnTo>
                    <a:pt x="136" y="34"/>
                  </a:lnTo>
                  <a:lnTo>
                    <a:pt x="136" y="34"/>
                  </a:lnTo>
                  <a:lnTo>
                    <a:pt x="135" y="34"/>
                  </a:lnTo>
                  <a:lnTo>
                    <a:pt x="135" y="34"/>
                  </a:lnTo>
                  <a:lnTo>
                    <a:pt x="134" y="34"/>
                  </a:lnTo>
                  <a:lnTo>
                    <a:pt x="134" y="34"/>
                  </a:lnTo>
                  <a:lnTo>
                    <a:pt x="134" y="35"/>
                  </a:lnTo>
                  <a:lnTo>
                    <a:pt x="133" y="35"/>
                  </a:lnTo>
                  <a:lnTo>
                    <a:pt x="133" y="35"/>
                  </a:lnTo>
                  <a:lnTo>
                    <a:pt x="132" y="35"/>
                  </a:lnTo>
                  <a:lnTo>
                    <a:pt x="131" y="35"/>
                  </a:lnTo>
                  <a:lnTo>
                    <a:pt x="131" y="35"/>
                  </a:lnTo>
                  <a:lnTo>
                    <a:pt x="130" y="35"/>
                  </a:lnTo>
                  <a:lnTo>
                    <a:pt x="130" y="36"/>
                  </a:lnTo>
                  <a:lnTo>
                    <a:pt x="130" y="36"/>
                  </a:lnTo>
                  <a:lnTo>
                    <a:pt x="130" y="37"/>
                  </a:lnTo>
                  <a:lnTo>
                    <a:pt x="130" y="37"/>
                  </a:lnTo>
                  <a:lnTo>
                    <a:pt x="129" y="37"/>
                  </a:lnTo>
                  <a:lnTo>
                    <a:pt x="129" y="37"/>
                  </a:lnTo>
                  <a:lnTo>
                    <a:pt x="129" y="37"/>
                  </a:lnTo>
                  <a:lnTo>
                    <a:pt x="129" y="37"/>
                  </a:lnTo>
                  <a:lnTo>
                    <a:pt x="129" y="37"/>
                  </a:lnTo>
                  <a:lnTo>
                    <a:pt x="128" y="37"/>
                  </a:lnTo>
                  <a:lnTo>
                    <a:pt x="128" y="37"/>
                  </a:lnTo>
                  <a:lnTo>
                    <a:pt x="128" y="37"/>
                  </a:lnTo>
                  <a:lnTo>
                    <a:pt x="128" y="37"/>
                  </a:lnTo>
                  <a:lnTo>
                    <a:pt x="128" y="36"/>
                  </a:lnTo>
                  <a:lnTo>
                    <a:pt x="127" y="36"/>
                  </a:lnTo>
                  <a:lnTo>
                    <a:pt x="127" y="36"/>
                  </a:lnTo>
                  <a:lnTo>
                    <a:pt x="127" y="36"/>
                  </a:lnTo>
                  <a:lnTo>
                    <a:pt x="127" y="36"/>
                  </a:lnTo>
                  <a:lnTo>
                    <a:pt x="126" y="36"/>
                  </a:lnTo>
                  <a:lnTo>
                    <a:pt x="126" y="35"/>
                  </a:lnTo>
                  <a:lnTo>
                    <a:pt x="126" y="35"/>
                  </a:lnTo>
                  <a:lnTo>
                    <a:pt x="126" y="35"/>
                  </a:lnTo>
                  <a:lnTo>
                    <a:pt x="126" y="35"/>
                  </a:lnTo>
                  <a:lnTo>
                    <a:pt x="125" y="35"/>
                  </a:lnTo>
                  <a:lnTo>
                    <a:pt x="125" y="34"/>
                  </a:lnTo>
                  <a:lnTo>
                    <a:pt x="125" y="34"/>
                  </a:lnTo>
                  <a:lnTo>
                    <a:pt x="124" y="34"/>
                  </a:lnTo>
                  <a:lnTo>
                    <a:pt x="124" y="33"/>
                  </a:lnTo>
                  <a:lnTo>
                    <a:pt x="124" y="33"/>
                  </a:lnTo>
                  <a:lnTo>
                    <a:pt x="123" y="33"/>
                  </a:lnTo>
                  <a:lnTo>
                    <a:pt x="123" y="33"/>
                  </a:lnTo>
                  <a:lnTo>
                    <a:pt x="122" y="33"/>
                  </a:lnTo>
                  <a:lnTo>
                    <a:pt x="122" y="33"/>
                  </a:lnTo>
                  <a:lnTo>
                    <a:pt x="121" y="33"/>
                  </a:lnTo>
                  <a:lnTo>
                    <a:pt x="121" y="33"/>
                  </a:lnTo>
                  <a:lnTo>
                    <a:pt x="120" y="33"/>
                  </a:lnTo>
                  <a:lnTo>
                    <a:pt x="120" y="33"/>
                  </a:lnTo>
                  <a:lnTo>
                    <a:pt x="120" y="33"/>
                  </a:lnTo>
                  <a:lnTo>
                    <a:pt x="119" y="33"/>
                  </a:lnTo>
                  <a:lnTo>
                    <a:pt x="119" y="33"/>
                  </a:lnTo>
                  <a:lnTo>
                    <a:pt x="118" y="33"/>
                  </a:lnTo>
                  <a:lnTo>
                    <a:pt x="118" y="33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7" y="34"/>
                  </a:lnTo>
                  <a:lnTo>
                    <a:pt x="117" y="34"/>
                  </a:lnTo>
                  <a:lnTo>
                    <a:pt x="116" y="35"/>
                  </a:lnTo>
                  <a:lnTo>
                    <a:pt x="115" y="35"/>
                  </a:lnTo>
                  <a:lnTo>
                    <a:pt x="115" y="35"/>
                  </a:lnTo>
                  <a:lnTo>
                    <a:pt x="115" y="35"/>
                  </a:lnTo>
                  <a:lnTo>
                    <a:pt x="114" y="34"/>
                  </a:lnTo>
                  <a:lnTo>
                    <a:pt x="114" y="34"/>
                  </a:lnTo>
                  <a:lnTo>
                    <a:pt x="113" y="34"/>
                  </a:lnTo>
                  <a:lnTo>
                    <a:pt x="113" y="34"/>
                  </a:lnTo>
                  <a:lnTo>
                    <a:pt x="113" y="34"/>
                  </a:lnTo>
                  <a:lnTo>
                    <a:pt x="113" y="34"/>
                  </a:lnTo>
                  <a:lnTo>
                    <a:pt x="112" y="33"/>
                  </a:lnTo>
                  <a:lnTo>
                    <a:pt x="112" y="33"/>
                  </a:lnTo>
                  <a:lnTo>
                    <a:pt x="111" y="33"/>
                  </a:lnTo>
                  <a:lnTo>
                    <a:pt x="111" y="33"/>
                  </a:lnTo>
                  <a:lnTo>
                    <a:pt x="111" y="33"/>
                  </a:lnTo>
                  <a:lnTo>
                    <a:pt x="110" y="33"/>
                  </a:lnTo>
                  <a:lnTo>
                    <a:pt x="110" y="33"/>
                  </a:lnTo>
                  <a:lnTo>
                    <a:pt x="110" y="33"/>
                  </a:lnTo>
                  <a:lnTo>
                    <a:pt x="110" y="33"/>
                  </a:lnTo>
                  <a:lnTo>
                    <a:pt x="110" y="33"/>
                  </a:lnTo>
                  <a:lnTo>
                    <a:pt x="109" y="33"/>
                  </a:lnTo>
                  <a:lnTo>
                    <a:pt x="109" y="34"/>
                  </a:lnTo>
                  <a:lnTo>
                    <a:pt x="109" y="34"/>
                  </a:lnTo>
                  <a:lnTo>
                    <a:pt x="108" y="34"/>
                  </a:lnTo>
                  <a:lnTo>
                    <a:pt x="108" y="34"/>
                  </a:lnTo>
                  <a:lnTo>
                    <a:pt x="108" y="34"/>
                  </a:lnTo>
                  <a:lnTo>
                    <a:pt x="107" y="34"/>
                  </a:lnTo>
                  <a:lnTo>
                    <a:pt x="107" y="35"/>
                  </a:lnTo>
                  <a:lnTo>
                    <a:pt x="107" y="35"/>
                  </a:lnTo>
                  <a:lnTo>
                    <a:pt x="107" y="35"/>
                  </a:lnTo>
                  <a:lnTo>
                    <a:pt x="106" y="36"/>
                  </a:lnTo>
                  <a:lnTo>
                    <a:pt x="106" y="36"/>
                  </a:lnTo>
                  <a:lnTo>
                    <a:pt x="106" y="37"/>
                  </a:lnTo>
                  <a:lnTo>
                    <a:pt x="106" y="37"/>
                  </a:lnTo>
                  <a:lnTo>
                    <a:pt x="106" y="37"/>
                  </a:lnTo>
                  <a:lnTo>
                    <a:pt x="106" y="37"/>
                  </a:lnTo>
                  <a:lnTo>
                    <a:pt x="106" y="37"/>
                  </a:lnTo>
                  <a:lnTo>
                    <a:pt x="106" y="38"/>
                  </a:lnTo>
                  <a:lnTo>
                    <a:pt x="106" y="38"/>
                  </a:lnTo>
                  <a:lnTo>
                    <a:pt x="106" y="38"/>
                  </a:lnTo>
                  <a:lnTo>
                    <a:pt x="106" y="39"/>
                  </a:lnTo>
                  <a:lnTo>
                    <a:pt x="106" y="39"/>
                  </a:lnTo>
                  <a:lnTo>
                    <a:pt x="106" y="39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105" y="40"/>
                  </a:lnTo>
                  <a:lnTo>
                    <a:pt x="106" y="40"/>
                  </a:lnTo>
                  <a:lnTo>
                    <a:pt x="106" y="41"/>
                  </a:lnTo>
                  <a:lnTo>
                    <a:pt x="106" y="41"/>
                  </a:lnTo>
                  <a:lnTo>
                    <a:pt x="105" y="41"/>
                  </a:lnTo>
                  <a:lnTo>
                    <a:pt x="105" y="42"/>
                  </a:lnTo>
                  <a:lnTo>
                    <a:pt x="105" y="42"/>
                  </a:lnTo>
                  <a:lnTo>
                    <a:pt x="104" y="42"/>
                  </a:lnTo>
                  <a:lnTo>
                    <a:pt x="104" y="42"/>
                  </a:lnTo>
                  <a:lnTo>
                    <a:pt x="104" y="41"/>
                  </a:lnTo>
                  <a:lnTo>
                    <a:pt x="103" y="41"/>
                  </a:lnTo>
                  <a:lnTo>
                    <a:pt x="103" y="41"/>
                  </a:lnTo>
                  <a:lnTo>
                    <a:pt x="103" y="40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102" y="39"/>
                  </a:lnTo>
                  <a:lnTo>
                    <a:pt x="102" y="39"/>
                  </a:lnTo>
                  <a:lnTo>
                    <a:pt x="101" y="39"/>
                  </a:lnTo>
                  <a:lnTo>
                    <a:pt x="101" y="39"/>
                  </a:lnTo>
                  <a:lnTo>
                    <a:pt x="100" y="39"/>
                  </a:lnTo>
                  <a:lnTo>
                    <a:pt x="100" y="39"/>
                  </a:lnTo>
                  <a:lnTo>
                    <a:pt x="100" y="38"/>
                  </a:lnTo>
                  <a:lnTo>
                    <a:pt x="100" y="38"/>
                  </a:lnTo>
                  <a:lnTo>
                    <a:pt x="100" y="37"/>
                  </a:lnTo>
                  <a:lnTo>
                    <a:pt x="100" y="37"/>
                  </a:lnTo>
                  <a:lnTo>
                    <a:pt x="99" y="37"/>
                  </a:lnTo>
                  <a:lnTo>
                    <a:pt x="99" y="36"/>
                  </a:lnTo>
                  <a:lnTo>
                    <a:pt x="99" y="36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6" y="33"/>
                  </a:lnTo>
                  <a:lnTo>
                    <a:pt x="96" y="33"/>
                  </a:lnTo>
                  <a:lnTo>
                    <a:pt x="96" y="33"/>
                  </a:lnTo>
                  <a:lnTo>
                    <a:pt x="95" y="33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4" y="31"/>
                  </a:lnTo>
                  <a:lnTo>
                    <a:pt x="94" y="31"/>
                  </a:lnTo>
                  <a:lnTo>
                    <a:pt x="94" y="31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1" y="31"/>
                  </a:lnTo>
                  <a:lnTo>
                    <a:pt x="91" y="31"/>
                  </a:lnTo>
                  <a:lnTo>
                    <a:pt x="91" y="32"/>
                  </a:lnTo>
                  <a:lnTo>
                    <a:pt x="90" y="32"/>
                  </a:lnTo>
                  <a:lnTo>
                    <a:pt x="90" y="32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88" y="33"/>
                  </a:lnTo>
                  <a:lnTo>
                    <a:pt x="88" y="33"/>
                  </a:lnTo>
                  <a:lnTo>
                    <a:pt x="88" y="33"/>
                  </a:lnTo>
                  <a:lnTo>
                    <a:pt x="88" y="33"/>
                  </a:lnTo>
                  <a:lnTo>
                    <a:pt x="88" y="33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7" y="29"/>
                  </a:lnTo>
                  <a:lnTo>
                    <a:pt x="87" y="29"/>
                  </a:lnTo>
                  <a:lnTo>
                    <a:pt x="86" y="29"/>
                  </a:lnTo>
                  <a:lnTo>
                    <a:pt x="86" y="29"/>
                  </a:lnTo>
                  <a:lnTo>
                    <a:pt x="86" y="28"/>
                  </a:lnTo>
                  <a:lnTo>
                    <a:pt x="85" y="28"/>
                  </a:lnTo>
                  <a:lnTo>
                    <a:pt x="85" y="29"/>
                  </a:lnTo>
                  <a:lnTo>
                    <a:pt x="85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30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8"/>
                  </a:lnTo>
                  <a:lnTo>
                    <a:pt x="83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1" y="26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79" y="24"/>
                  </a:lnTo>
                  <a:lnTo>
                    <a:pt x="79" y="23"/>
                  </a:lnTo>
                  <a:lnTo>
                    <a:pt x="79" y="23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7" y="21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4" y="17"/>
                  </a:lnTo>
                  <a:lnTo>
                    <a:pt x="74" y="17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68" y="15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7" y="14"/>
                  </a:lnTo>
                  <a:lnTo>
                    <a:pt x="67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5" y="14"/>
                  </a:lnTo>
                  <a:lnTo>
                    <a:pt x="65" y="14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59" y="8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6" y="10"/>
                  </a:lnTo>
                  <a:lnTo>
                    <a:pt x="56" y="9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51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49" y="11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8" y="19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5"/>
                  </a:lnTo>
                  <a:lnTo>
                    <a:pt x="22" y="25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6" y="26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6" y="37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50" name="Freeform 261"/>
            <p:cNvSpPr>
              <a:spLocks/>
            </p:cNvSpPr>
            <p:nvPr>
              <p:custDataLst>
                <p:tags r:id="rId405"/>
              </p:custDataLst>
            </p:nvPr>
          </p:nvSpPr>
          <p:spPr bwMode="auto">
            <a:xfrm>
              <a:off x="8021924" y="2292662"/>
              <a:ext cx="240593" cy="199516"/>
            </a:xfrm>
            <a:custGeom>
              <a:avLst/>
              <a:gdLst/>
              <a:ahLst/>
              <a:cxnLst>
                <a:cxn ang="0">
                  <a:pos x="122" y="3"/>
                </a:cxn>
                <a:cxn ang="0">
                  <a:pos x="122" y="7"/>
                </a:cxn>
                <a:cxn ang="0">
                  <a:pos x="120" y="10"/>
                </a:cxn>
                <a:cxn ang="0">
                  <a:pos x="118" y="14"/>
                </a:cxn>
                <a:cxn ang="0">
                  <a:pos x="116" y="17"/>
                </a:cxn>
                <a:cxn ang="0">
                  <a:pos x="115" y="21"/>
                </a:cxn>
                <a:cxn ang="0">
                  <a:pos x="114" y="25"/>
                </a:cxn>
                <a:cxn ang="0">
                  <a:pos x="113" y="28"/>
                </a:cxn>
                <a:cxn ang="0">
                  <a:pos x="113" y="31"/>
                </a:cxn>
                <a:cxn ang="0">
                  <a:pos x="113" y="34"/>
                </a:cxn>
                <a:cxn ang="0">
                  <a:pos x="113" y="36"/>
                </a:cxn>
                <a:cxn ang="0">
                  <a:pos x="111" y="39"/>
                </a:cxn>
                <a:cxn ang="0">
                  <a:pos x="109" y="43"/>
                </a:cxn>
                <a:cxn ang="0">
                  <a:pos x="109" y="47"/>
                </a:cxn>
                <a:cxn ang="0">
                  <a:pos x="108" y="49"/>
                </a:cxn>
                <a:cxn ang="0">
                  <a:pos x="106" y="52"/>
                </a:cxn>
                <a:cxn ang="0">
                  <a:pos x="104" y="56"/>
                </a:cxn>
                <a:cxn ang="0">
                  <a:pos x="103" y="59"/>
                </a:cxn>
                <a:cxn ang="0">
                  <a:pos x="103" y="61"/>
                </a:cxn>
                <a:cxn ang="0">
                  <a:pos x="102" y="65"/>
                </a:cxn>
                <a:cxn ang="0">
                  <a:pos x="100" y="69"/>
                </a:cxn>
                <a:cxn ang="0">
                  <a:pos x="99" y="74"/>
                </a:cxn>
                <a:cxn ang="0">
                  <a:pos x="97" y="76"/>
                </a:cxn>
                <a:cxn ang="0">
                  <a:pos x="94" y="75"/>
                </a:cxn>
                <a:cxn ang="0">
                  <a:pos x="89" y="74"/>
                </a:cxn>
                <a:cxn ang="0">
                  <a:pos x="86" y="74"/>
                </a:cxn>
                <a:cxn ang="0">
                  <a:pos x="81" y="72"/>
                </a:cxn>
                <a:cxn ang="0">
                  <a:pos x="76" y="71"/>
                </a:cxn>
                <a:cxn ang="0">
                  <a:pos x="74" y="70"/>
                </a:cxn>
                <a:cxn ang="0">
                  <a:pos x="72" y="70"/>
                </a:cxn>
                <a:cxn ang="0">
                  <a:pos x="70" y="69"/>
                </a:cxn>
                <a:cxn ang="0">
                  <a:pos x="66" y="71"/>
                </a:cxn>
                <a:cxn ang="0">
                  <a:pos x="64" y="73"/>
                </a:cxn>
                <a:cxn ang="0">
                  <a:pos x="61" y="74"/>
                </a:cxn>
                <a:cxn ang="0">
                  <a:pos x="58" y="75"/>
                </a:cxn>
                <a:cxn ang="0">
                  <a:pos x="54" y="76"/>
                </a:cxn>
                <a:cxn ang="0">
                  <a:pos x="52" y="76"/>
                </a:cxn>
                <a:cxn ang="0">
                  <a:pos x="51" y="74"/>
                </a:cxn>
                <a:cxn ang="0">
                  <a:pos x="47" y="73"/>
                </a:cxn>
                <a:cxn ang="0">
                  <a:pos x="44" y="73"/>
                </a:cxn>
                <a:cxn ang="0">
                  <a:pos x="41" y="73"/>
                </a:cxn>
                <a:cxn ang="0">
                  <a:pos x="38" y="75"/>
                </a:cxn>
                <a:cxn ang="0">
                  <a:pos x="36" y="76"/>
                </a:cxn>
                <a:cxn ang="0">
                  <a:pos x="32" y="77"/>
                </a:cxn>
                <a:cxn ang="0">
                  <a:pos x="29" y="77"/>
                </a:cxn>
                <a:cxn ang="0">
                  <a:pos x="26" y="80"/>
                </a:cxn>
                <a:cxn ang="0">
                  <a:pos x="24" y="83"/>
                </a:cxn>
                <a:cxn ang="0">
                  <a:pos x="25" y="85"/>
                </a:cxn>
                <a:cxn ang="0">
                  <a:pos x="22" y="87"/>
                </a:cxn>
                <a:cxn ang="0">
                  <a:pos x="18" y="87"/>
                </a:cxn>
                <a:cxn ang="0">
                  <a:pos x="16" y="90"/>
                </a:cxn>
                <a:cxn ang="0">
                  <a:pos x="14" y="91"/>
                </a:cxn>
                <a:cxn ang="0">
                  <a:pos x="14" y="95"/>
                </a:cxn>
                <a:cxn ang="0">
                  <a:pos x="16" y="97"/>
                </a:cxn>
                <a:cxn ang="0">
                  <a:pos x="13" y="98"/>
                </a:cxn>
                <a:cxn ang="0">
                  <a:pos x="11" y="98"/>
                </a:cxn>
                <a:cxn ang="0">
                  <a:pos x="8" y="100"/>
                </a:cxn>
                <a:cxn ang="0">
                  <a:pos x="7" y="100"/>
                </a:cxn>
                <a:cxn ang="0">
                  <a:pos x="3" y="101"/>
                </a:cxn>
              </a:cxnLst>
              <a:rect l="0" t="0" r="r" b="b"/>
              <a:pathLst>
                <a:path w="123" h="102">
                  <a:moveTo>
                    <a:pt x="123" y="0"/>
                  </a:moveTo>
                  <a:lnTo>
                    <a:pt x="123" y="0"/>
                  </a:lnTo>
                  <a:lnTo>
                    <a:pt x="123" y="1"/>
                  </a:lnTo>
                  <a:lnTo>
                    <a:pt x="123" y="1"/>
                  </a:lnTo>
                  <a:lnTo>
                    <a:pt x="123" y="1"/>
                  </a:lnTo>
                  <a:lnTo>
                    <a:pt x="123" y="2"/>
                  </a:lnTo>
                  <a:lnTo>
                    <a:pt x="122" y="2"/>
                  </a:lnTo>
                  <a:lnTo>
                    <a:pt x="123" y="2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5"/>
                  </a:lnTo>
                  <a:lnTo>
                    <a:pt x="122" y="5"/>
                  </a:lnTo>
                  <a:lnTo>
                    <a:pt x="122" y="5"/>
                  </a:lnTo>
                  <a:lnTo>
                    <a:pt x="122" y="5"/>
                  </a:lnTo>
                  <a:lnTo>
                    <a:pt x="122" y="6"/>
                  </a:lnTo>
                  <a:lnTo>
                    <a:pt x="122" y="6"/>
                  </a:lnTo>
                  <a:lnTo>
                    <a:pt x="122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1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9" y="13"/>
                  </a:lnTo>
                  <a:lnTo>
                    <a:pt x="118" y="13"/>
                  </a:lnTo>
                  <a:lnTo>
                    <a:pt x="118" y="13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7" y="15"/>
                  </a:lnTo>
                  <a:lnTo>
                    <a:pt x="117" y="16"/>
                  </a:lnTo>
                  <a:lnTo>
                    <a:pt x="117" y="16"/>
                  </a:lnTo>
                  <a:lnTo>
                    <a:pt x="117" y="16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6" y="17"/>
                  </a:lnTo>
                  <a:lnTo>
                    <a:pt x="116" y="18"/>
                  </a:lnTo>
                  <a:lnTo>
                    <a:pt x="116" y="18"/>
                  </a:lnTo>
                  <a:lnTo>
                    <a:pt x="116" y="18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20"/>
                  </a:lnTo>
                  <a:lnTo>
                    <a:pt x="115" y="20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2"/>
                  </a:lnTo>
                  <a:lnTo>
                    <a:pt x="115" y="22"/>
                  </a:lnTo>
                  <a:lnTo>
                    <a:pt x="115" y="23"/>
                  </a:lnTo>
                  <a:lnTo>
                    <a:pt x="115" y="23"/>
                  </a:lnTo>
                  <a:lnTo>
                    <a:pt x="115" y="23"/>
                  </a:lnTo>
                  <a:lnTo>
                    <a:pt x="115" y="23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5"/>
                  </a:lnTo>
                  <a:lnTo>
                    <a:pt x="114" y="25"/>
                  </a:lnTo>
                  <a:lnTo>
                    <a:pt x="114" y="25"/>
                  </a:lnTo>
                  <a:lnTo>
                    <a:pt x="114" y="26"/>
                  </a:lnTo>
                  <a:lnTo>
                    <a:pt x="113" y="26"/>
                  </a:lnTo>
                  <a:lnTo>
                    <a:pt x="113" y="26"/>
                  </a:lnTo>
                  <a:lnTo>
                    <a:pt x="113" y="27"/>
                  </a:lnTo>
                  <a:lnTo>
                    <a:pt x="113" y="27"/>
                  </a:lnTo>
                  <a:lnTo>
                    <a:pt x="113" y="27"/>
                  </a:lnTo>
                  <a:lnTo>
                    <a:pt x="113" y="28"/>
                  </a:lnTo>
                  <a:lnTo>
                    <a:pt x="113" y="28"/>
                  </a:lnTo>
                  <a:lnTo>
                    <a:pt x="113" y="28"/>
                  </a:lnTo>
                  <a:lnTo>
                    <a:pt x="113" y="29"/>
                  </a:lnTo>
                  <a:lnTo>
                    <a:pt x="113" y="29"/>
                  </a:lnTo>
                  <a:lnTo>
                    <a:pt x="113" y="29"/>
                  </a:lnTo>
                  <a:lnTo>
                    <a:pt x="113" y="29"/>
                  </a:lnTo>
                  <a:lnTo>
                    <a:pt x="114" y="29"/>
                  </a:lnTo>
                  <a:lnTo>
                    <a:pt x="114" y="30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13" y="31"/>
                  </a:lnTo>
                  <a:lnTo>
                    <a:pt x="113" y="32"/>
                  </a:lnTo>
                  <a:lnTo>
                    <a:pt x="113" y="32"/>
                  </a:lnTo>
                  <a:lnTo>
                    <a:pt x="113" y="32"/>
                  </a:lnTo>
                  <a:lnTo>
                    <a:pt x="113" y="32"/>
                  </a:lnTo>
                  <a:lnTo>
                    <a:pt x="113" y="33"/>
                  </a:lnTo>
                  <a:lnTo>
                    <a:pt x="114" y="33"/>
                  </a:lnTo>
                  <a:lnTo>
                    <a:pt x="114" y="33"/>
                  </a:lnTo>
                  <a:lnTo>
                    <a:pt x="114" y="34"/>
                  </a:lnTo>
                  <a:lnTo>
                    <a:pt x="113" y="34"/>
                  </a:lnTo>
                  <a:lnTo>
                    <a:pt x="113" y="34"/>
                  </a:lnTo>
                  <a:lnTo>
                    <a:pt x="113" y="34"/>
                  </a:lnTo>
                  <a:lnTo>
                    <a:pt x="113" y="34"/>
                  </a:lnTo>
                  <a:lnTo>
                    <a:pt x="113" y="34"/>
                  </a:lnTo>
                  <a:lnTo>
                    <a:pt x="113" y="34"/>
                  </a:lnTo>
                  <a:lnTo>
                    <a:pt x="113" y="35"/>
                  </a:lnTo>
                  <a:lnTo>
                    <a:pt x="113" y="35"/>
                  </a:lnTo>
                  <a:lnTo>
                    <a:pt x="113" y="35"/>
                  </a:lnTo>
                  <a:lnTo>
                    <a:pt x="113" y="36"/>
                  </a:lnTo>
                  <a:lnTo>
                    <a:pt x="113" y="36"/>
                  </a:lnTo>
                  <a:lnTo>
                    <a:pt x="113" y="36"/>
                  </a:lnTo>
                  <a:lnTo>
                    <a:pt x="112" y="36"/>
                  </a:lnTo>
                  <a:lnTo>
                    <a:pt x="112" y="37"/>
                  </a:lnTo>
                  <a:lnTo>
                    <a:pt x="112" y="37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11" y="41"/>
                  </a:lnTo>
                  <a:lnTo>
                    <a:pt x="111" y="41"/>
                  </a:lnTo>
                  <a:lnTo>
                    <a:pt x="110" y="42"/>
                  </a:lnTo>
                  <a:lnTo>
                    <a:pt x="110" y="42"/>
                  </a:lnTo>
                  <a:lnTo>
                    <a:pt x="110" y="43"/>
                  </a:lnTo>
                  <a:lnTo>
                    <a:pt x="110" y="43"/>
                  </a:lnTo>
                  <a:lnTo>
                    <a:pt x="109" y="43"/>
                  </a:lnTo>
                  <a:lnTo>
                    <a:pt x="109" y="44"/>
                  </a:lnTo>
                  <a:lnTo>
                    <a:pt x="109" y="44"/>
                  </a:lnTo>
                  <a:lnTo>
                    <a:pt x="109" y="45"/>
                  </a:lnTo>
                  <a:lnTo>
                    <a:pt x="109" y="45"/>
                  </a:lnTo>
                  <a:lnTo>
                    <a:pt x="109" y="45"/>
                  </a:lnTo>
                  <a:lnTo>
                    <a:pt x="109" y="46"/>
                  </a:lnTo>
                  <a:lnTo>
                    <a:pt x="109" y="46"/>
                  </a:lnTo>
                  <a:lnTo>
                    <a:pt x="109" y="46"/>
                  </a:lnTo>
                  <a:lnTo>
                    <a:pt x="109" y="47"/>
                  </a:lnTo>
                  <a:lnTo>
                    <a:pt x="109" y="47"/>
                  </a:lnTo>
                  <a:lnTo>
                    <a:pt x="109" y="47"/>
                  </a:lnTo>
                  <a:lnTo>
                    <a:pt x="109" y="47"/>
                  </a:lnTo>
                  <a:lnTo>
                    <a:pt x="109" y="48"/>
                  </a:lnTo>
                  <a:lnTo>
                    <a:pt x="109" y="48"/>
                  </a:lnTo>
                  <a:lnTo>
                    <a:pt x="109" y="49"/>
                  </a:lnTo>
                  <a:lnTo>
                    <a:pt x="108" y="49"/>
                  </a:lnTo>
                  <a:lnTo>
                    <a:pt x="109" y="49"/>
                  </a:lnTo>
                  <a:lnTo>
                    <a:pt x="109" y="50"/>
                  </a:lnTo>
                  <a:lnTo>
                    <a:pt x="108" y="50"/>
                  </a:lnTo>
                  <a:lnTo>
                    <a:pt x="108" y="49"/>
                  </a:lnTo>
                  <a:lnTo>
                    <a:pt x="108" y="49"/>
                  </a:lnTo>
                  <a:lnTo>
                    <a:pt x="108" y="49"/>
                  </a:lnTo>
                  <a:lnTo>
                    <a:pt x="107" y="50"/>
                  </a:lnTo>
                  <a:lnTo>
                    <a:pt x="107" y="50"/>
                  </a:lnTo>
                  <a:lnTo>
                    <a:pt x="107" y="51"/>
                  </a:lnTo>
                  <a:lnTo>
                    <a:pt x="106" y="51"/>
                  </a:lnTo>
                  <a:lnTo>
                    <a:pt x="106" y="51"/>
                  </a:lnTo>
                  <a:lnTo>
                    <a:pt x="106" y="52"/>
                  </a:lnTo>
                  <a:lnTo>
                    <a:pt x="106" y="52"/>
                  </a:lnTo>
                  <a:lnTo>
                    <a:pt x="106" y="52"/>
                  </a:lnTo>
                  <a:lnTo>
                    <a:pt x="106" y="53"/>
                  </a:lnTo>
                  <a:lnTo>
                    <a:pt x="106" y="53"/>
                  </a:lnTo>
                  <a:lnTo>
                    <a:pt x="106" y="54"/>
                  </a:lnTo>
                  <a:lnTo>
                    <a:pt x="106" y="54"/>
                  </a:lnTo>
                  <a:lnTo>
                    <a:pt x="105" y="54"/>
                  </a:lnTo>
                  <a:lnTo>
                    <a:pt x="105" y="54"/>
                  </a:lnTo>
                  <a:lnTo>
                    <a:pt x="105" y="55"/>
                  </a:lnTo>
                  <a:lnTo>
                    <a:pt x="105" y="55"/>
                  </a:lnTo>
                  <a:lnTo>
                    <a:pt x="104" y="55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4" y="58"/>
                  </a:lnTo>
                  <a:lnTo>
                    <a:pt x="104" y="58"/>
                  </a:lnTo>
                  <a:lnTo>
                    <a:pt x="104" y="58"/>
                  </a:lnTo>
                  <a:lnTo>
                    <a:pt x="103" y="58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03" y="60"/>
                  </a:lnTo>
                  <a:lnTo>
                    <a:pt x="103" y="59"/>
                  </a:lnTo>
                  <a:lnTo>
                    <a:pt x="102" y="59"/>
                  </a:lnTo>
                  <a:lnTo>
                    <a:pt x="102" y="60"/>
                  </a:lnTo>
                  <a:lnTo>
                    <a:pt x="103" y="60"/>
                  </a:lnTo>
                  <a:lnTo>
                    <a:pt x="103" y="60"/>
                  </a:lnTo>
                  <a:lnTo>
                    <a:pt x="103" y="61"/>
                  </a:lnTo>
                  <a:lnTo>
                    <a:pt x="104" y="61"/>
                  </a:lnTo>
                  <a:lnTo>
                    <a:pt x="104" y="61"/>
                  </a:lnTo>
                  <a:lnTo>
                    <a:pt x="103" y="61"/>
                  </a:lnTo>
                  <a:lnTo>
                    <a:pt x="103" y="62"/>
                  </a:lnTo>
                  <a:lnTo>
                    <a:pt x="103" y="62"/>
                  </a:lnTo>
                  <a:lnTo>
                    <a:pt x="103" y="63"/>
                  </a:lnTo>
                  <a:lnTo>
                    <a:pt x="103" y="63"/>
                  </a:lnTo>
                  <a:lnTo>
                    <a:pt x="103" y="64"/>
                  </a:lnTo>
                  <a:lnTo>
                    <a:pt x="103" y="64"/>
                  </a:lnTo>
                  <a:lnTo>
                    <a:pt x="102" y="65"/>
                  </a:lnTo>
                  <a:lnTo>
                    <a:pt x="102" y="65"/>
                  </a:lnTo>
                  <a:lnTo>
                    <a:pt x="102" y="65"/>
                  </a:lnTo>
                  <a:lnTo>
                    <a:pt x="102" y="65"/>
                  </a:lnTo>
                  <a:lnTo>
                    <a:pt x="102" y="66"/>
                  </a:lnTo>
                  <a:lnTo>
                    <a:pt x="102" y="67"/>
                  </a:lnTo>
                  <a:lnTo>
                    <a:pt x="102" y="67"/>
                  </a:lnTo>
                  <a:lnTo>
                    <a:pt x="102" y="67"/>
                  </a:lnTo>
                  <a:lnTo>
                    <a:pt x="101" y="68"/>
                  </a:lnTo>
                  <a:lnTo>
                    <a:pt x="101" y="68"/>
                  </a:lnTo>
                  <a:lnTo>
                    <a:pt x="100" y="68"/>
                  </a:lnTo>
                  <a:lnTo>
                    <a:pt x="100" y="69"/>
                  </a:lnTo>
                  <a:lnTo>
                    <a:pt x="100" y="69"/>
                  </a:lnTo>
                  <a:lnTo>
                    <a:pt x="100" y="6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99" y="70"/>
                  </a:lnTo>
                  <a:lnTo>
                    <a:pt x="99" y="70"/>
                  </a:lnTo>
                  <a:lnTo>
                    <a:pt x="99" y="71"/>
                  </a:lnTo>
                  <a:lnTo>
                    <a:pt x="99" y="72"/>
                  </a:lnTo>
                  <a:lnTo>
                    <a:pt x="99" y="72"/>
                  </a:lnTo>
                  <a:lnTo>
                    <a:pt x="99" y="73"/>
                  </a:lnTo>
                  <a:lnTo>
                    <a:pt x="99" y="74"/>
                  </a:lnTo>
                  <a:lnTo>
                    <a:pt x="99" y="74"/>
                  </a:lnTo>
                  <a:lnTo>
                    <a:pt x="99" y="74"/>
                  </a:lnTo>
                  <a:lnTo>
                    <a:pt x="99" y="74"/>
                  </a:lnTo>
                  <a:lnTo>
                    <a:pt x="99" y="75"/>
                  </a:lnTo>
                  <a:lnTo>
                    <a:pt x="99" y="75"/>
                  </a:lnTo>
                  <a:lnTo>
                    <a:pt x="99" y="76"/>
                  </a:lnTo>
                  <a:lnTo>
                    <a:pt x="99" y="76"/>
                  </a:lnTo>
                  <a:lnTo>
                    <a:pt x="98" y="76"/>
                  </a:lnTo>
                  <a:lnTo>
                    <a:pt x="98" y="76"/>
                  </a:lnTo>
                  <a:lnTo>
                    <a:pt x="98" y="77"/>
                  </a:lnTo>
                  <a:lnTo>
                    <a:pt x="97" y="76"/>
                  </a:lnTo>
                  <a:lnTo>
                    <a:pt x="97" y="76"/>
                  </a:lnTo>
                  <a:lnTo>
                    <a:pt x="97" y="76"/>
                  </a:lnTo>
                  <a:lnTo>
                    <a:pt x="97" y="76"/>
                  </a:lnTo>
                  <a:lnTo>
                    <a:pt x="96" y="75"/>
                  </a:lnTo>
                  <a:lnTo>
                    <a:pt x="96" y="75"/>
                  </a:lnTo>
                  <a:lnTo>
                    <a:pt x="95" y="75"/>
                  </a:lnTo>
                  <a:lnTo>
                    <a:pt x="95" y="75"/>
                  </a:lnTo>
                  <a:lnTo>
                    <a:pt x="95" y="75"/>
                  </a:lnTo>
                  <a:lnTo>
                    <a:pt x="94" y="75"/>
                  </a:lnTo>
                  <a:lnTo>
                    <a:pt x="94" y="75"/>
                  </a:lnTo>
                  <a:lnTo>
                    <a:pt x="93" y="75"/>
                  </a:lnTo>
                  <a:lnTo>
                    <a:pt x="93" y="75"/>
                  </a:lnTo>
                  <a:lnTo>
                    <a:pt x="93" y="75"/>
                  </a:lnTo>
                  <a:lnTo>
                    <a:pt x="92" y="75"/>
                  </a:lnTo>
                  <a:lnTo>
                    <a:pt x="91" y="75"/>
                  </a:lnTo>
                  <a:lnTo>
                    <a:pt x="90" y="75"/>
                  </a:lnTo>
                  <a:lnTo>
                    <a:pt x="90" y="75"/>
                  </a:lnTo>
                  <a:lnTo>
                    <a:pt x="90" y="75"/>
                  </a:lnTo>
                  <a:lnTo>
                    <a:pt x="90" y="74"/>
                  </a:lnTo>
                  <a:lnTo>
                    <a:pt x="89" y="74"/>
                  </a:lnTo>
                  <a:lnTo>
                    <a:pt x="89" y="74"/>
                  </a:lnTo>
                  <a:lnTo>
                    <a:pt x="89" y="74"/>
                  </a:lnTo>
                  <a:lnTo>
                    <a:pt x="88" y="74"/>
                  </a:lnTo>
                  <a:lnTo>
                    <a:pt x="88" y="74"/>
                  </a:lnTo>
                  <a:lnTo>
                    <a:pt x="88" y="74"/>
                  </a:lnTo>
                  <a:lnTo>
                    <a:pt x="87" y="74"/>
                  </a:lnTo>
                  <a:lnTo>
                    <a:pt x="87" y="74"/>
                  </a:lnTo>
                  <a:lnTo>
                    <a:pt x="86" y="74"/>
                  </a:lnTo>
                  <a:lnTo>
                    <a:pt x="86" y="74"/>
                  </a:lnTo>
                  <a:lnTo>
                    <a:pt x="86" y="74"/>
                  </a:lnTo>
                  <a:lnTo>
                    <a:pt x="85" y="74"/>
                  </a:lnTo>
                  <a:lnTo>
                    <a:pt x="85" y="74"/>
                  </a:lnTo>
                  <a:lnTo>
                    <a:pt x="84" y="73"/>
                  </a:lnTo>
                  <a:lnTo>
                    <a:pt x="84" y="73"/>
                  </a:lnTo>
                  <a:lnTo>
                    <a:pt x="83" y="73"/>
                  </a:lnTo>
                  <a:lnTo>
                    <a:pt x="82" y="73"/>
                  </a:lnTo>
                  <a:lnTo>
                    <a:pt x="82" y="73"/>
                  </a:lnTo>
                  <a:lnTo>
                    <a:pt x="81" y="73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79" y="72"/>
                  </a:lnTo>
                  <a:lnTo>
                    <a:pt x="79" y="72"/>
                  </a:lnTo>
                  <a:lnTo>
                    <a:pt x="78" y="71"/>
                  </a:lnTo>
                  <a:lnTo>
                    <a:pt x="78" y="71"/>
                  </a:lnTo>
                  <a:lnTo>
                    <a:pt x="77" y="71"/>
                  </a:lnTo>
                  <a:lnTo>
                    <a:pt x="77" y="71"/>
                  </a:lnTo>
                  <a:lnTo>
                    <a:pt x="77" y="71"/>
                  </a:lnTo>
                  <a:lnTo>
                    <a:pt x="76" y="71"/>
                  </a:lnTo>
                  <a:lnTo>
                    <a:pt x="76" y="71"/>
                  </a:lnTo>
                  <a:lnTo>
                    <a:pt x="76" y="72"/>
                  </a:lnTo>
                  <a:lnTo>
                    <a:pt x="75" y="72"/>
                  </a:lnTo>
                  <a:lnTo>
                    <a:pt x="75" y="71"/>
                  </a:lnTo>
                  <a:lnTo>
                    <a:pt x="75" y="71"/>
                  </a:lnTo>
                  <a:lnTo>
                    <a:pt x="74" y="71"/>
                  </a:lnTo>
                  <a:lnTo>
                    <a:pt x="74" y="71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3" y="69"/>
                  </a:lnTo>
                  <a:lnTo>
                    <a:pt x="73" y="69"/>
                  </a:lnTo>
                  <a:lnTo>
                    <a:pt x="73" y="70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1" y="69"/>
                  </a:lnTo>
                  <a:lnTo>
                    <a:pt x="71" y="69"/>
                  </a:lnTo>
                  <a:lnTo>
                    <a:pt x="70" y="69"/>
                  </a:lnTo>
                  <a:lnTo>
                    <a:pt x="70" y="69"/>
                  </a:lnTo>
                  <a:lnTo>
                    <a:pt x="70" y="69"/>
                  </a:lnTo>
                  <a:lnTo>
                    <a:pt x="70" y="69"/>
                  </a:lnTo>
                  <a:lnTo>
                    <a:pt x="70" y="69"/>
                  </a:lnTo>
                  <a:lnTo>
                    <a:pt x="70" y="70"/>
                  </a:lnTo>
                  <a:lnTo>
                    <a:pt x="69" y="70"/>
                  </a:lnTo>
                  <a:lnTo>
                    <a:pt x="69" y="69"/>
                  </a:lnTo>
                  <a:lnTo>
                    <a:pt x="68" y="69"/>
                  </a:lnTo>
                  <a:lnTo>
                    <a:pt x="68" y="70"/>
                  </a:lnTo>
                  <a:lnTo>
                    <a:pt x="68" y="70"/>
                  </a:lnTo>
                  <a:lnTo>
                    <a:pt x="67" y="70"/>
                  </a:lnTo>
                  <a:lnTo>
                    <a:pt x="67" y="70"/>
                  </a:lnTo>
                  <a:lnTo>
                    <a:pt x="66" y="71"/>
                  </a:lnTo>
                  <a:lnTo>
                    <a:pt x="66" y="71"/>
                  </a:lnTo>
                  <a:lnTo>
                    <a:pt x="66" y="71"/>
                  </a:lnTo>
                  <a:lnTo>
                    <a:pt x="66" y="72"/>
                  </a:lnTo>
                  <a:lnTo>
                    <a:pt x="65" y="71"/>
                  </a:lnTo>
                  <a:lnTo>
                    <a:pt x="65" y="72"/>
                  </a:lnTo>
                  <a:lnTo>
                    <a:pt x="65" y="72"/>
                  </a:lnTo>
                  <a:lnTo>
                    <a:pt x="65" y="72"/>
                  </a:lnTo>
                  <a:lnTo>
                    <a:pt x="65" y="72"/>
                  </a:lnTo>
                  <a:lnTo>
                    <a:pt x="64" y="72"/>
                  </a:lnTo>
                  <a:lnTo>
                    <a:pt x="64" y="73"/>
                  </a:lnTo>
                  <a:lnTo>
                    <a:pt x="64" y="73"/>
                  </a:lnTo>
                  <a:lnTo>
                    <a:pt x="63" y="73"/>
                  </a:lnTo>
                  <a:lnTo>
                    <a:pt x="63" y="73"/>
                  </a:lnTo>
                  <a:lnTo>
                    <a:pt x="63" y="73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61" y="74"/>
                  </a:lnTo>
                  <a:lnTo>
                    <a:pt x="61" y="74"/>
                  </a:lnTo>
                  <a:lnTo>
                    <a:pt x="61" y="74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9" y="76"/>
                  </a:lnTo>
                  <a:lnTo>
                    <a:pt x="58" y="75"/>
                  </a:lnTo>
                  <a:lnTo>
                    <a:pt x="58" y="75"/>
                  </a:lnTo>
                  <a:lnTo>
                    <a:pt x="57" y="75"/>
                  </a:lnTo>
                  <a:lnTo>
                    <a:pt x="57" y="76"/>
                  </a:lnTo>
                  <a:lnTo>
                    <a:pt x="57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5" y="76"/>
                  </a:lnTo>
                  <a:lnTo>
                    <a:pt x="54" y="76"/>
                  </a:lnTo>
                  <a:lnTo>
                    <a:pt x="54" y="76"/>
                  </a:lnTo>
                  <a:lnTo>
                    <a:pt x="54" y="76"/>
                  </a:lnTo>
                  <a:lnTo>
                    <a:pt x="53" y="77"/>
                  </a:lnTo>
                  <a:lnTo>
                    <a:pt x="53" y="77"/>
                  </a:lnTo>
                  <a:lnTo>
                    <a:pt x="53" y="77"/>
                  </a:lnTo>
                  <a:lnTo>
                    <a:pt x="52" y="77"/>
                  </a:lnTo>
                  <a:lnTo>
                    <a:pt x="52" y="77"/>
                  </a:lnTo>
                  <a:lnTo>
                    <a:pt x="52" y="77"/>
                  </a:lnTo>
                  <a:lnTo>
                    <a:pt x="52" y="77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1" y="76"/>
                  </a:lnTo>
                  <a:lnTo>
                    <a:pt x="51" y="76"/>
                  </a:lnTo>
                  <a:lnTo>
                    <a:pt x="50" y="76"/>
                  </a:lnTo>
                  <a:lnTo>
                    <a:pt x="50" y="76"/>
                  </a:lnTo>
                  <a:lnTo>
                    <a:pt x="50" y="75"/>
                  </a:lnTo>
                  <a:lnTo>
                    <a:pt x="50" y="75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51" y="74"/>
                  </a:lnTo>
                  <a:lnTo>
                    <a:pt x="51" y="74"/>
                  </a:lnTo>
                  <a:lnTo>
                    <a:pt x="51" y="73"/>
                  </a:lnTo>
                  <a:lnTo>
                    <a:pt x="50" y="73"/>
                  </a:lnTo>
                  <a:lnTo>
                    <a:pt x="50" y="72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48" y="73"/>
                  </a:lnTo>
                  <a:lnTo>
                    <a:pt x="48" y="73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7" y="74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3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2" y="73"/>
                  </a:lnTo>
                  <a:lnTo>
                    <a:pt x="42" y="72"/>
                  </a:lnTo>
                  <a:lnTo>
                    <a:pt x="41" y="72"/>
                  </a:lnTo>
                  <a:lnTo>
                    <a:pt x="41" y="73"/>
                  </a:lnTo>
                  <a:lnTo>
                    <a:pt x="41" y="73"/>
                  </a:lnTo>
                  <a:lnTo>
                    <a:pt x="40" y="73"/>
                  </a:lnTo>
                  <a:lnTo>
                    <a:pt x="40" y="73"/>
                  </a:lnTo>
                  <a:lnTo>
                    <a:pt x="40" y="73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5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7" y="75"/>
                  </a:lnTo>
                  <a:lnTo>
                    <a:pt x="37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34" y="77"/>
                  </a:lnTo>
                  <a:lnTo>
                    <a:pt x="33" y="77"/>
                  </a:lnTo>
                  <a:lnTo>
                    <a:pt x="33" y="77"/>
                  </a:lnTo>
                  <a:lnTo>
                    <a:pt x="32" y="77"/>
                  </a:lnTo>
                  <a:lnTo>
                    <a:pt x="32" y="77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7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29" y="77"/>
                  </a:lnTo>
                  <a:lnTo>
                    <a:pt x="29" y="77"/>
                  </a:lnTo>
                  <a:lnTo>
                    <a:pt x="29" y="77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7" y="79"/>
                  </a:lnTo>
                  <a:lnTo>
                    <a:pt x="27" y="79"/>
                  </a:lnTo>
                  <a:lnTo>
                    <a:pt x="27" y="80"/>
                  </a:lnTo>
                  <a:lnTo>
                    <a:pt x="27" y="80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24" y="83"/>
                  </a:lnTo>
                  <a:lnTo>
                    <a:pt x="25" y="83"/>
                  </a:lnTo>
                  <a:lnTo>
                    <a:pt x="25" y="83"/>
                  </a:lnTo>
                  <a:lnTo>
                    <a:pt x="25" y="83"/>
                  </a:lnTo>
                  <a:lnTo>
                    <a:pt x="25" y="83"/>
                  </a:lnTo>
                  <a:lnTo>
                    <a:pt x="25" y="83"/>
                  </a:lnTo>
                  <a:lnTo>
                    <a:pt x="26" y="83"/>
                  </a:lnTo>
                  <a:lnTo>
                    <a:pt x="25" y="83"/>
                  </a:lnTo>
                  <a:lnTo>
                    <a:pt x="26" y="84"/>
                  </a:lnTo>
                  <a:lnTo>
                    <a:pt x="25" y="85"/>
                  </a:lnTo>
                  <a:lnTo>
                    <a:pt x="25" y="85"/>
                  </a:lnTo>
                  <a:lnTo>
                    <a:pt x="25" y="85"/>
                  </a:lnTo>
                  <a:lnTo>
                    <a:pt x="25" y="85"/>
                  </a:lnTo>
                  <a:lnTo>
                    <a:pt x="25" y="86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4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0" y="87"/>
                  </a:lnTo>
                  <a:lnTo>
                    <a:pt x="20" y="87"/>
                  </a:lnTo>
                  <a:lnTo>
                    <a:pt x="20" y="87"/>
                  </a:lnTo>
                  <a:lnTo>
                    <a:pt x="19" y="87"/>
                  </a:lnTo>
                  <a:lnTo>
                    <a:pt x="19" y="87"/>
                  </a:lnTo>
                  <a:lnTo>
                    <a:pt x="18" y="87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7" y="89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6" y="90"/>
                  </a:lnTo>
                  <a:lnTo>
                    <a:pt x="16" y="90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5" y="91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91"/>
                  </a:lnTo>
                  <a:lnTo>
                    <a:pt x="14" y="91"/>
                  </a:lnTo>
                  <a:lnTo>
                    <a:pt x="14" y="92"/>
                  </a:lnTo>
                  <a:lnTo>
                    <a:pt x="13" y="92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3"/>
                  </a:lnTo>
                  <a:lnTo>
                    <a:pt x="13" y="94"/>
                  </a:lnTo>
                  <a:lnTo>
                    <a:pt x="14" y="94"/>
                  </a:lnTo>
                  <a:lnTo>
                    <a:pt x="14" y="94"/>
                  </a:lnTo>
                  <a:lnTo>
                    <a:pt x="14" y="95"/>
                  </a:lnTo>
                  <a:lnTo>
                    <a:pt x="14" y="95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5" y="96"/>
                  </a:lnTo>
                  <a:lnTo>
                    <a:pt x="15" y="96"/>
                  </a:lnTo>
                  <a:lnTo>
                    <a:pt x="15" y="96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8"/>
                  </a:lnTo>
                  <a:lnTo>
                    <a:pt x="14" y="97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13" y="98"/>
                  </a:lnTo>
                  <a:lnTo>
                    <a:pt x="14" y="97"/>
                  </a:lnTo>
                  <a:lnTo>
                    <a:pt x="13" y="97"/>
                  </a:lnTo>
                  <a:lnTo>
                    <a:pt x="13" y="97"/>
                  </a:lnTo>
                  <a:lnTo>
                    <a:pt x="13" y="97"/>
                  </a:lnTo>
                  <a:lnTo>
                    <a:pt x="12" y="97"/>
                  </a:lnTo>
                  <a:lnTo>
                    <a:pt x="12" y="97"/>
                  </a:lnTo>
                  <a:lnTo>
                    <a:pt x="12" y="97"/>
                  </a:lnTo>
                  <a:lnTo>
                    <a:pt x="11" y="97"/>
                  </a:lnTo>
                  <a:lnTo>
                    <a:pt x="11" y="97"/>
                  </a:lnTo>
                  <a:lnTo>
                    <a:pt x="11" y="98"/>
                  </a:lnTo>
                  <a:lnTo>
                    <a:pt x="11" y="98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9" y="98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7" y="100"/>
                  </a:lnTo>
                  <a:lnTo>
                    <a:pt x="7" y="99"/>
                  </a:lnTo>
                  <a:lnTo>
                    <a:pt x="6" y="99"/>
                  </a:lnTo>
                  <a:lnTo>
                    <a:pt x="6" y="100"/>
                  </a:lnTo>
                  <a:lnTo>
                    <a:pt x="6" y="100"/>
                  </a:lnTo>
                  <a:lnTo>
                    <a:pt x="7" y="100"/>
                  </a:lnTo>
                  <a:lnTo>
                    <a:pt x="7" y="100"/>
                  </a:lnTo>
                  <a:lnTo>
                    <a:pt x="7" y="101"/>
                  </a:lnTo>
                  <a:lnTo>
                    <a:pt x="7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4" y="101"/>
                  </a:lnTo>
                  <a:lnTo>
                    <a:pt x="4" y="101"/>
                  </a:lnTo>
                  <a:lnTo>
                    <a:pt x="3" y="101"/>
                  </a:lnTo>
                  <a:lnTo>
                    <a:pt x="2" y="101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100"/>
                  </a:lnTo>
                  <a:lnTo>
                    <a:pt x="1" y="100"/>
                  </a:lnTo>
                  <a:lnTo>
                    <a:pt x="0" y="100"/>
                  </a:lnTo>
                  <a:lnTo>
                    <a:pt x="0" y="10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51" name="Freeform 262"/>
            <p:cNvSpPr>
              <a:spLocks/>
            </p:cNvSpPr>
            <p:nvPr>
              <p:custDataLst>
                <p:tags r:id="rId406"/>
              </p:custDataLst>
            </p:nvPr>
          </p:nvSpPr>
          <p:spPr bwMode="auto">
            <a:xfrm>
              <a:off x="7994537" y="2208552"/>
              <a:ext cx="269934" cy="93889"/>
            </a:xfrm>
            <a:custGeom>
              <a:avLst/>
              <a:gdLst/>
              <a:ahLst/>
              <a:cxnLst>
                <a:cxn ang="0">
                  <a:pos x="1" y="45"/>
                </a:cxn>
                <a:cxn ang="0">
                  <a:pos x="4" y="44"/>
                </a:cxn>
                <a:cxn ang="0">
                  <a:pos x="6" y="41"/>
                </a:cxn>
                <a:cxn ang="0">
                  <a:pos x="9" y="43"/>
                </a:cxn>
                <a:cxn ang="0">
                  <a:pos x="12" y="42"/>
                </a:cxn>
                <a:cxn ang="0">
                  <a:pos x="15" y="40"/>
                </a:cxn>
                <a:cxn ang="0">
                  <a:pos x="15" y="37"/>
                </a:cxn>
                <a:cxn ang="0">
                  <a:pos x="16" y="34"/>
                </a:cxn>
                <a:cxn ang="0">
                  <a:pos x="20" y="34"/>
                </a:cxn>
                <a:cxn ang="0">
                  <a:pos x="24" y="34"/>
                </a:cxn>
                <a:cxn ang="0">
                  <a:pos x="27" y="35"/>
                </a:cxn>
                <a:cxn ang="0">
                  <a:pos x="29" y="32"/>
                </a:cxn>
                <a:cxn ang="0">
                  <a:pos x="32" y="32"/>
                </a:cxn>
                <a:cxn ang="0">
                  <a:pos x="35" y="32"/>
                </a:cxn>
                <a:cxn ang="0">
                  <a:pos x="37" y="33"/>
                </a:cxn>
                <a:cxn ang="0">
                  <a:pos x="42" y="32"/>
                </a:cxn>
                <a:cxn ang="0">
                  <a:pos x="45" y="33"/>
                </a:cxn>
                <a:cxn ang="0">
                  <a:pos x="48" y="35"/>
                </a:cxn>
                <a:cxn ang="0">
                  <a:pos x="50" y="32"/>
                </a:cxn>
                <a:cxn ang="0">
                  <a:pos x="54" y="32"/>
                </a:cxn>
                <a:cxn ang="0">
                  <a:pos x="57" y="30"/>
                </a:cxn>
                <a:cxn ang="0">
                  <a:pos x="59" y="29"/>
                </a:cxn>
                <a:cxn ang="0">
                  <a:pos x="62" y="29"/>
                </a:cxn>
                <a:cxn ang="0">
                  <a:pos x="66" y="27"/>
                </a:cxn>
                <a:cxn ang="0">
                  <a:pos x="69" y="26"/>
                </a:cxn>
                <a:cxn ang="0">
                  <a:pos x="72" y="26"/>
                </a:cxn>
                <a:cxn ang="0">
                  <a:pos x="75" y="24"/>
                </a:cxn>
                <a:cxn ang="0">
                  <a:pos x="78" y="22"/>
                </a:cxn>
                <a:cxn ang="0">
                  <a:pos x="82" y="22"/>
                </a:cxn>
                <a:cxn ang="0">
                  <a:pos x="84" y="20"/>
                </a:cxn>
                <a:cxn ang="0">
                  <a:pos x="84" y="18"/>
                </a:cxn>
                <a:cxn ang="0">
                  <a:pos x="83" y="16"/>
                </a:cxn>
                <a:cxn ang="0">
                  <a:pos x="84" y="13"/>
                </a:cxn>
                <a:cxn ang="0">
                  <a:pos x="85" y="9"/>
                </a:cxn>
                <a:cxn ang="0">
                  <a:pos x="86" y="6"/>
                </a:cxn>
                <a:cxn ang="0">
                  <a:pos x="90" y="7"/>
                </a:cxn>
                <a:cxn ang="0">
                  <a:pos x="93" y="7"/>
                </a:cxn>
                <a:cxn ang="0">
                  <a:pos x="97" y="5"/>
                </a:cxn>
                <a:cxn ang="0">
                  <a:pos x="98" y="3"/>
                </a:cxn>
                <a:cxn ang="0">
                  <a:pos x="102" y="1"/>
                </a:cxn>
                <a:cxn ang="0">
                  <a:pos x="106" y="0"/>
                </a:cxn>
                <a:cxn ang="0">
                  <a:pos x="109" y="2"/>
                </a:cxn>
                <a:cxn ang="0">
                  <a:pos x="111" y="1"/>
                </a:cxn>
                <a:cxn ang="0">
                  <a:pos x="115" y="2"/>
                </a:cxn>
                <a:cxn ang="0">
                  <a:pos x="118" y="2"/>
                </a:cxn>
                <a:cxn ang="0">
                  <a:pos x="121" y="4"/>
                </a:cxn>
                <a:cxn ang="0">
                  <a:pos x="125" y="7"/>
                </a:cxn>
                <a:cxn ang="0">
                  <a:pos x="125" y="11"/>
                </a:cxn>
                <a:cxn ang="0">
                  <a:pos x="127" y="13"/>
                </a:cxn>
                <a:cxn ang="0">
                  <a:pos x="131" y="13"/>
                </a:cxn>
                <a:cxn ang="0">
                  <a:pos x="133" y="13"/>
                </a:cxn>
                <a:cxn ang="0">
                  <a:pos x="136" y="14"/>
                </a:cxn>
                <a:cxn ang="0">
                  <a:pos x="137" y="17"/>
                </a:cxn>
                <a:cxn ang="0">
                  <a:pos x="138" y="20"/>
                </a:cxn>
                <a:cxn ang="0">
                  <a:pos x="136" y="24"/>
                </a:cxn>
                <a:cxn ang="0">
                  <a:pos x="136" y="27"/>
                </a:cxn>
                <a:cxn ang="0">
                  <a:pos x="136" y="32"/>
                </a:cxn>
                <a:cxn ang="0">
                  <a:pos x="135" y="36"/>
                </a:cxn>
                <a:cxn ang="0">
                  <a:pos x="137" y="40"/>
                </a:cxn>
              </a:cxnLst>
              <a:rect l="0" t="0" r="r" b="b"/>
              <a:pathLst>
                <a:path w="138" h="48">
                  <a:moveTo>
                    <a:pt x="0" y="48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46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6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1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8" y="41"/>
                  </a:lnTo>
                  <a:lnTo>
                    <a:pt x="8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2"/>
                  </a:lnTo>
                  <a:lnTo>
                    <a:pt x="9" y="43"/>
                  </a:lnTo>
                  <a:lnTo>
                    <a:pt x="10" y="43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1" y="42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5" y="34"/>
                  </a:lnTo>
                  <a:lnTo>
                    <a:pt x="25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7" y="36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1" y="31"/>
                  </a:lnTo>
                  <a:lnTo>
                    <a:pt x="31" y="30"/>
                  </a:lnTo>
                  <a:lnTo>
                    <a:pt x="31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3" y="32"/>
                  </a:lnTo>
                  <a:lnTo>
                    <a:pt x="33" y="32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6" y="35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6" y="33"/>
                  </a:lnTo>
                  <a:lnTo>
                    <a:pt x="37" y="33"/>
                  </a:lnTo>
                  <a:lnTo>
                    <a:pt x="37" y="32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2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7" y="34"/>
                  </a:lnTo>
                  <a:lnTo>
                    <a:pt x="48" y="35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9" y="33"/>
                  </a:lnTo>
                  <a:lnTo>
                    <a:pt x="49" y="32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3" y="32"/>
                  </a:lnTo>
                  <a:lnTo>
                    <a:pt x="53" y="32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5" y="32"/>
                  </a:lnTo>
                  <a:lnTo>
                    <a:pt x="55" y="32"/>
                  </a:lnTo>
                  <a:lnTo>
                    <a:pt x="55" y="32"/>
                  </a:lnTo>
                  <a:lnTo>
                    <a:pt x="56" y="32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2" y="29"/>
                  </a:lnTo>
                  <a:lnTo>
                    <a:pt x="62" y="29"/>
                  </a:lnTo>
                  <a:lnTo>
                    <a:pt x="62" y="2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4" y="2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6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70" y="26"/>
                  </a:lnTo>
                  <a:lnTo>
                    <a:pt x="70" y="25"/>
                  </a:lnTo>
                  <a:lnTo>
                    <a:pt x="70" y="25"/>
                  </a:lnTo>
                  <a:lnTo>
                    <a:pt x="70" y="25"/>
                  </a:lnTo>
                  <a:lnTo>
                    <a:pt x="70" y="25"/>
                  </a:lnTo>
                  <a:lnTo>
                    <a:pt x="70" y="25"/>
                  </a:lnTo>
                  <a:lnTo>
                    <a:pt x="71" y="25"/>
                  </a:lnTo>
                  <a:lnTo>
                    <a:pt x="71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3" y="26"/>
                  </a:lnTo>
                  <a:lnTo>
                    <a:pt x="73" y="25"/>
                  </a:lnTo>
                  <a:lnTo>
                    <a:pt x="73" y="25"/>
                  </a:lnTo>
                  <a:lnTo>
                    <a:pt x="73" y="25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5" y="25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7" y="23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2"/>
                  </a:lnTo>
                  <a:lnTo>
                    <a:pt x="80" y="22"/>
                  </a:lnTo>
                  <a:lnTo>
                    <a:pt x="80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21"/>
                  </a:lnTo>
                  <a:lnTo>
                    <a:pt x="84" y="21"/>
                  </a:lnTo>
                  <a:lnTo>
                    <a:pt x="84" y="21"/>
                  </a:lnTo>
                  <a:lnTo>
                    <a:pt x="84" y="21"/>
                  </a:lnTo>
                  <a:lnTo>
                    <a:pt x="84" y="21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4" y="19"/>
                  </a:lnTo>
                  <a:lnTo>
                    <a:pt x="84" y="19"/>
                  </a:lnTo>
                  <a:lnTo>
                    <a:pt x="84" y="19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5" y="18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2" y="17"/>
                  </a:lnTo>
                  <a:lnTo>
                    <a:pt x="82" y="16"/>
                  </a:lnTo>
                  <a:lnTo>
                    <a:pt x="83" y="16"/>
                  </a:lnTo>
                  <a:lnTo>
                    <a:pt x="83" y="16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5" y="12"/>
                  </a:lnTo>
                  <a:lnTo>
                    <a:pt x="85" y="12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5" y="10"/>
                  </a:lnTo>
                  <a:lnTo>
                    <a:pt x="85" y="10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6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4" y="6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5" y="5"/>
                  </a:lnTo>
                  <a:lnTo>
                    <a:pt x="96" y="5"/>
                  </a:lnTo>
                  <a:lnTo>
                    <a:pt x="96" y="6"/>
                  </a:lnTo>
                  <a:lnTo>
                    <a:pt x="96" y="5"/>
                  </a:lnTo>
                  <a:lnTo>
                    <a:pt x="97" y="5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9" y="3"/>
                  </a:lnTo>
                  <a:lnTo>
                    <a:pt x="99" y="3"/>
                  </a:lnTo>
                  <a:lnTo>
                    <a:pt x="99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2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4" y="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7" y="0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8" y="1"/>
                  </a:lnTo>
                  <a:lnTo>
                    <a:pt x="108" y="1"/>
                  </a:lnTo>
                  <a:lnTo>
                    <a:pt x="109" y="1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9" y="1"/>
                  </a:lnTo>
                  <a:lnTo>
                    <a:pt x="110" y="2"/>
                  </a:ln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2" y="1"/>
                  </a:lnTo>
                  <a:lnTo>
                    <a:pt x="112" y="2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3" y="2"/>
                  </a:lnTo>
                  <a:lnTo>
                    <a:pt x="113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5" y="2"/>
                  </a:lnTo>
                  <a:lnTo>
                    <a:pt x="115" y="3"/>
                  </a:lnTo>
                  <a:lnTo>
                    <a:pt x="115" y="3"/>
                  </a:lnTo>
                  <a:lnTo>
                    <a:pt x="116" y="3"/>
                  </a:lnTo>
                  <a:lnTo>
                    <a:pt x="116" y="3"/>
                  </a:lnTo>
                  <a:lnTo>
                    <a:pt x="116" y="3"/>
                  </a:lnTo>
                  <a:lnTo>
                    <a:pt x="117" y="2"/>
                  </a:lnTo>
                  <a:lnTo>
                    <a:pt x="117" y="2"/>
                  </a:lnTo>
                  <a:lnTo>
                    <a:pt x="117" y="2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19" y="2"/>
                  </a:lnTo>
                  <a:lnTo>
                    <a:pt x="119" y="3"/>
                  </a:lnTo>
                  <a:lnTo>
                    <a:pt x="119" y="3"/>
                  </a:lnTo>
                  <a:lnTo>
                    <a:pt x="120" y="3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2" y="4"/>
                  </a:lnTo>
                  <a:lnTo>
                    <a:pt x="122" y="5"/>
                  </a:lnTo>
                  <a:lnTo>
                    <a:pt x="122" y="5"/>
                  </a:lnTo>
                  <a:lnTo>
                    <a:pt x="122" y="6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24" y="6"/>
                  </a:lnTo>
                  <a:lnTo>
                    <a:pt x="124" y="7"/>
                  </a:lnTo>
                  <a:lnTo>
                    <a:pt x="125" y="7"/>
                  </a:lnTo>
                  <a:lnTo>
                    <a:pt x="125" y="7"/>
                  </a:lnTo>
                  <a:lnTo>
                    <a:pt x="124" y="8"/>
                  </a:lnTo>
                  <a:lnTo>
                    <a:pt x="124" y="8"/>
                  </a:lnTo>
                  <a:lnTo>
                    <a:pt x="124" y="9"/>
                  </a:lnTo>
                  <a:lnTo>
                    <a:pt x="125" y="9"/>
                  </a:lnTo>
                  <a:lnTo>
                    <a:pt x="125" y="10"/>
                  </a:lnTo>
                  <a:lnTo>
                    <a:pt x="125" y="10"/>
                  </a:lnTo>
                  <a:lnTo>
                    <a:pt x="125" y="10"/>
                  </a:lnTo>
                  <a:lnTo>
                    <a:pt x="125" y="10"/>
                  </a:lnTo>
                  <a:lnTo>
                    <a:pt x="125" y="11"/>
                  </a:lnTo>
                  <a:lnTo>
                    <a:pt x="126" y="11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26" y="13"/>
                  </a:lnTo>
                  <a:lnTo>
                    <a:pt x="127" y="13"/>
                  </a:lnTo>
                  <a:lnTo>
                    <a:pt x="127" y="13"/>
                  </a:lnTo>
                  <a:lnTo>
                    <a:pt x="127" y="13"/>
                  </a:lnTo>
                  <a:lnTo>
                    <a:pt x="127" y="13"/>
                  </a:lnTo>
                  <a:lnTo>
                    <a:pt x="127" y="13"/>
                  </a:lnTo>
                  <a:lnTo>
                    <a:pt x="128" y="13"/>
                  </a:lnTo>
                  <a:lnTo>
                    <a:pt x="128" y="12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3" y="13"/>
                  </a:lnTo>
                  <a:lnTo>
                    <a:pt x="133" y="13"/>
                  </a:lnTo>
                  <a:lnTo>
                    <a:pt x="133" y="14"/>
                  </a:lnTo>
                  <a:lnTo>
                    <a:pt x="134" y="14"/>
                  </a:lnTo>
                  <a:lnTo>
                    <a:pt x="134" y="13"/>
                  </a:lnTo>
                  <a:lnTo>
                    <a:pt x="134" y="13"/>
                  </a:lnTo>
                  <a:lnTo>
                    <a:pt x="134" y="13"/>
                  </a:lnTo>
                  <a:lnTo>
                    <a:pt x="135" y="13"/>
                  </a:lnTo>
                  <a:lnTo>
                    <a:pt x="135" y="13"/>
                  </a:lnTo>
                  <a:lnTo>
                    <a:pt x="136" y="13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36" y="15"/>
                  </a:lnTo>
                  <a:lnTo>
                    <a:pt x="136" y="15"/>
                  </a:lnTo>
                  <a:lnTo>
                    <a:pt x="136" y="15"/>
                  </a:lnTo>
                  <a:lnTo>
                    <a:pt x="136" y="15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6" y="17"/>
                  </a:lnTo>
                  <a:lnTo>
                    <a:pt x="137" y="17"/>
                  </a:lnTo>
                  <a:lnTo>
                    <a:pt x="137" y="17"/>
                  </a:lnTo>
                  <a:lnTo>
                    <a:pt x="137" y="17"/>
                  </a:lnTo>
                  <a:lnTo>
                    <a:pt x="137" y="18"/>
                  </a:lnTo>
                  <a:lnTo>
                    <a:pt x="137" y="18"/>
                  </a:lnTo>
                  <a:lnTo>
                    <a:pt x="137" y="18"/>
                  </a:lnTo>
                  <a:lnTo>
                    <a:pt x="138" y="19"/>
                  </a:lnTo>
                  <a:lnTo>
                    <a:pt x="138" y="19"/>
                  </a:lnTo>
                  <a:lnTo>
                    <a:pt x="138" y="19"/>
                  </a:lnTo>
                  <a:lnTo>
                    <a:pt x="138" y="20"/>
                  </a:lnTo>
                  <a:lnTo>
                    <a:pt x="138" y="20"/>
                  </a:lnTo>
                  <a:lnTo>
                    <a:pt x="138" y="20"/>
                  </a:lnTo>
                  <a:lnTo>
                    <a:pt x="137" y="21"/>
                  </a:lnTo>
                  <a:lnTo>
                    <a:pt x="137" y="21"/>
                  </a:lnTo>
                  <a:lnTo>
                    <a:pt x="137" y="21"/>
                  </a:lnTo>
                  <a:lnTo>
                    <a:pt x="137" y="22"/>
                  </a:lnTo>
                  <a:lnTo>
                    <a:pt x="136" y="22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6" y="24"/>
                  </a:lnTo>
                  <a:lnTo>
                    <a:pt x="136" y="24"/>
                  </a:lnTo>
                  <a:lnTo>
                    <a:pt x="136" y="24"/>
                  </a:lnTo>
                  <a:lnTo>
                    <a:pt x="136" y="24"/>
                  </a:lnTo>
                  <a:lnTo>
                    <a:pt x="135" y="24"/>
                  </a:lnTo>
                  <a:lnTo>
                    <a:pt x="135" y="24"/>
                  </a:lnTo>
                  <a:lnTo>
                    <a:pt x="135" y="25"/>
                  </a:lnTo>
                  <a:lnTo>
                    <a:pt x="136" y="25"/>
                  </a:lnTo>
                  <a:lnTo>
                    <a:pt x="136" y="26"/>
                  </a:lnTo>
                  <a:lnTo>
                    <a:pt x="136" y="26"/>
                  </a:lnTo>
                  <a:lnTo>
                    <a:pt x="136" y="26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36" y="28"/>
                  </a:lnTo>
                  <a:lnTo>
                    <a:pt x="137" y="28"/>
                  </a:lnTo>
                  <a:lnTo>
                    <a:pt x="137" y="29"/>
                  </a:lnTo>
                  <a:lnTo>
                    <a:pt x="137" y="29"/>
                  </a:lnTo>
                  <a:lnTo>
                    <a:pt x="137" y="30"/>
                  </a:lnTo>
                  <a:lnTo>
                    <a:pt x="136" y="30"/>
                  </a:lnTo>
                  <a:lnTo>
                    <a:pt x="136" y="30"/>
                  </a:lnTo>
                  <a:lnTo>
                    <a:pt x="136" y="31"/>
                  </a:lnTo>
                  <a:lnTo>
                    <a:pt x="136" y="31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36" y="34"/>
                  </a:lnTo>
                  <a:lnTo>
                    <a:pt x="136" y="34"/>
                  </a:lnTo>
                  <a:lnTo>
                    <a:pt x="135" y="34"/>
                  </a:lnTo>
                  <a:lnTo>
                    <a:pt x="135" y="35"/>
                  </a:lnTo>
                  <a:lnTo>
                    <a:pt x="135" y="35"/>
                  </a:lnTo>
                  <a:lnTo>
                    <a:pt x="135" y="35"/>
                  </a:lnTo>
                  <a:lnTo>
                    <a:pt x="135" y="36"/>
                  </a:lnTo>
                  <a:lnTo>
                    <a:pt x="135" y="36"/>
                  </a:lnTo>
                  <a:lnTo>
                    <a:pt x="135" y="37"/>
                  </a:lnTo>
                  <a:lnTo>
                    <a:pt x="136" y="37"/>
                  </a:lnTo>
                  <a:lnTo>
                    <a:pt x="136" y="37"/>
                  </a:lnTo>
                  <a:lnTo>
                    <a:pt x="136" y="37"/>
                  </a:lnTo>
                  <a:lnTo>
                    <a:pt x="136" y="38"/>
                  </a:lnTo>
                  <a:lnTo>
                    <a:pt x="136" y="39"/>
                  </a:lnTo>
                  <a:lnTo>
                    <a:pt x="136" y="39"/>
                  </a:lnTo>
                  <a:lnTo>
                    <a:pt x="136" y="39"/>
                  </a:lnTo>
                  <a:lnTo>
                    <a:pt x="137" y="39"/>
                  </a:lnTo>
                  <a:lnTo>
                    <a:pt x="137" y="40"/>
                  </a:lnTo>
                  <a:lnTo>
                    <a:pt x="137" y="40"/>
                  </a:lnTo>
                  <a:lnTo>
                    <a:pt x="137" y="41"/>
                  </a:lnTo>
                  <a:lnTo>
                    <a:pt x="137" y="41"/>
                  </a:lnTo>
                  <a:lnTo>
                    <a:pt x="137" y="41"/>
                  </a:lnTo>
                  <a:lnTo>
                    <a:pt x="137" y="42"/>
                  </a:lnTo>
                  <a:lnTo>
                    <a:pt x="137" y="42"/>
                  </a:lnTo>
                  <a:lnTo>
                    <a:pt x="137" y="42"/>
                  </a:lnTo>
                  <a:lnTo>
                    <a:pt x="137" y="43"/>
                  </a:lnTo>
                  <a:lnTo>
                    <a:pt x="137" y="4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52" name="Freeform 263"/>
            <p:cNvSpPr>
              <a:spLocks/>
            </p:cNvSpPr>
            <p:nvPr>
              <p:custDataLst>
                <p:tags r:id="rId407"/>
              </p:custDataLst>
            </p:nvPr>
          </p:nvSpPr>
          <p:spPr bwMode="auto">
            <a:xfrm>
              <a:off x="7873263" y="2192904"/>
              <a:ext cx="121273" cy="156483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7" y="5"/>
                </a:cxn>
                <a:cxn ang="0">
                  <a:pos x="8" y="3"/>
                </a:cxn>
                <a:cxn ang="0">
                  <a:pos x="11" y="1"/>
                </a:cxn>
                <a:cxn ang="0">
                  <a:pos x="16" y="0"/>
                </a:cxn>
                <a:cxn ang="0">
                  <a:pos x="19" y="3"/>
                </a:cxn>
                <a:cxn ang="0">
                  <a:pos x="22" y="5"/>
                </a:cxn>
                <a:cxn ang="0">
                  <a:pos x="25" y="6"/>
                </a:cxn>
                <a:cxn ang="0">
                  <a:pos x="28" y="8"/>
                </a:cxn>
                <a:cxn ang="0">
                  <a:pos x="30" y="8"/>
                </a:cxn>
                <a:cxn ang="0">
                  <a:pos x="32" y="11"/>
                </a:cxn>
                <a:cxn ang="0">
                  <a:pos x="33" y="14"/>
                </a:cxn>
                <a:cxn ang="0">
                  <a:pos x="35" y="16"/>
                </a:cxn>
                <a:cxn ang="0">
                  <a:pos x="31" y="18"/>
                </a:cxn>
                <a:cxn ang="0">
                  <a:pos x="28" y="19"/>
                </a:cxn>
                <a:cxn ang="0">
                  <a:pos x="26" y="21"/>
                </a:cxn>
                <a:cxn ang="0">
                  <a:pos x="23" y="23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9" y="30"/>
                </a:cxn>
                <a:cxn ang="0">
                  <a:pos x="20" y="33"/>
                </a:cxn>
                <a:cxn ang="0">
                  <a:pos x="23" y="36"/>
                </a:cxn>
                <a:cxn ang="0">
                  <a:pos x="22" y="39"/>
                </a:cxn>
                <a:cxn ang="0">
                  <a:pos x="21" y="41"/>
                </a:cxn>
                <a:cxn ang="0">
                  <a:pos x="17" y="42"/>
                </a:cxn>
                <a:cxn ang="0">
                  <a:pos x="16" y="43"/>
                </a:cxn>
                <a:cxn ang="0">
                  <a:pos x="15" y="45"/>
                </a:cxn>
                <a:cxn ang="0">
                  <a:pos x="14" y="48"/>
                </a:cxn>
                <a:cxn ang="0">
                  <a:pos x="10" y="49"/>
                </a:cxn>
                <a:cxn ang="0">
                  <a:pos x="10" y="52"/>
                </a:cxn>
                <a:cxn ang="0">
                  <a:pos x="7" y="54"/>
                </a:cxn>
                <a:cxn ang="0">
                  <a:pos x="9" y="55"/>
                </a:cxn>
                <a:cxn ang="0">
                  <a:pos x="12" y="55"/>
                </a:cxn>
                <a:cxn ang="0">
                  <a:pos x="16" y="54"/>
                </a:cxn>
                <a:cxn ang="0">
                  <a:pos x="18" y="54"/>
                </a:cxn>
                <a:cxn ang="0">
                  <a:pos x="20" y="56"/>
                </a:cxn>
                <a:cxn ang="0">
                  <a:pos x="22" y="58"/>
                </a:cxn>
                <a:cxn ang="0">
                  <a:pos x="22" y="62"/>
                </a:cxn>
                <a:cxn ang="0">
                  <a:pos x="22" y="65"/>
                </a:cxn>
                <a:cxn ang="0">
                  <a:pos x="22" y="69"/>
                </a:cxn>
                <a:cxn ang="0">
                  <a:pos x="22" y="71"/>
                </a:cxn>
                <a:cxn ang="0">
                  <a:pos x="24" y="72"/>
                </a:cxn>
                <a:cxn ang="0">
                  <a:pos x="23" y="75"/>
                </a:cxn>
                <a:cxn ang="0">
                  <a:pos x="26" y="75"/>
                </a:cxn>
                <a:cxn ang="0">
                  <a:pos x="28" y="75"/>
                </a:cxn>
                <a:cxn ang="0">
                  <a:pos x="29" y="78"/>
                </a:cxn>
                <a:cxn ang="0">
                  <a:pos x="33" y="79"/>
                </a:cxn>
                <a:cxn ang="0">
                  <a:pos x="35" y="80"/>
                </a:cxn>
                <a:cxn ang="0">
                  <a:pos x="38" y="78"/>
                </a:cxn>
                <a:cxn ang="0">
                  <a:pos x="41" y="76"/>
                </a:cxn>
                <a:cxn ang="0">
                  <a:pos x="45" y="74"/>
                </a:cxn>
                <a:cxn ang="0">
                  <a:pos x="48" y="72"/>
                </a:cxn>
                <a:cxn ang="0">
                  <a:pos x="52" y="72"/>
                </a:cxn>
                <a:cxn ang="0">
                  <a:pos x="55" y="70"/>
                </a:cxn>
                <a:cxn ang="0">
                  <a:pos x="56" y="69"/>
                </a:cxn>
                <a:cxn ang="0">
                  <a:pos x="58" y="67"/>
                </a:cxn>
                <a:cxn ang="0">
                  <a:pos x="62" y="65"/>
                </a:cxn>
                <a:cxn ang="0">
                  <a:pos x="60" y="63"/>
                </a:cxn>
                <a:cxn ang="0">
                  <a:pos x="62" y="60"/>
                </a:cxn>
              </a:cxnLst>
              <a:rect l="0" t="0" r="r" b="b"/>
              <a:pathLst>
                <a:path w="62" h="80">
                  <a:moveTo>
                    <a:pt x="0" y="7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0" y="9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3" y="10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2" y="12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4" y="14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4" y="17"/>
                  </a:lnTo>
                  <a:lnTo>
                    <a:pt x="33" y="18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9" y="18"/>
                  </a:lnTo>
                  <a:lnTo>
                    <a:pt x="29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8"/>
                  </a:lnTo>
                  <a:lnTo>
                    <a:pt x="18" y="28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9" y="29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8"/>
                  </a:lnTo>
                  <a:lnTo>
                    <a:pt x="23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9" y="41"/>
                  </a:lnTo>
                  <a:lnTo>
                    <a:pt x="18" y="41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1"/>
                  </a:lnTo>
                  <a:lnTo>
                    <a:pt x="16" y="41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3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7" y="43"/>
                  </a:lnTo>
                  <a:lnTo>
                    <a:pt x="17" y="44"/>
                  </a:lnTo>
                  <a:lnTo>
                    <a:pt x="17" y="44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6" y="45"/>
                  </a:lnTo>
                  <a:lnTo>
                    <a:pt x="16" y="45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3" y="48"/>
                  </a:lnTo>
                  <a:lnTo>
                    <a:pt x="13" y="49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0" y="50"/>
                  </a:lnTo>
                  <a:lnTo>
                    <a:pt x="9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3"/>
                  </a:lnTo>
                  <a:lnTo>
                    <a:pt x="7" y="53"/>
                  </a:lnTo>
                  <a:lnTo>
                    <a:pt x="7" y="53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9" y="55"/>
                  </a:lnTo>
                  <a:lnTo>
                    <a:pt x="9" y="55"/>
                  </a:lnTo>
                  <a:lnTo>
                    <a:pt x="9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1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5"/>
                  </a:lnTo>
                  <a:lnTo>
                    <a:pt x="13" y="55"/>
                  </a:lnTo>
                  <a:lnTo>
                    <a:pt x="13" y="54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4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7" y="54"/>
                  </a:lnTo>
                  <a:lnTo>
                    <a:pt x="17" y="54"/>
                  </a:lnTo>
                  <a:lnTo>
                    <a:pt x="17" y="54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4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1" y="57"/>
                  </a:lnTo>
                  <a:lnTo>
                    <a:pt x="22" y="57"/>
                  </a:lnTo>
                  <a:lnTo>
                    <a:pt x="22" y="57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1" y="61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3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2" y="64"/>
                  </a:lnTo>
                  <a:lnTo>
                    <a:pt x="22" y="65"/>
                  </a:lnTo>
                  <a:lnTo>
                    <a:pt x="22" y="65"/>
                  </a:lnTo>
                  <a:lnTo>
                    <a:pt x="22" y="65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1" y="68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2" y="69"/>
                  </a:lnTo>
                  <a:lnTo>
                    <a:pt x="21" y="69"/>
                  </a:lnTo>
                  <a:lnTo>
                    <a:pt x="21" y="69"/>
                  </a:lnTo>
                  <a:lnTo>
                    <a:pt x="21" y="69"/>
                  </a:lnTo>
                  <a:lnTo>
                    <a:pt x="21" y="70"/>
                  </a:lnTo>
                  <a:lnTo>
                    <a:pt x="21" y="70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2" y="71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3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5" y="71"/>
                  </a:lnTo>
                  <a:lnTo>
                    <a:pt x="25" y="71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3" y="72"/>
                  </a:lnTo>
                  <a:lnTo>
                    <a:pt x="23" y="72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5" y="76"/>
                  </a:lnTo>
                  <a:lnTo>
                    <a:pt x="25" y="76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27" y="75"/>
                  </a:lnTo>
                  <a:lnTo>
                    <a:pt x="27" y="75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7"/>
                  </a:lnTo>
                  <a:lnTo>
                    <a:pt x="28" y="77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30" y="78"/>
                  </a:lnTo>
                  <a:lnTo>
                    <a:pt x="30" y="78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3" y="79"/>
                  </a:lnTo>
                  <a:lnTo>
                    <a:pt x="33" y="80"/>
                  </a:lnTo>
                  <a:lnTo>
                    <a:pt x="33" y="80"/>
                  </a:lnTo>
                  <a:lnTo>
                    <a:pt x="33" y="80"/>
                  </a:lnTo>
                  <a:lnTo>
                    <a:pt x="33" y="80"/>
                  </a:lnTo>
                  <a:lnTo>
                    <a:pt x="34" y="80"/>
                  </a:lnTo>
                  <a:lnTo>
                    <a:pt x="34" y="80"/>
                  </a:lnTo>
                  <a:lnTo>
                    <a:pt x="34" y="80"/>
                  </a:lnTo>
                  <a:lnTo>
                    <a:pt x="34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7" y="80"/>
                  </a:lnTo>
                  <a:lnTo>
                    <a:pt x="37" y="80"/>
                  </a:lnTo>
                  <a:lnTo>
                    <a:pt x="37" y="80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38" y="7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9" y="78"/>
                  </a:lnTo>
                  <a:lnTo>
                    <a:pt x="39" y="78"/>
                  </a:lnTo>
                  <a:lnTo>
                    <a:pt x="39" y="78"/>
                  </a:lnTo>
                  <a:lnTo>
                    <a:pt x="40" y="78"/>
                  </a:lnTo>
                  <a:lnTo>
                    <a:pt x="40" y="77"/>
                  </a:lnTo>
                  <a:lnTo>
                    <a:pt x="40" y="77"/>
                  </a:lnTo>
                  <a:lnTo>
                    <a:pt x="41" y="76"/>
                  </a:lnTo>
                  <a:lnTo>
                    <a:pt x="41" y="76"/>
                  </a:lnTo>
                  <a:lnTo>
                    <a:pt x="41" y="76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3" y="75"/>
                  </a:lnTo>
                  <a:lnTo>
                    <a:pt x="43" y="75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6" y="73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8" y="73"/>
                  </a:lnTo>
                  <a:lnTo>
                    <a:pt x="48" y="73"/>
                  </a:lnTo>
                  <a:lnTo>
                    <a:pt x="48" y="73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9" y="72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1" y="72"/>
                  </a:lnTo>
                  <a:lnTo>
                    <a:pt x="51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3" y="72"/>
                  </a:lnTo>
                  <a:lnTo>
                    <a:pt x="53" y="71"/>
                  </a:lnTo>
                  <a:lnTo>
                    <a:pt x="53" y="71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57" y="67"/>
                  </a:lnTo>
                  <a:lnTo>
                    <a:pt x="57" y="67"/>
                  </a:lnTo>
                  <a:lnTo>
                    <a:pt x="58" y="67"/>
                  </a:lnTo>
                  <a:lnTo>
                    <a:pt x="58" y="67"/>
                  </a:lnTo>
                  <a:lnTo>
                    <a:pt x="58" y="67"/>
                  </a:lnTo>
                  <a:lnTo>
                    <a:pt x="59" y="67"/>
                  </a:lnTo>
                  <a:lnTo>
                    <a:pt x="59" y="67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1" y="66"/>
                  </a:lnTo>
                  <a:lnTo>
                    <a:pt x="61" y="66"/>
                  </a:lnTo>
                  <a:lnTo>
                    <a:pt x="62" y="66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2" y="65"/>
                  </a:lnTo>
                  <a:lnTo>
                    <a:pt x="61" y="64"/>
                  </a:lnTo>
                  <a:lnTo>
                    <a:pt x="61" y="65"/>
                  </a:lnTo>
                  <a:lnTo>
                    <a:pt x="61" y="64"/>
                  </a:lnTo>
                  <a:lnTo>
                    <a:pt x="60" y="64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0" y="63"/>
                  </a:lnTo>
                  <a:lnTo>
                    <a:pt x="60" y="62"/>
                  </a:lnTo>
                  <a:lnTo>
                    <a:pt x="60" y="62"/>
                  </a:lnTo>
                  <a:lnTo>
                    <a:pt x="61" y="62"/>
                  </a:lnTo>
                  <a:lnTo>
                    <a:pt x="61" y="62"/>
                  </a:lnTo>
                  <a:lnTo>
                    <a:pt x="62" y="61"/>
                  </a:lnTo>
                  <a:lnTo>
                    <a:pt x="62" y="61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2" y="58"/>
                  </a:lnTo>
                  <a:lnTo>
                    <a:pt x="62" y="58"/>
                  </a:lnTo>
                  <a:lnTo>
                    <a:pt x="62" y="58"/>
                  </a:lnTo>
                  <a:lnTo>
                    <a:pt x="62" y="57"/>
                  </a:lnTo>
                  <a:lnTo>
                    <a:pt x="62" y="57"/>
                  </a:lnTo>
                  <a:lnTo>
                    <a:pt x="62" y="56"/>
                  </a:lnTo>
                  <a:lnTo>
                    <a:pt x="62" y="56"/>
                  </a:lnTo>
                  <a:lnTo>
                    <a:pt x="62" y="56"/>
                  </a:lnTo>
                  <a:lnTo>
                    <a:pt x="62" y="56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53" name="Freeform 264"/>
            <p:cNvSpPr>
              <a:spLocks/>
            </p:cNvSpPr>
            <p:nvPr>
              <p:custDataLst>
                <p:tags r:id="rId408"/>
              </p:custDataLst>
            </p:nvPr>
          </p:nvSpPr>
          <p:spPr bwMode="auto">
            <a:xfrm>
              <a:off x="7591595" y="2206598"/>
              <a:ext cx="281669" cy="76286"/>
            </a:xfrm>
            <a:custGeom>
              <a:avLst/>
              <a:gdLst/>
              <a:ahLst/>
              <a:cxnLst>
                <a:cxn ang="0">
                  <a:pos x="2" y="15"/>
                </a:cxn>
                <a:cxn ang="0">
                  <a:pos x="3" y="18"/>
                </a:cxn>
                <a:cxn ang="0">
                  <a:pos x="3" y="21"/>
                </a:cxn>
                <a:cxn ang="0">
                  <a:pos x="4" y="24"/>
                </a:cxn>
                <a:cxn ang="0">
                  <a:pos x="6" y="25"/>
                </a:cxn>
                <a:cxn ang="0">
                  <a:pos x="8" y="26"/>
                </a:cxn>
                <a:cxn ang="0">
                  <a:pos x="11" y="27"/>
                </a:cxn>
                <a:cxn ang="0">
                  <a:pos x="14" y="28"/>
                </a:cxn>
                <a:cxn ang="0">
                  <a:pos x="17" y="31"/>
                </a:cxn>
                <a:cxn ang="0">
                  <a:pos x="19" y="34"/>
                </a:cxn>
                <a:cxn ang="0">
                  <a:pos x="19" y="38"/>
                </a:cxn>
                <a:cxn ang="0">
                  <a:pos x="21" y="38"/>
                </a:cxn>
                <a:cxn ang="0">
                  <a:pos x="24" y="36"/>
                </a:cxn>
                <a:cxn ang="0">
                  <a:pos x="26" y="38"/>
                </a:cxn>
                <a:cxn ang="0">
                  <a:pos x="29" y="37"/>
                </a:cxn>
                <a:cxn ang="0">
                  <a:pos x="30" y="34"/>
                </a:cxn>
                <a:cxn ang="0">
                  <a:pos x="32" y="31"/>
                </a:cxn>
                <a:cxn ang="0">
                  <a:pos x="34" y="30"/>
                </a:cxn>
                <a:cxn ang="0">
                  <a:pos x="36" y="27"/>
                </a:cxn>
                <a:cxn ang="0">
                  <a:pos x="40" y="27"/>
                </a:cxn>
                <a:cxn ang="0">
                  <a:pos x="40" y="24"/>
                </a:cxn>
                <a:cxn ang="0">
                  <a:pos x="43" y="23"/>
                </a:cxn>
                <a:cxn ang="0">
                  <a:pos x="45" y="22"/>
                </a:cxn>
                <a:cxn ang="0">
                  <a:pos x="48" y="20"/>
                </a:cxn>
                <a:cxn ang="0">
                  <a:pos x="50" y="22"/>
                </a:cxn>
                <a:cxn ang="0">
                  <a:pos x="53" y="25"/>
                </a:cxn>
                <a:cxn ang="0">
                  <a:pos x="56" y="29"/>
                </a:cxn>
                <a:cxn ang="0">
                  <a:pos x="58" y="31"/>
                </a:cxn>
                <a:cxn ang="0">
                  <a:pos x="62" y="31"/>
                </a:cxn>
                <a:cxn ang="0">
                  <a:pos x="66" y="29"/>
                </a:cxn>
                <a:cxn ang="0">
                  <a:pos x="69" y="29"/>
                </a:cxn>
                <a:cxn ang="0">
                  <a:pos x="73" y="28"/>
                </a:cxn>
                <a:cxn ang="0">
                  <a:pos x="77" y="29"/>
                </a:cxn>
                <a:cxn ang="0">
                  <a:pos x="78" y="31"/>
                </a:cxn>
                <a:cxn ang="0">
                  <a:pos x="79" y="34"/>
                </a:cxn>
                <a:cxn ang="0">
                  <a:pos x="83" y="35"/>
                </a:cxn>
                <a:cxn ang="0">
                  <a:pos x="88" y="35"/>
                </a:cxn>
                <a:cxn ang="0">
                  <a:pos x="92" y="34"/>
                </a:cxn>
                <a:cxn ang="0">
                  <a:pos x="95" y="36"/>
                </a:cxn>
                <a:cxn ang="0">
                  <a:pos x="96" y="35"/>
                </a:cxn>
                <a:cxn ang="0">
                  <a:pos x="96" y="32"/>
                </a:cxn>
                <a:cxn ang="0">
                  <a:pos x="100" y="33"/>
                </a:cxn>
                <a:cxn ang="0">
                  <a:pos x="104" y="32"/>
                </a:cxn>
                <a:cxn ang="0">
                  <a:pos x="106" y="29"/>
                </a:cxn>
                <a:cxn ang="0">
                  <a:pos x="108" y="27"/>
                </a:cxn>
                <a:cxn ang="0">
                  <a:pos x="110" y="26"/>
                </a:cxn>
                <a:cxn ang="0">
                  <a:pos x="112" y="23"/>
                </a:cxn>
                <a:cxn ang="0">
                  <a:pos x="116" y="22"/>
                </a:cxn>
                <a:cxn ang="0">
                  <a:pos x="120" y="21"/>
                </a:cxn>
                <a:cxn ang="0">
                  <a:pos x="122" y="18"/>
                </a:cxn>
                <a:cxn ang="0">
                  <a:pos x="124" y="16"/>
                </a:cxn>
                <a:cxn ang="0">
                  <a:pos x="125" y="14"/>
                </a:cxn>
                <a:cxn ang="0">
                  <a:pos x="129" y="13"/>
                </a:cxn>
                <a:cxn ang="0">
                  <a:pos x="131" y="12"/>
                </a:cxn>
                <a:cxn ang="0">
                  <a:pos x="134" y="10"/>
                </a:cxn>
                <a:cxn ang="0">
                  <a:pos x="138" y="7"/>
                </a:cxn>
                <a:cxn ang="0">
                  <a:pos x="138" y="5"/>
                </a:cxn>
                <a:cxn ang="0">
                  <a:pos x="140" y="2"/>
                </a:cxn>
                <a:cxn ang="0">
                  <a:pos x="141" y="0"/>
                </a:cxn>
              </a:cxnLst>
              <a:rect l="0" t="0" r="r" b="b"/>
              <a:pathLst>
                <a:path w="144" h="39">
                  <a:moveTo>
                    <a:pt x="0" y="12"/>
                  </a:moveTo>
                  <a:lnTo>
                    <a:pt x="0" y="12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8" y="25"/>
                  </a:lnTo>
                  <a:lnTo>
                    <a:pt x="8" y="26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8" y="27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7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30"/>
                  </a:lnTo>
                  <a:lnTo>
                    <a:pt x="17" y="30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8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1" y="38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5" y="37"/>
                  </a:lnTo>
                  <a:lnTo>
                    <a:pt x="26" y="37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4" y="30"/>
                  </a:lnTo>
                  <a:lnTo>
                    <a:pt x="34" y="31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5" y="30"/>
                  </a:lnTo>
                  <a:lnTo>
                    <a:pt x="35" y="30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5" y="28"/>
                  </a:lnTo>
                  <a:lnTo>
                    <a:pt x="35" y="28"/>
                  </a:lnTo>
                  <a:lnTo>
                    <a:pt x="36" y="28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39" y="28"/>
                  </a:lnTo>
                  <a:lnTo>
                    <a:pt x="39" y="27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3" y="23"/>
                  </a:lnTo>
                  <a:lnTo>
                    <a:pt x="43" y="2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50" y="21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2" y="23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8" y="31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60" y="31"/>
                  </a:lnTo>
                  <a:lnTo>
                    <a:pt x="61" y="30"/>
                  </a:lnTo>
                  <a:lnTo>
                    <a:pt x="61" y="30"/>
                  </a:lnTo>
                  <a:lnTo>
                    <a:pt x="61" y="31"/>
                  </a:lnTo>
                  <a:lnTo>
                    <a:pt x="61" y="31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63" y="30"/>
                  </a:lnTo>
                  <a:lnTo>
                    <a:pt x="63" y="30"/>
                  </a:lnTo>
                  <a:lnTo>
                    <a:pt x="63" y="30"/>
                  </a:lnTo>
                  <a:lnTo>
                    <a:pt x="64" y="30"/>
                  </a:lnTo>
                  <a:lnTo>
                    <a:pt x="64" y="30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6" y="29"/>
                  </a:lnTo>
                  <a:lnTo>
                    <a:pt x="66" y="29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1" y="29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3" y="28"/>
                  </a:lnTo>
                  <a:lnTo>
                    <a:pt x="73" y="28"/>
                  </a:lnTo>
                  <a:lnTo>
                    <a:pt x="74" y="28"/>
                  </a:lnTo>
                  <a:lnTo>
                    <a:pt x="74" y="28"/>
                  </a:lnTo>
                  <a:lnTo>
                    <a:pt x="74" y="28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30"/>
                  </a:lnTo>
                  <a:lnTo>
                    <a:pt x="79" y="30"/>
                  </a:lnTo>
                  <a:lnTo>
                    <a:pt x="79" y="30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8" y="32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78" y="33"/>
                  </a:lnTo>
                  <a:lnTo>
                    <a:pt x="78" y="33"/>
                  </a:lnTo>
                  <a:lnTo>
                    <a:pt x="79" y="33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80" y="34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1" y="35"/>
                  </a:lnTo>
                  <a:lnTo>
                    <a:pt x="82" y="35"/>
                  </a:lnTo>
                  <a:lnTo>
                    <a:pt x="82" y="35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4" y="35"/>
                  </a:lnTo>
                  <a:lnTo>
                    <a:pt x="84" y="36"/>
                  </a:lnTo>
                  <a:lnTo>
                    <a:pt x="85" y="36"/>
                  </a:lnTo>
                  <a:lnTo>
                    <a:pt x="85" y="36"/>
                  </a:lnTo>
                  <a:lnTo>
                    <a:pt x="86" y="36"/>
                  </a:lnTo>
                  <a:lnTo>
                    <a:pt x="86" y="36"/>
                  </a:lnTo>
                  <a:lnTo>
                    <a:pt x="86" y="36"/>
                  </a:lnTo>
                  <a:lnTo>
                    <a:pt x="87" y="36"/>
                  </a:lnTo>
                  <a:lnTo>
                    <a:pt x="88" y="35"/>
                  </a:lnTo>
                  <a:lnTo>
                    <a:pt x="88" y="35"/>
                  </a:lnTo>
                  <a:lnTo>
                    <a:pt x="88" y="34"/>
                  </a:lnTo>
                  <a:lnTo>
                    <a:pt x="88" y="34"/>
                  </a:lnTo>
                  <a:lnTo>
                    <a:pt x="89" y="34"/>
                  </a:lnTo>
                  <a:lnTo>
                    <a:pt x="89" y="34"/>
                  </a:lnTo>
                  <a:lnTo>
                    <a:pt x="90" y="34"/>
                  </a:lnTo>
                  <a:lnTo>
                    <a:pt x="90" y="34"/>
                  </a:lnTo>
                  <a:lnTo>
                    <a:pt x="90" y="35"/>
                  </a:lnTo>
                  <a:lnTo>
                    <a:pt x="91" y="35"/>
                  </a:lnTo>
                  <a:lnTo>
                    <a:pt x="91" y="35"/>
                  </a:lnTo>
                  <a:lnTo>
                    <a:pt x="92" y="34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3" y="35"/>
                  </a:lnTo>
                  <a:lnTo>
                    <a:pt x="92" y="35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7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6" y="33"/>
                  </a:lnTo>
                  <a:lnTo>
                    <a:pt x="96" y="33"/>
                  </a:lnTo>
                  <a:lnTo>
                    <a:pt x="96" y="33"/>
                  </a:lnTo>
                  <a:lnTo>
                    <a:pt x="96" y="33"/>
                  </a:lnTo>
                  <a:lnTo>
                    <a:pt x="96" y="33"/>
                  </a:lnTo>
                  <a:lnTo>
                    <a:pt x="96" y="32"/>
                  </a:lnTo>
                  <a:lnTo>
                    <a:pt x="97" y="32"/>
                  </a:lnTo>
                  <a:lnTo>
                    <a:pt x="97" y="32"/>
                  </a:lnTo>
                  <a:lnTo>
                    <a:pt x="97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9" y="32"/>
                  </a:lnTo>
                  <a:lnTo>
                    <a:pt x="99" y="32"/>
                  </a:lnTo>
                  <a:lnTo>
                    <a:pt x="99" y="33"/>
                  </a:lnTo>
                  <a:lnTo>
                    <a:pt x="99" y="33"/>
                  </a:lnTo>
                  <a:lnTo>
                    <a:pt x="100" y="33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1" y="31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3" y="32"/>
                  </a:lnTo>
                  <a:lnTo>
                    <a:pt x="103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5" y="32"/>
                  </a:lnTo>
                  <a:lnTo>
                    <a:pt x="105" y="31"/>
                  </a:lnTo>
                  <a:lnTo>
                    <a:pt x="105" y="31"/>
                  </a:lnTo>
                  <a:lnTo>
                    <a:pt x="106" y="31"/>
                  </a:lnTo>
                  <a:lnTo>
                    <a:pt x="106" y="31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6" y="29"/>
                  </a:lnTo>
                  <a:lnTo>
                    <a:pt x="106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07" y="29"/>
                  </a:lnTo>
                  <a:lnTo>
                    <a:pt x="108" y="29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8" y="27"/>
                  </a:lnTo>
                  <a:lnTo>
                    <a:pt x="108" y="27"/>
                  </a:lnTo>
                  <a:lnTo>
                    <a:pt x="108" y="27"/>
                  </a:lnTo>
                  <a:lnTo>
                    <a:pt x="109" y="27"/>
                  </a:lnTo>
                  <a:lnTo>
                    <a:pt x="109" y="27"/>
                  </a:lnTo>
                  <a:lnTo>
                    <a:pt x="110" y="27"/>
                  </a:lnTo>
                  <a:lnTo>
                    <a:pt x="110" y="27"/>
                  </a:lnTo>
                  <a:lnTo>
                    <a:pt x="110" y="27"/>
                  </a:lnTo>
                  <a:lnTo>
                    <a:pt x="109" y="27"/>
                  </a:lnTo>
                  <a:lnTo>
                    <a:pt x="109" y="27"/>
                  </a:lnTo>
                  <a:lnTo>
                    <a:pt x="109" y="26"/>
                  </a:lnTo>
                  <a:lnTo>
                    <a:pt x="109" y="26"/>
                  </a:lnTo>
                  <a:lnTo>
                    <a:pt x="110" y="26"/>
                  </a:lnTo>
                  <a:lnTo>
                    <a:pt x="110" y="25"/>
                  </a:lnTo>
                  <a:lnTo>
                    <a:pt x="110" y="25"/>
                  </a:lnTo>
                  <a:lnTo>
                    <a:pt x="111" y="25"/>
                  </a:lnTo>
                  <a:lnTo>
                    <a:pt x="111" y="25"/>
                  </a:lnTo>
                  <a:lnTo>
                    <a:pt x="111" y="25"/>
                  </a:lnTo>
                  <a:lnTo>
                    <a:pt x="111" y="25"/>
                  </a:lnTo>
                  <a:lnTo>
                    <a:pt x="111" y="24"/>
                  </a:lnTo>
                  <a:lnTo>
                    <a:pt x="112" y="24"/>
                  </a:lnTo>
                  <a:lnTo>
                    <a:pt x="112" y="23"/>
                  </a:lnTo>
                  <a:lnTo>
                    <a:pt x="112" y="23"/>
                  </a:lnTo>
                  <a:lnTo>
                    <a:pt x="113" y="22"/>
                  </a:lnTo>
                  <a:lnTo>
                    <a:pt x="113" y="22"/>
                  </a:lnTo>
                  <a:lnTo>
                    <a:pt x="114" y="22"/>
                  </a:lnTo>
                  <a:lnTo>
                    <a:pt x="114" y="22"/>
                  </a:lnTo>
                  <a:lnTo>
                    <a:pt x="115" y="22"/>
                  </a:lnTo>
                  <a:lnTo>
                    <a:pt x="115" y="22"/>
                  </a:lnTo>
                  <a:lnTo>
                    <a:pt x="115" y="22"/>
                  </a:lnTo>
                  <a:lnTo>
                    <a:pt x="116" y="22"/>
                  </a:lnTo>
                  <a:lnTo>
                    <a:pt x="116" y="22"/>
                  </a:lnTo>
                  <a:lnTo>
                    <a:pt x="116" y="22"/>
                  </a:lnTo>
                  <a:lnTo>
                    <a:pt x="117" y="22"/>
                  </a:lnTo>
                  <a:lnTo>
                    <a:pt x="117" y="21"/>
                  </a:lnTo>
                  <a:lnTo>
                    <a:pt x="118" y="21"/>
                  </a:lnTo>
                  <a:lnTo>
                    <a:pt x="118" y="21"/>
                  </a:lnTo>
                  <a:lnTo>
                    <a:pt x="118" y="21"/>
                  </a:lnTo>
                  <a:lnTo>
                    <a:pt x="118" y="21"/>
                  </a:lnTo>
                  <a:lnTo>
                    <a:pt x="119" y="22"/>
                  </a:lnTo>
                  <a:lnTo>
                    <a:pt x="119" y="22"/>
                  </a:lnTo>
                  <a:lnTo>
                    <a:pt x="119" y="21"/>
                  </a:lnTo>
                  <a:lnTo>
                    <a:pt x="120" y="21"/>
                  </a:lnTo>
                  <a:lnTo>
                    <a:pt x="120" y="21"/>
                  </a:lnTo>
                  <a:lnTo>
                    <a:pt x="120" y="21"/>
                  </a:lnTo>
                  <a:lnTo>
                    <a:pt x="120" y="20"/>
                  </a:lnTo>
                  <a:lnTo>
                    <a:pt x="120" y="20"/>
                  </a:lnTo>
                  <a:lnTo>
                    <a:pt x="120" y="20"/>
                  </a:lnTo>
                  <a:lnTo>
                    <a:pt x="121" y="20"/>
                  </a:lnTo>
                  <a:lnTo>
                    <a:pt x="121" y="20"/>
                  </a:lnTo>
                  <a:lnTo>
                    <a:pt x="121" y="19"/>
                  </a:lnTo>
                  <a:lnTo>
                    <a:pt x="121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7"/>
                  </a:lnTo>
                  <a:lnTo>
                    <a:pt x="122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4" y="17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6" y="16"/>
                  </a:lnTo>
                  <a:lnTo>
                    <a:pt x="126" y="15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6" y="14"/>
                  </a:lnTo>
                  <a:lnTo>
                    <a:pt x="125" y="14"/>
                  </a:lnTo>
                  <a:lnTo>
                    <a:pt x="126" y="14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7" y="13"/>
                  </a:lnTo>
                  <a:lnTo>
                    <a:pt x="127" y="13"/>
                  </a:lnTo>
                  <a:lnTo>
                    <a:pt x="127" y="13"/>
                  </a:lnTo>
                  <a:lnTo>
                    <a:pt x="127" y="13"/>
                  </a:lnTo>
                  <a:lnTo>
                    <a:pt x="128" y="13"/>
                  </a:lnTo>
                  <a:lnTo>
                    <a:pt x="128" y="13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2"/>
                  </a:lnTo>
                  <a:lnTo>
                    <a:pt x="131" y="12"/>
                  </a:lnTo>
                  <a:lnTo>
                    <a:pt x="131" y="12"/>
                  </a:lnTo>
                  <a:lnTo>
                    <a:pt x="131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5" y="10"/>
                  </a:lnTo>
                  <a:lnTo>
                    <a:pt x="135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7"/>
                  </a:lnTo>
                  <a:lnTo>
                    <a:pt x="138" y="7"/>
                  </a:lnTo>
                  <a:lnTo>
                    <a:pt x="138" y="7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8" y="5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39" y="4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0" y="1"/>
                  </a:lnTo>
                  <a:lnTo>
                    <a:pt x="140" y="1"/>
                  </a:lnTo>
                  <a:lnTo>
                    <a:pt x="140" y="1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44" y="0"/>
                  </a:lnTo>
                  <a:lnTo>
                    <a:pt x="144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54" name="Freeform 265"/>
            <p:cNvSpPr>
              <a:spLocks/>
            </p:cNvSpPr>
            <p:nvPr>
              <p:custDataLst>
                <p:tags r:id="rId409"/>
              </p:custDataLst>
            </p:nvPr>
          </p:nvSpPr>
          <p:spPr bwMode="auto">
            <a:xfrm>
              <a:off x="7364695" y="2196818"/>
              <a:ext cx="226900" cy="166264"/>
            </a:xfrm>
            <a:custGeom>
              <a:avLst/>
              <a:gdLst/>
              <a:ahLst/>
              <a:cxnLst>
                <a:cxn ang="0">
                  <a:pos x="2" y="85"/>
                </a:cxn>
                <a:cxn ang="0">
                  <a:pos x="4" y="82"/>
                </a:cxn>
                <a:cxn ang="0">
                  <a:pos x="5" y="80"/>
                </a:cxn>
                <a:cxn ang="0">
                  <a:pos x="7" y="77"/>
                </a:cxn>
                <a:cxn ang="0">
                  <a:pos x="8" y="74"/>
                </a:cxn>
                <a:cxn ang="0">
                  <a:pos x="11" y="72"/>
                </a:cxn>
                <a:cxn ang="0">
                  <a:pos x="13" y="71"/>
                </a:cxn>
                <a:cxn ang="0">
                  <a:pos x="15" y="68"/>
                </a:cxn>
                <a:cxn ang="0">
                  <a:pos x="17" y="66"/>
                </a:cxn>
                <a:cxn ang="0">
                  <a:pos x="20" y="66"/>
                </a:cxn>
                <a:cxn ang="0">
                  <a:pos x="21" y="65"/>
                </a:cxn>
                <a:cxn ang="0">
                  <a:pos x="20" y="62"/>
                </a:cxn>
                <a:cxn ang="0">
                  <a:pos x="23" y="57"/>
                </a:cxn>
                <a:cxn ang="0">
                  <a:pos x="24" y="53"/>
                </a:cxn>
                <a:cxn ang="0">
                  <a:pos x="25" y="49"/>
                </a:cxn>
                <a:cxn ang="0">
                  <a:pos x="24" y="47"/>
                </a:cxn>
                <a:cxn ang="0">
                  <a:pos x="24" y="44"/>
                </a:cxn>
                <a:cxn ang="0">
                  <a:pos x="27" y="41"/>
                </a:cxn>
                <a:cxn ang="0">
                  <a:pos x="25" y="38"/>
                </a:cxn>
                <a:cxn ang="0">
                  <a:pos x="21" y="37"/>
                </a:cxn>
                <a:cxn ang="0">
                  <a:pos x="16" y="37"/>
                </a:cxn>
                <a:cxn ang="0">
                  <a:pos x="14" y="34"/>
                </a:cxn>
                <a:cxn ang="0">
                  <a:pos x="16" y="30"/>
                </a:cxn>
                <a:cxn ang="0">
                  <a:pos x="17" y="26"/>
                </a:cxn>
                <a:cxn ang="0">
                  <a:pos x="16" y="22"/>
                </a:cxn>
                <a:cxn ang="0">
                  <a:pos x="14" y="19"/>
                </a:cxn>
                <a:cxn ang="0">
                  <a:pos x="12" y="15"/>
                </a:cxn>
                <a:cxn ang="0">
                  <a:pos x="13" y="12"/>
                </a:cxn>
                <a:cxn ang="0">
                  <a:pos x="16" y="12"/>
                </a:cxn>
                <a:cxn ang="0">
                  <a:pos x="20" y="9"/>
                </a:cxn>
                <a:cxn ang="0">
                  <a:pos x="23" y="7"/>
                </a:cxn>
                <a:cxn ang="0">
                  <a:pos x="25" y="4"/>
                </a:cxn>
                <a:cxn ang="0">
                  <a:pos x="27" y="2"/>
                </a:cxn>
                <a:cxn ang="0">
                  <a:pos x="31" y="3"/>
                </a:cxn>
                <a:cxn ang="0">
                  <a:pos x="34" y="5"/>
                </a:cxn>
                <a:cxn ang="0">
                  <a:pos x="38" y="5"/>
                </a:cxn>
                <a:cxn ang="0">
                  <a:pos x="40" y="2"/>
                </a:cxn>
                <a:cxn ang="0">
                  <a:pos x="43" y="0"/>
                </a:cxn>
                <a:cxn ang="0">
                  <a:pos x="47" y="1"/>
                </a:cxn>
                <a:cxn ang="0">
                  <a:pos x="49" y="3"/>
                </a:cxn>
                <a:cxn ang="0">
                  <a:pos x="51" y="5"/>
                </a:cxn>
                <a:cxn ang="0">
                  <a:pos x="53" y="7"/>
                </a:cxn>
                <a:cxn ang="0">
                  <a:pos x="57" y="5"/>
                </a:cxn>
                <a:cxn ang="0">
                  <a:pos x="60" y="5"/>
                </a:cxn>
                <a:cxn ang="0">
                  <a:pos x="63" y="6"/>
                </a:cxn>
                <a:cxn ang="0">
                  <a:pos x="67" y="5"/>
                </a:cxn>
                <a:cxn ang="0">
                  <a:pos x="72" y="3"/>
                </a:cxn>
                <a:cxn ang="0">
                  <a:pos x="75" y="3"/>
                </a:cxn>
                <a:cxn ang="0">
                  <a:pos x="77" y="2"/>
                </a:cxn>
                <a:cxn ang="0">
                  <a:pos x="81" y="3"/>
                </a:cxn>
                <a:cxn ang="0">
                  <a:pos x="84" y="2"/>
                </a:cxn>
                <a:cxn ang="0">
                  <a:pos x="91" y="1"/>
                </a:cxn>
                <a:cxn ang="0">
                  <a:pos x="93" y="2"/>
                </a:cxn>
                <a:cxn ang="0">
                  <a:pos x="97" y="5"/>
                </a:cxn>
                <a:cxn ang="0">
                  <a:pos x="101" y="7"/>
                </a:cxn>
                <a:cxn ang="0">
                  <a:pos x="104" y="10"/>
                </a:cxn>
                <a:cxn ang="0">
                  <a:pos x="106" y="12"/>
                </a:cxn>
                <a:cxn ang="0">
                  <a:pos x="110" y="13"/>
                </a:cxn>
                <a:cxn ang="0">
                  <a:pos x="113" y="15"/>
                </a:cxn>
                <a:cxn ang="0">
                  <a:pos x="116" y="17"/>
                </a:cxn>
              </a:cxnLst>
              <a:rect l="0" t="0" r="r" b="b"/>
              <a:pathLst>
                <a:path w="116" h="85">
                  <a:moveTo>
                    <a:pt x="0" y="83"/>
                  </a:moveTo>
                  <a:lnTo>
                    <a:pt x="0" y="83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1" y="84"/>
                  </a:lnTo>
                  <a:lnTo>
                    <a:pt x="1" y="85"/>
                  </a:lnTo>
                  <a:lnTo>
                    <a:pt x="1" y="85"/>
                  </a:lnTo>
                  <a:lnTo>
                    <a:pt x="2" y="85"/>
                  </a:lnTo>
                  <a:lnTo>
                    <a:pt x="2" y="85"/>
                  </a:lnTo>
                  <a:lnTo>
                    <a:pt x="2" y="85"/>
                  </a:lnTo>
                  <a:lnTo>
                    <a:pt x="2" y="84"/>
                  </a:lnTo>
                  <a:lnTo>
                    <a:pt x="3" y="84"/>
                  </a:lnTo>
                  <a:lnTo>
                    <a:pt x="3" y="84"/>
                  </a:lnTo>
                  <a:lnTo>
                    <a:pt x="3" y="83"/>
                  </a:lnTo>
                  <a:lnTo>
                    <a:pt x="4" y="83"/>
                  </a:lnTo>
                  <a:lnTo>
                    <a:pt x="4" y="83"/>
                  </a:lnTo>
                  <a:lnTo>
                    <a:pt x="4" y="83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5" y="80"/>
                  </a:lnTo>
                  <a:lnTo>
                    <a:pt x="5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6" y="79"/>
                  </a:lnTo>
                  <a:lnTo>
                    <a:pt x="6" y="79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10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3" y="72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0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4" y="69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69"/>
                  </a:lnTo>
                  <a:lnTo>
                    <a:pt x="15" y="68"/>
                  </a:lnTo>
                  <a:lnTo>
                    <a:pt x="15" y="68"/>
                  </a:lnTo>
                  <a:lnTo>
                    <a:pt x="15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7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20" y="66"/>
                  </a:lnTo>
                  <a:lnTo>
                    <a:pt x="20" y="67"/>
                  </a:lnTo>
                  <a:lnTo>
                    <a:pt x="20" y="66"/>
                  </a:lnTo>
                  <a:lnTo>
                    <a:pt x="20" y="67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1" y="66"/>
                  </a:lnTo>
                  <a:lnTo>
                    <a:pt x="21" y="65"/>
                  </a:lnTo>
                  <a:lnTo>
                    <a:pt x="21" y="66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21" y="64"/>
                  </a:lnTo>
                  <a:lnTo>
                    <a:pt x="20" y="64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1"/>
                  </a:lnTo>
                  <a:lnTo>
                    <a:pt x="20" y="61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57"/>
                  </a:lnTo>
                  <a:lnTo>
                    <a:pt x="23" y="57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3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25" y="49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3" y="47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4"/>
                  </a:lnTo>
                  <a:lnTo>
                    <a:pt x="25" y="44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6" y="43"/>
                  </a:lnTo>
                  <a:lnTo>
                    <a:pt x="26" y="42"/>
                  </a:lnTo>
                  <a:lnTo>
                    <a:pt x="26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0"/>
                  </a:lnTo>
                  <a:lnTo>
                    <a:pt x="26" y="40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6" y="38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1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7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5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4" y="21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9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1" y="5"/>
                  </a:lnTo>
                  <a:lnTo>
                    <a:pt x="51" y="6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4" y="7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5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5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9" y="3"/>
                  </a:lnTo>
                  <a:lnTo>
                    <a:pt x="79" y="3"/>
                  </a:lnTo>
                  <a:lnTo>
                    <a:pt x="79" y="3"/>
                  </a:lnTo>
                  <a:lnTo>
                    <a:pt x="80" y="3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5" y="2"/>
                  </a:lnTo>
                  <a:lnTo>
                    <a:pt x="86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3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96" y="3"/>
                  </a:lnTo>
                  <a:lnTo>
                    <a:pt x="96" y="4"/>
                  </a:lnTo>
                  <a:lnTo>
                    <a:pt x="97" y="4"/>
                  </a:lnTo>
                  <a:lnTo>
                    <a:pt x="97" y="5"/>
                  </a:lnTo>
                  <a:lnTo>
                    <a:pt x="97" y="5"/>
                  </a:lnTo>
                  <a:lnTo>
                    <a:pt x="98" y="5"/>
                  </a:lnTo>
                  <a:lnTo>
                    <a:pt x="98" y="6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8"/>
                  </a:lnTo>
                  <a:lnTo>
                    <a:pt x="101" y="8"/>
                  </a:lnTo>
                  <a:lnTo>
                    <a:pt x="102" y="8"/>
                  </a:lnTo>
                  <a:lnTo>
                    <a:pt x="102" y="8"/>
                  </a:lnTo>
                  <a:lnTo>
                    <a:pt x="102" y="9"/>
                  </a:lnTo>
                  <a:lnTo>
                    <a:pt x="102" y="9"/>
                  </a:lnTo>
                  <a:lnTo>
                    <a:pt x="103" y="9"/>
                  </a:lnTo>
                  <a:lnTo>
                    <a:pt x="103" y="9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4" y="11"/>
                  </a:lnTo>
                  <a:lnTo>
                    <a:pt x="105" y="11"/>
                  </a:lnTo>
                  <a:lnTo>
                    <a:pt x="105" y="11"/>
                  </a:lnTo>
                  <a:lnTo>
                    <a:pt x="105" y="12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07" y="12"/>
                  </a:lnTo>
                  <a:lnTo>
                    <a:pt x="107" y="12"/>
                  </a:lnTo>
                  <a:lnTo>
                    <a:pt x="107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13" y="14"/>
                  </a:lnTo>
                  <a:lnTo>
                    <a:pt x="113" y="15"/>
                  </a:lnTo>
                  <a:lnTo>
                    <a:pt x="113" y="15"/>
                  </a:lnTo>
                  <a:lnTo>
                    <a:pt x="113" y="15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5" y="16"/>
                  </a:lnTo>
                  <a:lnTo>
                    <a:pt x="115" y="17"/>
                  </a:lnTo>
                  <a:lnTo>
                    <a:pt x="116" y="1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55" name="Freeform 268"/>
            <p:cNvSpPr>
              <a:spLocks/>
            </p:cNvSpPr>
            <p:nvPr>
              <p:custDataLst>
                <p:tags r:id="rId410"/>
              </p:custDataLst>
            </p:nvPr>
          </p:nvSpPr>
          <p:spPr bwMode="auto">
            <a:xfrm>
              <a:off x="7284497" y="1568929"/>
              <a:ext cx="76286" cy="408813"/>
            </a:xfrm>
            <a:custGeom>
              <a:avLst/>
              <a:gdLst/>
              <a:ahLst/>
              <a:cxnLst>
                <a:cxn ang="0">
                  <a:pos x="38" y="204"/>
                </a:cxn>
                <a:cxn ang="0">
                  <a:pos x="37" y="200"/>
                </a:cxn>
                <a:cxn ang="0">
                  <a:pos x="36" y="195"/>
                </a:cxn>
                <a:cxn ang="0">
                  <a:pos x="39" y="191"/>
                </a:cxn>
                <a:cxn ang="0">
                  <a:pos x="38" y="188"/>
                </a:cxn>
                <a:cxn ang="0">
                  <a:pos x="36" y="185"/>
                </a:cxn>
                <a:cxn ang="0">
                  <a:pos x="36" y="181"/>
                </a:cxn>
                <a:cxn ang="0">
                  <a:pos x="36" y="177"/>
                </a:cxn>
                <a:cxn ang="0">
                  <a:pos x="36" y="175"/>
                </a:cxn>
                <a:cxn ang="0">
                  <a:pos x="38" y="173"/>
                </a:cxn>
                <a:cxn ang="0">
                  <a:pos x="36" y="170"/>
                </a:cxn>
                <a:cxn ang="0">
                  <a:pos x="38" y="166"/>
                </a:cxn>
                <a:cxn ang="0">
                  <a:pos x="37" y="163"/>
                </a:cxn>
                <a:cxn ang="0">
                  <a:pos x="36" y="160"/>
                </a:cxn>
                <a:cxn ang="0">
                  <a:pos x="36" y="157"/>
                </a:cxn>
                <a:cxn ang="0">
                  <a:pos x="36" y="153"/>
                </a:cxn>
                <a:cxn ang="0">
                  <a:pos x="37" y="151"/>
                </a:cxn>
                <a:cxn ang="0">
                  <a:pos x="35" y="148"/>
                </a:cxn>
                <a:cxn ang="0">
                  <a:pos x="33" y="144"/>
                </a:cxn>
                <a:cxn ang="0">
                  <a:pos x="32" y="141"/>
                </a:cxn>
                <a:cxn ang="0">
                  <a:pos x="32" y="137"/>
                </a:cxn>
                <a:cxn ang="0">
                  <a:pos x="32" y="131"/>
                </a:cxn>
                <a:cxn ang="0">
                  <a:pos x="34" y="128"/>
                </a:cxn>
                <a:cxn ang="0">
                  <a:pos x="34" y="124"/>
                </a:cxn>
                <a:cxn ang="0">
                  <a:pos x="32" y="120"/>
                </a:cxn>
                <a:cxn ang="0">
                  <a:pos x="30" y="117"/>
                </a:cxn>
                <a:cxn ang="0">
                  <a:pos x="27" y="113"/>
                </a:cxn>
                <a:cxn ang="0">
                  <a:pos x="27" y="108"/>
                </a:cxn>
                <a:cxn ang="0">
                  <a:pos x="30" y="106"/>
                </a:cxn>
                <a:cxn ang="0">
                  <a:pos x="31" y="102"/>
                </a:cxn>
                <a:cxn ang="0">
                  <a:pos x="34" y="99"/>
                </a:cxn>
                <a:cxn ang="0">
                  <a:pos x="34" y="95"/>
                </a:cxn>
                <a:cxn ang="0">
                  <a:pos x="31" y="92"/>
                </a:cxn>
                <a:cxn ang="0">
                  <a:pos x="27" y="91"/>
                </a:cxn>
                <a:cxn ang="0">
                  <a:pos x="26" y="87"/>
                </a:cxn>
                <a:cxn ang="0">
                  <a:pos x="27" y="82"/>
                </a:cxn>
                <a:cxn ang="0">
                  <a:pos x="27" y="78"/>
                </a:cxn>
                <a:cxn ang="0">
                  <a:pos x="26" y="75"/>
                </a:cxn>
                <a:cxn ang="0">
                  <a:pos x="24" y="71"/>
                </a:cxn>
                <a:cxn ang="0">
                  <a:pos x="23" y="67"/>
                </a:cxn>
                <a:cxn ang="0">
                  <a:pos x="23" y="63"/>
                </a:cxn>
                <a:cxn ang="0">
                  <a:pos x="21" y="59"/>
                </a:cxn>
                <a:cxn ang="0">
                  <a:pos x="18" y="55"/>
                </a:cxn>
                <a:cxn ang="0">
                  <a:pos x="21" y="50"/>
                </a:cxn>
                <a:cxn ang="0">
                  <a:pos x="15" y="43"/>
                </a:cxn>
                <a:cxn ang="0">
                  <a:pos x="14" y="38"/>
                </a:cxn>
                <a:cxn ang="0">
                  <a:pos x="10" y="37"/>
                </a:cxn>
                <a:cxn ang="0">
                  <a:pos x="6" y="35"/>
                </a:cxn>
                <a:cxn ang="0">
                  <a:pos x="4" y="33"/>
                </a:cxn>
                <a:cxn ang="0">
                  <a:pos x="1" y="29"/>
                </a:cxn>
                <a:cxn ang="0">
                  <a:pos x="5" y="29"/>
                </a:cxn>
                <a:cxn ang="0">
                  <a:pos x="7" y="25"/>
                </a:cxn>
                <a:cxn ang="0">
                  <a:pos x="7" y="22"/>
                </a:cxn>
                <a:cxn ang="0">
                  <a:pos x="6" y="18"/>
                </a:cxn>
                <a:cxn ang="0">
                  <a:pos x="5" y="16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2" y="7"/>
                </a:cxn>
                <a:cxn ang="0">
                  <a:pos x="5" y="4"/>
                </a:cxn>
              </a:cxnLst>
              <a:rect l="0" t="0" r="r" b="b"/>
              <a:pathLst>
                <a:path w="39" h="209">
                  <a:moveTo>
                    <a:pt x="38" y="209"/>
                  </a:moveTo>
                  <a:lnTo>
                    <a:pt x="38" y="208"/>
                  </a:lnTo>
                  <a:lnTo>
                    <a:pt x="38" y="208"/>
                  </a:lnTo>
                  <a:lnTo>
                    <a:pt x="38" y="207"/>
                  </a:lnTo>
                  <a:lnTo>
                    <a:pt x="38" y="207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8" y="205"/>
                  </a:lnTo>
                  <a:lnTo>
                    <a:pt x="38" y="205"/>
                  </a:lnTo>
                  <a:lnTo>
                    <a:pt x="38" y="204"/>
                  </a:lnTo>
                  <a:lnTo>
                    <a:pt x="38" y="204"/>
                  </a:lnTo>
                  <a:lnTo>
                    <a:pt x="38" y="204"/>
                  </a:lnTo>
                  <a:lnTo>
                    <a:pt x="38" y="203"/>
                  </a:lnTo>
                  <a:lnTo>
                    <a:pt x="38" y="203"/>
                  </a:lnTo>
                  <a:lnTo>
                    <a:pt x="38" y="202"/>
                  </a:lnTo>
                  <a:lnTo>
                    <a:pt x="38" y="202"/>
                  </a:lnTo>
                  <a:lnTo>
                    <a:pt x="38" y="201"/>
                  </a:lnTo>
                  <a:lnTo>
                    <a:pt x="38" y="201"/>
                  </a:lnTo>
                  <a:lnTo>
                    <a:pt x="37" y="200"/>
                  </a:lnTo>
                  <a:lnTo>
                    <a:pt x="37" y="200"/>
                  </a:lnTo>
                  <a:lnTo>
                    <a:pt x="37" y="199"/>
                  </a:lnTo>
                  <a:lnTo>
                    <a:pt x="37" y="199"/>
                  </a:lnTo>
                  <a:lnTo>
                    <a:pt x="37" y="198"/>
                  </a:lnTo>
                  <a:lnTo>
                    <a:pt x="37" y="198"/>
                  </a:lnTo>
                  <a:lnTo>
                    <a:pt x="37" y="198"/>
                  </a:lnTo>
                  <a:lnTo>
                    <a:pt x="37" y="197"/>
                  </a:lnTo>
                  <a:lnTo>
                    <a:pt x="36" y="197"/>
                  </a:lnTo>
                  <a:lnTo>
                    <a:pt x="36" y="196"/>
                  </a:lnTo>
                  <a:lnTo>
                    <a:pt x="36" y="195"/>
                  </a:lnTo>
                  <a:lnTo>
                    <a:pt x="36" y="195"/>
                  </a:lnTo>
                  <a:lnTo>
                    <a:pt x="36" y="195"/>
                  </a:lnTo>
                  <a:lnTo>
                    <a:pt x="36" y="194"/>
                  </a:lnTo>
                  <a:lnTo>
                    <a:pt x="37" y="194"/>
                  </a:lnTo>
                  <a:lnTo>
                    <a:pt x="37" y="193"/>
                  </a:lnTo>
                  <a:lnTo>
                    <a:pt x="37" y="193"/>
                  </a:lnTo>
                  <a:lnTo>
                    <a:pt x="38" y="193"/>
                  </a:lnTo>
                  <a:lnTo>
                    <a:pt x="38" y="193"/>
                  </a:lnTo>
                  <a:lnTo>
                    <a:pt x="38" y="192"/>
                  </a:lnTo>
                  <a:lnTo>
                    <a:pt x="38" y="192"/>
                  </a:lnTo>
                  <a:lnTo>
                    <a:pt x="39" y="191"/>
                  </a:lnTo>
                  <a:lnTo>
                    <a:pt x="39" y="191"/>
                  </a:lnTo>
                  <a:lnTo>
                    <a:pt x="39" y="191"/>
                  </a:lnTo>
                  <a:lnTo>
                    <a:pt x="38" y="190"/>
                  </a:lnTo>
                  <a:lnTo>
                    <a:pt x="39" y="190"/>
                  </a:lnTo>
                  <a:lnTo>
                    <a:pt x="39" y="190"/>
                  </a:lnTo>
                  <a:lnTo>
                    <a:pt x="39" y="189"/>
                  </a:lnTo>
                  <a:lnTo>
                    <a:pt x="38" y="189"/>
                  </a:lnTo>
                  <a:lnTo>
                    <a:pt x="38" y="189"/>
                  </a:lnTo>
                  <a:lnTo>
                    <a:pt x="38" y="189"/>
                  </a:lnTo>
                  <a:lnTo>
                    <a:pt x="38" y="188"/>
                  </a:lnTo>
                  <a:lnTo>
                    <a:pt x="38" y="188"/>
                  </a:lnTo>
                  <a:lnTo>
                    <a:pt x="37" y="187"/>
                  </a:lnTo>
                  <a:lnTo>
                    <a:pt x="37" y="187"/>
                  </a:lnTo>
                  <a:lnTo>
                    <a:pt x="38" y="187"/>
                  </a:lnTo>
                  <a:lnTo>
                    <a:pt x="38" y="187"/>
                  </a:lnTo>
                  <a:lnTo>
                    <a:pt x="37" y="186"/>
                  </a:lnTo>
                  <a:lnTo>
                    <a:pt x="37" y="186"/>
                  </a:lnTo>
                  <a:lnTo>
                    <a:pt x="37" y="186"/>
                  </a:lnTo>
                  <a:lnTo>
                    <a:pt x="36" y="185"/>
                  </a:lnTo>
                  <a:lnTo>
                    <a:pt x="36" y="185"/>
                  </a:lnTo>
                  <a:lnTo>
                    <a:pt x="36" y="184"/>
                  </a:lnTo>
                  <a:lnTo>
                    <a:pt x="36" y="184"/>
                  </a:lnTo>
                  <a:lnTo>
                    <a:pt x="36" y="184"/>
                  </a:lnTo>
                  <a:lnTo>
                    <a:pt x="36" y="183"/>
                  </a:lnTo>
                  <a:lnTo>
                    <a:pt x="36" y="183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6" y="181"/>
                  </a:lnTo>
                  <a:lnTo>
                    <a:pt x="36" y="181"/>
                  </a:lnTo>
                  <a:lnTo>
                    <a:pt x="36" y="180"/>
                  </a:lnTo>
                  <a:lnTo>
                    <a:pt x="36" y="180"/>
                  </a:lnTo>
                  <a:lnTo>
                    <a:pt x="36" y="179"/>
                  </a:lnTo>
                  <a:lnTo>
                    <a:pt x="37" y="179"/>
                  </a:lnTo>
                  <a:lnTo>
                    <a:pt x="37" y="179"/>
                  </a:lnTo>
                  <a:lnTo>
                    <a:pt x="37" y="178"/>
                  </a:lnTo>
                  <a:lnTo>
                    <a:pt x="37" y="178"/>
                  </a:lnTo>
                  <a:lnTo>
                    <a:pt x="37" y="178"/>
                  </a:lnTo>
                  <a:lnTo>
                    <a:pt x="37" y="177"/>
                  </a:lnTo>
                  <a:lnTo>
                    <a:pt x="36" y="177"/>
                  </a:lnTo>
                  <a:lnTo>
                    <a:pt x="36" y="177"/>
                  </a:lnTo>
                  <a:lnTo>
                    <a:pt x="36" y="177"/>
                  </a:lnTo>
                  <a:lnTo>
                    <a:pt x="35" y="177"/>
                  </a:lnTo>
                  <a:lnTo>
                    <a:pt x="35" y="176"/>
                  </a:lnTo>
                  <a:lnTo>
                    <a:pt x="35" y="176"/>
                  </a:lnTo>
                  <a:lnTo>
                    <a:pt x="35" y="175"/>
                  </a:lnTo>
                  <a:lnTo>
                    <a:pt x="35" y="175"/>
                  </a:lnTo>
                  <a:lnTo>
                    <a:pt x="35" y="174"/>
                  </a:lnTo>
                  <a:lnTo>
                    <a:pt x="35" y="175"/>
                  </a:lnTo>
                  <a:lnTo>
                    <a:pt x="36" y="175"/>
                  </a:lnTo>
                  <a:lnTo>
                    <a:pt x="36" y="175"/>
                  </a:lnTo>
                  <a:lnTo>
                    <a:pt x="36" y="175"/>
                  </a:lnTo>
                  <a:lnTo>
                    <a:pt x="37" y="175"/>
                  </a:lnTo>
                  <a:lnTo>
                    <a:pt x="37" y="175"/>
                  </a:lnTo>
                  <a:lnTo>
                    <a:pt x="37" y="174"/>
                  </a:lnTo>
                  <a:lnTo>
                    <a:pt x="38" y="174"/>
                  </a:lnTo>
                  <a:lnTo>
                    <a:pt x="38" y="174"/>
                  </a:lnTo>
                  <a:lnTo>
                    <a:pt x="38" y="173"/>
                  </a:lnTo>
                  <a:lnTo>
                    <a:pt x="38" y="173"/>
                  </a:lnTo>
                  <a:lnTo>
                    <a:pt x="38" y="173"/>
                  </a:lnTo>
                  <a:lnTo>
                    <a:pt x="37" y="173"/>
                  </a:lnTo>
                  <a:lnTo>
                    <a:pt x="37" y="172"/>
                  </a:lnTo>
                  <a:lnTo>
                    <a:pt x="37" y="172"/>
                  </a:lnTo>
                  <a:lnTo>
                    <a:pt x="36" y="172"/>
                  </a:lnTo>
                  <a:lnTo>
                    <a:pt x="36" y="171"/>
                  </a:lnTo>
                  <a:lnTo>
                    <a:pt x="36" y="171"/>
                  </a:lnTo>
                  <a:lnTo>
                    <a:pt x="36" y="171"/>
                  </a:lnTo>
                  <a:lnTo>
                    <a:pt x="36" y="170"/>
                  </a:lnTo>
                  <a:lnTo>
                    <a:pt x="36" y="170"/>
                  </a:lnTo>
                  <a:lnTo>
                    <a:pt x="36" y="170"/>
                  </a:lnTo>
                  <a:lnTo>
                    <a:pt x="36" y="169"/>
                  </a:lnTo>
                  <a:lnTo>
                    <a:pt x="36" y="169"/>
                  </a:lnTo>
                  <a:lnTo>
                    <a:pt x="36" y="169"/>
                  </a:lnTo>
                  <a:lnTo>
                    <a:pt x="37" y="169"/>
                  </a:lnTo>
                  <a:lnTo>
                    <a:pt x="37" y="168"/>
                  </a:lnTo>
                  <a:lnTo>
                    <a:pt x="37" y="168"/>
                  </a:lnTo>
                  <a:lnTo>
                    <a:pt x="37" y="167"/>
                  </a:lnTo>
                  <a:lnTo>
                    <a:pt x="37" y="167"/>
                  </a:lnTo>
                  <a:lnTo>
                    <a:pt x="38" y="167"/>
                  </a:lnTo>
                  <a:lnTo>
                    <a:pt x="38" y="166"/>
                  </a:lnTo>
                  <a:lnTo>
                    <a:pt x="37" y="166"/>
                  </a:lnTo>
                  <a:lnTo>
                    <a:pt x="37" y="166"/>
                  </a:lnTo>
                  <a:lnTo>
                    <a:pt x="36" y="165"/>
                  </a:lnTo>
                  <a:lnTo>
                    <a:pt x="36" y="165"/>
                  </a:lnTo>
                  <a:lnTo>
                    <a:pt x="37" y="164"/>
                  </a:lnTo>
                  <a:lnTo>
                    <a:pt x="37" y="164"/>
                  </a:lnTo>
                  <a:lnTo>
                    <a:pt x="37" y="164"/>
                  </a:lnTo>
                  <a:lnTo>
                    <a:pt x="37" y="163"/>
                  </a:lnTo>
                  <a:lnTo>
                    <a:pt x="37" y="163"/>
                  </a:lnTo>
                  <a:lnTo>
                    <a:pt x="37" y="163"/>
                  </a:lnTo>
                  <a:lnTo>
                    <a:pt x="37" y="162"/>
                  </a:lnTo>
                  <a:lnTo>
                    <a:pt x="37" y="162"/>
                  </a:lnTo>
                  <a:lnTo>
                    <a:pt x="37" y="162"/>
                  </a:lnTo>
                  <a:lnTo>
                    <a:pt x="36" y="162"/>
                  </a:lnTo>
                  <a:lnTo>
                    <a:pt x="36" y="162"/>
                  </a:lnTo>
                  <a:lnTo>
                    <a:pt x="36" y="161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37" y="160"/>
                  </a:lnTo>
                  <a:lnTo>
                    <a:pt x="37" y="159"/>
                  </a:lnTo>
                  <a:lnTo>
                    <a:pt x="36" y="159"/>
                  </a:lnTo>
                  <a:lnTo>
                    <a:pt x="36" y="159"/>
                  </a:lnTo>
                  <a:lnTo>
                    <a:pt x="36" y="158"/>
                  </a:lnTo>
                  <a:lnTo>
                    <a:pt x="36" y="158"/>
                  </a:lnTo>
                  <a:lnTo>
                    <a:pt x="36" y="158"/>
                  </a:lnTo>
                  <a:lnTo>
                    <a:pt x="36" y="157"/>
                  </a:lnTo>
                  <a:lnTo>
                    <a:pt x="36" y="157"/>
                  </a:lnTo>
                  <a:lnTo>
                    <a:pt x="36" y="156"/>
                  </a:lnTo>
                  <a:lnTo>
                    <a:pt x="36" y="156"/>
                  </a:lnTo>
                  <a:lnTo>
                    <a:pt x="36" y="156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36" y="154"/>
                  </a:lnTo>
                  <a:lnTo>
                    <a:pt x="36" y="154"/>
                  </a:lnTo>
                  <a:lnTo>
                    <a:pt x="36" y="154"/>
                  </a:lnTo>
                  <a:lnTo>
                    <a:pt x="36" y="153"/>
                  </a:lnTo>
                  <a:lnTo>
                    <a:pt x="36" y="153"/>
                  </a:lnTo>
                  <a:lnTo>
                    <a:pt x="36" y="153"/>
                  </a:lnTo>
                  <a:lnTo>
                    <a:pt x="36" y="153"/>
                  </a:lnTo>
                  <a:lnTo>
                    <a:pt x="36" y="153"/>
                  </a:lnTo>
                  <a:lnTo>
                    <a:pt x="36" y="152"/>
                  </a:lnTo>
                  <a:lnTo>
                    <a:pt x="36" y="152"/>
                  </a:lnTo>
                  <a:lnTo>
                    <a:pt x="36" y="151"/>
                  </a:lnTo>
                  <a:lnTo>
                    <a:pt x="36" y="151"/>
                  </a:lnTo>
                  <a:lnTo>
                    <a:pt x="36" y="151"/>
                  </a:lnTo>
                  <a:lnTo>
                    <a:pt x="37" y="151"/>
                  </a:lnTo>
                  <a:lnTo>
                    <a:pt x="37" y="150"/>
                  </a:lnTo>
                  <a:lnTo>
                    <a:pt x="36" y="150"/>
                  </a:lnTo>
                  <a:lnTo>
                    <a:pt x="36" y="150"/>
                  </a:lnTo>
                  <a:lnTo>
                    <a:pt x="36" y="150"/>
                  </a:lnTo>
                  <a:lnTo>
                    <a:pt x="36" y="149"/>
                  </a:lnTo>
                  <a:lnTo>
                    <a:pt x="36" y="149"/>
                  </a:lnTo>
                  <a:lnTo>
                    <a:pt x="36" y="149"/>
                  </a:lnTo>
                  <a:lnTo>
                    <a:pt x="35" y="149"/>
                  </a:lnTo>
                  <a:lnTo>
                    <a:pt x="35" y="148"/>
                  </a:lnTo>
                  <a:lnTo>
                    <a:pt x="35" y="148"/>
                  </a:lnTo>
                  <a:lnTo>
                    <a:pt x="34" y="148"/>
                  </a:lnTo>
                  <a:lnTo>
                    <a:pt x="34" y="147"/>
                  </a:lnTo>
                  <a:lnTo>
                    <a:pt x="34" y="147"/>
                  </a:lnTo>
                  <a:lnTo>
                    <a:pt x="34" y="147"/>
                  </a:lnTo>
                  <a:lnTo>
                    <a:pt x="34" y="147"/>
                  </a:lnTo>
                  <a:lnTo>
                    <a:pt x="34" y="146"/>
                  </a:lnTo>
                  <a:lnTo>
                    <a:pt x="34" y="146"/>
                  </a:lnTo>
                  <a:lnTo>
                    <a:pt x="34" y="145"/>
                  </a:lnTo>
                  <a:lnTo>
                    <a:pt x="33" y="145"/>
                  </a:lnTo>
                  <a:lnTo>
                    <a:pt x="33" y="144"/>
                  </a:lnTo>
                  <a:lnTo>
                    <a:pt x="33" y="144"/>
                  </a:lnTo>
                  <a:lnTo>
                    <a:pt x="33" y="144"/>
                  </a:lnTo>
                  <a:lnTo>
                    <a:pt x="33" y="144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3" y="142"/>
                  </a:lnTo>
                  <a:lnTo>
                    <a:pt x="33" y="142"/>
                  </a:lnTo>
                  <a:lnTo>
                    <a:pt x="33" y="142"/>
                  </a:lnTo>
                  <a:lnTo>
                    <a:pt x="33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0"/>
                  </a:lnTo>
                  <a:lnTo>
                    <a:pt x="32" y="140"/>
                  </a:lnTo>
                  <a:lnTo>
                    <a:pt x="32" y="140"/>
                  </a:lnTo>
                  <a:lnTo>
                    <a:pt x="32" y="139"/>
                  </a:lnTo>
                  <a:lnTo>
                    <a:pt x="32" y="139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2" y="137"/>
                  </a:lnTo>
                  <a:lnTo>
                    <a:pt x="32" y="137"/>
                  </a:lnTo>
                  <a:lnTo>
                    <a:pt x="32" y="136"/>
                  </a:lnTo>
                  <a:lnTo>
                    <a:pt x="32" y="136"/>
                  </a:lnTo>
                  <a:lnTo>
                    <a:pt x="32" y="136"/>
                  </a:lnTo>
                  <a:lnTo>
                    <a:pt x="31" y="135"/>
                  </a:lnTo>
                  <a:lnTo>
                    <a:pt x="31" y="133"/>
                  </a:lnTo>
                  <a:lnTo>
                    <a:pt x="31" y="133"/>
                  </a:lnTo>
                  <a:lnTo>
                    <a:pt x="31" y="132"/>
                  </a:lnTo>
                  <a:lnTo>
                    <a:pt x="32" y="132"/>
                  </a:lnTo>
                  <a:lnTo>
                    <a:pt x="32" y="131"/>
                  </a:lnTo>
                  <a:lnTo>
                    <a:pt x="32" y="131"/>
                  </a:lnTo>
                  <a:lnTo>
                    <a:pt x="32" y="131"/>
                  </a:lnTo>
                  <a:lnTo>
                    <a:pt x="32" y="131"/>
                  </a:lnTo>
                  <a:lnTo>
                    <a:pt x="32" y="130"/>
                  </a:lnTo>
                  <a:lnTo>
                    <a:pt x="33" y="130"/>
                  </a:lnTo>
                  <a:lnTo>
                    <a:pt x="33" y="130"/>
                  </a:lnTo>
                  <a:lnTo>
                    <a:pt x="33" y="129"/>
                  </a:lnTo>
                  <a:lnTo>
                    <a:pt x="34" y="129"/>
                  </a:lnTo>
                  <a:lnTo>
                    <a:pt x="34" y="129"/>
                  </a:lnTo>
                  <a:lnTo>
                    <a:pt x="34" y="128"/>
                  </a:lnTo>
                  <a:lnTo>
                    <a:pt x="34" y="128"/>
                  </a:lnTo>
                  <a:lnTo>
                    <a:pt x="34" y="127"/>
                  </a:lnTo>
                  <a:lnTo>
                    <a:pt x="34" y="127"/>
                  </a:lnTo>
                  <a:lnTo>
                    <a:pt x="34" y="127"/>
                  </a:lnTo>
                  <a:lnTo>
                    <a:pt x="34" y="126"/>
                  </a:lnTo>
                  <a:lnTo>
                    <a:pt x="34" y="126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34" y="124"/>
                  </a:lnTo>
                  <a:lnTo>
                    <a:pt x="33" y="124"/>
                  </a:lnTo>
                  <a:lnTo>
                    <a:pt x="33" y="123"/>
                  </a:lnTo>
                  <a:lnTo>
                    <a:pt x="33" y="123"/>
                  </a:lnTo>
                  <a:lnTo>
                    <a:pt x="33" y="122"/>
                  </a:lnTo>
                  <a:lnTo>
                    <a:pt x="33" y="122"/>
                  </a:lnTo>
                  <a:lnTo>
                    <a:pt x="33" y="122"/>
                  </a:lnTo>
                  <a:lnTo>
                    <a:pt x="33" y="121"/>
                  </a:lnTo>
                  <a:lnTo>
                    <a:pt x="33" y="121"/>
                  </a:lnTo>
                  <a:lnTo>
                    <a:pt x="33" y="120"/>
                  </a:lnTo>
                  <a:lnTo>
                    <a:pt x="32" y="120"/>
                  </a:lnTo>
                  <a:lnTo>
                    <a:pt x="32" y="119"/>
                  </a:lnTo>
                  <a:lnTo>
                    <a:pt x="32" y="119"/>
                  </a:lnTo>
                  <a:lnTo>
                    <a:pt x="32" y="118"/>
                  </a:lnTo>
                  <a:lnTo>
                    <a:pt x="32" y="118"/>
                  </a:lnTo>
                  <a:lnTo>
                    <a:pt x="32" y="118"/>
                  </a:lnTo>
                  <a:lnTo>
                    <a:pt x="31" y="118"/>
                  </a:lnTo>
                  <a:lnTo>
                    <a:pt x="31" y="117"/>
                  </a:lnTo>
                  <a:lnTo>
                    <a:pt x="30" y="117"/>
                  </a:lnTo>
                  <a:lnTo>
                    <a:pt x="30" y="117"/>
                  </a:lnTo>
                  <a:lnTo>
                    <a:pt x="30" y="117"/>
                  </a:lnTo>
                  <a:lnTo>
                    <a:pt x="30" y="116"/>
                  </a:lnTo>
                  <a:lnTo>
                    <a:pt x="29" y="116"/>
                  </a:lnTo>
                  <a:lnTo>
                    <a:pt x="29" y="116"/>
                  </a:lnTo>
                  <a:lnTo>
                    <a:pt x="29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1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9" y="107"/>
                  </a:lnTo>
                  <a:lnTo>
                    <a:pt x="29" y="106"/>
                  </a:lnTo>
                  <a:lnTo>
                    <a:pt x="29" y="106"/>
                  </a:lnTo>
                  <a:lnTo>
                    <a:pt x="30" y="106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30" y="104"/>
                  </a:lnTo>
                  <a:lnTo>
                    <a:pt x="30" y="104"/>
                  </a:lnTo>
                  <a:lnTo>
                    <a:pt x="30" y="103"/>
                  </a:lnTo>
                  <a:lnTo>
                    <a:pt x="31" y="103"/>
                  </a:lnTo>
                  <a:lnTo>
                    <a:pt x="31" y="102"/>
                  </a:lnTo>
                  <a:lnTo>
                    <a:pt x="31" y="102"/>
                  </a:lnTo>
                  <a:lnTo>
                    <a:pt x="32" y="102"/>
                  </a:lnTo>
                  <a:lnTo>
                    <a:pt x="32" y="102"/>
                  </a:lnTo>
                  <a:lnTo>
                    <a:pt x="32" y="101"/>
                  </a:lnTo>
                  <a:lnTo>
                    <a:pt x="32" y="101"/>
                  </a:lnTo>
                  <a:lnTo>
                    <a:pt x="32" y="101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99"/>
                  </a:lnTo>
                  <a:lnTo>
                    <a:pt x="34" y="99"/>
                  </a:lnTo>
                  <a:lnTo>
                    <a:pt x="34" y="98"/>
                  </a:lnTo>
                  <a:lnTo>
                    <a:pt x="34" y="98"/>
                  </a:lnTo>
                  <a:lnTo>
                    <a:pt x="34" y="98"/>
                  </a:lnTo>
                  <a:lnTo>
                    <a:pt x="34" y="97"/>
                  </a:lnTo>
                  <a:lnTo>
                    <a:pt x="34" y="97"/>
                  </a:lnTo>
                  <a:lnTo>
                    <a:pt x="34" y="97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5"/>
                  </a:lnTo>
                  <a:lnTo>
                    <a:pt x="34" y="95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3" y="93"/>
                  </a:lnTo>
                  <a:lnTo>
                    <a:pt x="33" y="93"/>
                  </a:lnTo>
                  <a:lnTo>
                    <a:pt x="32" y="93"/>
                  </a:lnTo>
                  <a:lnTo>
                    <a:pt x="32" y="93"/>
                  </a:lnTo>
                  <a:lnTo>
                    <a:pt x="32" y="92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29" y="92"/>
                  </a:lnTo>
                  <a:lnTo>
                    <a:pt x="29" y="92"/>
                  </a:lnTo>
                  <a:lnTo>
                    <a:pt x="28" y="92"/>
                  </a:lnTo>
                  <a:lnTo>
                    <a:pt x="28" y="91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89"/>
                  </a:lnTo>
                  <a:lnTo>
                    <a:pt x="26" y="89"/>
                  </a:lnTo>
                  <a:lnTo>
                    <a:pt x="26" y="88"/>
                  </a:lnTo>
                  <a:lnTo>
                    <a:pt x="26" y="87"/>
                  </a:lnTo>
                  <a:lnTo>
                    <a:pt x="26" y="87"/>
                  </a:lnTo>
                  <a:lnTo>
                    <a:pt x="26" y="87"/>
                  </a:lnTo>
                  <a:lnTo>
                    <a:pt x="26" y="86"/>
                  </a:lnTo>
                  <a:lnTo>
                    <a:pt x="26" y="86"/>
                  </a:lnTo>
                  <a:lnTo>
                    <a:pt x="26" y="85"/>
                  </a:lnTo>
                  <a:lnTo>
                    <a:pt x="26" y="85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7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7"/>
                  </a:lnTo>
                  <a:lnTo>
                    <a:pt x="27" y="76"/>
                  </a:lnTo>
                  <a:lnTo>
                    <a:pt x="27" y="76"/>
                  </a:lnTo>
                  <a:lnTo>
                    <a:pt x="26" y="76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2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3" y="71"/>
                  </a:lnTo>
                  <a:lnTo>
                    <a:pt x="23" y="70"/>
                  </a:lnTo>
                  <a:lnTo>
                    <a:pt x="23" y="70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1" y="61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0" y="58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0" y="56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9" y="54"/>
                  </a:lnTo>
                  <a:lnTo>
                    <a:pt x="20" y="52"/>
                  </a:lnTo>
                  <a:lnTo>
                    <a:pt x="21" y="52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0" y="49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18" y="48"/>
                  </a:lnTo>
                  <a:lnTo>
                    <a:pt x="18" y="47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6" y="44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5" y="42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1" y="38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7" y="36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56" name="Freeform 269"/>
            <p:cNvSpPr>
              <a:spLocks/>
            </p:cNvSpPr>
            <p:nvPr>
              <p:custDataLst>
                <p:tags r:id="rId411"/>
              </p:custDataLst>
            </p:nvPr>
          </p:nvSpPr>
          <p:spPr bwMode="auto">
            <a:xfrm>
              <a:off x="7358825" y="1977739"/>
              <a:ext cx="236681" cy="258198"/>
            </a:xfrm>
            <a:custGeom>
              <a:avLst/>
              <a:gdLst/>
              <a:ahLst/>
              <a:cxnLst>
                <a:cxn ang="0">
                  <a:pos x="119" y="129"/>
                </a:cxn>
                <a:cxn ang="0">
                  <a:pos x="116" y="126"/>
                </a:cxn>
                <a:cxn ang="0">
                  <a:pos x="112" y="125"/>
                </a:cxn>
                <a:cxn ang="0">
                  <a:pos x="108" y="123"/>
                </a:cxn>
                <a:cxn ang="0">
                  <a:pos x="105" y="121"/>
                </a:cxn>
                <a:cxn ang="0">
                  <a:pos x="102" y="118"/>
                </a:cxn>
                <a:cxn ang="0">
                  <a:pos x="97" y="115"/>
                </a:cxn>
                <a:cxn ang="0">
                  <a:pos x="94" y="113"/>
                </a:cxn>
                <a:cxn ang="0">
                  <a:pos x="88" y="114"/>
                </a:cxn>
                <a:cxn ang="0">
                  <a:pos x="84" y="115"/>
                </a:cxn>
                <a:cxn ang="0">
                  <a:pos x="80" y="114"/>
                </a:cxn>
                <a:cxn ang="0">
                  <a:pos x="77" y="115"/>
                </a:cxn>
                <a:cxn ang="0">
                  <a:pos x="73" y="116"/>
                </a:cxn>
                <a:cxn ang="0">
                  <a:pos x="69" y="118"/>
                </a:cxn>
                <a:cxn ang="0">
                  <a:pos x="65" y="117"/>
                </a:cxn>
                <a:cxn ang="0">
                  <a:pos x="60" y="117"/>
                </a:cxn>
                <a:cxn ang="0">
                  <a:pos x="57" y="118"/>
                </a:cxn>
                <a:cxn ang="0">
                  <a:pos x="54" y="118"/>
                </a:cxn>
                <a:cxn ang="0">
                  <a:pos x="52" y="115"/>
                </a:cxn>
                <a:cxn ang="0">
                  <a:pos x="49" y="113"/>
                </a:cxn>
                <a:cxn ang="0">
                  <a:pos x="45" y="113"/>
                </a:cxn>
                <a:cxn ang="0">
                  <a:pos x="42" y="115"/>
                </a:cxn>
                <a:cxn ang="0">
                  <a:pos x="39" y="117"/>
                </a:cxn>
                <a:cxn ang="0">
                  <a:pos x="35" y="116"/>
                </a:cxn>
                <a:cxn ang="0">
                  <a:pos x="31" y="114"/>
                </a:cxn>
                <a:cxn ang="0">
                  <a:pos x="30" y="110"/>
                </a:cxn>
                <a:cxn ang="0">
                  <a:pos x="31" y="102"/>
                </a:cxn>
                <a:cxn ang="0">
                  <a:pos x="32" y="98"/>
                </a:cxn>
                <a:cxn ang="0">
                  <a:pos x="35" y="94"/>
                </a:cxn>
                <a:cxn ang="0">
                  <a:pos x="36" y="91"/>
                </a:cxn>
                <a:cxn ang="0">
                  <a:pos x="37" y="88"/>
                </a:cxn>
                <a:cxn ang="0">
                  <a:pos x="37" y="84"/>
                </a:cxn>
                <a:cxn ang="0">
                  <a:pos x="37" y="80"/>
                </a:cxn>
                <a:cxn ang="0">
                  <a:pos x="39" y="77"/>
                </a:cxn>
                <a:cxn ang="0">
                  <a:pos x="40" y="73"/>
                </a:cxn>
                <a:cxn ang="0">
                  <a:pos x="36" y="74"/>
                </a:cxn>
                <a:cxn ang="0">
                  <a:pos x="34" y="71"/>
                </a:cxn>
                <a:cxn ang="0">
                  <a:pos x="32" y="68"/>
                </a:cxn>
                <a:cxn ang="0">
                  <a:pos x="28" y="68"/>
                </a:cxn>
                <a:cxn ang="0">
                  <a:pos x="23" y="66"/>
                </a:cxn>
                <a:cxn ang="0">
                  <a:pos x="20" y="64"/>
                </a:cxn>
                <a:cxn ang="0">
                  <a:pos x="15" y="64"/>
                </a:cxn>
                <a:cxn ang="0">
                  <a:pos x="12" y="61"/>
                </a:cxn>
                <a:cxn ang="0">
                  <a:pos x="12" y="57"/>
                </a:cxn>
                <a:cxn ang="0">
                  <a:pos x="10" y="53"/>
                </a:cxn>
                <a:cxn ang="0">
                  <a:pos x="9" y="48"/>
                </a:cxn>
                <a:cxn ang="0">
                  <a:pos x="9" y="44"/>
                </a:cxn>
                <a:cxn ang="0">
                  <a:pos x="8" y="40"/>
                </a:cxn>
                <a:cxn ang="0">
                  <a:pos x="10" y="36"/>
                </a:cxn>
                <a:cxn ang="0">
                  <a:pos x="7" y="33"/>
                </a:cxn>
                <a:cxn ang="0">
                  <a:pos x="5" y="30"/>
                </a:cxn>
                <a:cxn ang="0">
                  <a:pos x="5" y="26"/>
                </a:cxn>
                <a:cxn ang="0">
                  <a:pos x="6" y="22"/>
                </a:cxn>
                <a:cxn ang="0">
                  <a:pos x="3" y="18"/>
                </a:cxn>
                <a:cxn ang="0">
                  <a:pos x="2" y="15"/>
                </a:cxn>
                <a:cxn ang="0">
                  <a:pos x="0" y="13"/>
                </a:cxn>
                <a:cxn ang="0">
                  <a:pos x="2" y="10"/>
                </a:cxn>
                <a:cxn ang="0">
                  <a:pos x="2" y="6"/>
                </a:cxn>
                <a:cxn ang="0">
                  <a:pos x="1" y="3"/>
                </a:cxn>
              </a:cxnLst>
              <a:rect l="0" t="0" r="r" b="b"/>
              <a:pathLst>
                <a:path w="121" h="132">
                  <a:moveTo>
                    <a:pt x="121" y="132"/>
                  </a:moveTo>
                  <a:lnTo>
                    <a:pt x="121" y="132"/>
                  </a:lnTo>
                  <a:lnTo>
                    <a:pt x="121" y="131"/>
                  </a:lnTo>
                  <a:lnTo>
                    <a:pt x="121" y="131"/>
                  </a:lnTo>
                  <a:lnTo>
                    <a:pt x="120" y="131"/>
                  </a:lnTo>
                  <a:lnTo>
                    <a:pt x="120" y="130"/>
                  </a:lnTo>
                  <a:lnTo>
                    <a:pt x="119" y="130"/>
                  </a:lnTo>
                  <a:lnTo>
                    <a:pt x="119" y="130"/>
                  </a:lnTo>
                  <a:lnTo>
                    <a:pt x="119" y="129"/>
                  </a:lnTo>
                  <a:lnTo>
                    <a:pt x="119" y="129"/>
                  </a:lnTo>
                  <a:lnTo>
                    <a:pt x="118" y="129"/>
                  </a:lnTo>
                  <a:lnTo>
                    <a:pt x="118" y="128"/>
                  </a:lnTo>
                  <a:lnTo>
                    <a:pt x="117" y="128"/>
                  </a:lnTo>
                  <a:lnTo>
                    <a:pt x="117" y="128"/>
                  </a:lnTo>
                  <a:lnTo>
                    <a:pt x="117" y="128"/>
                  </a:lnTo>
                  <a:lnTo>
                    <a:pt x="117" y="128"/>
                  </a:lnTo>
                  <a:lnTo>
                    <a:pt x="116" y="127"/>
                  </a:lnTo>
                  <a:lnTo>
                    <a:pt x="116" y="127"/>
                  </a:lnTo>
                  <a:lnTo>
                    <a:pt x="116" y="127"/>
                  </a:lnTo>
                  <a:lnTo>
                    <a:pt x="116" y="126"/>
                  </a:lnTo>
                  <a:lnTo>
                    <a:pt x="115" y="126"/>
                  </a:lnTo>
                  <a:lnTo>
                    <a:pt x="115" y="126"/>
                  </a:lnTo>
                  <a:lnTo>
                    <a:pt x="114" y="126"/>
                  </a:lnTo>
                  <a:lnTo>
                    <a:pt x="114" y="126"/>
                  </a:lnTo>
                  <a:lnTo>
                    <a:pt x="114" y="126"/>
                  </a:lnTo>
                  <a:lnTo>
                    <a:pt x="114" y="126"/>
                  </a:lnTo>
                  <a:lnTo>
                    <a:pt x="113" y="125"/>
                  </a:lnTo>
                  <a:lnTo>
                    <a:pt x="113" y="125"/>
                  </a:lnTo>
                  <a:lnTo>
                    <a:pt x="112" y="125"/>
                  </a:lnTo>
                  <a:lnTo>
                    <a:pt x="112" y="125"/>
                  </a:lnTo>
                  <a:lnTo>
                    <a:pt x="112" y="125"/>
                  </a:lnTo>
                  <a:lnTo>
                    <a:pt x="111" y="124"/>
                  </a:lnTo>
                  <a:lnTo>
                    <a:pt x="111" y="124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09" y="124"/>
                  </a:lnTo>
                  <a:lnTo>
                    <a:pt x="109" y="124"/>
                  </a:lnTo>
                  <a:lnTo>
                    <a:pt x="108" y="124"/>
                  </a:lnTo>
                  <a:lnTo>
                    <a:pt x="108" y="123"/>
                  </a:lnTo>
                  <a:lnTo>
                    <a:pt x="108" y="123"/>
                  </a:lnTo>
                  <a:lnTo>
                    <a:pt x="107" y="123"/>
                  </a:lnTo>
                  <a:lnTo>
                    <a:pt x="107" y="122"/>
                  </a:lnTo>
                  <a:lnTo>
                    <a:pt x="107" y="122"/>
                  </a:lnTo>
                  <a:lnTo>
                    <a:pt x="107" y="122"/>
                  </a:lnTo>
                  <a:lnTo>
                    <a:pt x="107" y="122"/>
                  </a:lnTo>
                  <a:lnTo>
                    <a:pt x="106" y="121"/>
                  </a:lnTo>
                  <a:lnTo>
                    <a:pt x="106" y="121"/>
                  </a:lnTo>
                  <a:lnTo>
                    <a:pt x="105" y="121"/>
                  </a:lnTo>
                  <a:lnTo>
                    <a:pt x="105" y="121"/>
                  </a:lnTo>
                  <a:lnTo>
                    <a:pt x="105" y="120"/>
                  </a:lnTo>
                  <a:lnTo>
                    <a:pt x="105" y="120"/>
                  </a:lnTo>
                  <a:lnTo>
                    <a:pt x="104" y="120"/>
                  </a:lnTo>
                  <a:lnTo>
                    <a:pt x="104" y="120"/>
                  </a:lnTo>
                  <a:lnTo>
                    <a:pt x="104" y="119"/>
                  </a:lnTo>
                  <a:lnTo>
                    <a:pt x="103" y="119"/>
                  </a:lnTo>
                  <a:lnTo>
                    <a:pt x="103" y="119"/>
                  </a:lnTo>
                  <a:lnTo>
                    <a:pt x="103" y="119"/>
                  </a:lnTo>
                  <a:lnTo>
                    <a:pt x="102" y="118"/>
                  </a:lnTo>
                  <a:lnTo>
                    <a:pt x="102" y="118"/>
                  </a:lnTo>
                  <a:lnTo>
                    <a:pt x="101" y="118"/>
                  </a:lnTo>
                  <a:lnTo>
                    <a:pt x="101" y="117"/>
                  </a:lnTo>
                  <a:lnTo>
                    <a:pt x="100" y="117"/>
                  </a:lnTo>
                  <a:lnTo>
                    <a:pt x="100" y="117"/>
                  </a:lnTo>
                  <a:lnTo>
                    <a:pt x="100" y="116"/>
                  </a:lnTo>
                  <a:lnTo>
                    <a:pt x="99" y="116"/>
                  </a:lnTo>
                  <a:lnTo>
                    <a:pt x="99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7" y="115"/>
                  </a:lnTo>
                  <a:lnTo>
                    <a:pt x="97" y="115"/>
                  </a:lnTo>
                  <a:lnTo>
                    <a:pt x="96" y="115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95" y="113"/>
                  </a:lnTo>
                  <a:lnTo>
                    <a:pt x="95" y="113"/>
                  </a:lnTo>
                  <a:lnTo>
                    <a:pt x="95" y="113"/>
                  </a:lnTo>
                  <a:lnTo>
                    <a:pt x="94" y="113"/>
                  </a:lnTo>
                  <a:lnTo>
                    <a:pt x="94" y="113"/>
                  </a:lnTo>
                  <a:lnTo>
                    <a:pt x="94" y="113"/>
                  </a:lnTo>
                  <a:lnTo>
                    <a:pt x="93" y="113"/>
                  </a:lnTo>
                  <a:lnTo>
                    <a:pt x="93" y="113"/>
                  </a:lnTo>
                  <a:lnTo>
                    <a:pt x="91" y="113"/>
                  </a:lnTo>
                  <a:lnTo>
                    <a:pt x="91" y="113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89" y="114"/>
                  </a:lnTo>
                  <a:lnTo>
                    <a:pt x="88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6" y="114"/>
                  </a:lnTo>
                  <a:lnTo>
                    <a:pt x="86" y="115"/>
                  </a:lnTo>
                  <a:lnTo>
                    <a:pt x="85" y="115"/>
                  </a:lnTo>
                  <a:lnTo>
                    <a:pt x="85" y="115"/>
                  </a:lnTo>
                  <a:lnTo>
                    <a:pt x="85" y="115"/>
                  </a:lnTo>
                  <a:lnTo>
                    <a:pt x="84" y="115"/>
                  </a:lnTo>
                  <a:lnTo>
                    <a:pt x="84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79" y="115"/>
                  </a:lnTo>
                  <a:lnTo>
                    <a:pt x="79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4" y="115"/>
                  </a:lnTo>
                  <a:lnTo>
                    <a:pt x="74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0" y="117"/>
                  </a:lnTo>
                  <a:lnTo>
                    <a:pt x="70" y="117"/>
                  </a:lnTo>
                  <a:lnTo>
                    <a:pt x="70" y="117"/>
                  </a:lnTo>
                  <a:lnTo>
                    <a:pt x="69" y="117"/>
                  </a:lnTo>
                  <a:lnTo>
                    <a:pt x="69" y="118"/>
                  </a:lnTo>
                  <a:lnTo>
                    <a:pt x="69" y="118"/>
                  </a:lnTo>
                  <a:lnTo>
                    <a:pt x="69" y="118"/>
                  </a:lnTo>
                  <a:lnTo>
                    <a:pt x="68" y="118"/>
                  </a:lnTo>
                  <a:lnTo>
                    <a:pt x="67" y="118"/>
                  </a:lnTo>
                  <a:lnTo>
                    <a:pt x="67" y="118"/>
                  </a:lnTo>
                  <a:lnTo>
                    <a:pt x="66" y="118"/>
                  </a:lnTo>
                  <a:lnTo>
                    <a:pt x="66" y="117"/>
                  </a:lnTo>
                  <a:lnTo>
                    <a:pt x="66" y="117"/>
                  </a:lnTo>
                  <a:lnTo>
                    <a:pt x="65" y="117"/>
                  </a:lnTo>
                  <a:lnTo>
                    <a:pt x="65" y="117"/>
                  </a:lnTo>
                  <a:lnTo>
                    <a:pt x="65" y="117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3" y="116"/>
                  </a:lnTo>
                  <a:lnTo>
                    <a:pt x="63" y="117"/>
                  </a:lnTo>
                  <a:lnTo>
                    <a:pt x="63" y="117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61" y="117"/>
                  </a:lnTo>
                  <a:lnTo>
                    <a:pt x="60" y="117"/>
                  </a:lnTo>
                  <a:lnTo>
                    <a:pt x="60" y="117"/>
                  </a:lnTo>
                  <a:lnTo>
                    <a:pt x="60" y="117"/>
                  </a:lnTo>
                  <a:lnTo>
                    <a:pt x="60" y="117"/>
                  </a:lnTo>
                  <a:lnTo>
                    <a:pt x="59" y="117"/>
                  </a:lnTo>
                  <a:lnTo>
                    <a:pt x="59" y="117"/>
                  </a:lnTo>
                  <a:lnTo>
                    <a:pt x="58" y="117"/>
                  </a:lnTo>
                  <a:lnTo>
                    <a:pt x="58" y="117"/>
                  </a:lnTo>
                  <a:lnTo>
                    <a:pt x="58" y="118"/>
                  </a:lnTo>
                  <a:lnTo>
                    <a:pt x="57" y="118"/>
                  </a:lnTo>
                  <a:lnTo>
                    <a:pt x="57" y="118"/>
                  </a:lnTo>
                  <a:lnTo>
                    <a:pt x="57" y="119"/>
                  </a:lnTo>
                  <a:lnTo>
                    <a:pt x="56" y="119"/>
                  </a:lnTo>
                  <a:lnTo>
                    <a:pt x="56" y="119"/>
                  </a:lnTo>
                  <a:lnTo>
                    <a:pt x="55" y="119"/>
                  </a:lnTo>
                  <a:lnTo>
                    <a:pt x="55" y="119"/>
                  </a:lnTo>
                  <a:lnTo>
                    <a:pt x="55" y="119"/>
                  </a:lnTo>
                  <a:lnTo>
                    <a:pt x="55" y="118"/>
                  </a:lnTo>
                  <a:lnTo>
                    <a:pt x="55" y="118"/>
                  </a:lnTo>
                  <a:lnTo>
                    <a:pt x="55" y="118"/>
                  </a:lnTo>
                  <a:lnTo>
                    <a:pt x="54" y="118"/>
                  </a:lnTo>
                  <a:lnTo>
                    <a:pt x="54" y="117"/>
                  </a:lnTo>
                  <a:lnTo>
                    <a:pt x="53" y="117"/>
                  </a:lnTo>
                  <a:lnTo>
                    <a:pt x="53" y="117"/>
                  </a:lnTo>
                  <a:lnTo>
                    <a:pt x="53" y="117"/>
                  </a:lnTo>
                  <a:lnTo>
                    <a:pt x="53" y="117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2" y="116"/>
                  </a:lnTo>
                  <a:lnTo>
                    <a:pt x="52" y="115"/>
                  </a:lnTo>
                  <a:lnTo>
                    <a:pt x="52" y="115"/>
                  </a:lnTo>
                  <a:lnTo>
                    <a:pt x="52" y="115"/>
                  </a:lnTo>
                  <a:lnTo>
                    <a:pt x="51" y="115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49" y="113"/>
                  </a:lnTo>
                  <a:lnTo>
                    <a:pt x="49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1" y="116"/>
                  </a:lnTo>
                  <a:lnTo>
                    <a:pt x="41" y="117"/>
                  </a:lnTo>
                  <a:lnTo>
                    <a:pt x="41" y="117"/>
                  </a:lnTo>
                  <a:lnTo>
                    <a:pt x="41" y="117"/>
                  </a:lnTo>
                  <a:lnTo>
                    <a:pt x="41" y="117"/>
                  </a:lnTo>
                  <a:lnTo>
                    <a:pt x="40" y="117"/>
                  </a:lnTo>
                  <a:lnTo>
                    <a:pt x="39" y="117"/>
                  </a:lnTo>
                  <a:lnTo>
                    <a:pt x="39" y="117"/>
                  </a:lnTo>
                  <a:lnTo>
                    <a:pt x="38" y="117"/>
                  </a:lnTo>
                  <a:lnTo>
                    <a:pt x="38" y="117"/>
                  </a:lnTo>
                  <a:lnTo>
                    <a:pt x="38" y="117"/>
                  </a:lnTo>
                  <a:lnTo>
                    <a:pt x="37" y="117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3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1"/>
                  </a:lnTo>
                  <a:lnTo>
                    <a:pt x="30" y="110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7"/>
                  </a:lnTo>
                  <a:lnTo>
                    <a:pt x="30" y="106"/>
                  </a:lnTo>
                  <a:lnTo>
                    <a:pt x="30" y="106"/>
                  </a:lnTo>
                  <a:lnTo>
                    <a:pt x="31" y="105"/>
                  </a:lnTo>
                  <a:lnTo>
                    <a:pt x="31" y="104"/>
                  </a:lnTo>
                  <a:lnTo>
                    <a:pt x="31" y="103"/>
                  </a:lnTo>
                  <a:lnTo>
                    <a:pt x="31" y="102"/>
                  </a:lnTo>
                  <a:lnTo>
                    <a:pt x="31" y="102"/>
                  </a:lnTo>
                  <a:lnTo>
                    <a:pt x="31" y="102"/>
                  </a:lnTo>
                  <a:lnTo>
                    <a:pt x="31" y="101"/>
                  </a:lnTo>
                  <a:lnTo>
                    <a:pt x="31" y="101"/>
                  </a:lnTo>
                  <a:lnTo>
                    <a:pt x="31" y="100"/>
                  </a:lnTo>
                  <a:lnTo>
                    <a:pt x="32" y="100"/>
                  </a:lnTo>
                  <a:lnTo>
                    <a:pt x="31" y="99"/>
                  </a:lnTo>
                  <a:lnTo>
                    <a:pt x="32" y="99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2" y="97"/>
                  </a:lnTo>
                  <a:lnTo>
                    <a:pt x="32" y="97"/>
                  </a:lnTo>
                  <a:lnTo>
                    <a:pt x="33" y="97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6"/>
                  </a:lnTo>
                  <a:lnTo>
                    <a:pt x="33" y="96"/>
                  </a:lnTo>
                  <a:lnTo>
                    <a:pt x="33" y="95"/>
                  </a:lnTo>
                  <a:lnTo>
                    <a:pt x="34" y="95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3"/>
                  </a:lnTo>
                  <a:lnTo>
                    <a:pt x="35" y="93"/>
                  </a:lnTo>
                  <a:lnTo>
                    <a:pt x="35" y="93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7" y="91"/>
                  </a:lnTo>
                  <a:lnTo>
                    <a:pt x="36" y="91"/>
                  </a:lnTo>
                  <a:lnTo>
                    <a:pt x="36" y="91"/>
                  </a:lnTo>
                  <a:lnTo>
                    <a:pt x="36" y="90"/>
                  </a:lnTo>
                  <a:lnTo>
                    <a:pt x="36" y="90"/>
                  </a:lnTo>
                  <a:lnTo>
                    <a:pt x="37" y="90"/>
                  </a:lnTo>
                  <a:lnTo>
                    <a:pt x="37" y="90"/>
                  </a:lnTo>
                  <a:lnTo>
                    <a:pt x="37" y="90"/>
                  </a:lnTo>
                  <a:lnTo>
                    <a:pt x="38" y="89"/>
                  </a:lnTo>
                  <a:lnTo>
                    <a:pt x="38" y="89"/>
                  </a:lnTo>
                  <a:lnTo>
                    <a:pt x="37" y="89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6" y="88"/>
                  </a:lnTo>
                  <a:lnTo>
                    <a:pt x="36" y="87"/>
                  </a:lnTo>
                  <a:lnTo>
                    <a:pt x="36" y="86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6" y="86"/>
                  </a:lnTo>
                  <a:lnTo>
                    <a:pt x="37" y="85"/>
                  </a:lnTo>
                  <a:lnTo>
                    <a:pt x="37" y="85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37" y="84"/>
                  </a:lnTo>
                  <a:lnTo>
                    <a:pt x="37" y="83"/>
                  </a:lnTo>
                  <a:lnTo>
                    <a:pt x="36" y="83"/>
                  </a:lnTo>
                  <a:lnTo>
                    <a:pt x="37" y="82"/>
                  </a:lnTo>
                  <a:lnTo>
                    <a:pt x="36" y="82"/>
                  </a:lnTo>
                  <a:lnTo>
                    <a:pt x="36" y="82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7" y="80"/>
                  </a:lnTo>
                  <a:lnTo>
                    <a:pt x="37" y="79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8" y="78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9" y="77"/>
                  </a:lnTo>
                  <a:lnTo>
                    <a:pt x="39" y="76"/>
                  </a:lnTo>
                  <a:lnTo>
                    <a:pt x="39" y="76"/>
                  </a:lnTo>
                  <a:lnTo>
                    <a:pt x="40" y="76"/>
                  </a:lnTo>
                  <a:lnTo>
                    <a:pt x="40" y="75"/>
                  </a:lnTo>
                  <a:lnTo>
                    <a:pt x="40" y="7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1" y="74"/>
                  </a:lnTo>
                  <a:lnTo>
                    <a:pt x="41" y="73"/>
                  </a:lnTo>
                  <a:lnTo>
                    <a:pt x="40" y="73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9" y="73"/>
                  </a:lnTo>
                  <a:lnTo>
                    <a:pt x="38" y="73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5" y="71"/>
                  </a:lnTo>
                  <a:lnTo>
                    <a:pt x="35" y="71"/>
                  </a:lnTo>
                  <a:lnTo>
                    <a:pt x="35" y="71"/>
                  </a:lnTo>
                  <a:lnTo>
                    <a:pt x="34" y="71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3" y="68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31" y="68"/>
                  </a:lnTo>
                  <a:lnTo>
                    <a:pt x="30" y="68"/>
                  </a:lnTo>
                  <a:lnTo>
                    <a:pt x="30" y="68"/>
                  </a:lnTo>
                  <a:lnTo>
                    <a:pt x="30" y="68"/>
                  </a:lnTo>
                  <a:lnTo>
                    <a:pt x="29" y="68"/>
                  </a:lnTo>
                  <a:lnTo>
                    <a:pt x="29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5" y="67"/>
                  </a:lnTo>
                  <a:lnTo>
                    <a:pt x="25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21" y="65"/>
                  </a:lnTo>
                  <a:lnTo>
                    <a:pt x="20" y="65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18" y="64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5" y="64"/>
                  </a:lnTo>
                  <a:lnTo>
                    <a:pt x="15" y="64"/>
                  </a:lnTo>
                  <a:lnTo>
                    <a:pt x="14" y="64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3" y="63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3" y="60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1" y="54"/>
                  </a:lnTo>
                  <a:lnTo>
                    <a:pt x="11" y="53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10" y="52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9" y="48"/>
                  </a:lnTo>
                  <a:lnTo>
                    <a:pt x="8" y="48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9" y="47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7" y="42"/>
                  </a:lnTo>
                  <a:lnTo>
                    <a:pt x="7" y="41"/>
                  </a:lnTo>
                  <a:lnTo>
                    <a:pt x="8" y="41"/>
                  </a:lnTo>
                  <a:lnTo>
                    <a:pt x="8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39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57" name="Freeform 270"/>
            <p:cNvSpPr>
              <a:spLocks/>
            </p:cNvSpPr>
            <p:nvPr>
              <p:custDataLst>
                <p:tags r:id="rId412"/>
              </p:custDataLst>
            </p:nvPr>
          </p:nvSpPr>
          <p:spPr bwMode="auto">
            <a:xfrm>
              <a:off x="7595506" y="2065766"/>
              <a:ext cx="115406" cy="217121"/>
            </a:xfrm>
            <a:custGeom>
              <a:avLst/>
              <a:gdLst/>
              <a:ahLst/>
              <a:cxnLst>
                <a:cxn ang="0">
                  <a:pos x="56" y="3"/>
                </a:cxn>
                <a:cxn ang="0">
                  <a:pos x="54" y="6"/>
                </a:cxn>
                <a:cxn ang="0">
                  <a:pos x="53" y="8"/>
                </a:cxn>
                <a:cxn ang="0">
                  <a:pos x="51" y="11"/>
                </a:cxn>
                <a:cxn ang="0">
                  <a:pos x="51" y="14"/>
                </a:cxn>
                <a:cxn ang="0">
                  <a:pos x="50" y="17"/>
                </a:cxn>
                <a:cxn ang="0">
                  <a:pos x="49" y="20"/>
                </a:cxn>
                <a:cxn ang="0">
                  <a:pos x="50" y="23"/>
                </a:cxn>
                <a:cxn ang="0">
                  <a:pos x="51" y="26"/>
                </a:cxn>
                <a:cxn ang="0">
                  <a:pos x="52" y="28"/>
                </a:cxn>
                <a:cxn ang="0">
                  <a:pos x="51" y="29"/>
                </a:cxn>
                <a:cxn ang="0">
                  <a:pos x="48" y="31"/>
                </a:cxn>
                <a:cxn ang="0">
                  <a:pos x="47" y="34"/>
                </a:cxn>
                <a:cxn ang="0">
                  <a:pos x="44" y="36"/>
                </a:cxn>
                <a:cxn ang="0">
                  <a:pos x="42" y="38"/>
                </a:cxn>
                <a:cxn ang="0">
                  <a:pos x="42" y="41"/>
                </a:cxn>
                <a:cxn ang="0">
                  <a:pos x="43" y="43"/>
                </a:cxn>
                <a:cxn ang="0">
                  <a:pos x="44" y="45"/>
                </a:cxn>
                <a:cxn ang="0">
                  <a:pos x="48" y="47"/>
                </a:cxn>
                <a:cxn ang="0">
                  <a:pos x="50" y="51"/>
                </a:cxn>
                <a:cxn ang="0">
                  <a:pos x="48" y="54"/>
                </a:cxn>
                <a:cxn ang="0">
                  <a:pos x="48" y="58"/>
                </a:cxn>
                <a:cxn ang="0">
                  <a:pos x="51" y="58"/>
                </a:cxn>
                <a:cxn ang="0">
                  <a:pos x="52" y="61"/>
                </a:cxn>
                <a:cxn ang="0">
                  <a:pos x="54" y="62"/>
                </a:cxn>
                <a:cxn ang="0">
                  <a:pos x="57" y="63"/>
                </a:cxn>
                <a:cxn ang="0">
                  <a:pos x="59" y="66"/>
                </a:cxn>
                <a:cxn ang="0">
                  <a:pos x="58" y="69"/>
                </a:cxn>
                <a:cxn ang="0">
                  <a:pos x="57" y="72"/>
                </a:cxn>
                <a:cxn ang="0">
                  <a:pos x="55" y="75"/>
                </a:cxn>
                <a:cxn ang="0">
                  <a:pos x="55" y="78"/>
                </a:cxn>
                <a:cxn ang="0">
                  <a:pos x="53" y="80"/>
                </a:cxn>
                <a:cxn ang="0">
                  <a:pos x="52" y="82"/>
                </a:cxn>
                <a:cxn ang="0">
                  <a:pos x="50" y="84"/>
                </a:cxn>
                <a:cxn ang="0">
                  <a:pos x="50" y="88"/>
                </a:cxn>
                <a:cxn ang="0">
                  <a:pos x="47" y="89"/>
                </a:cxn>
                <a:cxn ang="0">
                  <a:pos x="45" y="92"/>
                </a:cxn>
                <a:cxn ang="0">
                  <a:pos x="43" y="94"/>
                </a:cxn>
                <a:cxn ang="0">
                  <a:pos x="41" y="95"/>
                </a:cxn>
                <a:cxn ang="0">
                  <a:pos x="38" y="96"/>
                </a:cxn>
                <a:cxn ang="0">
                  <a:pos x="38" y="99"/>
                </a:cxn>
                <a:cxn ang="0">
                  <a:pos x="34" y="100"/>
                </a:cxn>
                <a:cxn ang="0">
                  <a:pos x="32" y="103"/>
                </a:cxn>
                <a:cxn ang="0">
                  <a:pos x="29" y="103"/>
                </a:cxn>
                <a:cxn ang="0">
                  <a:pos x="28" y="106"/>
                </a:cxn>
                <a:cxn ang="0">
                  <a:pos x="27" y="110"/>
                </a:cxn>
                <a:cxn ang="0">
                  <a:pos x="24" y="109"/>
                </a:cxn>
                <a:cxn ang="0">
                  <a:pos x="22" y="108"/>
                </a:cxn>
                <a:cxn ang="0">
                  <a:pos x="18" y="110"/>
                </a:cxn>
                <a:cxn ang="0">
                  <a:pos x="17" y="109"/>
                </a:cxn>
                <a:cxn ang="0">
                  <a:pos x="16" y="106"/>
                </a:cxn>
                <a:cxn ang="0">
                  <a:pos x="15" y="102"/>
                </a:cxn>
                <a:cxn ang="0">
                  <a:pos x="11" y="100"/>
                </a:cxn>
                <a:cxn ang="0">
                  <a:pos x="9" y="98"/>
                </a:cxn>
                <a:cxn ang="0">
                  <a:pos x="6" y="99"/>
                </a:cxn>
                <a:cxn ang="0">
                  <a:pos x="4" y="97"/>
                </a:cxn>
                <a:cxn ang="0">
                  <a:pos x="1" y="96"/>
                </a:cxn>
                <a:cxn ang="0">
                  <a:pos x="1" y="92"/>
                </a:cxn>
                <a:cxn ang="0">
                  <a:pos x="1" y="90"/>
                </a:cxn>
              </a:cxnLst>
              <a:rect l="0" t="0" r="r" b="b"/>
              <a:pathLst>
                <a:path w="59" h="111">
                  <a:moveTo>
                    <a:pt x="57" y="0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51" y="18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48" y="21"/>
                  </a:lnTo>
                  <a:lnTo>
                    <a:pt x="48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50" y="22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6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1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43" y="41"/>
                  </a:lnTo>
                  <a:lnTo>
                    <a:pt x="43" y="42"/>
                  </a:lnTo>
                  <a:lnTo>
                    <a:pt x="43" y="42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4" y="44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9" y="50"/>
                  </a:lnTo>
                  <a:lnTo>
                    <a:pt x="49" y="50"/>
                  </a:lnTo>
                  <a:lnTo>
                    <a:pt x="49" y="50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49" y="53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48" y="56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49" y="58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1" y="59"/>
                  </a:lnTo>
                  <a:lnTo>
                    <a:pt x="51" y="59"/>
                  </a:lnTo>
                  <a:lnTo>
                    <a:pt x="52" y="59"/>
                  </a:lnTo>
                  <a:lnTo>
                    <a:pt x="52" y="59"/>
                  </a:lnTo>
                  <a:lnTo>
                    <a:pt x="52" y="59"/>
                  </a:lnTo>
                  <a:lnTo>
                    <a:pt x="52" y="59"/>
                  </a:lnTo>
                  <a:lnTo>
                    <a:pt x="52" y="59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1"/>
                  </a:lnTo>
                  <a:lnTo>
                    <a:pt x="52" y="61"/>
                  </a:lnTo>
                  <a:lnTo>
                    <a:pt x="53" y="61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55" y="63"/>
                  </a:lnTo>
                  <a:lnTo>
                    <a:pt x="55" y="63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57" y="63"/>
                  </a:lnTo>
                  <a:lnTo>
                    <a:pt x="57" y="63"/>
                  </a:lnTo>
                  <a:lnTo>
                    <a:pt x="57" y="63"/>
                  </a:lnTo>
                  <a:lnTo>
                    <a:pt x="58" y="63"/>
                  </a:lnTo>
                  <a:lnTo>
                    <a:pt x="58" y="63"/>
                  </a:lnTo>
                  <a:lnTo>
                    <a:pt x="58" y="63"/>
                  </a:lnTo>
                  <a:lnTo>
                    <a:pt x="58" y="64"/>
                  </a:lnTo>
                  <a:lnTo>
                    <a:pt x="58" y="64"/>
                  </a:lnTo>
                  <a:lnTo>
                    <a:pt x="58" y="65"/>
                  </a:lnTo>
                  <a:lnTo>
                    <a:pt x="59" y="65"/>
                  </a:lnTo>
                  <a:lnTo>
                    <a:pt x="59" y="65"/>
                  </a:lnTo>
                  <a:lnTo>
                    <a:pt x="59" y="66"/>
                  </a:lnTo>
                  <a:lnTo>
                    <a:pt x="59" y="66"/>
                  </a:lnTo>
                  <a:lnTo>
                    <a:pt x="59" y="66"/>
                  </a:lnTo>
                  <a:lnTo>
                    <a:pt x="59" y="66"/>
                  </a:lnTo>
                  <a:lnTo>
                    <a:pt x="59" y="67"/>
                  </a:lnTo>
                  <a:lnTo>
                    <a:pt x="59" y="67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58" y="68"/>
                  </a:lnTo>
                  <a:lnTo>
                    <a:pt x="58" y="69"/>
                  </a:lnTo>
                  <a:lnTo>
                    <a:pt x="58" y="69"/>
                  </a:lnTo>
                  <a:lnTo>
                    <a:pt x="58" y="69"/>
                  </a:lnTo>
                  <a:lnTo>
                    <a:pt x="58" y="70"/>
                  </a:lnTo>
                  <a:lnTo>
                    <a:pt x="58" y="70"/>
                  </a:lnTo>
                  <a:lnTo>
                    <a:pt x="58" y="70"/>
                  </a:lnTo>
                  <a:lnTo>
                    <a:pt x="58" y="71"/>
                  </a:lnTo>
                  <a:lnTo>
                    <a:pt x="57" y="71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3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5" y="75"/>
                  </a:lnTo>
                  <a:lnTo>
                    <a:pt x="55" y="75"/>
                  </a:lnTo>
                  <a:lnTo>
                    <a:pt x="55" y="75"/>
                  </a:lnTo>
                  <a:lnTo>
                    <a:pt x="54" y="76"/>
                  </a:lnTo>
                  <a:lnTo>
                    <a:pt x="54" y="76"/>
                  </a:lnTo>
                  <a:lnTo>
                    <a:pt x="55" y="76"/>
                  </a:lnTo>
                  <a:lnTo>
                    <a:pt x="55" y="76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54" y="79"/>
                  </a:lnTo>
                  <a:lnTo>
                    <a:pt x="54" y="79"/>
                  </a:lnTo>
                  <a:lnTo>
                    <a:pt x="54" y="79"/>
                  </a:lnTo>
                  <a:lnTo>
                    <a:pt x="54" y="79"/>
                  </a:lnTo>
                  <a:lnTo>
                    <a:pt x="53" y="79"/>
                  </a:lnTo>
                  <a:lnTo>
                    <a:pt x="53" y="79"/>
                  </a:lnTo>
                  <a:lnTo>
                    <a:pt x="53" y="80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1" y="79"/>
                  </a:lnTo>
                  <a:lnTo>
                    <a:pt x="51" y="80"/>
                  </a:lnTo>
                  <a:lnTo>
                    <a:pt x="51" y="80"/>
                  </a:lnTo>
                  <a:lnTo>
                    <a:pt x="51" y="81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52" y="82"/>
                  </a:lnTo>
                  <a:lnTo>
                    <a:pt x="52" y="82"/>
                  </a:lnTo>
                  <a:lnTo>
                    <a:pt x="52" y="82"/>
                  </a:lnTo>
                  <a:lnTo>
                    <a:pt x="51" y="82"/>
                  </a:lnTo>
                  <a:lnTo>
                    <a:pt x="51" y="83"/>
                  </a:lnTo>
                  <a:lnTo>
                    <a:pt x="51" y="83"/>
                  </a:lnTo>
                  <a:lnTo>
                    <a:pt x="51" y="83"/>
                  </a:lnTo>
                  <a:lnTo>
                    <a:pt x="51" y="83"/>
                  </a:lnTo>
                  <a:lnTo>
                    <a:pt x="51" y="84"/>
                  </a:lnTo>
                  <a:lnTo>
                    <a:pt x="51" y="84"/>
                  </a:lnTo>
                  <a:lnTo>
                    <a:pt x="50" y="84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0" y="86"/>
                  </a:lnTo>
                  <a:lnTo>
                    <a:pt x="50" y="86"/>
                  </a:lnTo>
                  <a:lnTo>
                    <a:pt x="50" y="86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88"/>
                  </a:lnTo>
                  <a:lnTo>
                    <a:pt x="50" y="88"/>
                  </a:lnTo>
                  <a:lnTo>
                    <a:pt x="49" y="88"/>
                  </a:lnTo>
                  <a:lnTo>
                    <a:pt x="49" y="88"/>
                  </a:lnTo>
                  <a:lnTo>
                    <a:pt x="49" y="88"/>
                  </a:lnTo>
                  <a:lnTo>
                    <a:pt x="48" y="88"/>
                  </a:lnTo>
                  <a:lnTo>
                    <a:pt x="48" y="89"/>
                  </a:lnTo>
                  <a:lnTo>
                    <a:pt x="48" y="89"/>
                  </a:lnTo>
                  <a:lnTo>
                    <a:pt x="48" y="89"/>
                  </a:lnTo>
                  <a:lnTo>
                    <a:pt x="47" y="89"/>
                  </a:lnTo>
                  <a:lnTo>
                    <a:pt x="47" y="89"/>
                  </a:lnTo>
                  <a:lnTo>
                    <a:pt x="46" y="89"/>
                  </a:lnTo>
                  <a:lnTo>
                    <a:pt x="46" y="90"/>
                  </a:lnTo>
                  <a:lnTo>
                    <a:pt x="46" y="90"/>
                  </a:lnTo>
                  <a:lnTo>
                    <a:pt x="46" y="90"/>
                  </a:lnTo>
                  <a:lnTo>
                    <a:pt x="45" y="90"/>
                  </a:lnTo>
                  <a:lnTo>
                    <a:pt x="45" y="91"/>
                  </a:lnTo>
                  <a:lnTo>
                    <a:pt x="45" y="91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93"/>
                  </a:lnTo>
                  <a:lnTo>
                    <a:pt x="45" y="93"/>
                  </a:lnTo>
                  <a:lnTo>
                    <a:pt x="45" y="93"/>
                  </a:lnTo>
                  <a:lnTo>
                    <a:pt x="45" y="93"/>
                  </a:lnTo>
                  <a:lnTo>
                    <a:pt x="44" y="93"/>
                  </a:lnTo>
                  <a:lnTo>
                    <a:pt x="44" y="94"/>
                  </a:lnTo>
                  <a:lnTo>
                    <a:pt x="44" y="94"/>
                  </a:lnTo>
                  <a:lnTo>
                    <a:pt x="43" y="94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2" y="95"/>
                  </a:lnTo>
                  <a:lnTo>
                    <a:pt x="42" y="95"/>
                  </a:lnTo>
                  <a:lnTo>
                    <a:pt x="42" y="95"/>
                  </a:lnTo>
                  <a:lnTo>
                    <a:pt x="42" y="95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5"/>
                  </a:lnTo>
                  <a:lnTo>
                    <a:pt x="40" y="96"/>
                  </a:lnTo>
                  <a:lnTo>
                    <a:pt x="40" y="96"/>
                  </a:lnTo>
                  <a:lnTo>
                    <a:pt x="40" y="96"/>
                  </a:lnTo>
                  <a:lnTo>
                    <a:pt x="39" y="96"/>
                  </a:lnTo>
                  <a:lnTo>
                    <a:pt x="39" y="96"/>
                  </a:lnTo>
                  <a:lnTo>
                    <a:pt x="38" y="96"/>
                  </a:lnTo>
                  <a:lnTo>
                    <a:pt x="38" y="96"/>
                  </a:lnTo>
                  <a:lnTo>
                    <a:pt x="38" y="96"/>
                  </a:lnTo>
                  <a:lnTo>
                    <a:pt x="38" y="96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7"/>
                  </a:lnTo>
                  <a:lnTo>
                    <a:pt x="38" y="97"/>
                  </a:lnTo>
                  <a:lnTo>
                    <a:pt x="38" y="97"/>
                  </a:lnTo>
                  <a:lnTo>
                    <a:pt x="38" y="98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7" y="99"/>
                  </a:lnTo>
                  <a:lnTo>
                    <a:pt x="37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5" y="100"/>
                  </a:lnTo>
                  <a:lnTo>
                    <a:pt x="35" y="100"/>
                  </a:lnTo>
                  <a:lnTo>
                    <a:pt x="34" y="99"/>
                  </a:lnTo>
                  <a:lnTo>
                    <a:pt x="34" y="99"/>
                  </a:lnTo>
                  <a:lnTo>
                    <a:pt x="34" y="99"/>
                  </a:lnTo>
                  <a:lnTo>
                    <a:pt x="34" y="100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3" y="102"/>
                  </a:lnTo>
                  <a:lnTo>
                    <a:pt x="33" y="102"/>
                  </a:lnTo>
                  <a:lnTo>
                    <a:pt x="32" y="102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2" y="102"/>
                  </a:lnTo>
                  <a:lnTo>
                    <a:pt x="31" y="102"/>
                  </a:lnTo>
                  <a:lnTo>
                    <a:pt x="31" y="102"/>
                  </a:lnTo>
                  <a:lnTo>
                    <a:pt x="30" y="102"/>
                  </a:lnTo>
                  <a:lnTo>
                    <a:pt x="30" y="102"/>
                  </a:lnTo>
                  <a:lnTo>
                    <a:pt x="30" y="102"/>
                  </a:lnTo>
                  <a:lnTo>
                    <a:pt x="30" y="103"/>
                  </a:lnTo>
                  <a:lnTo>
                    <a:pt x="30" y="103"/>
                  </a:lnTo>
                  <a:lnTo>
                    <a:pt x="30" y="103"/>
                  </a:lnTo>
                  <a:lnTo>
                    <a:pt x="29" y="103"/>
                  </a:lnTo>
                  <a:lnTo>
                    <a:pt x="29" y="103"/>
                  </a:lnTo>
                  <a:lnTo>
                    <a:pt x="29" y="103"/>
                  </a:lnTo>
                  <a:lnTo>
                    <a:pt x="28" y="103"/>
                  </a:lnTo>
                  <a:lnTo>
                    <a:pt x="28" y="103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5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7" y="107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6" y="110"/>
                  </a:lnTo>
                  <a:lnTo>
                    <a:pt x="26" y="110"/>
                  </a:lnTo>
                  <a:lnTo>
                    <a:pt x="25" y="110"/>
                  </a:lnTo>
                  <a:lnTo>
                    <a:pt x="25" y="110"/>
                  </a:lnTo>
                  <a:lnTo>
                    <a:pt x="25" y="110"/>
                  </a:lnTo>
                  <a:lnTo>
                    <a:pt x="25" y="110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8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0" y="108"/>
                  </a:lnTo>
                  <a:lnTo>
                    <a:pt x="20" y="108"/>
                  </a:lnTo>
                  <a:lnTo>
                    <a:pt x="20" y="108"/>
                  </a:lnTo>
                  <a:lnTo>
                    <a:pt x="19" y="108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8" y="110"/>
                  </a:lnTo>
                  <a:lnTo>
                    <a:pt x="18" y="110"/>
                  </a:lnTo>
                  <a:lnTo>
                    <a:pt x="18" y="110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16" y="103"/>
                  </a:lnTo>
                  <a:lnTo>
                    <a:pt x="16" y="103"/>
                  </a:lnTo>
                  <a:lnTo>
                    <a:pt x="15" y="103"/>
                  </a:lnTo>
                  <a:lnTo>
                    <a:pt x="15" y="102"/>
                  </a:lnTo>
                  <a:lnTo>
                    <a:pt x="14" y="102"/>
                  </a:lnTo>
                  <a:lnTo>
                    <a:pt x="14" y="101"/>
                  </a:lnTo>
                  <a:lnTo>
                    <a:pt x="14" y="101"/>
                  </a:lnTo>
                  <a:lnTo>
                    <a:pt x="14" y="101"/>
                  </a:lnTo>
                  <a:lnTo>
                    <a:pt x="13" y="100"/>
                  </a:lnTo>
                  <a:lnTo>
                    <a:pt x="13" y="100"/>
                  </a:lnTo>
                  <a:lnTo>
                    <a:pt x="13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1" y="100"/>
                  </a:lnTo>
                  <a:lnTo>
                    <a:pt x="11" y="100"/>
                  </a:lnTo>
                  <a:lnTo>
                    <a:pt x="11" y="99"/>
                  </a:lnTo>
                  <a:lnTo>
                    <a:pt x="11" y="100"/>
                  </a:lnTo>
                  <a:lnTo>
                    <a:pt x="11" y="100"/>
                  </a:lnTo>
                  <a:lnTo>
                    <a:pt x="11" y="99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9" y="99"/>
                  </a:lnTo>
                  <a:lnTo>
                    <a:pt x="9" y="98"/>
                  </a:lnTo>
                  <a:lnTo>
                    <a:pt x="9" y="98"/>
                  </a:lnTo>
                  <a:lnTo>
                    <a:pt x="8" y="98"/>
                  </a:lnTo>
                  <a:lnTo>
                    <a:pt x="8" y="98"/>
                  </a:lnTo>
                  <a:lnTo>
                    <a:pt x="7" y="98"/>
                  </a:lnTo>
                  <a:lnTo>
                    <a:pt x="7" y="98"/>
                  </a:lnTo>
                  <a:lnTo>
                    <a:pt x="7" y="98"/>
                  </a:lnTo>
                  <a:lnTo>
                    <a:pt x="7" y="98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6" y="99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6" y="98"/>
                  </a:lnTo>
                  <a:lnTo>
                    <a:pt x="6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4" y="97"/>
                  </a:lnTo>
                  <a:lnTo>
                    <a:pt x="4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" y="94"/>
                  </a:lnTo>
                  <a:lnTo>
                    <a:pt x="1" y="94"/>
                  </a:lnTo>
                  <a:lnTo>
                    <a:pt x="1" y="94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2" y="92"/>
                  </a:lnTo>
                  <a:lnTo>
                    <a:pt x="2" y="91"/>
                  </a:lnTo>
                  <a:lnTo>
                    <a:pt x="2" y="91"/>
                  </a:lnTo>
                  <a:lnTo>
                    <a:pt x="2" y="91"/>
                  </a:lnTo>
                  <a:lnTo>
                    <a:pt x="2" y="91"/>
                  </a:lnTo>
                  <a:lnTo>
                    <a:pt x="2" y="90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89"/>
                  </a:lnTo>
                  <a:lnTo>
                    <a:pt x="1" y="89"/>
                  </a:lnTo>
                  <a:lnTo>
                    <a:pt x="0" y="89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58" name="Freeform 271"/>
            <p:cNvSpPr>
              <a:spLocks/>
            </p:cNvSpPr>
            <p:nvPr>
              <p:custDataLst>
                <p:tags r:id="rId413"/>
              </p:custDataLst>
            </p:nvPr>
          </p:nvSpPr>
          <p:spPr bwMode="auto">
            <a:xfrm>
              <a:off x="7701132" y="1789962"/>
              <a:ext cx="199516" cy="275802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86" y="2"/>
                </a:cxn>
                <a:cxn ang="0">
                  <a:pos x="90" y="3"/>
                </a:cxn>
                <a:cxn ang="0">
                  <a:pos x="94" y="5"/>
                </a:cxn>
                <a:cxn ang="0">
                  <a:pos x="96" y="6"/>
                </a:cxn>
                <a:cxn ang="0">
                  <a:pos x="99" y="7"/>
                </a:cxn>
                <a:cxn ang="0">
                  <a:pos x="101" y="12"/>
                </a:cxn>
                <a:cxn ang="0">
                  <a:pos x="102" y="16"/>
                </a:cxn>
                <a:cxn ang="0">
                  <a:pos x="99" y="17"/>
                </a:cxn>
                <a:cxn ang="0">
                  <a:pos x="95" y="18"/>
                </a:cxn>
                <a:cxn ang="0">
                  <a:pos x="91" y="19"/>
                </a:cxn>
                <a:cxn ang="0">
                  <a:pos x="87" y="20"/>
                </a:cxn>
                <a:cxn ang="0">
                  <a:pos x="83" y="21"/>
                </a:cxn>
                <a:cxn ang="0">
                  <a:pos x="79" y="22"/>
                </a:cxn>
                <a:cxn ang="0">
                  <a:pos x="75" y="23"/>
                </a:cxn>
                <a:cxn ang="0">
                  <a:pos x="71" y="26"/>
                </a:cxn>
                <a:cxn ang="0">
                  <a:pos x="69" y="29"/>
                </a:cxn>
                <a:cxn ang="0">
                  <a:pos x="67" y="34"/>
                </a:cxn>
                <a:cxn ang="0">
                  <a:pos x="66" y="37"/>
                </a:cxn>
                <a:cxn ang="0">
                  <a:pos x="64" y="41"/>
                </a:cxn>
                <a:cxn ang="0">
                  <a:pos x="62" y="45"/>
                </a:cxn>
                <a:cxn ang="0">
                  <a:pos x="61" y="48"/>
                </a:cxn>
                <a:cxn ang="0">
                  <a:pos x="59" y="53"/>
                </a:cxn>
                <a:cxn ang="0">
                  <a:pos x="57" y="56"/>
                </a:cxn>
                <a:cxn ang="0">
                  <a:pos x="55" y="59"/>
                </a:cxn>
                <a:cxn ang="0">
                  <a:pos x="53" y="62"/>
                </a:cxn>
                <a:cxn ang="0">
                  <a:pos x="51" y="65"/>
                </a:cxn>
                <a:cxn ang="0">
                  <a:pos x="48" y="65"/>
                </a:cxn>
                <a:cxn ang="0">
                  <a:pos x="47" y="69"/>
                </a:cxn>
                <a:cxn ang="0">
                  <a:pos x="47" y="72"/>
                </a:cxn>
                <a:cxn ang="0">
                  <a:pos x="44" y="75"/>
                </a:cxn>
                <a:cxn ang="0">
                  <a:pos x="43" y="78"/>
                </a:cxn>
                <a:cxn ang="0">
                  <a:pos x="39" y="81"/>
                </a:cxn>
                <a:cxn ang="0">
                  <a:pos x="39" y="85"/>
                </a:cxn>
                <a:cxn ang="0">
                  <a:pos x="42" y="86"/>
                </a:cxn>
                <a:cxn ang="0">
                  <a:pos x="40" y="90"/>
                </a:cxn>
                <a:cxn ang="0">
                  <a:pos x="37" y="93"/>
                </a:cxn>
                <a:cxn ang="0">
                  <a:pos x="37" y="96"/>
                </a:cxn>
                <a:cxn ang="0">
                  <a:pos x="36" y="99"/>
                </a:cxn>
                <a:cxn ang="0">
                  <a:pos x="33" y="102"/>
                </a:cxn>
                <a:cxn ang="0">
                  <a:pos x="30" y="104"/>
                </a:cxn>
                <a:cxn ang="0">
                  <a:pos x="28" y="107"/>
                </a:cxn>
                <a:cxn ang="0">
                  <a:pos x="26" y="110"/>
                </a:cxn>
                <a:cxn ang="0">
                  <a:pos x="23" y="113"/>
                </a:cxn>
                <a:cxn ang="0">
                  <a:pos x="21" y="113"/>
                </a:cxn>
                <a:cxn ang="0">
                  <a:pos x="18" y="114"/>
                </a:cxn>
                <a:cxn ang="0">
                  <a:pos x="16" y="111"/>
                </a:cxn>
                <a:cxn ang="0">
                  <a:pos x="14" y="112"/>
                </a:cxn>
                <a:cxn ang="0">
                  <a:pos x="12" y="115"/>
                </a:cxn>
                <a:cxn ang="0">
                  <a:pos x="10" y="118"/>
                </a:cxn>
                <a:cxn ang="0">
                  <a:pos x="8" y="121"/>
                </a:cxn>
                <a:cxn ang="0">
                  <a:pos x="6" y="123"/>
                </a:cxn>
                <a:cxn ang="0">
                  <a:pos x="4" y="126"/>
                </a:cxn>
                <a:cxn ang="0">
                  <a:pos x="3" y="129"/>
                </a:cxn>
                <a:cxn ang="0">
                  <a:pos x="2" y="132"/>
                </a:cxn>
                <a:cxn ang="0">
                  <a:pos x="3" y="135"/>
                </a:cxn>
                <a:cxn ang="0">
                  <a:pos x="0" y="137"/>
                </a:cxn>
                <a:cxn ang="0">
                  <a:pos x="3" y="138"/>
                </a:cxn>
                <a:cxn ang="0">
                  <a:pos x="6" y="139"/>
                </a:cxn>
              </a:cxnLst>
              <a:rect l="0" t="0" r="r" b="b"/>
              <a:pathLst>
                <a:path w="102" h="141">
                  <a:moveTo>
                    <a:pt x="80" y="1"/>
                  </a:moveTo>
                  <a:lnTo>
                    <a:pt x="81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5"/>
                  </a:lnTo>
                  <a:lnTo>
                    <a:pt x="94" y="5"/>
                  </a:lnTo>
                  <a:lnTo>
                    <a:pt x="94" y="5"/>
                  </a:lnTo>
                  <a:lnTo>
                    <a:pt x="94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6" y="5"/>
                  </a:lnTo>
                  <a:lnTo>
                    <a:pt x="96" y="5"/>
                  </a:lnTo>
                  <a:lnTo>
                    <a:pt x="96" y="5"/>
                  </a:lnTo>
                  <a:lnTo>
                    <a:pt x="96" y="5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98" y="6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9" y="7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101" y="12"/>
                  </a:lnTo>
                  <a:lnTo>
                    <a:pt x="101" y="12"/>
                  </a:lnTo>
                  <a:lnTo>
                    <a:pt x="101" y="12"/>
                  </a:lnTo>
                  <a:lnTo>
                    <a:pt x="101" y="13"/>
                  </a:lnTo>
                  <a:lnTo>
                    <a:pt x="101" y="13"/>
                  </a:lnTo>
                  <a:lnTo>
                    <a:pt x="101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15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01" y="16"/>
                  </a:lnTo>
                  <a:lnTo>
                    <a:pt x="101" y="16"/>
                  </a:lnTo>
                  <a:lnTo>
                    <a:pt x="101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7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7" y="17"/>
                  </a:lnTo>
                  <a:lnTo>
                    <a:pt x="97" y="17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1" y="19"/>
                  </a:lnTo>
                  <a:lnTo>
                    <a:pt x="91" y="19"/>
                  </a:lnTo>
                  <a:lnTo>
                    <a:pt x="91" y="19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89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7" y="20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5" y="20"/>
                  </a:lnTo>
                  <a:lnTo>
                    <a:pt x="85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1"/>
                  </a:lnTo>
                  <a:lnTo>
                    <a:pt x="83" y="21"/>
                  </a:lnTo>
                  <a:lnTo>
                    <a:pt x="83" y="21"/>
                  </a:lnTo>
                  <a:lnTo>
                    <a:pt x="82" y="21"/>
                  </a:lnTo>
                  <a:lnTo>
                    <a:pt x="82" y="21"/>
                  </a:lnTo>
                  <a:lnTo>
                    <a:pt x="82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0" y="21"/>
                  </a:lnTo>
                  <a:lnTo>
                    <a:pt x="80" y="22"/>
                  </a:lnTo>
                  <a:lnTo>
                    <a:pt x="80" y="22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5" y="23"/>
                  </a:lnTo>
                  <a:lnTo>
                    <a:pt x="75" y="23"/>
                  </a:lnTo>
                  <a:lnTo>
                    <a:pt x="75" y="23"/>
                  </a:lnTo>
                  <a:lnTo>
                    <a:pt x="75" y="23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73" y="23"/>
                  </a:lnTo>
                  <a:lnTo>
                    <a:pt x="73" y="24"/>
                  </a:lnTo>
                  <a:lnTo>
                    <a:pt x="72" y="25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70" y="27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0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3"/>
                  </a:lnTo>
                  <a:lnTo>
                    <a:pt x="67" y="34"/>
                  </a:lnTo>
                  <a:lnTo>
                    <a:pt x="67" y="34"/>
                  </a:lnTo>
                  <a:lnTo>
                    <a:pt x="67" y="34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66" y="35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7"/>
                  </a:lnTo>
                  <a:lnTo>
                    <a:pt x="66" y="37"/>
                  </a:lnTo>
                  <a:lnTo>
                    <a:pt x="66" y="38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5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41"/>
                  </a:lnTo>
                  <a:lnTo>
                    <a:pt x="64" y="41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4" y="43"/>
                  </a:lnTo>
                  <a:lnTo>
                    <a:pt x="63" y="43"/>
                  </a:lnTo>
                  <a:lnTo>
                    <a:pt x="63" y="43"/>
                  </a:lnTo>
                  <a:lnTo>
                    <a:pt x="63" y="43"/>
                  </a:lnTo>
                  <a:lnTo>
                    <a:pt x="63" y="43"/>
                  </a:lnTo>
                  <a:lnTo>
                    <a:pt x="63" y="44"/>
                  </a:lnTo>
                  <a:lnTo>
                    <a:pt x="63" y="44"/>
                  </a:lnTo>
                  <a:lnTo>
                    <a:pt x="62" y="45"/>
                  </a:lnTo>
                  <a:lnTo>
                    <a:pt x="62" y="45"/>
                  </a:lnTo>
                  <a:lnTo>
                    <a:pt x="62" y="45"/>
                  </a:lnTo>
                  <a:lnTo>
                    <a:pt x="62" y="46"/>
                  </a:lnTo>
                  <a:lnTo>
                    <a:pt x="62" y="46"/>
                  </a:lnTo>
                  <a:lnTo>
                    <a:pt x="62" y="47"/>
                  </a:lnTo>
                  <a:lnTo>
                    <a:pt x="62" y="47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61" y="48"/>
                  </a:lnTo>
                  <a:lnTo>
                    <a:pt x="61" y="48"/>
                  </a:lnTo>
                  <a:lnTo>
                    <a:pt x="61" y="49"/>
                  </a:lnTo>
                  <a:lnTo>
                    <a:pt x="60" y="49"/>
                  </a:lnTo>
                  <a:lnTo>
                    <a:pt x="60" y="49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59" y="51"/>
                  </a:lnTo>
                  <a:lnTo>
                    <a:pt x="59" y="51"/>
                  </a:lnTo>
                  <a:lnTo>
                    <a:pt x="59" y="51"/>
                  </a:lnTo>
                  <a:lnTo>
                    <a:pt x="59" y="52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9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7" y="54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57" y="56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57" y="5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5" y="58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5" y="60"/>
                  </a:lnTo>
                  <a:lnTo>
                    <a:pt x="55" y="60"/>
                  </a:lnTo>
                  <a:lnTo>
                    <a:pt x="54" y="60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3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5"/>
                  </a:lnTo>
                  <a:lnTo>
                    <a:pt x="51" y="65"/>
                  </a:lnTo>
                  <a:lnTo>
                    <a:pt x="50" y="65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8" y="65"/>
                  </a:lnTo>
                  <a:lnTo>
                    <a:pt x="48" y="65"/>
                  </a:lnTo>
                  <a:lnTo>
                    <a:pt x="48" y="66"/>
                  </a:lnTo>
                  <a:lnTo>
                    <a:pt x="47" y="66"/>
                  </a:lnTo>
                  <a:lnTo>
                    <a:pt x="47" y="66"/>
                  </a:lnTo>
                  <a:lnTo>
                    <a:pt x="47" y="67"/>
                  </a:lnTo>
                  <a:lnTo>
                    <a:pt x="47" y="68"/>
                  </a:lnTo>
                  <a:lnTo>
                    <a:pt x="47" y="68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1"/>
                  </a:lnTo>
                  <a:lnTo>
                    <a:pt x="48" y="71"/>
                  </a:lnTo>
                  <a:lnTo>
                    <a:pt x="48" y="71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6" y="73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6" y="75"/>
                  </a:lnTo>
                  <a:lnTo>
                    <a:pt x="45" y="75"/>
                  </a:lnTo>
                  <a:lnTo>
                    <a:pt x="45" y="75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3" y="75"/>
                  </a:lnTo>
                  <a:lnTo>
                    <a:pt x="43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3" y="78"/>
                  </a:lnTo>
                  <a:lnTo>
                    <a:pt x="43" y="78"/>
                  </a:lnTo>
                  <a:lnTo>
                    <a:pt x="43" y="78"/>
                  </a:lnTo>
                  <a:lnTo>
                    <a:pt x="43" y="79"/>
                  </a:lnTo>
                  <a:lnTo>
                    <a:pt x="42" y="79"/>
                  </a:lnTo>
                  <a:lnTo>
                    <a:pt x="42" y="79"/>
                  </a:lnTo>
                  <a:lnTo>
                    <a:pt x="41" y="80"/>
                  </a:lnTo>
                  <a:lnTo>
                    <a:pt x="41" y="80"/>
                  </a:lnTo>
                  <a:lnTo>
                    <a:pt x="41" y="80"/>
                  </a:lnTo>
                  <a:lnTo>
                    <a:pt x="41" y="80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39" y="81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9" y="83"/>
                  </a:lnTo>
                  <a:lnTo>
                    <a:pt x="39" y="83"/>
                  </a:lnTo>
                  <a:lnTo>
                    <a:pt x="39" y="84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40" y="86"/>
                  </a:lnTo>
                  <a:lnTo>
                    <a:pt x="40" y="85"/>
                  </a:lnTo>
                  <a:lnTo>
                    <a:pt x="40" y="85"/>
                  </a:lnTo>
                  <a:lnTo>
                    <a:pt x="41" y="85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7"/>
                  </a:lnTo>
                  <a:lnTo>
                    <a:pt x="41" y="87"/>
                  </a:lnTo>
                  <a:lnTo>
                    <a:pt x="41" y="88"/>
                  </a:lnTo>
                  <a:lnTo>
                    <a:pt x="41" y="89"/>
                  </a:lnTo>
                  <a:lnTo>
                    <a:pt x="41" y="89"/>
                  </a:lnTo>
                  <a:lnTo>
                    <a:pt x="40" y="89"/>
                  </a:lnTo>
                  <a:lnTo>
                    <a:pt x="40" y="89"/>
                  </a:lnTo>
                  <a:lnTo>
                    <a:pt x="40" y="90"/>
                  </a:lnTo>
                  <a:lnTo>
                    <a:pt x="40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38" y="92"/>
                  </a:lnTo>
                  <a:lnTo>
                    <a:pt x="38" y="92"/>
                  </a:lnTo>
                  <a:lnTo>
                    <a:pt x="37" y="93"/>
                  </a:lnTo>
                  <a:lnTo>
                    <a:pt x="37" y="93"/>
                  </a:lnTo>
                  <a:lnTo>
                    <a:pt x="37" y="93"/>
                  </a:lnTo>
                  <a:lnTo>
                    <a:pt x="37" y="94"/>
                  </a:lnTo>
                  <a:lnTo>
                    <a:pt x="37" y="94"/>
                  </a:lnTo>
                  <a:lnTo>
                    <a:pt x="37" y="94"/>
                  </a:lnTo>
                  <a:lnTo>
                    <a:pt x="37" y="94"/>
                  </a:lnTo>
                  <a:lnTo>
                    <a:pt x="37" y="95"/>
                  </a:lnTo>
                  <a:lnTo>
                    <a:pt x="37" y="95"/>
                  </a:lnTo>
                  <a:lnTo>
                    <a:pt x="37" y="96"/>
                  </a:lnTo>
                  <a:lnTo>
                    <a:pt x="37" y="96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98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99"/>
                  </a:lnTo>
                  <a:lnTo>
                    <a:pt x="35" y="99"/>
                  </a:lnTo>
                  <a:lnTo>
                    <a:pt x="35" y="99"/>
                  </a:lnTo>
                  <a:lnTo>
                    <a:pt x="35" y="100"/>
                  </a:lnTo>
                  <a:lnTo>
                    <a:pt x="35" y="100"/>
                  </a:lnTo>
                  <a:lnTo>
                    <a:pt x="34" y="101"/>
                  </a:lnTo>
                  <a:lnTo>
                    <a:pt x="34" y="101"/>
                  </a:lnTo>
                  <a:lnTo>
                    <a:pt x="34" y="101"/>
                  </a:lnTo>
                  <a:lnTo>
                    <a:pt x="33" y="101"/>
                  </a:lnTo>
                  <a:lnTo>
                    <a:pt x="33" y="102"/>
                  </a:lnTo>
                  <a:lnTo>
                    <a:pt x="33" y="102"/>
                  </a:lnTo>
                  <a:lnTo>
                    <a:pt x="33" y="102"/>
                  </a:lnTo>
                  <a:lnTo>
                    <a:pt x="33" y="103"/>
                  </a:lnTo>
                  <a:lnTo>
                    <a:pt x="32" y="103"/>
                  </a:lnTo>
                  <a:lnTo>
                    <a:pt x="32" y="103"/>
                  </a:lnTo>
                  <a:lnTo>
                    <a:pt x="32" y="103"/>
                  </a:lnTo>
                  <a:lnTo>
                    <a:pt x="32" y="103"/>
                  </a:lnTo>
                  <a:lnTo>
                    <a:pt x="32" y="103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0" y="104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30" y="105"/>
                  </a:lnTo>
                  <a:lnTo>
                    <a:pt x="29" y="105"/>
                  </a:lnTo>
                  <a:lnTo>
                    <a:pt x="29" y="105"/>
                  </a:lnTo>
                  <a:lnTo>
                    <a:pt x="29" y="106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7" y="108"/>
                  </a:lnTo>
                  <a:lnTo>
                    <a:pt x="26" y="108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6" y="110"/>
                  </a:lnTo>
                  <a:lnTo>
                    <a:pt x="26" y="110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4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1" y="113"/>
                  </a:lnTo>
                  <a:lnTo>
                    <a:pt x="21" y="113"/>
                  </a:lnTo>
                  <a:lnTo>
                    <a:pt x="21" y="113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0" y="116"/>
                  </a:lnTo>
                  <a:lnTo>
                    <a:pt x="10" y="117"/>
                  </a:lnTo>
                  <a:lnTo>
                    <a:pt x="10" y="117"/>
                  </a:lnTo>
                  <a:lnTo>
                    <a:pt x="10" y="118"/>
                  </a:lnTo>
                  <a:lnTo>
                    <a:pt x="10" y="118"/>
                  </a:lnTo>
                  <a:lnTo>
                    <a:pt x="9" y="118"/>
                  </a:lnTo>
                  <a:lnTo>
                    <a:pt x="9" y="118"/>
                  </a:lnTo>
                  <a:lnTo>
                    <a:pt x="10" y="118"/>
                  </a:lnTo>
                  <a:lnTo>
                    <a:pt x="10" y="119"/>
                  </a:lnTo>
                  <a:lnTo>
                    <a:pt x="9" y="119"/>
                  </a:lnTo>
                  <a:lnTo>
                    <a:pt x="9" y="120"/>
                  </a:lnTo>
                  <a:lnTo>
                    <a:pt x="9" y="120"/>
                  </a:lnTo>
                  <a:lnTo>
                    <a:pt x="9" y="120"/>
                  </a:lnTo>
                  <a:lnTo>
                    <a:pt x="8" y="120"/>
                  </a:lnTo>
                  <a:lnTo>
                    <a:pt x="8" y="121"/>
                  </a:lnTo>
                  <a:lnTo>
                    <a:pt x="7" y="121"/>
                  </a:lnTo>
                  <a:lnTo>
                    <a:pt x="7" y="122"/>
                  </a:lnTo>
                  <a:lnTo>
                    <a:pt x="7" y="122"/>
                  </a:lnTo>
                  <a:lnTo>
                    <a:pt x="7" y="122"/>
                  </a:lnTo>
                  <a:lnTo>
                    <a:pt x="7" y="122"/>
                  </a:lnTo>
                  <a:lnTo>
                    <a:pt x="6" y="122"/>
                  </a:lnTo>
                  <a:lnTo>
                    <a:pt x="6" y="122"/>
                  </a:lnTo>
                  <a:lnTo>
                    <a:pt x="6" y="122"/>
                  </a:lnTo>
                  <a:lnTo>
                    <a:pt x="6" y="123"/>
                  </a:lnTo>
                  <a:lnTo>
                    <a:pt x="6" y="123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6" y="125"/>
                  </a:lnTo>
                  <a:lnTo>
                    <a:pt x="6" y="125"/>
                  </a:lnTo>
                  <a:lnTo>
                    <a:pt x="6" y="125"/>
                  </a:lnTo>
                  <a:lnTo>
                    <a:pt x="5" y="126"/>
                  </a:lnTo>
                  <a:lnTo>
                    <a:pt x="5" y="126"/>
                  </a:lnTo>
                  <a:lnTo>
                    <a:pt x="5" y="126"/>
                  </a:lnTo>
                  <a:lnTo>
                    <a:pt x="4" y="126"/>
                  </a:lnTo>
                  <a:lnTo>
                    <a:pt x="4" y="127"/>
                  </a:lnTo>
                  <a:lnTo>
                    <a:pt x="4" y="127"/>
                  </a:lnTo>
                  <a:lnTo>
                    <a:pt x="4" y="127"/>
                  </a:lnTo>
                  <a:lnTo>
                    <a:pt x="4" y="128"/>
                  </a:lnTo>
                  <a:lnTo>
                    <a:pt x="3" y="128"/>
                  </a:lnTo>
                  <a:lnTo>
                    <a:pt x="3" y="128"/>
                  </a:lnTo>
                  <a:lnTo>
                    <a:pt x="3" y="128"/>
                  </a:lnTo>
                  <a:lnTo>
                    <a:pt x="2" y="129"/>
                  </a:lnTo>
                  <a:lnTo>
                    <a:pt x="2" y="129"/>
                  </a:lnTo>
                  <a:lnTo>
                    <a:pt x="3" y="129"/>
                  </a:lnTo>
                  <a:lnTo>
                    <a:pt x="2" y="129"/>
                  </a:lnTo>
                  <a:lnTo>
                    <a:pt x="3" y="129"/>
                  </a:lnTo>
                  <a:lnTo>
                    <a:pt x="3" y="130"/>
                  </a:lnTo>
                  <a:lnTo>
                    <a:pt x="3" y="130"/>
                  </a:lnTo>
                  <a:lnTo>
                    <a:pt x="3" y="130"/>
                  </a:lnTo>
                  <a:lnTo>
                    <a:pt x="3" y="131"/>
                  </a:lnTo>
                  <a:lnTo>
                    <a:pt x="3" y="131"/>
                  </a:lnTo>
                  <a:lnTo>
                    <a:pt x="2" y="131"/>
                  </a:lnTo>
                  <a:lnTo>
                    <a:pt x="2" y="131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2" y="133"/>
                  </a:lnTo>
                  <a:lnTo>
                    <a:pt x="2" y="133"/>
                  </a:lnTo>
                  <a:lnTo>
                    <a:pt x="2" y="133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3" y="134"/>
                  </a:lnTo>
                  <a:lnTo>
                    <a:pt x="3" y="134"/>
                  </a:lnTo>
                  <a:lnTo>
                    <a:pt x="3" y="135"/>
                  </a:lnTo>
                  <a:lnTo>
                    <a:pt x="3" y="135"/>
                  </a:lnTo>
                  <a:lnTo>
                    <a:pt x="2" y="135"/>
                  </a:lnTo>
                  <a:lnTo>
                    <a:pt x="2" y="136"/>
                  </a:lnTo>
                  <a:lnTo>
                    <a:pt x="2" y="136"/>
                  </a:lnTo>
                  <a:lnTo>
                    <a:pt x="2" y="136"/>
                  </a:lnTo>
                  <a:lnTo>
                    <a:pt x="2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1" y="138"/>
                  </a:lnTo>
                  <a:lnTo>
                    <a:pt x="1" y="138"/>
                  </a:lnTo>
                  <a:lnTo>
                    <a:pt x="2" y="138"/>
                  </a:lnTo>
                  <a:lnTo>
                    <a:pt x="2" y="138"/>
                  </a:lnTo>
                  <a:lnTo>
                    <a:pt x="2" y="138"/>
                  </a:lnTo>
                  <a:lnTo>
                    <a:pt x="3" y="138"/>
                  </a:lnTo>
                  <a:lnTo>
                    <a:pt x="3" y="138"/>
                  </a:lnTo>
                  <a:lnTo>
                    <a:pt x="3" y="138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5" y="138"/>
                  </a:lnTo>
                  <a:lnTo>
                    <a:pt x="5" y="138"/>
                  </a:lnTo>
                  <a:lnTo>
                    <a:pt x="5" y="138"/>
                  </a:lnTo>
                  <a:lnTo>
                    <a:pt x="5" y="138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5" y="139"/>
                  </a:lnTo>
                  <a:lnTo>
                    <a:pt x="5" y="139"/>
                  </a:lnTo>
                  <a:lnTo>
                    <a:pt x="5" y="140"/>
                  </a:lnTo>
                  <a:lnTo>
                    <a:pt x="5" y="140"/>
                  </a:lnTo>
                  <a:lnTo>
                    <a:pt x="5" y="140"/>
                  </a:lnTo>
                  <a:lnTo>
                    <a:pt x="4" y="140"/>
                  </a:lnTo>
                  <a:lnTo>
                    <a:pt x="4" y="140"/>
                  </a:lnTo>
                  <a:lnTo>
                    <a:pt x="4" y="141"/>
                  </a:lnTo>
                  <a:lnTo>
                    <a:pt x="3" y="14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59" name="Freeform 272"/>
            <p:cNvSpPr>
              <a:spLocks/>
            </p:cNvSpPr>
            <p:nvPr>
              <p:custDataLst>
                <p:tags r:id="rId414"/>
              </p:custDataLst>
            </p:nvPr>
          </p:nvSpPr>
          <p:spPr bwMode="auto">
            <a:xfrm>
              <a:off x="7513352" y="1525899"/>
              <a:ext cx="344264" cy="266022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6" y="5"/>
                </a:cxn>
                <a:cxn ang="0">
                  <a:pos x="10" y="7"/>
                </a:cxn>
                <a:cxn ang="0">
                  <a:pos x="13" y="8"/>
                </a:cxn>
                <a:cxn ang="0">
                  <a:pos x="15" y="10"/>
                </a:cxn>
                <a:cxn ang="0">
                  <a:pos x="19" y="11"/>
                </a:cxn>
                <a:cxn ang="0">
                  <a:pos x="21" y="14"/>
                </a:cxn>
                <a:cxn ang="0">
                  <a:pos x="25" y="15"/>
                </a:cxn>
                <a:cxn ang="0">
                  <a:pos x="28" y="17"/>
                </a:cxn>
                <a:cxn ang="0">
                  <a:pos x="32" y="20"/>
                </a:cxn>
                <a:cxn ang="0">
                  <a:pos x="35" y="21"/>
                </a:cxn>
                <a:cxn ang="0">
                  <a:pos x="38" y="22"/>
                </a:cxn>
                <a:cxn ang="0">
                  <a:pos x="41" y="23"/>
                </a:cxn>
                <a:cxn ang="0">
                  <a:pos x="44" y="25"/>
                </a:cxn>
                <a:cxn ang="0">
                  <a:pos x="47" y="26"/>
                </a:cxn>
                <a:cxn ang="0">
                  <a:pos x="49" y="28"/>
                </a:cxn>
                <a:cxn ang="0">
                  <a:pos x="51" y="31"/>
                </a:cxn>
                <a:cxn ang="0">
                  <a:pos x="54" y="33"/>
                </a:cxn>
                <a:cxn ang="0">
                  <a:pos x="56" y="35"/>
                </a:cxn>
                <a:cxn ang="0">
                  <a:pos x="59" y="38"/>
                </a:cxn>
                <a:cxn ang="0">
                  <a:pos x="62" y="40"/>
                </a:cxn>
                <a:cxn ang="0">
                  <a:pos x="66" y="39"/>
                </a:cxn>
                <a:cxn ang="0">
                  <a:pos x="69" y="41"/>
                </a:cxn>
                <a:cxn ang="0">
                  <a:pos x="71" y="45"/>
                </a:cxn>
                <a:cxn ang="0">
                  <a:pos x="74" y="47"/>
                </a:cxn>
                <a:cxn ang="0">
                  <a:pos x="78" y="50"/>
                </a:cxn>
                <a:cxn ang="0">
                  <a:pos x="80" y="51"/>
                </a:cxn>
                <a:cxn ang="0">
                  <a:pos x="83" y="55"/>
                </a:cxn>
                <a:cxn ang="0">
                  <a:pos x="87" y="57"/>
                </a:cxn>
                <a:cxn ang="0">
                  <a:pos x="90" y="60"/>
                </a:cxn>
                <a:cxn ang="0">
                  <a:pos x="94" y="62"/>
                </a:cxn>
                <a:cxn ang="0">
                  <a:pos x="98" y="62"/>
                </a:cxn>
                <a:cxn ang="0">
                  <a:pos x="101" y="64"/>
                </a:cxn>
                <a:cxn ang="0">
                  <a:pos x="105" y="64"/>
                </a:cxn>
                <a:cxn ang="0">
                  <a:pos x="108" y="67"/>
                </a:cxn>
                <a:cxn ang="0">
                  <a:pos x="110" y="71"/>
                </a:cxn>
                <a:cxn ang="0">
                  <a:pos x="110" y="72"/>
                </a:cxn>
                <a:cxn ang="0">
                  <a:pos x="110" y="74"/>
                </a:cxn>
                <a:cxn ang="0">
                  <a:pos x="113" y="75"/>
                </a:cxn>
                <a:cxn ang="0">
                  <a:pos x="115" y="78"/>
                </a:cxn>
                <a:cxn ang="0">
                  <a:pos x="119" y="81"/>
                </a:cxn>
                <a:cxn ang="0">
                  <a:pos x="122" y="83"/>
                </a:cxn>
                <a:cxn ang="0">
                  <a:pos x="125" y="87"/>
                </a:cxn>
                <a:cxn ang="0">
                  <a:pos x="128" y="90"/>
                </a:cxn>
                <a:cxn ang="0">
                  <a:pos x="130" y="94"/>
                </a:cxn>
                <a:cxn ang="0">
                  <a:pos x="133" y="98"/>
                </a:cxn>
                <a:cxn ang="0">
                  <a:pos x="137" y="102"/>
                </a:cxn>
                <a:cxn ang="0">
                  <a:pos x="140" y="105"/>
                </a:cxn>
                <a:cxn ang="0">
                  <a:pos x="144" y="108"/>
                </a:cxn>
                <a:cxn ang="0">
                  <a:pos x="147" y="111"/>
                </a:cxn>
                <a:cxn ang="0">
                  <a:pos x="151" y="114"/>
                </a:cxn>
                <a:cxn ang="0">
                  <a:pos x="155" y="116"/>
                </a:cxn>
                <a:cxn ang="0">
                  <a:pos x="158" y="118"/>
                </a:cxn>
                <a:cxn ang="0">
                  <a:pos x="160" y="120"/>
                </a:cxn>
                <a:cxn ang="0">
                  <a:pos x="162" y="124"/>
                </a:cxn>
                <a:cxn ang="0">
                  <a:pos x="165" y="127"/>
                </a:cxn>
                <a:cxn ang="0">
                  <a:pos x="168" y="130"/>
                </a:cxn>
                <a:cxn ang="0">
                  <a:pos x="171" y="133"/>
                </a:cxn>
                <a:cxn ang="0">
                  <a:pos x="173" y="135"/>
                </a:cxn>
              </a:cxnLst>
              <a:rect l="0" t="0" r="r" b="b"/>
              <a:pathLst>
                <a:path w="176" h="136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9" y="10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0" y="12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5" y="20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3"/>
                  </a:lnTo>
                  <a:lnTo>
                    <a:pt x="41" y="23"/>
                  </a:lnTo>
                  <a:lnTo>
                    <a:pt x="41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7" y="25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8" y="26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1" y="29"/>
                  </a:lnTo>
                  <a:lnTo>
                    <a:pt x="51" y="29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1"/>
                  </a:lnTo>
                  <a:lnTo>
                    <a:pt x="51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3" y="32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4" y="33"/>
                  </a:lnTo>
                  <a:lnTo>
                    <a:pt x="54" y="34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5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5" y="35"/>
                  </a:lnTo>
                  <a:lnTo>
                    <a:pt x="56" y="35"/>
                  </a:lnTo>
                  <a:lnTo>
                    <a:pt x="56" y="35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37"/>
                  </a:lnTo>
                  <a:lnTo>
                    <a:pt x="58" y="37"/>
                  </a:lnTo>
                  <a:lnTo>
                    <a:pt x="59" y="38"/>
                  </a:lnTo>
                  <a:lnTo>
                    <a:pt x="59" y="38"/>
                  </a:lnTo>
                  <a:lnTo>
                    <a:pt x="59" y="38"/>
                  </a:lnTo>
                  <a:lnTo>
                    <a:pt x="59" y="38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40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5" y="40"/>
                  </a:lnTo>
                  <a:lnTo>
                    <a:pt x="65" y="39"/>
                  </a:lnTo>
                  <a:lnTo>
                    <a:pt x="65" y="39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67" y="39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8" y="41"/>
                  </a:lnTo>
                  <a:lnTo>
                    <a:pt x="69" y="41"/>
                  </a:lnTo>
                  <a:lnTo>
                    <a:pt x="69" y="42"/>
                  </a:lnTo>
                  <a:lnTo>
                    <a:pt x="69" y="42"/>
                  </a:lnTo>
                  <a:lnTo>
                    <a:pt x="69" y="42"/>
                  </a:lnTo>
                  <a:lnTo>
                    <a:pt x="70" y="43"/>
                  </a:lnTo>
                  <a:lnTo>
                    <a:pt x="70" y="43"/>
                  </a:lnTo>
                  <a:lnTo>
                    <a:pt x="70" y="43"/>
                  </a:lnTo>
                  <a:lnTo>
                    <a:pt x="71" y="43"/>
                  </a:lnTo>
                  <a:lnTo>
                    <a:pt x="71" y="44"/>
                  </a:lnTo>
                  <a:lnTo>
                    <a:pt x="71" y="44"/>
                  </a:lnTo>
                  <a:lnTo>
                    <a:pt x="71" y="45"/>
                  </a:lnTo>
                  <a:lnTo>
                    <a:pt x="71" y="45"/>
                  </a:lnTo>
                  <a:lnTo>
                    <a:pt x="71" y="45"/>
                  </a:lnTo>
                  <a:lnTo>
                    <a:pt x="71" y="46"/>
                  </a:lnTo>
                  <a:lnTo>
                    <a:pt x="72" y="46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3" y="47"/>
                  </a:lnTo>
                  <a:lnTo>
                    <a:pt x="73" y="47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74" y="48"/>
                  </a:lnTo>
                  <a:lnTo>
                    <a:pt x="75" y="48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6" y="49"/>
                  </a:lnTo>
                  <a:lnTo>
                    <a:pt x="76" y="49"/>
                  </a:lnTo>
                  <a:lnTo>
                    <a:pt x="76" y="50"/>
                  </a:lnTo>
                  <a:lnTo>
                    <a:pt x="77" y="50"/>
                  </a:lnTo>
                  <a:lnTo>
                    <a:pt x="78" y="50"/>
                  </a:lnTo>
                  <a:lnTo>
                    <a:pt x="78" y="51"/>
                  </a:lnTo>
                  <a:lnTo>
                    <a:pt x="78" y="51"/>
                  </a:lnTo>
                  <a:lnTo>
                    <a:pt x="78" y="51"/>
                  </a:lnTo>
                  <a:lnTo>
                    <a:pt x="79" y="51"/>
                  </a:lnTo>
                  <a:lnTo>
                    <a:pt x="79" y="51"/>
                  </a:lnTo>
                  <a:lnTo>
                    <a:pt x="80" y="51"/>
                  </a:lnTo>
                  <a:lnTo>
                    <a:pt x="80" y="50"/>
                  </a:lnTo>
                  <a:lnTo>
                    <a:pt x="80" y="51"/>
                  </a:lnTo>
                  <a:lnTo>
                    <a:pt x="80" y="51"/>
                  </a:lnTo>
                  <a:lnTo>
                    <a:pt x="80" y="51"/>
                  </a:lnTo>
                  <a:lnTo>
                    <a:pt x="81" y="51"/>
                  </a:lnTo>
                  <a:lnTo>
                    <a:pt x="81" y="51"/>
                  </a:lnTo>
                  <a:lnTo>
                    <a:pt x="81" y="52"/>
                  </a:lnTo>
                  <a:lnTo>
                    <a:pt x="81" y="52"/>
                  </a:lnTo>
                  <a:lnTo>
                    <a:pt x="82" y="53"/>
                  </a:lnTo>
                  <a:lnTo>
                    <a:pt x="82" y="53"/>
                  </a:lnTo>
                  <a:lnTo>
                    <a:pt x="83" y="53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3" y="55"/>
                  </a:lnTo>
                  <a:lnTo>
                    <a:pt x="84" y="55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5" y="56"/>
                  </a:lnTo>
                  <a:lnTo>
                    <a:pt x="85" y="56"/>
                  </a:lnTo>
                  <a:lnTo>
                    <a:pt x="85" y="56"/>
                  </a:lnTo>
                  <a:lnTo>
                    <a:pt x="85" y="57"/>
                  </a:lnTo>
                  <a:lnTo>
                    <a:pt x="86" y="57"/>
                  </a:lnTo>
                  <a:lnTo>
                    <a:pt x="86" y="57"/>
                  </a:lnTo>
                  <a:lnTo>
                    <a:pt x="87" y="57"/>
                  </a:lnTo>
                  <a:lnTo>
                    <a:pt x="87" y="57"/>
                  </a:lnTo>
                  <a:lnTo>
                    <a:pt x="87" y="58"/>
                  </a:lnTo>
                  <a:lnTo>
                    <a:pt x="88" y="58"/>
                  </a:lnTo>
                  <a:lnTo>
                    <a:pt x="88" y="58"/>
                  </a:lnTo>
                  <a:lnTo>
                    <a:pt x="88" y="58"/>
                  </a:lnTo>
                  <a:lnTo>
                    <a:pt x="89" y="58"/>
                  </a:lnTo>
                  <a:lnTo>
                    <a:pt x="89" y="59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90" y="60"/>
                  </a:lnTo>
                  <a:lnTo>
                    <a:pt x="90" y="60"/>
                  </a:lnTo>
                  <a:lnTo>
                    <a:pt x="91" y="60"/>
                  </a:lnTo>
                  <a:lnTo>
                    <a:pt x="91" y="61"/>
                  </a:lnTo>
                  <a:lnTo>
                    <a:pt x="92" y="61"/>
                  </a:lnTo>
                  <a:lnTo>
                    <a:pt x="92" y="61"/>
                  </a:lnTo>
                  <a:lnTo>
                    <a:pt x="92" y="61"/>
                  </a:lnTo>
                  <a:lnTo>
                    <a:pt x="93" y="62"/>
                  </a:lnTo>
                  <a:lnTo>
                    <a:pt x="93" y="62"/>
                  </a:lnTo>
                  <a:lnTo>
                    <a:pt x="94" y="62"/>
                  </a:lnTo>
                  <a:lnTo>
                    <a:pt x="94" y="62"/>
                  </a:lnTo>
                  <a:lnTo>
                    <a:pt x="94" y="62"/>
                  </a:lnTo>
                  <a:lnTo>
                    <a:pt x="95" y="62"/>
                  </a:lnTo>
                  <a:lnTo>
                    <a:pt x="95" y="62"/>
                  </a:lnTo>
                  <a:lnTo>
                    <a:pt x="96" y="62"/>
                  </a:lnTo>
                  <a:lnTo>
                    <a:pt x="96" y="62"/>
                  </a:lnTo>
                  <a:lnTo>
                    <a:pt x="96" y="62"/>
                  </a:lnTo>
                  <a:lnTo>
                    <a:pt x="96" y="62"/>
                  </a:lnTo>
                  <a:lnTo>
                    <a:pt x="97" y="62"/>
                  </a:lnTo>
                  <a:lnTo>
                    <a:pt x="97" y="62"/>
                  </a:lnTo>
                  <a:lnTo>
                    <a:pt x="98" y="62"/>
                  </a:lnTo>
                  <a:lnTo>
                    <a:pt x="98" y="62"/>
                  </a:lnTo>
                  <a:lnTo>
                    <a:pt x="98" y="62"/>
                  </a:lnTo>
                  <a:lnTo>
                    <a:pt x="99" y="63"/>
                  </a:lnTo>
                  <a:lnTo>
                    <a:pt x="99" y="63"/>
                  </a:lnTo>
                  <a:lnTo>
                    <a:pt x="99" y="63"/>
                  </a:lnTo>
                  <a:lnTo>
                    <a:pt x="100" y="63"/>
                  </a:lnTo>
                  <a:lnTo>
                    <a:pt x="100" y="64"/>
                  </a:lnTo>
                  <a:lnTo>
                    <a:pt x="101" y="64"/>
                  </a:lnTo>
                  <a:lnTo>
                    <a:pt x="101" y="64"/>
                  </a:lnTo>
                  <a:lnTo>
                    <a:pt x="101" y="64"/>
                  </a:lnTo>
                  <a:lnTo>
                    <a:pt x="102" y="64"/>
                  </a:lnTo>
                  <a:lnTo>
                    <a:pt x="102" y="64"/>
                  </a:lnTo>
                  <a:lnTo>
                    <a:pt x="103" y="64"/>
                  </a:lnTo>
                  <a:lnTo>
                    <a:pt x="103" y="64"/>
                  </a:lnTo>
                  <a:lnTo>
                    <a:pt x="103" y="64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5" y="64"/>
                  </a:lnTo>
                  <a:lnTo>
                    <a:pt x="105" y="64"/>
                  </a:lnTo>
                  <a:lnTo>
                    <a:pt x="105" y="64"/>
                  </a:lnTo>
                  <a:lnTo>
                    <a:pt x="106" y="63"/>
                  </a:lnTo>
                  <a:lnTo>
                    <a:pt x="106" y="63"/>
                  </a:lnTo>
                  <a:lnTo>
                    <a:pt x="106" y="64"/>
                  </a:lnTo>
                  <a:lnTo>
                    <a:pt x="106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66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8" y="68"/>
                  </a:lnTo>
                  <a:lnTo>
                    <a:pt x="109" y="68"/>
                  </a:lnTo>
                  <a:lnTo>
                    <a:pt x="109" y="69"/>
                  </a:lnTo>
                  <a:lnTo>
                    <a:pt x="109" y="69"/>
                  </a:lnTo>
                  <a:lnTo>
                    <a:pt x="109" y="69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10" y="71"/>
                  </a:lnTo>
                  <a:lnTo>
                    <a:pt x="110" y="71"/>
                  </a:lnTo>
                  <a:lnTo>
                    <a:pt x="110" y="71"/>
                  </a:lnTo>
                  <a:lnTo>
                    <a:pt x="111" y="71"/>
                  </a:lnTo>
                  <a:lnTo>
                    <a:pt x="111" y="72"/>
                  </a:lnTo>
                  <a:lnTo>
                    <a:pt x="111" y="73"/>
                  </a:lnTo>
                  <a:lnTo>
                    <a:pt x="111" y="72"/>
                  </a:lnTo>
                  <a:lnTo>
                    <a:pt x="111" y="72"/>
                  </a:lnTo>
                  <a:lnTo>
                    <a:pt x="110" y="72"/>
                  </a:lnTo>
                  <a:lnTo>
                    <a:pt x="110" y="72"/>
                  </a:lnTo>
                  <a:lnTo>
                    <a:pt x="110" y="72"/>
                  </a:lnTo>
                  <a:lnTo>
                    <a:pt x="110" y="72"/>
                  </a:lnTo>
                  <a:lnTo>
                    <a:pt x="110" y="73"/>
                  </a:lnTo>
                  <a:lnTo>
                    <a:pt x="110" y="73"/>
                  </a:lnTo>
                  <a:lnTo>
                    <a:pt x="110" y="73"/>
                  </a:lnTo>
                  <a:lnTo>
                    <a:pt x="110" y="73"/>
                  </a:lnTo>
                  <a:lnTo>
                    <a:pt x="110" y="73"/>
                  </a:lnTo>
                  <a:lnTo>
                    <a:pt x="110" y="73"/>
                  </a:lnTo>
                  <a:lnTo>
                    <a:pt x="110" y="74"/>
                  </a:lnTo>
                  <a:lnTo>
                    <a:pt x="110" y="74"/>
                  </a:lnTo>
                  <a:lnTo>
                    <a:pt x="110" y="74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10" y="75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2" y="73"/>
                  </a:lnTo>
                  <a:lnTo>
                    <a:pt x="112" y="74"/>
                  </a:lnTo>
                  <a:lnTo>
                    <a:pt x="113" y="75"/>
                  </a:lnTo>
                  <a:lnTo>
                    <a:pt x="113" y="75"/>
                  </a:lnTo>
                  <a:lnTo>
                    <a:pt x="113" y="76"/>
                  </a:lnTo>
                  <a:lnTo>
                    <a:pt x="114" y="76"/>
                  </a:lnTo>
                  <a:lnTo>
                    <a:pt x="114" y="76"/>
                  </a:lnTo>
                  <a:lnTo>
                    <a:pt x="114" y="77"/>
                  </a:lnTo>
                  <a:lnTo>
                    <a:pt x="114" y="77"/>
                  </a:lnTo>
                  <a:lnTo>
                    <a:pt x="114" y="78"/>
                  </a:lnTo>
                  <a:lnTo>
                    <a:pt x="115" y="78"/>
                  </a:lnTo>
                  <a:lnTo>
                    <a:pt x="115" y="78"/>
                  </a:lnTo>
                  <a:lnTo>
                    <a:pt x="115" y="78"/>
                  </a:lnTo>
                  <a:lnTo>
                    <a:pt x="115" y="78"/>
                  </a:lnTo>
                  <a:lnTo>
                    <a:pt x="116" y="79"/>
                  </a:lnTo>
                  <a:lnTo>
                    <a:pt x="116" y="79"/>
                  </a:lnTo>
                  <a:lnTo>
                    <a:pt x="116" y="79"/>
                  </a:lnTo>
                  <a:lnTo>
                    <a:pt x="117" y="80"/>
                  </a:lnTo>
                  <a:lnTo>
                    <a:pt x="117" y="80"/>
                  </a:lnTo>
                  <a:lnTo>
                    <a:pt x="117" y="80"/>
                  </a:lnTo>
                  <a:lnTo>
                    <a:pt x="117" y="80"/>
                  </a:lnTo>
                  <a:lnTo>
                    <a:pt x="118" y="80"/>
                  </a:lnTo>
                  <a:lnTo>
                    <a:pt x="118" y="81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19" y="82"/>
                  </a:lnTo>
                  <a:lnTo>
                    <a:pt x="120" y="82"/>
                  </a:lnTo>
                  <a:lnTo>
                    <a:pt x="120" y="82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22" y="83"/>
                  </a:lnTo>
                  <a:lnTo>
                    <a:pt x="122" y="83"/>
                  </a:lnTo>
                  <a:lnTo>
                    <a:pt x="122" y="83"/>
                  </a:lnTo>
                  <a:lnTo>
                    <a:pt x="123" y="84"/>
                  </a:lnTo>
                  <a:lnTo>
                    <a:pt x="123" y="84"/>
                  </a:lnTo>
                  <a:lnTo>
                    <a:pt x="123" y="84"/>
                  </a:lnTo>
                  <a:lnTo>
                    <a:pt x="123" y="85"/>
                  </a:lnTo>
                  <a:lnTo>
                    <a:pt x="124" y="85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5" y="87"/>
                  </a:lnTo>
                  <a:lnTo>
                    <a:pt x="125" y="87"/>
                  </a:lnTo>
                  <a:lnTo>
                    <a:pt x="125" y="87"/>
                  </a:lnTo>
                  <a:lnTo>
                    <a:pt x="126" y="87"/>
                  </a:lnTo>
                  <a:lnTo>
                    <a:pt x="126" y="88"/>
                  </a:lnTo>
                  <a:lnTo>
                    <a:pt x="126" y="88"/>
                  </a:lnTo>
                  <a:lnTo>
                    <a:pt x="126" y="89"/>
                  </a:lnTo>
                  <a:lnTo>
                    <a:pt x="126" y="89"/>
                  </a:lnTo>
                  <a:lnTo>
                    <a:pt x="126" y="89"/>
                  </a:lnTo>
                  <a:lnTo>
                    <a:pt x="127" y="89"/>
                  </a:lnTo>
                  <a:lnTo>
                    <a:pt x="127" y="89"/>
                  </a:lnTo>
                  <a:lnTo>
                    <a:pt x="128" y="90"/>
                  </a:lnTo>
                  <a:lnTo>
                    <a:pt x="128" y="90"/>
                  </a:lnTo>
                  <a:lnTo>
                    <a:pt x="128" y="91"/>
                  </a:lnTo>
                  <a:lnTo>
                    <a:pt x="128" y="91"/>
                  </a:lnTo>
                  <a:lnTo>
                    <a:pt x="129" y="91"/>
                  </a:lnTo>
                  <a:lnTo>
                    <a:pt x="129" y="92"/>
                  </a:lnTo>
                  <a:lnTo>
                    <a:pt x="129" y="92"/>
                  </a:lnTo>
                  <a:lnTo>
                    <a:pt x="129" y="93"/>
                  </a:lnTo>
                  <a:lnTo>
                    <a:pt x="130" y="93"/>
                  </a:lnTo>
                  <a:lnTo>
                    <a:pt x="130" y="93"/>
                  </a:lnTo>
                  <a:lnTo>
                    <a:pt x="130" y="94"/>
                  </a:lnTo>
                  <a:lnTo>
                    <a:pt x="131" y="95"/>
                  </a:lnTo>
                  <a:lnTo>
                    <a:pt x="131" y="95"/>
                  </a:lnTo>
                  <a:lnTo>
                    <a:pt x="131" y="96"/>
                  </a:lnTo>
                  <a:lnTo>
                    <a:pt x="132" y="96"/>
                  </a:lnTo>
                  <a:lnTo>
                    <a:pt x="132" y="96"/>
                  </a:lnTo>
                  <a:lnTo>
                    <a:pt x="132" y="97"/>
                  </a:lnTo>
                  <a:lnTo>
                    <a:pt x="133" y="97"/>
                  </a:lnTo>
                  <a:lnTo>
                    <a:pt x="133" y="98"/>
                  </a:lnTo>
                  <a:lnTo>
                    <a:pt x="133" y="98"/>
                  </a:lnTo>
                  <a:lnTo>
                    <a:pt x="133" y="98"/>
                  </a:lnTo>
                  <a:lnTo>
                    <a:pt x="134" y="98"/>
                  </a:lnTo>
                  <a:lnTo>
                    <a:pt x="134" y="99"/>
                  </a:lnTo>
                  <a:lnTo>
                    <a:pt x="135" y="99"/>
                  </a:lnTo>
                  <a:lnTo>
                    <a:pt x="135" y="99"/>
                  </a:lnTo>
                  <a:lnTo>
                    <a:pt x="135" y="100"/>
                  </a:lnTo>
                  <a:lnTo>
                    <a:pt x="135" y="100"/>
                  </a:lnTo>
                  <a:lnTo>
                    <a:pt x="136" y="100"/>
                  </a:lnTo>
                  <a:lnTo>
                    <a:pt x="136" y="101"/>
                  </a:lnTo>
                  <a:lnTo>
                    <a:pt x="137" y="101"/>
                  </a:lnTo>
                  <a:lnTo>
                    <a:pt x="137" y="102"/>
                  </a:lnTo>
                  <a:lnTo>
                    <a:pt x="137" y="102"/>
                  </a:lnTo>
                  <a:lnTo>
                    <a:pt x="138" y="102"/>
                  </a:lnTo>
                  <a:lnTo>
                    <a:pt x="138" y="103"/>
                  </a:lnTo>
                  <a:lnTo>
                    <a:pt x="138" y="103"/>
                  </a:lnTo>
                  <a:lnTo>
                    <a:pt x="139" y="103"/>
                  </a:lnTo>
                  <a:lnTo>
                    <a:pt x="139" y="104"/>
                  </a:lnTo>
                  <a:lnTo>
                    <a:pt x="139" y="104"/>
                  </a:lnTo>
                  <a:lnTo>
                    <a:pt x="139" y="104"/>
                  </a:lnTo>
                  <a:lnTo>
                    <a:pt x="140" y="104"/>
                  </a:lnTo>
                  <a:lnTo>
                    <a:pt x="140" y="105"/>
                  </a:lnTo>
                  <a:lnTo>
                    <a:pt x="141" y="105"/>
                  </a:lnTo>
                  <a:lnTo>
                    <a:pt x="141" y="105"/>
                  </a:lnTo>
                  <a:lnTo>
                    <a:pt x="141" y="106"/>
                  </a:lnTo>
                  <a:lnTo>
                    <a:pt x="142" y="106"/>
                  </a:lnTo>
                  <a:lnTo>
                    <a:pt x="142" y="106"/>
                  </a:lnTo>
                  <a:lnTo>
                    <a:pt x="142" y="107"/>
                  </a:lnTo>
                  <a:lnTo>
                    <a:pt x="143" y="107"/>
                  </a:lnTo>
                  <a:lnTo>
                    <a:pt x="143" y="107"/>
                  </a:lnTo>
                  <a:lnTo>
                    <a:pt x="143" y="107"/>
                  </a:lnTo>
                  <a:lnTo>
                    <a:pt x="144" y="108"/>
                  </a:lnTo>
                  <a:lnTo>
                    <a:pt x="144" y="108"/>
                  </a:lnTo>
                  <a:lnTo>
                    <a:pt x="144" y="109"/>
                  </a:lnTo>
                  <a:lnTo>
                    <a:pt x="144" y="109"/>
                  </a:lnTo>
                  <a:lnTo>
                    <a:pt x="145" y="109"/>
                  </a:lnTo>
                  <a:lnTo>
                    <a:pt x="145" y="109"/>
                  </a:lnTo>
                  <a:lnTo>
                    <a:pt x="146" y="110"/>
                  </a:lnTo>
                  <a:lnTo>
                    <a:pt x="146" y="110"/>
                  </a:lnTo>
                  <a:lnTo>
                    <a:pt x="146" y="110"/>
                  </a:lnTo>
                  <a:lnTo>
                    <a:pt x="146" y="110"/>
                  </a:lnTo>
                  <a:lnTo>
                    <a:pt x="147" y="111"/>
                  </a:lnTo>
                  <a:lnTo>
                    <a:pt x="147" y="111"/>
                  </a:lnTo>
                  <a:lnTo>
                    <a:pt x="148" y="111"/>
                  </a:lnTo>
                  <a:lnTo>
                    <a:pt x="148" y="112"/>
                  </a:lnTo>
                  <a:lnTo>
                    <a:pt x="148" y="112"/>
                  </a:lnTo>
                  <a:lnTo>
                    <a:pt x="149" y="113"/>
                  </a:lnTo>
                  <a:lnTo>
                    <a:pt x="149" y="113"/>
                  </a:lnTo>
                  <a:lnTo>
                    <a:pt x="150" y="113"/>
                  </a:lnTo>
                  <a:lnTo>
                    <a:pt x="150" y="113"/>
                  </a:lnTo>
                  <a:lnTo>
                    <a:pt x="150" y="114"/>
                  </a:lnTo>
                  <a:lnTo>
                    <a:pt x="151" y="114"/>
                  </a:lnTo>
                  <a:lnTo>
                    <a:pt x="151" y="114"/>
                  </a:lnTo>
                  <a:lnTo>
                    <a:pt x="151" y="115"/>
                  </a:lnTo>
                  <a:lnTo>
                    <a:pt x="152" y="115"/>
                  </a:lnTo>
                  <a:lnTo>
                    <a:pt x="152" y="115"/>
                  </a:lnTo>
                  <a:lnTo>
                    <a:pt x="153" y="115"/>
                  </a:lnTo>
                  <a:lnTo>
                    <a:pt x="153" y="115"/>
                  </a:lnTo>
                  <a:lnTo>
                    <a:pt x="153" y="116"/>
                  </a:lnTo>
                  <a:lnTo>
                    <a:pt x="154" y="116"/>
                  </a:lnTo>
                  <a:lnTo>
                    <a:pt x="155" y="116"/>
                  </a:lnTo>
                  <a:lnTo>
                    <a:pt x="155" y="116"/>
                  </a:lnTo>
                  <a:lnTo>
                    <a:pt x="155" y="116"/>
                  </a:lnTo>
                  <a:lnTo>
                    <a:pt x="155" y="117"/>
                  </a:lnTo>
                  <a:lnTo>
                    <a:pt x="155" y="117"/>
                  </a:lnTo>
                  <a:lnTo>
                    <a:pt x="156" y="117"/>
                  </a:lnTo>
                  <a:lnTo>
                    <a:pt x="156" y="117"/>
                  </a:lnTo>
                  <a:lnTo>
                    <a:pt x="157" y="117"/>
                  </a:lnTo>
                  <a:lnTo>
                    <a:pt x="157" y="117"/>
                  </a:lnTo>
                  <a:lnTo>
                    <a:pt x="158" y="117"/>
                  </a:lnTo>
                  <a:lnTo>
                    <a:pt x="158" y="117"/>
                  </a:lnTo>
                  <a:lnTo>
                    <a:pt x="158" y="118"/>
                  </a:lnTo>
                  <a:lnTo>
                    <a:pt x="159" y="118"/>
                  </a:lnTo>
                  <a:lnTo>
                    <a:pt x="159" y="118"/>
                  </a:lnTo>
                  <a:lnTo>
                    <a:pt x="159" y="118"/>
                  </a:lnTo>
                  <a:lnTo>
                    <a:pt x="160" y="118"/>
                  </a:lnTo>
                  <a:lnTo>
                    <a:pt x="160" y="119"/>
                  </a:lnTo>
                  <a:lnTo>
                    <a:pt x="160" y="119"/>
                  </a:lnTo>
                  <a:lnTo>
                    <a:pt x="159" y="119"/>
                  </a:lnTo>
                  <a:lnTo>
                    <a:pt x="160" y="120"/>
                  </a:lnTo>
                  <a:lnTo>
                    <a:pt x="160" y="120"/>
                  </a:lnTo>
                  <a:lnTo>
                    <a:pt x="160" y="120"/>
                  </a:lnTo>
                  <a:lnTo>
                    <a:pt x="160" y="120"/>
                  </a:lnTo>
                  <a:lnTo>
                    <a:pt x="161" y="121"/>
                  </a:lnTo>
                  <a:lnTo>
                    <a:pt x="161" y="121"/>
                  </a:lnTo>
                  <a:lnTo>
                    <a:pt x="161" y="122"/>
                  </a:lnTo>
                  <a:lnTo>
                    <a:pt x="161" y="122"/>
                  </a:lnTo>
                  <a:lnTo>
                    <a:pt x="161" y="122"/>
                  </a:lnTo>
                  <a:lnTo>
                    <a:pt x="161" y="123"/>
                  </a:lnTo>
                  <a:lnTo>
                    <a:pt x="161" y="123"/>
                  </a:lnTo>
                  <a:lnTo>
                    <a:pt x="162" y="124"/>
                  </a:lnTo>
                  <a:lnTo>
                    <a:pt x="162" y="124"/>
                  </a:lnTo>
                  <a:lnTo>
                    <a:pt x="162" y="124"/>
                  </a:lnTo>
                  <a:lnTo>
                    <a:pt x="162" y="125"/>
                  </a:lnTo>
                  <a:lnTo>
                    <a:pt x="162" y="125"/>
                  </a:lnTo>
                  <a:lnTo>
                    <a:pt x="163" y="125"/>
                  </a:lnTo>
                  <a:lnTo>
                    <a:pt x="163" y="126"/>
                  </a:lnTo>
                  <a:lnTo>
                    <a:pt x="163" y="126"/>
                  </a:lnTo>
                  <a:lnTo>
                    <a:pt x="164" y="127"/>
                  </a:lnTo>
                  <a:lnTo>
                    <a:pt x="164" y="127"/>
                  </a:lnTo>
                  <a:lnTo>
                    <a:pt x="164" y="127"/>
                  </a:lnTo>
                  <a:lnTo>
                    <a:pt x="165" y="127"/>
                  </a:lnTo>
                  <a:lnTo>
                    <a:pt x="165" y="127"/>
                  </a:lnTo>
                  <a:lnTo>
                    <a:pt x="165" y="128"/>
                  </a:lnTo>
                  <a:lnTo>
                    <a:pt x="166" y="128"/>
                  </a:lnTo>
                  <a:lnTo>
                    <a:pt x="166" y="128"/>
                  </a:lnTo>
                  <a:lnTo>
                    <a:pt x="166" y="129"/>
                  </a:lnTo>
                  <a:lnTo>
                    <a:pt x="167" y="129"/>
                  </a:lnTo>
                  <a:lnTo>
                    <a:pt x="167" y="129"/>
                  </a:lnTo>
                  <a:lnTo>
                    <a:pt x="167" y="130"/>
                  </a:lnTo>
                  <a:lnTo>
                    <a:pt x="167" y="130"/>
                  </a:lnTo>
                  <a:lnTo>
                    <a:pt x="168" y="130"/>
                  </a:lnTo>
                  <a:lnTo>
                    <a:pt x="168" y="131"/>
                  </a:lnTo>
                  <a:lnTo>
                    <a:pt x="168" y="131"/>
                  </a:lnTo>
                  <a:lnTo>
                    <a:pt x="169" y="131"/>
                  </a:lnTo>
                  <a:lnTo>
                    <a:pt x="169" y="132"/>
                  </a:lnTo>
                  <a:lnTo>
                    <a:pt x="169" y="132"/>
                  </a:lnTo>
                  <a:lnTo>
                    <a:pt x="170" y="132"/>
                  </a:lnTo>
                  <a:lnTo>
                    <a:pt x="170" y="133"/>
                  </a:lnTo>
                  <a:lnTo>
                    <a:pt x="170" y="133"/>
                  </a:lnTo>
                  <a:lnTo>
                    <a:pt x="170" y="133"/>
                  </a:lnTo>
                  <a:lnTo>
                    <a:pt x="171" y="133"/>
                  </a:lnTo>
                  <a:lnTo>
                    <a:pt x="171" y="133"/>
                  </a:lnTo>
                  <a:lnTo>
                    <a:pt x="171" y="134"/>
                  </a:lnTo>
                  <a:lnTo>
                    <a:pt x="171" y="134"/>
                  </a:lnTo>
                  <a:lnTo>
                    <a:pt x="172" y="134"/>
                  </a:lnTo>
                  <a:lnTo>
                    <a:pt x="172" y="135"/>
                  </a:lnTo>
                  <a:lnTo>
                    <a:pt x="172" y="135"/>
                  </a:lnTo>
                  <a:lnTo>
                    <a:pt x="173" y="135"/>
                  </a:lnTo>
                  <a:lnTo>
                    <a:pt x="173" y="135"/>
                  </a:lnTo>
                  <a:lnTo>
                    <a:pt x="173" y="135"/>
                  </a:lnTo>
                  <a:lnTo>
                    <a:pt x="173" y="135"/>
                  </a:lnTo>
                  <a:lnTo>
                    <a:pt x="174" y="135"/>
                  </a:lnTo>
                  <a:lnTo>
                    <a:pt x="174" y="135"/>
                  </a:lnTo>
                  <a:lnTo>
                    <a:pt x="174" y="136"/>
                  </a:lnTo>
                  <a:lnTo>
                    <a:pt x="175" y="136"/>
                  </a:lnTo>
                  <a:lnTo>
                    <a:pt x="175" y="136"/>
                  </a:lnTo>
                  <a:lnTo>
                    <a:pt x="175" y="136"/>
                  </a:lnTo>
                  <a:lnTo>
                    <a:pt x="176" y="136"/>
                  </a:lnTo>
                  <a:lnTo>
                    <a:pt x="176" y="136"/>
                  </a:lnTo>
                  <a:lnTo>
                    <a:pt x="176" y="136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60" name="Freeform 273"/>
            <p:cNvSpPr>
              <a:spLocks/>
            </p:cNvSpPr>
            <p:nvPr>
              <p:custDataLst>
                <p:tags r:id="rId415"/>
              </p:custDataLst>
            </p:nvPr>
          </p:nvSpPr>
          <p:spPr bwMode="auto">
            <a:xfrm>
              <a:off x="7296235" y="1508294"/>
              <a:ext cx="217121" cy="60637"/>
            </a:xfrm>
            <a:custGeom>
              <a:avLst/>
              <a:gdLst/>
              <a:ahLst/>
              <a:cxnLst>
                <a:cxn ang="0">
                  <a:pos x="1" y="29"/>
                </a:cxn>
                <a:cxn ang="0">
                  <a:pos x="2" y="28"/>
                </a:cxn>
                <a:cxn ang="0">
                  <a:pos x="3" y="26"/>
                </a:cxn>
                <a:cxn ang="0">
                  <a:pos x="5" y="25"/>
                </a:cxn>
                <a:cxn ang="0">
                  <a:pos x="5" y="23"/>
                </a:cxn>
                <a:cxn ang="0">
                  <a:pos x="5" y="21"/>
                </a:cxn>
                <a:cxn ang="0">
                  <a:pos x="6" y="20"/>
                </a:cxn>
                <a:cxn ang="0">
                  <a:pos x="5" y="18"/>
                </a:cxn>
                <a:cxn ang="0">
                  <a:pos x="5" y="16"/>
                </a:cxn>
                <a:cxn ang="0">
                  <a:pos x="3" y="15"/>
                </a:cxn>
                <a:cxn ang="0">
                  <a:pos x="1" y="14"/>
                </a:cxn>
                <a:cxn ang="0">
                  <a:pos x="1" y="11"/>
                </a:cxn>
                <a:cxn ang="0">
                  <a:pos x="3" y="9"/>
                </a:cxn>
                <a:cxn ang="0">
                  <a:pos x="5" y="8"/>
                </a:cxn>
                <a:cxn ang="0">
                  <a:pos x="7" y="9"/>
                </a:cxn>
                <a:cxn ang="0">
                  <a:pos x="10" y="9"/>
                </a:cxn>
                <a:cxn ang="0">
                  <a:pos x="12" y="8"/>
                </a:cxn>
                <a:cxn ang="0">
                  <a:pos x="14" y="9"/>
                </a:cxn>
                <a:cxn ang="0">
                  <a:pos x="16" y="9"/>
                </a:cxn>
                <a:cxn ang="0">
                  <a:pos x="18" y="9"/>
                </a:cxn>
                <a:cxn ang="0">
                  <a:pos x="21" y="9"/>
                </a:cxn>
                <a:cxn ang="0">
                  <a:pos x="23" y="9"/>
                </a:cxn>
                <a:cxn ang="0">
                  <a:pos x="26" y="9"/>
                </a:cxn>
                <a:cxn ang="0">
                  <a:pos x="28" y="8"/>
                </a:cxn>
                <a:cxn ang="0">
                  <a:pos x="29" y="7"/>
                </a:cxn>
                <a:cxn ang="0">
                  <a:pos x="32" y="7"/>
                </a:cxn>
                <a:cxn ang="0">
                  <a:pos x="33" y="7"/>
                </a:cxn>
                <a:cxn ang="0">
                  <a:pos x="36" y="7"/>
                </a:cxn>
                <a:cxn ang="0">
                  <a:pos x="38" y="8"/>
                </a:cxn>
                <a:cxn ang="0">
                  <a:pos x="40" y="7"/>
                </a:cxn>
                <a:cxn ang="0">
                  <a:pos x="42" y="6"/>
                </a:cxn>
                <a:cxn ang="0">
                  <a:pos x="44" y="6"/>
                </a:cxn>
                <a:cxn ang="0">
                  <a:pos x="47" y="6"/>
                </a:cxn>
                <a:cxn ang="0">
                  <a:pos x="49" y="5"/>
                </a:cxn>
                <a:cxn ang="0">
                  <a:pos x="51" y="5"/>
                </a:cxn>
                <a:cxn ang="0">
                  <a:pos x="54" y="5"/>
                </a:cxn>
                <a:cxn ang="0">
                  <a:pos x="56" y="5"/>
                </a:cxn>
                <a:cxn ang="0">
                  <a:pos x="58" y="4"/>
                </a:cxn>
                <a:cxn ang="0">
                  <a:pos x="61" y="3"/>
                </a:cxn>
                <a:cxn ang="0">
                  <a:pos x="62" y="1"/>
                </a:cxn>
                <a:cxn ang="0">
                  <a:pos x="64" y="0"/>
                </a:cxn>
                <a:cxn ang="0">
                  <a:pos x="66" y="2"/>
                </a:cxn>
                <a:cxn ang="0">
                  <a:pos x="69" y="3"/>
                </a:cxn>
                <a:cxn ang="0">
                  <a:pos x="71" y="3"/>
                </a:cxn>
                <a:cxn ang="0">
                  <a:pos x="75" y="2"/>
                </a:cxn>
                <a:cxn ang="0">
                  <a:pos x="78" y="2"/>
                </a:cxn>
                <a:cxn ang="0">
                  <a:pos x="80" y="3"/>
                </a:cxn>
                <a:cxn ang="0">
                  <a:pos x="82" y="3"/>
                </a:cxn>
                <a:cxn ang="0">
                  <a:pos x="85" y="3"/>
                </a:cxn>
                <a:cxn ang="0">
                  <a:pos x="86" y="3"/>
                </a:cxn>
                <a:cxn ang="0">
                  <a:pos x="87" y="3"/>
                </a:cxn>
                <a:cxn ang="0">
                  <a:pos x="89" y="5"/>
                </a:cxn>
                <a:cxn ang="0">
                  <a:pos x="91" y="4"/>
                </a:cxn>
                <a:cxn ang="0">
                  <a:pos x="94" y="4"/>
                </a:cxn>
                <a:cxn ang="0">
                  <a:pos x="96" y="5"/>
                </a:cxn>
                <a:cxn ang="0">
                  <a:pos x="98" y="5"/>
                </a:cxn>
                <a:cxn ang="0">
                  <a:pos x="101" y="5"/>
                </a:cxn>
                <a:cxn ang="0">
                  <a:pos x="103" y="6"/>
                </a:cxn>
                <a:cxn ang="0">
                  <a:pos x="106" y="7"/>
                </a:cxn>
                <a:cxn ang="0">
                  <a:pos x="108" y="8"/>
                </a:cxn>
                <a:cxn ang="0">
                  <a:pos x="110" y="9"/>
                </a:cxn>
              </a:cxnLst>
              <a:rect l="0" t="0" r="r" b="b"/>
              <a:pathLst>
                <a:path w="111" h="31">
                  <a:moveTo>
                    <a:pt x="1" y="31"/>
                  </a:moveTo>
                  <a:lnTo>
                    <a:pt x="0" y="31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7" y="5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2" y="3"/>
                  </a:lnTo>
                  <a:lnTo>
                    <a:pt x="73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79" y="3"/>
                  </a:lnTo>
                  <a:lnTo>
                    <a:pt x="80" y="3"/>
                  </a:lnTo>
                  <a:lnTo>
                    <a:pt x="80" y="3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3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6" y="5"/>
                  </a:lnTo>
                  <a:lnTo>
                    <a:pt x="96" y="5"/>
                  </a:lnTo>
                  <a:lnTo>
                    <a:pt x="96" y="5"/>
                  </a:lnTo>
                  <a:lnTo>
                    <a:pt x="97" y="5"/>
                  </a:lnTo>
                  <a:lnTo>
                    <a:pt x="97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2" y="5"/>
                  </a:lnTo>
                  <a:lnTo>
                    <a:pt x="103" y="6"/>
                  </a:lnTo>
                  <a:lnTo>
                    <a:pt x="102" y="5"/>
                  </a:lnTo>
                  <a:lnTo>
                    <a:pt x="103" y="5"/>
                  </a:lnTo>
                  <a:lnTo>
                    <a:pt x="103" y="5"/>
                  </a:lnTo>
                  <a:lnTo>
                    <a:pt x="103" y="6"/>
                  </a:lnTo>
                  <a:lnTo>
                    <a:pt x="104" y="6"/>
                  </a:lnTo>
                  <a:lnTo>
                    <a:pt x="104" y="6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5" y="7"/>
                  </a:lnTo>
                  <a:lnTo>
                    <a:pt x="106" y="7"/>
                  </a:lnTo>
                  <a:lnTo>
                    <a:pt x="107" y="7"/>
                  </a:lnTo>
                  <a:lnTo>
                    <a:pt x="107" y="7"/>
                  </a:lnTo>
                  <a:lnTo>
                    <a:pt x="108" y="8"/>
                  </a:lnTo>
                  <a:lnTo>
                    <a:pt x="108" y="7"/>
                  </a:lnTo>
                  <a:lnTo>
                    <a:pt x="108" y="7"/>
                  </a:lnTo>
                  <a:lnTo>
                    <a:pt x="108" y="8"/>
                  </a:lnTo>
                  <a:lnTo>
                    <a:pt x="109" y="8"/>
                  </a:lnTo>
                  <a:lnTo>
                    <a:pt x="109" y="8"/>
                  </a:lnTo>
                  <a:lnTo>
                    <a:pt x="109" y="8"/>
                  </a:lnTo>
                  <a:lnTo>
                    <a:pt x="110" y="8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11" y="9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61" name="Freeform 274"/>
            <p:cNvSpPr>
              <a:spLocks/>
            </p:cNvSpPr>
            <p:nvPr>
              <p:custDataLst>
                <p:tags r:id="rId416"/>
              </p:custDataLst>
            </p:nvPr>
          </p:nvSpPr>
          <p:spPr bwMode="auto">
            <a:xfrm>
              <a:off x="7755902" y="1987524"/>
              <a:ext cx="1956" cy="19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62" name="Freeform 275"/>
            <p:cNvSpPr>
              <a:spLocks/>
            </p:cNvSpPr>
            <p:nvPr>
              <p:custDataLst>
                <p:tags r:id="rId417"/>
              </p:custDataLst>
            </p:nvPr>
          </p:nvSpPr>
          <p:spPr bwMode="auto">
            <a:xfrm>
              <a:off x="7753946" y="2715169"/>
              <a:ext cx="183868" cy="133011"/>
            </a:xfrm>
            <a:custGeom>
              <a:avLst/>
              <a:gdLst/>
              <a:ahLst/>
              <a:cxnLst>
                <a:cxn ang="0">
                  <a:pos x="91" y="20"/>
                </a:cxn>
                <a:cxn ang="0">
                  <a:pos x="91" y="23"/>
                </a:cxn>
                <a:cxn ang="0">
                  <a:pos x="89" y="26"/>
                </a:cxn>
                <a:cxn ang="0">
                  <a:pos x="87" y="29"/>
                </a:cxn>
                <a:cxn ang="0">
                  <a:pos x="84" y="33"/>
                </a:cxn>
                <a:cxn ang="0">
                  <a:pos x="82" y="35"/>
                </a:cxn>
                <a:cxn ang="0">
                  <a:pos x="81" y="38"/>
                </a:cxn>
                <a:cxn ang="0">
                  <a:pos x="78" y="42"/>
                </a:cxn>
                <a:cxn ang="0">
                  <a:pos x="75" y="45"/>
                </a:cxn>
                <a:cxn ang="0">
                  <a:pos x="73" y="49"/>
                </a:cxn>
                <a:cxn ang="0">
                  <a:pos x="71" y="53"/>
                </a:cxn>
                <a:cxn ang="0">
                  <a:pos x="71" y="57"/>
                </a:cxn>
                <a:cxn ang="0">
                  <a:pos x="66" y="59"/>
                </a:cxn>
                <a:cxn ang="0">
                  <a:pos x="63" y="62"/>
                </a:cxn>
                <a:cxn ang="0">
                  <a:pos x="59" y="64"/>
                </a:cxn>
                <a:cxn ang="0">
                  <a:pos x="56" y="65"/>
                </a:cxn>
                <a:cxn ang="0">
                  <a:pos x="53" y="66"/>
                </a:cxn>
                <a:cxn ang="0">
                  <a:pos x="51" y="66"/>
                </a:cxn>
                <a:cxn ang="0">
                  <a:pos x="50" y="65"/>
                </a:cxn>
                <a:cxn ang="0">
                  <a:pos x="47" y="64"/>
                </a:cxn>
                <a:cxn ang="0">
                  <a:pos x="45" y="65"/>
                </a:cxn>
                <a:cxn ang="0">
                  <a:pos x="44" y="68"/>
                </a:cxn>
                <a:cxn ang="0">
                  <a:pos x="41" y="67"/>
                </a:cxn>
                <a:cxn ang="0">
                  <a:pos x="41" y="67"/>
                </a:cxn>
                <a:cxn ang="0">
                  <a:pos x="38" y="66"/>
                </a:cxn>
                <a:cxn ang="0">
                  <a:pos x="36" y="65"/>
                </a:cxn>
                <a:cxn ang="0">
                  <a:pos x="33" y="64"/>
                </a:cxn>
                <a:cxn ang="0">
                  <a:pos x="32" y="61"/>
                </a:cxn>
                <a:cxn ang="0">
                  <a:pos x="29" y="59"/>
                </a:cxn>
                <a:cxn ang="0">
                  <a:pos x="28" y="57"/>
                </a:cxn>
                <a:cxn ang="0">
                  <a:pos x="26" y="57"/>
                </a:cxn>
                <a:cxn ang="0">
                  <a:pos x="25" y="55"/>
                </a:cxn>
                <a:cxn ang="0">
                  <a:pos x="22" y="56"/>
                </a:cxn>
                <a:cxn ang="0">
                  <a:pos x="21" y="54"/>
                </a:cxn>
                <a:cxn ang="0">
                  <a:pos x="18" y="54"/>
                </a:cxn>
                <a:cxn ang="0">
                  <a:pos x="16" y="51"/>
                </a:cxn>
                <a:cxn ang="0">
                  <a:pos x="16" y="47"/>
                </a:cxn>
                <a:cxn ang="0">
                  <a:pos x="18" y="44"/>
                </a:cxn>
                <a:cxn ang="0">
                  <a:pos x="19" y="44"/>
                </a:cxn>
                <a:cxn ang="0">
                  <a:pos x="20" y="42"/>
                </a:cxn>
                <a:cxn ang="0">
                  <a:pos x="20" y="39"/>
                </a:cxn>
                <a:cxn ang="0">
                  <a:pos x="18" y="39"/>
                </a:cxn>
                <a:cxn ang="0">
                  <a:pos x="15" y="37"/>
                </a:cxn>
                <a:cxn ang="0">
                  <a:pos x="12" y="35"/>
                </a:cxn>
                <a:cxn ang="0">
                  <a:pos x="12" y="31"/>
                </a:cxn>
                <a:cxn ang="0">
                  <a:pos x="11" y="28"/>
                </a:cxn>
                <a:cxn ang="0">
                  <a:pos x="10" y="24"/>
                </a:cxn>
                <a:cxn ang="0">
                  <a:pos x="7" y="24"/>
                </a:cxn>
                <a:cxn ang="0">
                  <a:pos x="5" y="21"/>
                </a:cxn>
                <a:cxn ang="0">
                  <a:pos x="4" y="17"/>
                </a:cxn>
                <a:cxn ang="0">
                  <a:pos x="2" y="17"/>
                </a:cxn>
                <a:cxn ang="0">
                  <a:pos x="1" y="14"/>
                </a:cxn>
                <a:cxn ang="0">
                  <a:pos x="0" y="9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5" y="0"/>
                </a:cxn>
                <a:cxn ang="0">
                  <a:pos x="10" y="1"/>
                </a:cxn>
                <a:cxn ang="0">
                  <a:pos x="14" y="2"/>
                </a:cxn>
                <a:cxn ang="0">
                  <a:pos x="17" y="5"/>
                </a:cxn>
              </a:cxnLst>
              <a:rect l="0" t="0" r="r" b="b"/>
              <a:pathLst>
                <a:path w="94" h="68">
                  <a:moveTo>
                    <a:pt x="94" y="18"/>
                  </a:moveTo>
                  <a:lnTo>
                    <a:pt x="94" y="18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3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1" y="20"/>
                  </a:lnTo>
                  <a:lnTo>
                    <a:pt x="91" y="21"/>
                  </a:lnTo>
                  <a:lnTo>
                    <a:pt x="92" y="21"/>
                  </a:lnTo>
                  <a:lnTo>
                    <a:pt x="92" y="21"/>
                  </a:lnTo>
                  <a:lnTo>
                    <a:pt x="92" y="21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89" y="25"/>
                  </a:lnTo>
                  <a:lnTo>
                    <a:pt x="89" y="25"/>
                  </a:lnTo>
                  <a:lnTo>
                    <a:pt x="89" y="25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8" y="28"/>
                  </a:lnTo>
                  <a:lnTo>
                    <a:pt x="87" y="28"/>
                  </a:lnTo>
                  <a:lnTo>
                    <a:pt x="87" y="28"/>
                  </a:lnTo>
                  <a:lnTo>
                    <a:pt x="87" y="28"/>
                  </a:lnTo>
                  <a:lnTo>
                    <a:pt x="87" y="29"/>
                  </a:lnTo>
                  <a:lnTo>
                    <a:pt x="87" y="29"/>
                  </a:lnTo>
                  <a:lnTo>
                    <a:pt x="87" y="29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6" y="31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4" y="33"/>
                  </a:lnTo>
                  <a:lnTo>
                    <a:pt x="84" y="34"/>
                  </a:lnTo>
                  <a:lnTo>
                    <a:pt x="83" y="34"/>
                  </a:lnTo>
                  <a:lnTo>
                    <a:pt x="83" y="34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2" y="35"/>
                  </a:lnTo>
                  <a:lnTo>
                    <a:pt x="82" y="35"/>
                  </a:lnTo>
                  <a:lnTo>
                    <a:pt x="82" y="35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2" y="37"/>
                  </a:lnTo>
                  <a:lnTo>
                    <a:pt x="82" y="37"/>
                  </a:lnTo>
                  <a:lnTo>
                    <a:pt x="82" y="37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1" y="38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79" y="41"/>
                  </a:lnTo>
                  <a:lnTo>
                    <a:pt x="79" y="41"/>
                  </a:lnTo>
                  <a:lnTo>
                    <a:pt x="79" y="41"/>
                  </a:lnTo>
                  <a:lnTo>
                    <a:pt x="78" y="42"/>
                  </a:lnTo>
                  <a:lnTo>
                    <a:pt x="78" y="42"/>
                  </a:lnTo>
                  <a:lnTo>
                    <a:pt x="78" y="42"/>
                  </a:lnTo>
                  <a:lnTo>
                    <a:pt x="78" y="43"/>
                  </a:lnTo>
                  <a:lnTo>
                    <a:pt x="77" y="43"/>
                  </a:lnTo>
                  <a:lnTo>
                    <a:pt x="77" y="44"/>
                  </a:lnTo>
                  <a:lnTo>
                    <a:pt x="77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5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3" y="48"/>
                  </a:lnTo>
                  <a:lnTo>
                    <a:pt x="73" y="49"/>
                  </a:lnTo>
                  <a:lnTo>
                    <a:pt x="73" y="49"/>
                  </a:lnTo>
                  <a:lnTo>
                    <a:pt x="73" y="50"/>
                  </a:lnTo>
                  <a:lnTo>
                    <a:pt x="73" y="50"/>
                  </a:lnTo>
                  <a:lnTo>
                    <a:pt x="73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3"/>
                  </a:lnTo>
                  <a:lnTo>
                    <a:pt x="71" y="53"/>
                  </a:lnTo>
                  <a:lnTo>
                    <a:pt x="71" y="53"/>
                  </a:lnTo>
                  <a:lnTo>
                    <a:pt x="71" y="54"/>
                  </a:lnTo>
                  <a:lnTo>
                    <a:pt x="71" y="54"/>
                  </a:lnTo>
                  <a:lnTo>
                    <a:pt x="71" y="55"/>
                  </a:lnTo>
                  <a:lnTo>
                    <a:pt x="71" y="55"/>
                  </a:lnTo>
                  <a:lnTo>
                    <a:pt x="71" y="55"/>
                  </a:lnTo>
                  <a:lnTo>
                    <a:pt x="71" y="56"/>
                  </a:lnTo>
                  <a:lnTo>
                    <a:pt x="71" y="56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69" y="57"/>
                  </a:lnTo>
                  <a:lnTo>
                    <a:pt x="69" y="58"/>
                  </a:lnTo>
                  <a:lnTo>
                    <a:pt x="68" y="58"/>
                  </a:lnTo>
                  <a:lnTo>
                    <a:pt x="67" y="58"/>
                  </a:lnTo>
                  <a:lnTo>
                    <a:pt x="67" y="58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6" y="60"/>
                  </a:lnTo>
                  <a:lnTo>
                    <a:pt x="65" y="60"/>
                  </a:lnTo>
                  <a:lnTo>
                    <a:pt x="65" y="61"/>
                  </a:lnTo>
                  <a:lnTo>
                    <a:pt x="65" y="61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3" y="62"/>
                  </a:lnTo>
                  <a:lnTo>
                    <a:pt x="63" y="63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2" y="64"/>
                  </a:lnTo>
                  <a:lnTo>
                    <a:pt x="61" y="64"/>
                  </a:lnTo>
                  <a:lnTo>
                    <a:pt x="61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58" y="64"/>
                  </a:lnTo>
                  <a:lnTo>
                    <a:pt x="58" y="64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6" y="64"/>
                  </a:lnTo>
                  <a:lnTo>
                    <a:pt x="56" y="65"/>
                  </a:lnTo>
                  <a:lnTo>
                    <a:pt x="56" y="65"/>
                  </a:lnTo>
                  <a:lnTo>
                    <a:pt x="56" y="65"/>
                  </a:lnTo>
                  <a:lnTo>
                    <a:pt x="55" y="65"/>
                  </a:lnTo>
                  <a:lnTo>
                    <a:pt x="55" y="66"/>
                  </a:lnTo>
                  <a:lnTo>
                    <a:pt x="55" y="66"/>
                  </a:lnTo>
                  <a:lnTo>
                    <a:pt x="55" y="66"/>
                  </a:lnTo>
                  <a:lnTo>
                    <a:pt x="55" y="66"/>
                  </a:lnTo>
                  <a:lnTo>
                    <a:pt x="55" y="66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3" y="66"/>
                  </a:lnTo>
                  <a:lnTo>
                    <a:pt x="53" y="66"/>
                  </a:lnTo>
                  <a:lnTo>
                    <a:pt x="53" y="66"/>
                  </a:lnTo>
                  <a:lnTo>
                    <a:pt x="53" y="66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1" y="66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50" y="65"/>
                  </a:lnTo>
                  <a:lnTo>
                    <a:pt x="49" y="66"/>
                  </a:lnTo>
                  <a:lnTo>
                    <a:pt x="49" y="66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7" y="65"/>
                  </a:lnTo>
                  <a:lnTo>
                    <a:pt x="47" y="65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5" y="64"/>
                  </a:lnTo>
                  <a:lnTo>
                    <a:pt x="45" y="64"/>
                  </a:lnTo>
                  <a:lnTo>
                    <a:pt x="45" y="65"/>
                  </a:lnTo>
                  <a:lnTo>
                    <a:pt x="45" y="65"/>
                  </a:lnTo>
                  <a:lnTo>
                    <a:pt x="45" y="65"/>
                  </a:lnTo>
                  <a:lnTo>
                    <a:pt x="44" y="65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4" y="67"/>
                  </a:lnTo>
                  <a:lnTo>
                    <a:pt x="44" y="67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3" y="68"/>
                  </a:lnTo>
                  <a:lnTo>
                    <a:pt x="43" y="68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2" y="68"/>
                  </a:lnTo>
                  <a:lnTo>
                    <a:pt x="42" y="68"/>
                  </a:lnTo>
                  <a:lnTo>
                    <a:pt x="42" y="67"/>
                  </a:lnTo>
                  <a:lnTo>
                    <a:pt x="41" y="68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2" y="67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6"/>
                  </a:lnTo>
                  <a:lnTo>
                    <a:pt x="41" y="67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9" y="66"/>
                  </a:lnTo>
                  <a:lnTo>
                    <a:pt x="39" y="67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38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7" y="64"/>
                  </a:lnTo>
                  <a:lnTo>
                    <a:pt x="37" y="64"/>
                  </a:lnTo>
                  <a:lnTo>
                    <a:pt x="37" y="65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2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0" y="61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9" y="60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9" y="57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27" y="57"/>
                  </a:lnTo>
                  <a:lnTo>
                    <a:pt x="26" y="58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6" y="55"/>
                  </a:lnTo>
                  <a:lnTo>
                    <a:pt x="25" y="56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7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5" y="51"/>
                  </a:lnTo>
                  <a:lnTo>
                    <a:pt x="16" y="51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49"/>
                  </a:lnTo>
                  <a:lnTo>
                    <a:pt x="16" y="49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7" y="46"/>
                  </a:lnTo>
                  <a:lnTo>
                    <a:pt x="17" y="45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9" y="44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9" y="45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0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19" y="43"/>
                  </a:lnTo>
                  <a:lnTo>
                    <a:pt x="19" y="42"/>
                  </a:lnTo>
                  <a:lnTo>
                    <a:pt x="20" y="42"/>
                  </a:lnTo>
                  <a:lnTo>
                    <a:pt x="19" y="42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7" y="38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3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0" y="25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1" y="4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63" name="Freeform 276"/>
            <p:cNvSpPr>
              <a:spLocks/>
            </p:cNvSpPr>
            <p:nvPr>
              <p:custDataLst>
                <p:tags r:id="rId418"/>
              </p:custDataLst>
            </p:nvPr>
          </p:nvSpPr>
          <p:spPr bwMode="auto">
            <a:xfrm>
              <a:off x="7785242" y="2535211"/>
              <a:ext cx="244506" cy="215165"/>
            </a:xfrm>
            <a:custGeom>
              <a:avLst/>
              <a:gdLst/>
              <a:ahLst/>
              <a:cxnLst>
                <a:cxn ang="0">
                  <a:pos x="3" y="11"/>
                </a:cxn>
                <a:cxn ang="0">
                  <a:pos x="2" y="9"/>
                </a:cxn>
                <a:cxn ang="0">
                  <a:pos x="0" y="6"/>
                </a:cxn>
                <a:cxn ang="0">
                  <a:pos x="1" y="4"/>
                </a:cxn>
                <a:cxn ang="0">
                  <a:pos x="2" y="1"/>
                </a:cxn>
                <a:cxn ang="0">
                  <a:pos x="5" y="1"/>
                </a:cxn>
                <a:cxn ang="0">
                  <a:pos x="9" y="3"/>
                </a:cxn>
                <a:cxn ang="0">
                  <a:pos x="12" y="3"/>
                </a:cxn>
                <a:cxn ang="0">
                  <a:pos x="15" y="5"/>
                </a:cxn>
                <a:cxn ang="0">
                  <a:pos x="17" y="7"/>
                </a:cxn>
                <a:cxn ang="0">
                  <a:pos x="19" y="10"/>
                </a:cxn>
                <a:cxn ang="0">
                  <a:pos x="24" y="9"/>
                </a:cxn>
                <a:cxn ang="0">
                  <a:pos x="28" y="11"/>
                </a:cxn>
                <a:cxn ang="0">
                  <a:pos x="30" y="14"/>
                </a:cxn>
                <a:cxn ang="0">
                  <a:pos x="34" y="17"/>
                </a:cxn>
                <a:cxn ang="0">
                  <a:pos x="39" y="18"/>
                </a:cxn>
                <a:cxn ang="0">
                  <a:pos x="44" y="18"/>
                </a:cxn>
                <a:cxn ang="0">
                  <a:pos x="48" y="20"/>
                </a:cxn>
                <a:cxn ang="0">
                  <a:pos x="52" y="21"/>
                </a:cxn>
                <a:cxn ang="0">
                  <a:pos x="54" y="24"/>
                </a:cxn>
                <a:cxn ang="0">
                  <a:pos x="59" y="26"/>
                </a:cxn>
                <a:cxn ang="0">
                  <a:pos x="61" y="30"/>
                </a:cxn>
                <a:cxn ang="0">
                  <a:pos x="66" y="30"/>
                </a:cxn>
                <a:cxn ang="0">
                  <a:pos x="71" y="33"/>
                </a:cxn>
                <a:cxn ang="0">
                  <a:pos x="74" y="36"/>
                </a:cxn>
                <a:cxn ang="0">
                  <a:pos x="78" y="36"/>
                </a:cxn>
                <a:cxn ang="0">
                  <a:pos x="81" y="37"/>
                </a:cxn>
                <a:cxn ang="0">
                  <a:pos x="82" y="41"/>
                </a:cxn>
                <a:cxn ang="0">
                  <a:pos x="83" y="45"/>
                </a:cxn>
                <a:cxn ang="0">
                  <a:pos x="85" y="48"/>
                </a:cxn>
                <a:cxn ang="0">
                  <a:pos x="90" y="50"/>
                </a:cxn>
                <a:cxn ang="0">
                  <a:pos x="91" y="54"/>
                </a:cxn>
                <a:cxn ang="0">
                  <a:pos x="96" y="55"/>
                </a:cxn>
                <a:cxn ang="0">
                  <a:pos x="98" y="56"/>
                </a:cxn>
                <a:cxn ang="0">
                  <a:pos x="101" y="58"/>
                </a:cxn>
                <a:cxn ang="0">
                  <a:pos x="105" y="58"/>
                </a:cxn>
                <a:cxn ang="0">
                  <a:pos x="109" y="60"/>
                </a:cxn>
                <a:cxn ang="0">
                  <a:pos x="112" y="63"/>
                </a:cxn>
                <a:cxn ang="0">
                  <a:pos x="112" y="67"/>
                </a:cxn>
                <a:cxn ang="0">
                  <a:pos x="113" y="71"/>
                </a:cxn>
                <a:cxn ang="0">
                  <a:pos x="115" y="71"/>
                </a:cxn>
                <a:cxn ang="0">
                  <a:pos x="118" y="70"/>
                </a:cxn>
                <a:cxn ang="0">
                  <a:pos x="121" y="71"/>
                </a:cxn>
                <a:cxn ang="0">
                  <a:pos x="123" y="74"/>
                </a:cxn>
                <a:cxn ang="0">
                  <a:pos x="124" y="78"/>
                </a:cxn>
                <a:cxn ang="0">
                  <a:pos x="121" y="78"/>
                </a:cxn>
                <a:cxn ang="0">
                  <a:pos x="117" y="80"/>
                </a:cxn>
                <a:cxn ang="0">
                  <a:pos x="114" y="81"/>
                </a:cxn>
                <a:cxn ang="0">
                  <a:pos x="110" y="82"/>
                </a:cxn>
                <a:cxn ang="0">
                  <a:pos x="106" y="84"/>
                </a:cxn>
                <a:cxn ang="0">
                  <a:pos x="104" y="87"/>
                </a:cxn>
                <a:cxn ang="0">
                  <a:pos x="100" y="88"/>
                </a:cxn>
                <a:cxn ang="0">
                  <a:pos x="97" y="90"/>
                </a:cxn>
                <a:cxn ang="0">
                  <a:pos x="94" y="92"/>
                </a:cxn>
                <a:cxn ang="0">
                  <a:pos x="91" y="94"/>
                </a:cxn>
                <a:cxn ang="0">
                  <a:pos x="88" y="98"/>
                </a:cxn>
                <a:cxn ang="0">
                  <a:pos x="84" y="101"/>
                </a:cxn>
                <a:cxn ang="0">
                  <a:pos x="82" y="104"/>
                </a:cxn>
                <a:cxn ang="0">
                  <a:pos x="80" y="107"/>
                </a:cxn>
              </a:cxnLst>
              <a:rect l="0" t="0" r="r" b="b"/>
              <a:pathLst>
                <a:path w="125" h="110">
                  <a:moveTo>
                    <a:pt x="1" y="12"/>
                  </a:moveTo>
                  <a:lnTo>
                    <a:pt x="1" y="12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9" y="8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4" y="16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6" y="17"/>
                  </a:lnTo>
                  <a:lnTo>
                    <a:pt x="36" y="17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1" y="18"/>
                  </a:lnTo>
                  <a:lnTo>
                    <a:pt x="42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2" y="21"/>
                  </a:lnTo>
                  <a:lnTo>
                    <a:pt x="52" y="21"/>
                  </a:lnTo>
                  <a:lnTo>
                    <a:pt x="52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3"/>
                  </a:lnTo>
                  <a:lnTo>
                    <a:pt x="53" y="23"/>
                  </a:lnTo>
                  <a:lnTo>
                    <a:pt x="54" y="23"/>
                  </a:lnTo>
                  <a:lnTo>
                    <a:pt x="54" y="23"/>
                  </a:lnTo>
                  <a:lnTo>
                    <a:pt x="54" y="23"/>
                  </a:lnTo>
                  <a:lnTo>
                    <a:pt x="54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8" y="25"/>
                  </a:lnTo>
                  <a:lnTo>
                    <a:pt x="58" y="26"/>
                  </a:lnTo>
                  <a:lnTo>
                    <a:pt x="59" y="26"/>
                  </a:lnTo>
                  <a:lnTo>
                    <a:pt x="59" y="26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0" y="30"/>
                  </a:lnTo>
                  <a:lnTo>
                    <a:pt x="61" y="30"/>
                  </a:lnTo>
                  <a:lnTo>
                    <a:pt x="61" y="30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3" y="30"/>
                  </a:lnTo>
                  <a:lnTo>
                    <a:pt x="64" y="30"/>
                  </a:lnTo>
                  <a:lnTo>
                    <a:pt x="65" y="30"/>
                  </a:lnTo>
                  <a:lnTo>
                    <a:pt x="65" y="30"/>
                  </a:lnTo>
                  <a:lnTo>
                    <a:pt x="65" y="30"/>
                  </a:lnTo>
                  <a:lnTo>
                    <a:pt x="66" y="30"/>
                  </a:lnTo>
                  <a:lnTo>
                    <a:pt x="66" y="30"/>
                  </a:lnTo>
                  <a:lnTo>
                    <a:pt x="66" y="30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8" y="30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9" y="32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71" y="33"/>
                  </a:lnTo>
                  <a:lnTo>
                    <a:pt x="71" y="33"/>
                  </a:lnTo>
                  <a:lnTo>
                    <a:pt x="71" y="34"/>
                  </a:lnTo>
                  <a:lnTo>
                    <a:pt x="72" y="34"/>
                  </a:lnTo>
                  <a:lnTo>
                    <a:pt x="72" y="34"/>
                  </a:lnTo>
                  <a:lnTo>
                    <a:pt x="73" y="34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3" y="3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5" y="36"/>
                  </a:lnTo>
                  <a:lnTo>
                    <a:pt x="75" y="37"/>
                  </a:lnTo>
                  <a:lnTo>
                    <a:pt x="75" y="37"/>
                  </a:lnTo>
                  <a:lnTo>
                    <a:pt x="75" y="37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6" y="36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8" y="36"/>
                  </a:lnTo>
                  <a:lnTo>
                    <a:pt x="78" y="36"/>
                  </a:lnTo>
                  <a:lnTo>
                    <a:pt x="78" y="36"/>
                  </a:lnTo>
                  <a:lnTo>
                    <a:pt x="79" y="36"/>
                  </a:lnTo>
                  <a:lnTo>
                    <a:pt x="79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2" y="38"/>
                  </a:lnTo>
                  <a:lnTo>
                    <a:pt x="81" y="38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39"/>
                  </a:lnTo>
                  <a:lnTo>
                    <a:pt x="82" y="39"/>
                  </a:lnTo>
                  <a:lnTo>
                    <a:pt x="82" y="39"/>
                  </a:lnTo>
                  <a:lnTo>
                    <a:pt x="82" y="40"/>
                  </a:lnTo>
                  <a:lnTo>
                    <a:pt x="82" y="40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2" y="43"/>
                  </a:lnTo>
                  <a:lnTo>
                    <a:pt x="82" y="43"/>
                  </a:lnTo>
                  <a:lnTo>
                    <a:pt x="83" y="45"/>
                  </a:lnTo>
                  <a:lnTo>
                    <a:pt x="83" y="45"/>
                  </a:lnTo>
                  <a:lnTo>
                    <a:pt x="83" y="45"/>
                  </a:lnTo>
                  <a:lnTo>
                    <a:pt x="84" y="45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8"/>
                  </a:lnTo>
                  <a:lnTo>
                    <a:pt x="85" y="48"/>
                  </a:lnTo>
                  <a:lnTo>
                    <a:pt x="85" y="48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87" y="49"/>
                  </a:lnTo>
                  <a:lnTo>
                    <a:pt x="87" y="49"/>
                  </a:lnTo>
                  <a:lnTo>
                    <a:pt x="87" y="49"/>
                  </a:lnTo>
                  <a:lnTo>
                    <a:pt x="88" y="49"/>
                  </a:lnTo>
                  <a:lnTo>
                    <a:pt x="88" y="49"/>
                  </a:lnTo>
                  <a:lnTo>
                    <a:pt x="89" y="50"/>
                  </a:lnTo>
                  <a:lnTo>
                    <a:pt x="89" y="50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90" y="51"/>
                  </a:lnTo>
                  <a:lnTo>
                    <a:pt x="90" y="51"/>
                  </a:lnTo>
                  <a:lnTo>
                    <a:pt x="90" y="52"/>
                  </a:lnTo>
                  <a:lnTo>
                    <a:pt x="90" y="52"/>
                  </a:lnTo>
                  <a:lnTo>
                    <a:pt x="90" y="53"/>
                  </a:lnTo>
                  <a:lnTo>
                    <a:pt x="91" y="53"/>
                  </a:lnTo>
                  <a:lnTo>
                    <a:pt x="91" y="53"/>
                  </a:lnTo>
                  <a:lnTo>
                    <a:pt x="91" y="54"/>
                  </a:lnTo>
                  <a:lnTo>
                    <a:pt x="91" y="54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93" y="55"/>
                  </a:lnTo>
                  <a:lnTo>
                    <a:pt x="93" y="55"/>
                  </a:lnTo>
                  <a:lnTo>
                    <a:pt x="93" y="55"/>
                  </a:lnTo>
                  <a:lnTo>
                    <a:pt x="94" y="55"/>
                  </a:lnTo>
                  <a:lnTo>
                    <a:pt x="95" y="55"/>
                  </a:lnTo>
                  <a:lnTo>
                    <a:pt x="95" y="55"/>
                  </a:lnTo>
                  <a:lnTo>
                    <a:pt x="96" y="55"/>
                  </a:lnTo>
                  <a:lnTo>
                    <a:pt x="96" y="55"/>
                  </a:lnTo>
                  <a:lnTo>
                    <a:pt x="96" y="55"/>
                  </a:lnTo>
                  <a:lnTo>
                    <a:pt x="96" y="56"/>
                  </a:lnTo>
                  <a:lnTo>
                    <a:pt x="97" y="56"/>
                  </a:lnTo>
                  <a:lnTo>
                    <a:pt x="97" y="56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9" y="57"/>
                  </a:lnTo>
                  <a:lnTo>
                    <a:pt x="99" y="58"/>
                  </a:lnTo>
                  <a:lnTo>
                    <a:pt x="99" y="58"/>
                  </a:lnTo>
                  <a:lnTo>
                    <a:pt x="99" y="58"/>
                  </a:lnTo>
                  <a:lnTo>
                    <a:pt x="100" y="58"/>
                  </a:lnTo>
                  <a:lnTo>
                    <a:pt x="100" y="58"/>
                  </a:lnTo>
                  <a:lnTo>
                    <a:pt x="100" y="58"/>
                  </a:lnTo>
                  <a:lnTo>
                    <a:pt x="101" y="58"/>
                  </a:lnTo>
                  <a:lnTo>
                    <a:pt x="101" y="59"/>
                  </a:lnTo>
                  <a:lnTo>
                    <a:pt x="102" y="59"/>
                  </a:lnTo>
                  <a:lnTo>
                    <a:pt x="102" y="59"/>
                  </a:lnTo>
                  <a:lnTo>
                    <a:pt x="103" y="59"/>
                  </a:lnTo>
                  <a:lnTo>
                    <a:pt x="103" y="58"/>
                  </a:lnTo>
                  <a:lnTo>
                    <a:pt x="103" y="58"/>
                  </a:lnTo>
                  <a:lnTo>
                    <a:pt x="104" y="58"/>
                  </a:lnTo>
                  <a:lnTo>
                    <a:pt x="104" y="58"/>
                  </a:lnTo>
                  <a:lnTo>
                    <a:pt x="105" y="58"/>
                  </a:lnTo>
                  <a:lnTo>
                    <a:pt x="105" y="58"/>
                  </a:lnTo>
                  <a:lnTo>
                    <a:pt x="105" y="58"/>
                  </a:lnTo>
                  <a:lnTo>
                    <a:pt x="106" y="57"/>
                  </a:lnTo>
                  <a:lnTo>
                    <a:pt x="106" y="57"/>
                  </a:lnTo>
                  <a:lnTo>
                    <a:pt x="107" y="58"/>
                  </a:lnTo>
                  <a:lnTo>
                    <a:pt x="107" y="58"/>
                  </a:lnTo>
                  <a:lnTo>
                    <a:pt x="108" y="58"/>
                  </a:lnTo>
                  <a:lnTo>
                    <a:pt x="108" y="59"/>
                  </a:lnTo>
                  <a:lnTo>
                    <a:pt x="109" y="59"/>
                  </a:lnTo>
                  <a:lnTo>
                    <a:pt x="109" y="60"/>
                  </a:lnTo>
                  <a:lnTo>
                    <a:pt x="109" y="60"/>
                  </a:lnTo>
                  <a:lnTo>
                    <a:pt x="109" y="60"/>
                  </a:lnTo>
                  <a:lnTo>
                    <a:pt x="109" y="61"/>
                  </a:lnTo>
                  <a:lnTo>
                    <a:pt x="109" y="61"/>
                  </a:lnTo>
                  <a:lnTo>
                    <a:pt x="110" y="61"/>
                  </a:lnTo>
                  <a:lnTo>
                    <a:pt x="110" y="61"/>
                  </a:lnTo>
                  <a:lnTo>
                    <a:pt x="111" y="62"/>
                  </a:lnTo>
                  <a:lnTo>
                    <a:pt x="111" y="62"/>
                  </a:lnTo>
                  <a:lnTo>
                    <a:pt x="111" y="63"/>
                  </a:lnTo>
                  <a:lnTo>
                    <a:pt x="111" y="63"/>
                  </a:lnTo>
                  <a:lnTo>
                    <a:pt x="112" y="63"/>
                  </a:lnTo>
                  <a:lnTo>
                    <a:pt x="112" y="63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12" y="65"/>
                  </a:lnTo>
                  <a:lnTo>
                    <a:pt x="112" y="65"/>
                  </a:lnTo>
                  <a:lnTo>
                    <a:pt x="112" y="65"/>
                  </a:lnTo>
                  <a:lnTo>
                    <a:pt x="112" y="66"/>
                  </a:lnTo>
                  <a:lnTo>
                    <a:pt x="112" y="66"/>
                  </a:lnTo>
                  <a:lnTo>
                    <a:pt x="112" y="67"/>
                  </a:lnTo>
                  <a:lnTo>
                    <a:pt x="112" y="67"/>
                  </a:lnTo>
                  <a:lnTo>
                    <a:pt x="112" y="67"/>
                  </a:lnTo>
                  <a:lnTo>
                    <a:pt x="112" y="67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9"/>
                  </a:lnTo>
                  <a:lnTo>
                    <a:pt x="112" y="69"/>
                  </a:lnTo>
                  <a:lnTo>
                    <a:pt x="112" y="69"/>
                  </a:lnTo>
                  <a:lnTo>
                    <a:pt x="112" y="70"/>
                  </a:lnTo>
                  <a:lnTo>
                    <a:pt x="112" y="71"/>
                  </a:lnTo>
                  <a:lnTo>
                    <a:pt x="113" y="71"/>
                  </a:lnTo>
                  <a:lnTo>
                    <a:pt x="113" y="71"/>
                  </a:lnTo>
                  <a:lnTo>
                    <a:pt x="113" y="71"/>
                  </a:lnTo>
                  <a:lnTo>
                    <a:pt x="114" y="71"/>
                  </a:lnTo>
                  <a:lnTo>
                    <a:pt x="114" y="71"/>
                  </a:lnTo>
                  <a:lnTo>
                    <a:pt x="115" y="70"/>
                  </a:lnTo>
                  <a:lnTo>
                    <a:pt x="115" y="70"/>
                  </a:lnTo>
                  <a:lnTo>
                    <a:pt x="116" y="70"/>
                  </a:lnTo>
                  <a:lnTo>
                    <a:pt x="116" y="71"/>
                  </a:lnTo>
                  <a:lnTo>
                    <a:pt x="115" y="71"/>
                  </a:lnTo>
                  <a:lnTo>
                    <a:pt x="115" y="71"/>
                  </a:lnTo>
                  <a:lnTo>
                    <a:pt x="115" y="71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71"/>
                  </a:lnTo>
                  <a:lnTo>
                    <a:pt x="117" y="71"/>
                  </a:lnTo>
                  <a:lnTo>
                    <a:pt x="118" y="71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19" y="70"/>
                  </a:lnTo>
                  <a:lnTo>
                    <a:pt x="119" y="69"/>
                  </a:lnTo>
                  <a:lnTo>
                    <a:pt x="119" y="69"/>
                  </a:lnTo>
                  <a:lnTo>
                    <a:pt x="120" y="69"/>
                  </a:lnTo>
                  <a:lnTo>
                    <a:pt x="120" y="69"/>
                  </a:lnTo>
                  <a:lnTo>
                    <a:pt x="121" y="70"/>
                  </a:lnTo>
                  <a:lnTo>
                    <a:pt x="121" y="70"/>
                  </a:lnTo>
                  <a:lnTo>
                    <a:pt x="121" y="71"/>
                  </a:lnTo>
                  <a:lnTo>
                    <a:pt x="121" y="71"/>
                  </a:lnTo>
                  <a:lnTo>
                    <a:pt x="122" y="71"/>
                  </a:lnTo>
                  <a:lnTo>
                    <a:pt x="122" y="72"/>
                  </a:lnTo>
                  <a:lnTo>
                    <a:pt x="122" y="72"/>
                  </a:lnTo>
                  <a:lnTo>
                    <a:pt x="123" y="72"/>
                  </a:lnTo>
                  <a:lnTo>
                    <a:pt x="123" y="73"/>
                  </a:lnTo>
                  <a:lnTo>
                    <a:pt x="123" y="73"/>
                  </a:lnTo>
                  <a:lnTo>
                    <a:pt x="123" y="73"/>
                  </a:lnTo>
                  <a:lnTo>
                    <a:pt x="123" y="74"/>
                  </a:lnTo>
                  <a:lnTo>
                    <a:pt x="123" y="74"/>
                  </a:lnTo>
                  <a:lnTo>
                    <a:pt x="123" y="74"/>
                  </a:lnTo>
                  <a:lnTo>
                    <a:pt x="123" y="75"/>
                  </a:lnTo>
                  <a:lnTo>
                    <a:pt x="124" y="75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7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23" y="78"/>
                  </a:lnTo>
                  <a:lnTo>
                    <a:pt x="123" y="78"/>
                  </a:lnTo>
                  <a:lnTo>
                    <a:pt x="123" y="78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0" y="78"/>
                  </a:lnTo>
                  <a:lnTo>
                    <a:pt x="120" y="79"/>
                  </a:lnTo>
                  <a:lnTo>
                    <a:pt x="120" y="79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8" y="79"/>
                  </a:lnTo>
                  <a:lnTo>
                    <a:pt x="118" y="79"/>
                  </a:lnTo>
                  <a:lnTo>
                    <a:pt x="118" y="79"/>
                  </a:lnTo>
                  <a:lnTo>
                    <a:pt x="118" y="80"/>
                  </a:lnTo>
                  <a:lnTo>
                    <a:pt x="117" y="80"/>
                  </a:lnTo>
                  <a:lnTo>
                    <a:pt x="117" y="79"/>
                  </a:lnTo>
                  <a:lnTo>
                    <a:pt x="116" y="80"/>
                  </a:lnTo>
                  <a:lnTo>
                    <a:pt x="116" y="80"/>
                  </a:lnTo>
                  <a:lnTo>
                    <a:pt x="116" y="80"/>
                  </a:lnTo>
                  <a:lnTo>
                    <a:pt x="115" y="80"/>
                  </a:lnTo>
                  <a:lnTo>
                    <a:pt x="115" y="81"/>
                  </a:lnTo>
                  <a:lnTo>
                    <a:pt x="115" y="81"/>
                  </a:lnTo>
                  <a:lnTo>
                    <a:pt x="114" y="81"/>
                  </a:lnTo>
                  <a:lnTo>
                    <a:pt x="114" y="81"/>
                  </a:lnTo>
                  <a:lnTo>
                    <a:pt x="114" y="81"/>
                  </a:lnTo>
                  <a:lnTo>
                    <a:pt x="113" y="81"/>
                  </a:lnTo>
                  <a:lnTo>
                    <a:pt x="113" y="81"/>
                  </a:lnTo>
                  <a:lnTo>
                    <a:pt x="113" y="81"/>
                  </a:lnTo>
                  <a:lnTo>
                    <a:pt x="112" y="81"/>
                  </a:lnTo>
                  <a:lnTo>
                    <a:pt x="112" y="82"/>
                  </a:lnTo>
                  <a:lnTo>
                    <a:pt x="112" y="82"/>
                  </a:lnTo>
                  <a:lnTo>
                    <a:pt x="111" y="82"/>
                  </a:lnTo>
                  <a:lnTo>
                    <a:pt x="111" y="82"/>
                  </a:lnTo>
                  <a:lnTo>
                    <a:pt x="111" y="82"/>
                  </a:lnTo>
                  <a:lnTo>
                    <a:pt x="110" y="82"/>
                  </a:lnTo>
                  <a:lnTo>
                    <a:pt x="110" y="83"/>
                  </a:lnTo>
                  <a:lnTo>
                    <a:pt x="109" y="83"/>
                  </a:lnTo>
                  <a:lnTo>
                    <a:pt x="109" y="83"/>
                  </a:lnTo>
                  <a:lnTo>
                    <a:pt x="109" y="83"/>
                  </a:lnTo>
                  <a:lnTo>
                    <a:pt x="108" y="83"/>
                  </a:lnTo>
                  <a:lnTo>
                    <a:pt x="108" y="83"/>
                  </a:lnTo>
                  <a:lnTo>
                    <a:pt x="107" y="84"/>
                  </a:lnTo>
                  <a:lnTo>
                    <a:pt x="107" y="84"/>
                  </a:lnTo>
                  <a:lnTo>
                    <a:pt x="107" y="84"/>
                  </a:lnTo>
                  <a:lnTo>
                    <a:pt x="106" y="84"/>
                  </a:lnTo>
                  <a:lnTo>
                    <a:pt x="106" y="85"/>
                  </a:lnTo>
                  <a:lnTo>
                    <a:pt x="106" y="85"/>
                  </a:lnTo>
                  <a:lnTo>
                    <a:pt x="105" y="85"/>
                  </a:lnTo>
                  <a:lnTo>
                    <a:pt x="105" y="85"/>
                  </a:lnTo>
                  <a:lnTo>
                    <a:pt x="105" y="85"/>
                  </a:lnTo>
                  <a:lnTo>
                    <a:pt x="105" y="86"/>
                  </a:lnTo>
                  <a:lnTo>
                    <a:pt x="105" y="86"/>
                  </a:lnTo>
                  <a:lnTo>
                    <a:pt x="104" y="86"/>
                  </a:lnTo>
                  <a:lnTo>
                    <a:pt x="104" y="86"/>
                  </a:lnTo>
                  <a:lnTo>
                    <a:pt x="104" y="87"/>
                  </a:lnTo>
                  <a:lnTo>
                    <a:pt x="103" y="87"/>
                  </a:lnTo>
                  <a:lnTo>
                    <a:pt x="103" y="87"/>
                  </a:lnTo>
                  <a:lnTo>
                    <a:pt x="102" y="87"/>
                  </a:lnTo>
                  <a:lnTo>
                    <a:pt x="102" y="87"/>
                  </a:lnTo>
                  <a:lnTo>
                    <a:pt x="102" y="87"/>
                  </a:lnTo>
                  <a:lnTo>
                    <a:pt x="101" y="87"/>
                  </a:lnTo>
                  <a:lnTo>
                    <a:pt x="101" y="8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100" y="89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99" y="89"/>
                  </a:lnTo>
                  <a:lnTo>
                    <a:pt x="98" y="89"/>
                  </a:lnTo>
                  <a:lnTo>
                    <a:pt x="98" y="89"/>
                  </a:lnTo>
                  <a:lnTo>
                    <a:pt x="98" y="89"/>
                  </a:lnTo>
                  <a:lnTo>
                    <a:pt x="97" y="90"/>
                  </a:lnTo>
                  <a:lnTo>
                    <a:pt x="97" y="90"/>
                  </a:lnTo>
                  <a:lnTo>
                    <a:pt x="97" y="90"/>
                  </a:lnTo>
                  <a:lnTo>
                    <a:pt x="96" y="90"/>
                  </a:lnTo>
                  <a:lnTo>
                    <a:pt x="96" y="91"/>
                  </a:lnTo>
                  <a:lnTo>
                    <a:pt x="96" y="91"/>
                  </a:lnTo>
                  <a:lnTo>
                    <a:pt x="95" y="91"/>
                  </a:lnTo>
                  <a:lnTo>
                    <a:pt x="95" y="91"/>
                  </a:lnTo>
                  <a:lnTo>
                    <a:pt x="95" y="92"/>
                  </a:lnTo>
                  <a:lnTo>
                    <a:pt x="94" y="92"/>
                  </a:lnTo>
                  <a:lnTo>
                    <a:pt x="94" y="92"/>
                  </a:lnTo>
                  <a:lnTo>
                    <a:pt x="94" y="92"/>
                  </a:lnTo>
                  <a:lnTo>
                    <a:pt x="94" y="92"/>
                  </a:lnTo>
                  <a:lnTo>
                    <a:pt x="93" y="92"/>
                  </a:lnTo>
                  <a:lnTo>
                    <a:pt x="93" y="93"/>
                  </a:lnTo>
                  <a:lnTo>
                    <a:pt x="93" y="93"/>
                  </a:lnTo>
                  <a:lnTo>
                    <a:pt x="93" y="93"/>
                  </a:lnTo>
                  <a:lnTo>
                    <a:pt x="92" y="93"/>
                  </a:lnTo>
                  <a:lnTo>
                    <a:pt x="92" y="94"/>
                  </a:lnTo>
                  <a:lnTo>
                    <a:pt x="91" y="94"/>
                  </a:lnTo>
                  <a:lnTo>
                    <a:pt x="91" y="94"/>
                  </a:lnTo>
                  <a:lnTo>
                    <a:pt x="91" y="94"/>
                  </a:lnTo>
                  <a:lnTo>
                    <a:pt x="91" y="95"/>
                  </a:lnTo>
                  <a:lnTo>
                    <a:pt x="91" y="95"/>
                  </a:lnTo>
                  <a:lnTo>
                    <a:pt x="90" y="95"/>
                  </a:lnTo>
                  <a:lnTo>
                    <a:pt x="90" y="96"/>
                  </a:lnTo>
                  <a:lnTo>
                    <a:pt x="90" y="96"/>
                  </a:lnTo>
                  <a:lnTo>
                    <a:pt x="89" y="96"/>
                  </a:lnTo>
                  <a:lnTo>
                    <a:pt x="89" y="96"/>
                  </a:lnTo>
                  <a:lnTo>
                    <a:pt x="89" y="97"/>
                  </a:lnTo>
                  <a:lnTo>
                    <a:pt x="88" y="97"/>
                  </a:lnTo>
                  <a:lnTo>
                    <a:pt x="88" y="98"/>
                  </a:lnTo>
                  <a:lnTo>
                    <a:pt x="87" y="98"/>
                  </a:lnTo>
                  <a:lnTo>
                    <a:pt x="87" y="98"/>
                  </a:lnTo>
                  <a:lnTo>
                    <a:pt x="87" y="99"/>
                  </a:lnTo>
                  <a:lnTo>
                    <a:pt x="86" y="99"/>
                  </a:lnTo>
                  <a:lnTo>
                    <a:pt x="86" y="100"/>
                  </a:lnTo>
                  <a:lnTo>
                    <a:pt x="86" y="100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5" y="101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4" y="102"/>
                  </a:lnTo>
                  <a:lnTo>
                    <a:pt x="84" y="102"/>
                  </a:lnTo>
                  <a:lnTo>
                    <a:pt x="84" y="103"/>
                  </a:lnTo>
                  <a:lnTo>
                    <a:pt x="83" y="103"/>
                  </a:lnTo>
                  <a:lnTo>
                    <a:pt x="83" y="103"/>
                  </a:lnTo>
                  <a:lnTo>
                    <a:pt x="83" y="103"/>
                  </a:lnTo>
                  <a:lnTo>
                    <a:pt x="83" y="103"/>
                  </a:lnTo>
                  <a:lnTo>
                    <a:pt x="82" y="104"/>
                  </a:lnTo>
                  <a:lnTo>
                    <a:pt x="82" y="104"/>
                  </a:lnTo>
                  <a:lnTo>
                    <a:pt x="82" y="104"/>
                  </a:lnTo>
                  <a:lnTo>
                    <a:pt x="82" y="105"/>
                  </a:lnTo>
                  <a:lnTo>
                    <a:pt x="82" y="105"/>
                  </a:lnTo>
                  <a:lnTo>
                    <a:pt x="82" y="105"/>
                  </a:lnTo>
                  <a:lnTo>
                    <a:pt x="81" y="105"/>
                  </a:lnTo>
                  <a:lnTo>
                    <a:pt x="81" y="105"/>
                  </a:lnTo>
                  <a:lnTo>
                    <a:pt x="81" y="106"/>
                  </a:lnTo>
                  <a:lnTo>
                    <a:pt x="81" y="106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9"/>
                  </a:lnTo>
                  <a:lnTo>
                    <a:pt x="78" y="109"/>
                  </a:lnTo>
                  <a:lnTo>
                    <a:pt x="78" y="109"/>
                  </a:lnTo>
                  <a:lnTo>
                    <a:pt x="78" y="110"/>
                  </a:lnTo>
                  <a:lnTo>
                    <a:pt x="78" y="11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64" name="Freeform 277"/>
            <p:cNvSpPr>
              <a:spLocks/>
            </p:cNvSpPr>
            <p:nvPr>
              <p:custDataLst>
                <p:tags r:id="rId419"/>
              </p:custDataLst>
            </p:nvPr>
          </p:nvSpPr>
          <p:spPr bwMode="auto">
            <a:xfrm>
              <a:off x="7783286" y="2558687"/>
              <a:ext cx="46946" cy="164307"/>
            </a:xfrm>
            <a:custGeom>
              <a:avLst/>
              <a:gdLst/>
              <a:ahLst/>
              <a:cxnLst>
                <a:cxn ang="0">
                  <a:pos x="8" y="83"/>
                </a:cxn>
                <a:cxn ang="0">
                  <a:pos x="10" y="82"/>
                </a:cxn>
                <a:cxn ang="0">
                  <a:pos x="13" y="82"/>
                </a:cxn>
                <a:cxn ang="0">
                  <a:pos x="14" y="81"/>
                </a:cxn>
                <a:cxn ang="0">
                  <a:pos x="16" y="80"/>
                </a:cxn>
                <a:cxn ang="0">
                  <a:pos x="18" y="79"/>
                </a:cxn>
                <a:cxn ang="0">
                  <a:pos x="18" y="77"/>
                </a:cxn>
                <a:cxn ang="0">
                  <a:pos x="17" y="74"/>
                </a:cxn>
                <a:cxn ang="0">
                  <a:pos x="17" y="71"/>
                </a:cxn>
                <a:cxn ang="0">
                  <a:pos x="16" y="70"/>
                </a:cxn>
                <a:cxn ang="0">
                  <a:pos x="17" y="69"/>
                </a:cxn>
                <a:cxn ang="0">
                  <a:pos x="17" y="67"/>
                </a:cxn>
                <a:cxn ang="0">
                  <a:pos x="18" y="65"/>
                </a:cxn>
                <a:cxn ang="0">
                  <a:pos x="17" y="63"/>
                </a:cxn>
                <a:cxn ang="0">
                  <a:pos x="16" y="61"/>
                </a:cxn>
                <a:cxn ang="0">
                  <a:pos x="15" y="60"/>
                </a:cxn>
                <a:cxn ang="0">
                  <a:pos x="15" y="58"/>
                </a:cxn>
                <a:cxn ang="0">
                  <a:pos x="16" y="57"/>
                </a:cxn>
                <a:cxn ang="0">
                  <a:pos x="16" y="55"/>
                </a:cxn>
                <a:cxn ang="0">
                  <a:pos x="17" y="55"/>
                </a:cxn>
                <a:cxn ang="0">
                  <a:pos x="19" y="54"/>
                </a:cxn>
                <a:cxn ang="0">
                  <a:pos x="20" y="53"/>
                </a:cxn>
                <a:cxn ang="0">
                  <a:pos x="21" y="53"/>
                </a:cxn>
                <a:cxn ang="0">
                  <a:pos x="23" y="52"/>
                </a:cxn>
                <a:cxn ang="0">
                  <a:pos x="24" y="51"/>
                </a:cxn>
                <a:cxn ang="0">
                  <a:pos x="23" y="49"/>
                </a:cxn>
                <a:cxn ang="0">
                  <a:pos x="23" y="47"/>
                </a:cxn>
                <a:cxn ang="0">
                  <a:pos x="22" y="44"/>
                </a:cxn>
                <a:cxn ang="0">
                  <a:pos x="22" y="41"/>
                </a:cxn>
                <a:cxn ang="0">
                  <a:pos x="21" y="39"/>
                </a:cxn>
                <a:cxn ang="0">
                  <a:pos x="20" y="36"/>
                </a:cxn>
                <a:cxn ang="0">
                  <a:pos x="19" y="35"/>
                </a:cxn>
                <a:cxn ang="0">
                  <a:pos x="18" y="33"/>
                </a:cxn>
                <a:cxn ang="0">
                  <a:pos x="17" y="31"/>
                </a:cxn>
                <a:cxn ang="0">
                  <a:pos x="17" y="28"/>
                </a:cxn>
                <a:cxn ang="0">
                  <a:pos x="17" y="26"/>
                </a:cxn>
                <a:cxn ang="0">
                  <a:pos x="16" y="26"/>
                </a:cxn>
                <a:cxn ang="0">
                  <a:pos x="14" y="25"/>
                </a:cxn>
                <a:cxn ang="0">
                  <a:pos x="13" y="24"/>
                </a:cxn>
                <a:cxn ang="0">
                  <a:pos x="10" y="24"/>
                </a:cxn>
                <a:cxn ang="0">
                  <a:pos x="8" y="23"/>
                </a:cxn>
                <a:cxn ang="0">
                  <a:pos x="6" y="23"/>
                </a:cxn>
                <a:cxn ang="0">
                  <a:pos x="6" y="22"/>
                </a:cxn>
                <a:cxn ang="0">
                  <a:pos x="5" y="20"/>
                </a:cxn>
                <a:cxn ang="0">
                  <a:pos x="4" y="18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6" y="13"/>
                </a:cxn>
                <a:cxn ang="0">
                  <a:pos x="6" y="12"/>
                </a:cxn>
                <a:cxn ang="0">
                  <a:pos x="5" y="11"/>
                </a:cxn>
                <a:cxn ang="0">
                  <a:pos x="4" y="11"/>
                </a:cxn>
                <a:cxn ang="0">
                  <a:pos x="3" y="9"/>
                </a:cxn>
                <a:cxn ang="0">
                  <a:pos x="1" y="8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24" h="84">
                  <a:moveTo>
                    <a:pt x="6" y="84"/>
                  </a:moveTo>
                  <a:lnTo>
                    <a:pt x="7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3"/>
                  </a:lnTo>
                  <a:lnTo>
                    <a:pt x="9" y="83"/>
                  </a:lnTo>
                  <a:lnTo>
                    <a:pt x="9" y="83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0" y="82"/>
                  </a:lnTo>
                  <a:lnTo>
                    <a:pt x="11" y="82"/>
                  </a:lnTo>
                  <a:lnTo>
                    <a:pt x="11" y="82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3" y="82"/>
                  </a:lnTo>
                  <a:lnTo>
                    <a:pt x="13" y="82"/>
                  </a:lnTo>
                  <a:lnTo>
                    <a:pt x="13" y="82"/>
                  </a:lnTo>
                  <a:lnTo>
                    <a:pt x="13" y="82"/>
                  </a:lnTo>
                  <a:lnTo>
                    <a:pt x="14" y="81"/>
                  </a:lnTo>
                  <a:lnTo>
                    <a:pt x="14" y="81"/>
                  </a:lnTo>
                  <a:lnTo>
                    <a:pt x="15" y="81"/>
                  </a:lnTo>
                  <a:lnTo>
                    <a:pt x="15" y="81"/>
                  </a:lnTo>
                  <a:lnTo>
                    <a:pt x="15" y="81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8" y="80"/>
                  </a:lnTo>
                  <a:lnTo>
                    <a:pt x="18" y="79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18" y="77"/>
                  </a:lnTo>
                  <a:lnTo>
                    <a:pt x="17" y="76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17" y="74"/>
                  </a:lnTo>
                  <a:lnTo>
                    <a:pt x="17" y="73"/>
                  </a:lnTo>
                  <a:lnTo>
                    <a:pt x="17" y="73"/>
                  </a:lnTo>
                  <a:lnTo>
                    <a:pt x="17" y="72"/>
                  </a:lnTo>
                  <a:lnTo>
                    <a:pt x="17" y="71"/>
                  </a:lnTo>
                  <a:lnTo>
                    <a:pt x="17" y="71"/>
                  </a:lnTo>
                  <a:lnTo>
                    <a:pt x="17" y="71"/>
                  </a:lnTo>
                  <a:lnTo>
                    <a:pt x="17" y="71"/>
                  </a:lnTo>
                  <a:lnTo>
                    <a:pt x="17" y="71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7" y="69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7" y="66"/>
                  </a:lnTo>
                  <a:lnTo>
                    <a:pt x="18" y="66"/>
                  </a:lnTo>
                  <a:lnTo>
                    <a:pt x="17" y="66"/>
                  </a:lnTo>
                  <a:lnTo>
                    <a:pt x="18" y="66"/>
                  </a:lnTo>
                  <a:lnTo>
                    <a:pt x="18" y="65"/>
                  </a:lnTo>
                  <a:lnTo>
                    <a:pt x="17" y="65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6" y="61"/>
                  </a:lnTo>
                  <a:lnTo>
                    <a:pt x="16" y="61"/>
                  </a:lnTo>
                  <a:lnTo>
                    <a:pt x="15" y="61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3"/>
                  </a:lnTo>
                  <a:lnTo>
                    <a:pt x="20" y="53"/>
                  </a:lnTo>
                  <a:lnTo>
                    <a:pt x="20" y="53"/>
                  </a:lnTo>
                  <a:lnTo>
                    <a:pt x="20" y="53"/>
                  </a:lnTo>
                  <a:lnTo>
                    <a:pt x="20" y="53"/>
                  </a:lnTo>
                  <a:lnTo>
                    <a:pt x="20" y="53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22" y="52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4" y="52"/>
                  </a:lnTo>
                  <a:lnTo>
                    <a:pt x="24" y="51"/>
                  </a:lnTo>
                  <a:lnTo>
                    <a:pt x="24" y="51"/>
                  </a:lnTo>
                  <a:lnTo>
                    <a:pt x="24" y="51"/>
                  </a:lnTo>
                  <a:lnTo>
                    <a:pt x="24" y="51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6"/>
                  </a:lnTo>
                  <a:lnTo>
                    <a:pt x="23" y="45"/>
                  </a:lnTo>
                  <a:lnTo>
                    <a:pt x="22" y="45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1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7"/>
                  </a:lnTo>
                  <a:lnTo>
                    <a:pt x="21" y="36"/>
                  </a:lnTo>
                  <a:lnTo>
                    <a:pt x="20" y="36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19" y="35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9" y="33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65" name="Freeform 278"/>
            <p:cNvSpPr>
              <a:spLocks/>
            </p:cNvSpPr>
            <p:nvPr>
              <p:custDataLst>
                <p:tags r:id="rId420"/>
              </p:custDataLst>
            </p:nvPr>
          </p:nvSpPr>
          <p:spPr bwMode="auto">
            <a:xfrm>
              <a:off x="4964632" y="698495"/>
              <a:ext cx="195603" cy="107583"/>
            </a:xfrm>
            <a:custGeom>
              <a:avLst/>
              <a:gdLst/>
              <a:ahLst/>
              <a:cxnLst>
                <a:cxn ang="0">
                  <a:pos x="2" y="49"/>
                </a:cxn>
                <a:cxn ang="0">
                  <a:pos x="5" y="48"/>
                </a:cxn>
                <a:cxn ang="0">
                  <a:pos x="9" y="47"/>
                </a:cxn>
                <a:cxn ang="0">
                  <a:pos x="12" y="50"/>
                </a:cxn>
                <a:cxn ang="0">
                  <a:pos x="15" y="50"/>
                </a:cxn>
                <a:cxn ang="0">
                  <a:pos x="18" y="51"/>
                </a:cxn>
                <a:cxn ang="0">
                  <a:pos x="19" y="52"/>
                </a:cxn>
                <a:cxn ang="0">
                  <a:pos x="21" y="50"/>
                </a:cxn>
                <a:cxn ang="0">
                  <a:pos x="24" y="48"/>
                </a:cxn>
                <a:cxn ang="0">
                  <a:pos x="27" y="48"/>
                </a:cxn>
                <a:cxn ang="0">
                  <a:pos x="29" y="47"/>
                </a:cxn>
                <a:cxn ang="0">
                  <a:pos x="32" y="46"/>
                </a:cxn>
                <a:cxn ang="0">
                  <a:pos x="35" y="49"/>
                </a:cxn>
                <a:cxn ang="0">
                  <a:pos x="38" y="48"/>
                </a:cxn>
                <a:cxn ang="0">
                  <a:pos x="41" y="46"/>
                </a:cxn>
                <a:cxn ang="0">
                  <a:pos x="44" y="45"/>
                </a:cxn>
                <a:cxn ang="0">
                  <a:pos x="46" y="46"/>
                </a:cxn>
                <a:cxn ang="0">
                  <a:pos x="49" y="47"/>
                </a:cxn>
                <a:cxn ang="0">
                  <a:pos x="52" y="46"/>
                </a:cxn>
                <a:cxn ang="0">
                  <a:pos x="55" y="48"/>
                </a:cxn>
                <a:cxn ang="0">
                  <a:pos x="58" y="50"/>
                </a:cxn>
                <a:cxn ang="0">
                  <a:pos x="61" y="50"/>
                </a:cxn>
                <a:cxn ang="0">
                  <a:pos x="64" y="50"/>
                </a:cxn>
                <a:cxn ang="0">
                  <a:pos x="67" y="50"/>
                </a:cxn>
                <a:cxn ang="0">
                  <a:pos x="71" y="53"/>
                </a:cxn>
                <a:cxn ang="0">
                  <a:pos x="74" y="53"/>
                </a:cxn>
                <a:cxn ang="0">
                  <a:pos x="77" y="54"/>
                </a:cxn>
                <a:cxn ang="0">
                  <a:pos x="80" y="54"/>
                </a:cxn>
                <a:cxn ang="0">
                  <a:pos x="84" y="52"/>
                </a:cxn>
                <a:cxn ang="0">
                  <a:pos x="86" y="49"/>
                </a:cxn>
                <a:cxn ang="0">
                  <a:pos x="84" y="46"/>
                </a:cxn>
                <a:cxn ang="0">
                  <a:pos x="84" y="42"/>
                </a:cxn>
                <a:cxn ang="0">
                  <a:pos x="86" y="42"/>
                </a:cxn>
                <a:cxn ang="0">
                  <a:pos x="86" y="38"/>
                </a:cxn>
                <a:cxn ang="0">
                  <a:pos x="84" y="35"/>
                </a:cxn>
                <a:cxn ang="0">
                  <a:pos x="81" y="35"/>
                </a:cxn>
                <a:cxn ang="0">
                  <a:pos x="80" y="31"/>
                </a:cxn>
                <a:cxn ang="0">
                  <a:pos x="79" y="29"/>
                </a:cxn>
                <a:cxn ang="0">
                  <a:pos x="75" y="28"/>
                </a:cxn>
                <a:cxn ang="0">
                  <a:pos x="76" y="25"/>
                </a:cxn>
                <a:cxn ang="0">
                  <a:pos x="73" y="23"/>
                </a:cxn>
                <a:cxn ang="0">
                  <a:pos x="70" y="22"/>
                </a:cxn>
                <a:cxn ang="0">
                  <a:pos x="69" y="20"/>
                </a:cxn>
                <a:cxn ang="0">
                  <a:pos x="71" y="16"/>
                </a:cxn>
                <a:cxn ang="0">
                  <a:pos x="72" y="13"/>
                </a:cxn>
                <a:cxn ang="0">
                  <a:pos x="74" y="14"/>
                </a:cxn>
                <a:cxn ang="0">
                  <a:pos x="77" y="15"/>
                </a:cxn>
                <a:cxn ang="0">
                  <a:pos x="76" y="12"/>
                </a:cxn>
                <a:cxn ang="0">
                  <a:pos x="78" y="9"/>
                </a:cxn>
                <a:cxn ang="0">
                  <a:pos x="79" y="7"/>
                </a:cxn>
                <a:cxn ang="0">
                  <a:pos x="78" y="6"/>
                </a:cxn>
                <a:cxn ang="0">
                  <a:pos x="80" y="2"/>
                </a:cxn>
                <a:cxn ang="0">
                  <a:pos x="81" y="0"/>
                </a:cxn>
                <a:cxn ang="0">
                  <a:pos x="84" y="1"/>
                </a:cxn>
                <a:cxn ang="0">
                  <a:pos x="87" y="2"/>
                </a:cxn>
                <a:cxn ang="0">
                  <a:pos x="89" y="4"/>
                </a:cxn>
                <a:cxn ang="0">
                  <a:pos x="92" y="6"/>
                </a:cxn>
                <a:cxn ang="0">
                  <a:pos x="96" y="6"/>
                </a:cxn>
                <a:cxn ang="0">
                  <a:pos x="97" y="9"/>
                </a:cxn>
              </a:cxnLst>
              <a:rect l="0" t="0" r="r" b="b"/>
              <a:pathLst>
                <a:path w="100" h="55">
                  <a:moveTo>
                    <a:pt x="0" y="46"/>
                  </a:moveTo>
                  <a:lnTo>
                    <a:pt x="1" y="46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5" y="49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48"/>
                  </a:lnTo>
                  <a:lnTo>
                    <a:pt x="6" y="47"/>
                  </a:lnTo>
                  <a:lnTo>
                    <a:pt x="6" y="48"/>
                  </a:lnTo>
                  <a:lnTo>
                    <a:pt x="7" y="48"/>
                  </a:lnTo>
                  <a:lnTo>
                    <a:pt x="7" y="48"/>
                  </a:lnTo>
                  <a:lnTo>
                    <a:pt x="7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10" y="48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4" y="50"/>
                  </a:lnTo>
                  <a:lnTo>
                    <a:pt x="13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8" y="52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49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5" y="47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30" y="47"/>
                  </a:lnTo>
                  <a:lnTo>
                    <a:pt x="30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49"/>
                  </a:lnTo>
                  <a:lnTo>
                    <a:pt x="34" y="4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40" y="47"/>
                  </a:lnTo>
                  <a:lnTo>
                    <a:pt x="40" y="47"/>
                  </a:lnTo>
                  <a:lnTo>
                    <a:pt x="40" y="46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1" y="45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5" y="45"/>
                  </a:lnTo>
                  <a:lnTo>
                    <a:pt x="45" y="46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6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7" y="46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50" y="47"/>
                  </a:lnTo>
                  <a:lnTo>
                    <a:pt x="50" y="47"/>
                  </a:lnTo>
                  <a:lnTo>
                    <a:pt x="50" y="47"/>
                  </a:lnTo>
                  <a:lnTo>
                    <a:pt x="50" y="46"/>
                  </a:lnTo>
                  <a:lnTo>
                    <a:pt x="51" y="46"/>
                  </a:lnTo>
                  <a:lnTo>
                    <a:pt x="51" y="46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3" y="46"/>
                  </a:lnTo>
                  <a:lnTo>
                    <a:pt x="53" y="46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4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6" y="49"/>
                  </a:lnTo>
                  <a:lnTo>
                    <a:pt x="56" y="49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7" y="49"/>
                  </a:lnTo>
                  <a:lnTo>
                    <a:pt x="58" y="49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9" y="50"/>
                  </a:lnTo>
                  <a:lnTo>
                    <a:pt x="59" y="51"/>
                  </a:lnTo>
                  <a:lnTo>
                    <a:pt x="59" y="51"/>
                  </a:lnTo>
                  <a:lnTo>
                    <a:pt x="59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0"/>
                  </a:lnTo>
                  <a:lnTo>
                    <a:pt x="61" y="50"/>
                  </a:lnTo>
                  <a:lnTo>
                    <a:pt x="61" y="50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62" y="49"/>
                  </a:lnTo>
                  <a:lnTo>
                    <a:pt x="62" y="49"/>
                  </a:lnTo>
                  <a:lnTo>
                    <a:pt x="63" y="50"/>
                  </a:lnTo>
                  <a:lnTo>
                    <a:pt x="63" y="50"/>
                  </a:lnTo>
                  <a:lnTo>
                    <a:pt x="63" y="50"/>
                  </a:lnTo>
                  <a:lnTo>
                    <a:pt x="64" y="50"/>
                  </a:lnTo>
                  <a:lnTo>
                    <a:pt x="64" y="50"/>
                  </a:lnTo>
                  <a:lnTo>
                    <a:pt x="65" y="50"/>
                  </a:lnTo>
                  <a:lnTo>
                    <a:pt x="65" y="50"/>
                  </a:lnTo>
                  <a:lnTo>
                    <a:pt x="65" y="49"/>
                  </a:lnTo>
                  <a:lnTo>
                    <a:pt x="66" y="49"/>
                  </a:lnTo>
                  <a:lnTo>
                    <a:pt x="66" y="50"/>
                  </a:lnTo>
                  <a:lnTo>
                    <a:pt x="66" y="50"/>
                  </a:lnTo>
                  <a:lnTo>
                    <a:pt x="66" y="50"/>
                  </a:lnTo>
                  <a:lnTo>
                    <a:pt x="67" y="50"/>
                  </a:lnTo>
                  <a:lnTo>
                    <a:pt x="67" y="50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9" y="53"/>
                  </a:lnTo>
                  <a:lnTo>
                    <a:pt x="69" y="53"/>
                  </a:lnTo>
                  <a:lnTo>
                    <a:pt x="70" y="53"/>
                  </a:lnTo>
                  <a:lnTo>
                    <a:pt x="70" y="53"/>
                  </a:lnTo>
                  <a:lnTo>
                    <a:pt x="70" y="53"/>
                  </a:lnTo>
                  <a:lnTo>
                    <a:pt x="71" y="53"/>
                  </a:lnTo>
                  <a:lnTo>
                    <a:pt x="71" y="53"/>
                  </a:lnTo>
                  <a:lnTo>
                    <a:pt x="71" y="53"/>
                  </a:lnTo>
                  <a:lnTo>
                    <a:pt x="72" y="53"/>
                  </a:lnTo>
                  <a:lnTo>
                    <a:pt x="72" y="53"/>
                  </a:lnTo>
                  <a:lnTo>
                    <a:pt x="72" y="53"/>
                  </a:lnTo>
                  <a:lnTo>
                    <a:pt x="73" y="53"/>
                  </a:lnTo>
                  <a:lnTo>
                    <a:pt x="73" y="53"/>
                  </a:lnTo>
                  <a:lnTo>
                    <a:pt x="73" y="53"/>
                  </a:lnTo>
                  <a:lnTo>
                    <a:pt x="73" y="53"/>
                  </a:lnTo>
                  <a:lnTo>
                    <a:pt x="74" y="53"/>
                  </a:lnTo>
                  <a:lnTo>
                    <a:pt x="74" y="53"/>
                  </a:lnTo>
                  <a:lnTo>
                    <a:pt x="75" y="53"/>
                  </a:lnTo>
                  <a:lnTo>
                    <a:pt x="75" y="53"/>
                  </a:lnTo>
                  <a:lnTo>
                    <a:pt x="75" y="53"/>
                  </a:lnTo>
                  <a:lnTo>
                    <a:pt x="75" y="53"/>
                  </a:lnTo>
                  <a:lnTo>
                    <a:pt x="75" y="53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6" y="54"/>
                  </a:lnTo>
                  <a:lnTo>
                    <a:pt x="77" y="54"/>
                  </a:lnTo>
                  <a:lnTo>
                    <a:pt x="77" y="54"/>
                  </a:lnTo>
                  <a:lnTo>
                    <a:pt x="77" y="54"/>
                  </a:lnTo>
                  <a:lnTo>
                    <a:pt x="78" y="54"/>
                  </a:lnTo>
                  <a:lnTo>
                    <a:pt x="78" y="55"/>
                  </a:lnTo>
                  <a:lnTo>
                    <a:pt x="79" y="55"/>
                  </a:lnTo>
                  <a:lnTo>
                    <a:pt x="79" y="54"/>
                  </a:lnTo>
                  <a:lnTo>
                    <a:pt x="79" y="54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1" y="54"/>
                  </a:lnTo>
                  <a:lnTo>
                    <a:pt x="81" y="53"/>
                  </a:lnTo>
                  <a:lnTo>
                    <a:pt x="81" y="53"/>
                  </a:lnTo>
                  <a:lnTo>
                    <a:pt x="82" y="53"/>
                  </a:lnTo>
                  <a:lnTo>
                    <a:pt x="82" y="53"/>
                  </a:lnTo>
                  <a:lnTo>
                    <a:pt x="82" y="53"/>
                  </a:lnTo>
                  <a:lnTo>
                    <a:pt x="83" y="53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4" y="52"/>
                  </a:lnTo>
                  <a:lnTo>
                    <a:pt x="84" y="51"/>
                  </a:lnTo>
                  <a:lnTo>
                    <a:pt x="84" y="51"/>
                  </a:lnTo>
                  <a:lnTo>
                    <a:pt x="84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85" y="48"/>
                  </a:lnTo>
                  <a:lnTo>
                    <a:pt x="85" y="48"/>
                  </a:lnTo>
                  <a:lnTo>
                    <a:pt x="85" y="48"/>
                  </a:lnTo>
                  <a:lnTo>
                    <a:pt x="84" y="48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5"/>
                  </a:lnTo>
                  <a:lnTo>
                    <a:pt x="84" y="45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6" y="42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86" y="40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6" y="39"/>
                  </a:lnTo>
                  <a:lnTo>
                    <a:pt x="86" y="38"/>
                  </a:lnTo>
                  <a:lnTo>
                    <a:pt x="86" y="38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4" y="37"/>
                  </a:lnTo>
                  <a:lnTo>
                    <a:pt x="84" y="37"/>
                  </a:lnTo>
                  <a:lnTo>
                    <a:pt x="84" y="37"/>
                  </a:lnTo>
                  <a:lnTo>
                    <a:pt x="84" y="37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35"/>
                  </a:lnTo>
                  <a:lnTo>
                    <a:pt x="84" y="35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3" y="35"/>
                  </a:lnTo>
                  <a:lnTo>
                    <a:pt x="82" y="35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82" y="35"/>
                  </a:lnTo>
                  <a:lnTo>
                    <a:pt x="82" y="35"/>
                  </a:lnTo>
                  <a:lnTo>
                    <a:pt x="81" y="35"/>
                  </a:lnTo>
                  <a:lnTo>
                    <a:pt x="81" y="34"/>
                  </a:lnTo>
                  <a:lnTo>
                    <a:pt x="81" y="34"/>
                  </a:lnTo>
                  <a:lnTo>
                    <a:pt x="81" y="34"/>
                  </a:lnTo>
                  <a:lnTo>
                    <a:pt x="81" y="33"/>
                  </a:lnTo>
                  <a:lnTo>
                    <a:pt x="81" y="33"/>
                  </a:lnTo>
                  <a:lnTo>
                    <a:pt x="81" y="33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6" y="29"/>
                  </a:lnTo>
                  <a:lnTo>
                    <a:pt x="76" y="28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5" y="27"/>
                  </a:lnTo>
                  <a:lnTo>
                    <a:pt x="75" y="27"/>
                  </a:lnTo>
                  <a:lnTo>
                    <a:pt x="75" y="27"/>
                  </a:lnTo>
                  <a:lnTo>
                    <a:pt x="74" y="27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5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73" y="23"/>
                  </a:lnTo>
                  <a:lnTo>
                    <a:pt x="73" y="23"/>
                  </a:lnTo>
                  <a:lnTo>
                    <a:pt x="73" y="23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2" y="22"/>
                  </a:lnTo>
                  <a:lnTo>
                    <a:pt x="71" y="22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69" y="22"/>
                  </a:lnTo>
                  <a:lnTo>
                    <a:pt x="69" y="22"/>
                  </a:lnTo>
                  <a:lnTo>
                    <a:pt x="69" y="21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68" y="21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0" y="17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1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2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4" y="15"/>
                  </a:lnTo>
                  <a:lnTo>
                    <a:pt x="74" y="15"/>
                  </a:lnTo>
                  <a:lnTo>
                    <a:pt x="75" y="15"/>
                  </a:lnTo>
                  <a:lnTo>
                    <a:pt x="75" y="15"/>
                  </a:lnTo>
                  <a:lnTo>
                    <a:pt x="75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76" y="14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7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0" y="3"/>
                  </a:lnTo>
                  <a:lnTo>
                    <a:pt x="80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7"/>
                  </a:lnTo>
                  <a:lnTo>
                    <a:pt x="96" y="7"/>
                  </a:lnTo>
                  <a:lnTo>
                    <a:pt x="96" y="8"/>
                  </a:lnTo>
                  <a:lnTo>
                    <a:pt x="97" y="8"/>
                  </a:lnTo>
                  <a:lnTo>
                    <a:pt x="97" y="8"/>
                  </a:lnTo>
                  <a:lnTo>
                    <a:pt x="97" y="8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8" y="9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9" y="10"/>
                  </a:lnTo>
                  <a:lnTo>
                    <a:pt x="99" y="10"/>
                  </a:lnTo>
                  <a:lnTo>
                    <a:pt x="100" y="10"/>
                  </a:lnTo>
                  <a:lnTo>
                    <a:pt x="100" y="1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66" name="Freeform 279"/>
            <p:cNvSpPr>
              <a:spLocks/>
            </p:cNvSpPr>
            <p:nvPr>
              <p:custDataLst>
                <p:tags r:id="rId421"/>
              </p:custDataLst>
            </p:nvPr>
          </p:nvSpPr>
          <p:spPr bwMode="auto">
            <a:xfrm>
              <a:off x="4745557" y="774779"/>
              <a:ext cx="219076" cy="117362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3" y="55"/>
                </a:cxn>
                <a:cxn ang="0">
                  <a:pos x="4" y="51"/>
                </a:cxn>
                <a:cxn ang="0">
                  <a:pos x="2" y="50"/>
                </a:cxn>
                <a:cxn ang="0">
                  <a:pos x="1" y="47"/>
                </a:cxn>
                <a:cxn ang="0">
                  <a:pos x="1" y="44"/>
                </a:cxn>
                <a:cxn ang="0">
                  <a:pos x="4" y="45"/>
                </a:cxn>
                <a:cxn ang="0">
                  <a:pos x="8" y="44"/>
                </a:cxn>
                <a:cxn ang="0">
                  <a:pos x="10" y="42"/>
                </a:cxn>
                <a:cxn ang="0">
                  <a:pos x="9" y="40"/>
                </a:cxn>
                <a:cxn ang="0">
                  <a:pos x="10" y="38"/>
                </a:cxn>
                <a:cxn ang="0">
                  <a:pos x="12" y="36"/>
                </a:cxn>
                <a:cxn ang="0">
                  <a:pos x="14" y="34"/>
                </a:cxn>
                <a:cxn ang="0">
                  <a:pos x="16" y="36"/>
                </a:cxn>
                <a:cxn ang="0">
                  <a:pos x="19" y="36"/>
                </a:cxn>
                <a:cxn ang="0">
                  <a:pos x="21" y="37"/>
                </a:cxn>
                <a:cxn ang="0">
                  <a:pos x="24" y="36"/>
                </a:cxn>
                <a:cxn ang="0">
                  <a:pos x="27" y="37"/>
                </a:cxn>
                <a:cxn ang="0">
                  <a:pos x="28" y="41"/>
                </a:cxn>
                <a:cxn ang="0">
                  <a:pos x="30" y="41"/>
                </a:cxn>
                <a:cxn ang="0">
                  <a:pos x="34" y="40"/>
                </a:cxn>
                <a:cxn ang="0">
                  <a:pos x="36" y="41"/>
                </a:cxn>
                <a:cxn ang="0">
                  <a:pos x="38" y="41"/>
                </a:cxn>
                <a:cxn ang="0">
                  <a:pos x="39" y="37"/>
                </a:cxn>
                <a:cxn ang="0">
                  <a:pos x="40" y="35"/>
                </a:cxn>
                <a:cxn ang="0">
                  <a:pos x="40" y="31"/>
                </a:cxn>
                <a:cxn ang="0">
                  <a:pos x="40" y="30"/>
                </a:cxn>
                <a:cxn ang="0">
                  <a:pos x="43" y="30"/>
                </a:cxn>
                <a:cxn ang="0">
                  <a:pos x="46" y="29"/>
                </a:cxn>
                <a:cxn ang="0">
                  <a:pos x="48" y="27"/>
                </a:cxn>
                <a:cxn ang="0">
                  <a:pos x="51" y="27"/>
                </a:cxn>
                <a:cxn ang="0">
                  <a:pos x="53" y="27"/>
                </a:cxn>
                <a:cxn ang="0">
                  <a:pos x="54" y="25"/>
                </a:cxn>
                <a:cxn ang="0">
                  <a:pos x="57" y="25"/>
                </a:cxn>
                <a:cxn ang="0">
                  <a:pos x="61" y="24"/>
                </a:cxn>
                <a:cxn ang="0">
                  <a:pos x="63" y="25"/>
                </a:cxn>
                <a:cxn ang="0">
                  <a:pos x="65" y="27"/>
                </a:cxn>
                <a:cxn ang="0">
                  <a:pos x="68" y="26"/>
                </a:cxn>
                <a:cxn ang="0">
                  <a:pos x="71" y="26"/>
                </a:cxn>
                <a:cxn ang="0">
                  <a:pos x="73" y="26"/>
                </a:cxn>
                <a:cxn ang="0">
                  <a:pos x="74" y="24"/>
                </a:cxn>
                <a:cxn ang="0">
                  <a:pos x="76" y="22"/>
                </a:cxn>
                <a:cxn ang="0">
                  <a:pos x="78" y="19"/>
                </a:cxn>
                <a:cxn ang="0">
                  <a:pos x="80" y="18"/>
                </a:cxn>
                <a:cxn ang="0">
                  <a:pos x="81" y="15"/>
                </a:cxn>
                <a:cxn ang="0">
                  <a:pos x="82" y="11"/>
                </a:cxn>
                <a:cxn ang="0">
                  <a:pos x="84" y="9"/>
                </a:cxn>
                <a:cxn ang="0">
                  <a:pos x="87" y="8"/>
                </a:cxn>
                <a:cxn ang="0">
                  <a:pos x="88" y="5"/>
                </a:cxn>
                <a:cxn ang="0">
                  <a:pos x="91" y="4"/>
                </a:cxn>
                <a:cxn ang="0">
                  <a:pos x="94" y="4"/>
                </a:cxn>
                <a:cxn ang="0">
                  <a:pos x="95" y="6"/>
                </a:cxn>
                <a:cxn ang="0">
                  <a:pos x="97" y="6"/>
                </a:cxn>
                <a:cxn ang="0">
                  <a:pos x="100" y="4"/>
                </a:cxn>
                <a:cxn ang="0">
                  <a:pos x="103" y="3"/>
                </a:cxn>
                <a:cxn ang="0">
                  <a:pos x="105" y="2"/>
                </a:cxn>
                <a:cxn ang="0">
                  <a:pos x="107" y="1"/>
                </a:cxn>
                <a:cxn ang="0">
                  <a:pos x="109" y="2"/>
                </a:cxn>
                <a:cxn ang="0">
                  <a:pos x="110" y="6"/>
                </a:cxn>
              </a:cxnLst>
              <a:rect l="0" t="0" r="r" b="b"/>
              <a:pathLst>
                <a:path w="112" h="60">
                  <a:moveTo>
                    <a:pt x="0" y="59"/>
                  </a:moveTo>
                  <a:lnTo>
                    <a:pt x="0" y="59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59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7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4"/>
                  </a:lnTo>
                  <a:lnTo>
                    <a:pt x="3" y="54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1"/>
                  </a:lnTo>
                  <a:lnTo>
                    <a:pt x="3" y="51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2" y="51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1" y="49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6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2" y="44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3" y="45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4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10" y="44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2"/>
                  </a:lnTo>
                  <a:lnTo>
                    <a:pt x="10" y="43"/>
                  </a:lnTo>
                  <a:lnTo>
                    <a:pt x="10" y="42"/>
                  </a:lnTo>
                  <a:lnTo>
                    <a:pt x="9" y="42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10" y="41"/>
                  </a:lnTo>
                  <a:lnTo>
                    <a:pt x="9" y="41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8"/>
                  </a:lnTo>
                  <a:lnTo>
                    <a:pt x="9" y="39"/>
                  </a:lnTo>
                  <a:lnTo>
                    <a:pt x="9" y="38"/>
                  </a:lnTo>
                  <a:lnTo>
                    <a:pt x="10" y="38"/>
                  </a:lnTo>
                  <a:lnTo>
                    <a:pt x="10" y="39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6" y="37"/>
                  </a:lnTo>
                  <a:lnTo>
                    <a:pt x="27" y="37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27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1"/>
                  </a:lnTo>
                  <a:lnTo>
                    <a:pt x="27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30" y="41"/>
                  </a:lnTo>
                  <a:lnTo>
                    <a:pt x="30" y="41"/>
                  </a:lnTo>
                  <a:lnTo>
                    <a:pt x="30" y="41"/>
                  </a:lnTo>
                  <a:lnTo>
                    <a:pt x="30" y="41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2" y="41"/>
                  </a:lnTo>
                  <a:lnTo>
                    <a:pt x="33" y="41"/>
                  </a:lnTo>
                  <a:lnTo>
                    <a:pt x="32" y="41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4" y="41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8" y="41"/>
                  </a:lnTo>
                  <a:lnTo>
                    <a:pt x="38" y="41"/>
                  </a:lnTo>
                  <a:lnTo>
                    <a:pt x="38" y="41"/>
                  </a:lnTo>
                  <a:lnTo>
                    <a:pt x="38" y="41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40" y="31"/>
                  </a:lnTo>
                  <a:lnTo>
                    <a:pt x="39" y="31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9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2" y="30"/>
                  </a:lnTo>
                  <a:lnTo>
                    <a:pt x="42" y="29"/>
                  </a:lnTo>
                  <a:lnTo>
                    <a:pt x="42" y="30"/>
                  </a:lnTo>
                  <a:lnTo>
                    <a:pt x="42" y="29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3" y="30"/>
                  </a:lnTo>
                  <a:lnTo>
                    <a:pt x="43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6" y="29"/>
                  </a:lnTo>
                  <a:lnTo>
                    <a:pt x="46" y="29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7" y="28"/>
                  </a:lnTo>
                  <a:lnTo>
                    <a:pt x="47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4" y="26"/>
                  </a:lnTo>
                  <a:lnTo>
                    <a:pt x="53" y="26"/>
                  </a:lnTo>
                  <a:lnTo>
                    <a:pt x="54" y="26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4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7" y="24"/>
                  </a:lnTo>
                  <a:lnTo>
                    <a:pt x="57" y="24"/>
                  </a:lnTo>
                  <a:lnTo>
                    <a:pt x="57" y="25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9" y="24"/>
                  </a:lnTo>
                  <a:lnTo>
                    <a:pt x="59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5"/>
                  </a:lnTo>
                  <a:lnTo>
                    <a:pt x="61" y="25"/>
                  </a:lnTo>
                  <a:lnTo>
                    <a:pt x="61" y="24"/>
                  </a:lnTo>
                  <a:lnTo>
                    <a:pt x="61" y="24"/>
                  </a:lnTo>
                  <a:lnTo>
                    <a:pt x="61" y="23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2" y="25"/>
                  </a:lnTo>
                  <a:lnTo>
                    <a:pt x="62" y="25"/>
                  </a:lnTo>
                  <a:lnTo>
                    <a:pt x="62" y="25"/>
                  </a:lnTo>
                  <a:lnTo>
                    <a:pt x="63" y="25"/>
                  </a:lnTo>
                  <a:lnTo>
                    <a:pt x="63" y="25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4" y="27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7" y="27"/>
                  </a:lnTo>
                  <a:lnTo>
                    <a:pt x="67" y="26"/>
                  </a:lnTo>
                  <a:lnTo>
                    <a:pt x="67" y="26"/>
                  </a:lnTo>
                  <a:lnTo>
                    <a:pt x="67" y="26"/>
                  </a:lnTo>
                  <a:lnTo>
                    <a:pt x="67" y="26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1" y="25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71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2" y="27"/>
                  </a:lnTo>
                  <a:lnTo>
                    <a:pt x="73" y="27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4" y="26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3" y="25"/>
                  </a:lnTo>
                  <a:lnTo>
                    <a:pt x="73" y="24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1"/>
                  </a:lnTo>
                  <a:lnTo>
                    <a:pt x="76" y="21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7" y="20"/>
                  </a:lnTo>
                  <a:lnTo>
                    <a:pt x="77" y="20"/>
                  </a:lnTo>
                  <a:lnTo>
                    <a:pt x="76" y="19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8" y="19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9" y="18"/>
                  </a:lnTo>
                  <a:lnTo>
                    <a:pt x="79" y="18"/>
                  </a:lnTo>
                  <a:lnTo>
                    <a:pt x="79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0" y="17"/>
                  </a:lnTo>
                  <a:lnTo>
                    <a:pt x="81" y="17"/>
                  </a:lnTo>
                  <a:lnTo>
                    <a:pt x="81" y="16"/>
                  </a:lnTo>
                  <a:lnTo>
                    <a:pt x="81" y="16"/>
                  </a:lnTo>
                  <a:lnTo>
                    <a:pt x="81" y="16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82" y="14"/>
                  </a:lnTo>
                  <a:lnTo>
                    <a:pt x="82" y="14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84" y="10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6" y="8"/>
                  </a:lnTo>
                  <a:lnTo>
                    <a:pt x="86" y="9"/>
                  </a:lnTo>
                  <a:lnTo>
                    <a:pt x="86" y="9"/>
                  </a:lnTo>
                  <a:lnTo>
                    <a:pt x="87" y="9"/>
                  </a:lnTo>
                  <a:lnTo>
                    <a:pt x="87" y="8"/>
                  </a:lnTo>
                  <a:lnTo>
                    <a:pt x="87" y="8"/>
                  </a:lnTo>
                  <a:lnTo>
                    <a:pt x="87" y="8"/>
                  </a:lnTo>
                  <a:lnTo>
                    <a:pt x="87" y="7"/>
                  </a:lnTo>
                  <a:lnTo>
                    <a:pt x="87" y="7"/>
                  </a:lnTo>
                  <a:lnTo>
                    <a:pt x="87" y="7"/>
                  </a:lnTo>
                  <a:lnTo>
                    <a:pt x="87" y="7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5"/>
                  </a:lnTo>
                  <a:lnTo>
                    <a:pt x="88" y="5"/>
                  </a:lnTo>
                  <a:lnTo>
                    <a:pt x="87" y="5"/>
                  </a:lnTo>
                  <a:lnTo>
                    <a:pt x="88" y="5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9" y="4"/>
                  </a:lnTo>
                  <a:lnTo>
                    <a:pt x="89" y="5"/>
                  </a:lnTo>
                  <a:lnTo>
                    <a:pt x="89" y="4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1" y="3"/>
                  </a:lnTo>
                  <a:lnTo>
                    <a:pt x="91" y="3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93" y="3"/>
                  </a:lnTo>
                  <a:lnTo>
                    <a:pt x="93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5"/>
                  </a:lnTo>
                  <a:lnTo>
                    <a:pt x="94" y="5"/>
                  </a:lnTo>
                  <a:lnTo>
                    <a:pt x="94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99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1" y="4"/>
                  </a:lnTo>
                  <a:lnTo>
                    <a:pt x="101" y="4"/>
                  </a:lnTo>
                  <a:lnTo>
                    <a:pt x="101" y="4"/>
                  </a:lnTo>
                  <a:lnTo>
                    <a:pt x="101" y="3"/>
                  </a:lnTo>
                  <a:lnTo>
                    <a:pt x="101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4" y="3"/>
                  </a:lnTo>
                  <a:lnTo>
                    <a:pt x="104" y="3"/>
                  </a:lnTo>
                  <a:lnTo>
                    <a:pt x="104" y="2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5" y="1"/>
                  </a:lnTo>
                  <a:lnTo>
                    <a:pt x="106" y="1"/>
                  </a:lnTo>
                  <a:lnTo>
                    <a:pt x="106" y="1"/>
                  </a:lnTo>
                  <a:lnTo>
                    <a:pt x="106" y="1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6" y="1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7" y="1"/>
                  </a:lnTo>
                  <a:lnTo>
                    <a:pt x="108" y="1"/>
                  </a:lnTo>
                  <a:lnTo>
                    <a:pt x="108" y="1"/>
                  </a:lnTo>
                  <a:lnTo>
                    <a:pt x="108" y="1"/>
                  </a:lnTo>
                  <a:lnTo>
                    <a:pt x="108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09" y="3"/>
                  </a:lnTo>
                  <a:lnTo>
                    <a:pt x="109" y="4"/>
                  </a:lnTo>
                  <a:lnTo>
                    <a:pt x="109" y="4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12" y="6"/>
                  </a:lnTo>
                  <a:lnTo>
                    <a:pt x="112" y="7"/>
                  </a:lnTo>
                  <a:lnTo>
                    <a:pt x="112" y="7"/>
                  </a:lnTo>
                  <a:lnTo>
                    <a:pt x="112" y="7"/>
                  </a:lnTo>
                  <a:lnTo>
                    <a:pt x="112" y="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67" name="Freeform 280"/>
            <p:cNvSpPr>
              <a:spLocks/>
            </p:cNvSpPr>
            <p:nvPr>
              <p:custDataLst>
                <p:tags r:id="rId422"/>
              </p:custDataLst>
            </p:nvPr>
          </p:nvSpPr>
          <p:spPr bwMode="auto">
            <a:xfrm>
              <a:off x="4688828" y="886275"/>
              <a:ext cx="66504" cy="332526"/>
            </a:xfrm>
            <a:custGeom>
              <a:avLst/>
              <a:gdLst/>
              <a:ahLst/>
              <a:cxnLst>
                <a:cxn ang="0">
                  <a:pos x="31" y="169"/>
                </a:cxn>
                <a:cxn ang="0">
                  <a:pos x="29" y="166"/>
                </a:cxn>
                <a:cxn ang="0">
                  <a:pos x="27" y="165"/>
                </a:cxn>
                <a:cxn ang="0">
                  <a:pos x="24" y="163"/>
                </a:cxn>
                <a:cxn ang="0">
                  <a:pos x="21" y="160"/>
                </a:cxn>
                <a:cxn ang="0">
                  <a:pos x="19" y="157"/>
                </a:cxn>
                <a:cxn ang="0">
                  <a:pos x="16" y="155"/>
                </a:cxn>
                <a:cxn ang="0">
                  <a:pos x="14" y="152"/>
                </a:cxn>
                <a:cxn ang="0">
                  <a:pos x="12" y="148"/>
                </a:cxn>
                <a:cxn ang="0">
                  <a:pos x="13" y="145"/>
                </a:cxn>
                <a:cxn ang="0">
                  <a:pos x="13" y="141"/>
                </a:cxn>
                <a:cxn ang="0">
                  <a:pos x="12" y="137"/>
                </a:cxn>
                <a:cxn ang="0">
                  <a:pos x="12" y="134"/>
                </a:cxn>
                <a:cxn ang="0">
                  <a:pos x="9" y="132"/>
                </a:cxn>
                <a:cxn ang="0">
                  <a:pos x="5" y="130"/>
                </a:cxn>
                <a:cxn ang="0">
                  <a:pos x="1" y="128"/>
                </a:cxn>
                <a:cxn ang="0">
                  <a:pos x="2" y="123"/>
                </a:cxn>
                <a:cxn ang="0">
                  <a:pos x="1" y="120"/>
                </a:cxn>
                <a:cxn ang="0">
                  <a:pos x="1" y="117"/>
                </a:cxn>
                <a:cxn ang="0">
                  <a:pos x="2" y="112"/>
                </a:cxn>
                <a:cxn ang="0">
                  <a:pos x="2" y="108"/>
                </a:cxn>
                <a:cxn ang="0">
                  <a:pos x="0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3"/>
                </a:cxn>
                <a:cxn ang="0">
                  <a:pos x="0" y="89"/>
                </a:cxn>
                <a:cxn ang="0">
                  <a:pos x="0" y="85"/>
                </a:cxn>
                <a:cxn ang="0">
                  <a:pos x="0" y="81"/>
                </a:cxn>
                <a:cxn ang="0">
                  <a:pos x="0" y="77"/>
                </a:cxn>
                <a:cxn ang="0">
                  <a:pos x="0" y="72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0" y="60"/>
                </a:cxn>
                <a:cxn ang="0">
                  <a:pos x="0" y="56"/>
                </a:cxn>
                <a:cxn ang="0">
                  <a:pos x="0" y="52"/>
                </a:cxn>
                <a:cxn ang="0">
                  <a:pos x="0" y="48"/>
                </a:cxn>
                <a:cxn ang="0">
                  <a:pos x="0" y="44"/>
                </a:cxn>
                <a:cxn ang="0">
                  <a:pos x="0" y="40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19"/>
                </a:cxn>
                <a:cxn ang="0">
                  <a:pos x="0" y="15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2" y="6"/>
                </a:cxn>
                <a:cxn ang="0">
                  <a:pos x="3" y="9"/>
                </a:cxn>
                <a:cxn ang="0">
                  <a:pos x="5" y="10"/>
                </a:cxn>
                <a:cxn ang="0">
                  <a:pos x="8" y="9"/>
                </a:cxn>
                <a:cxn ang="0">
                  <a:pos x="11" y="8"/>
                </a:cxn>
                <a:cxn ang="0">
                  <a:pos x="13" y="6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1"/>
                </a:cxn>
                <a:cxn ang="0">
                  <a:pos x="27" y="3"/>
                </a:cxn>
              </a:cxnLst>
              <a:rect l="0" t="0" r="r" b="b"/>
              <a:pathLst>
                <a:path w="34" h="170">
                  <a:moveTo>
                    <a:pt x="34" y="170"/>
                  </a:moveTo>
                  <a:lnTo>
                    <a:pt x="34" y="170"/>
                  </a:lnTo>
                  <a:lnTo>
                    <a:pt x="34" y="170"/>
                  </a:lnTo>
                  <a:lnTo>
                    <a:pt x="33" y="169"/>
                  </a:lnTo>
                  <a:lnTo>
                    <a:pt x="33" y="169"/>
                  </a:lnTo>
                  <a:lnTo>
                    <a:pt x="32" y="169"/>
                  </a:lnTo>
                  <a:lnTo>
                    <a:pt x="32" y="169"/>
                  </a:lnTo>
                  <a:lnTo>
                    <a:pt x="32" y="170"/>
                  </a:lnTo>
                  <a:lnTo>
                    <a:pt x="32" y="169"/>
                  </a:lnTo>
                  <a:lnTo>
                    <a:pt x="31" y="169"/>
                  </a:lnTo>
                  <a:lnTo>
                    <a:pt x="31" y="168"/>
                  </a:lnTo>
                  <a:lnTo>
                    <a:pt x="31" y="168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30" y="167"/>
                  </a:lnTo>
                  <a:lnTo>
                    <a:pt x="30" y="167"/>
                  </a:lnTo>
                  <a:lnTo>
                    <a:pt x="30" y="166"/>
                  </a:lnTo>
                  <a:lnTo>
                    <a:pt x="30" y="166"/>
                  </a:lnTo>
                  <a:lnTo>
                    <a:pt x="30" y="167"/>
                  </a:lnTo>
                  <a:lnTo>
                    <a:pt x="29" y="166"/>
                  </a:lnTo>
                  <a:lnTo>
                    <a:pt x="29" y="167"/>
                  </a:lnTo>
                  <a:lnTo>
                    <a:pt x="29" y="167"/>
                  </a:lnTo>
                  <a:lnTo>
                    <a:pt x="28" y="167"/>
                  </a:lnTo>
                  <a:lnTo>
                    <a:pt x="28" y="166"/>
                  </a:lnTo>
                  <a:lnTo>
                    <a:pt x="28" y="166"/>
                  </a:lnTo>
                  <a:lnTo>
                    <a:pt x="28" y="165"/>
                  </a:lnTo>
                  <a:lnTo>
                    <a:pt x="27" y="165"/>
                  </a:lnTo>
                  <a:lnTo>
                    <a:pt x="27" y="165"/>
                  </a:lnTo>
                  <a:lnTo>
                    <a:pt x="27" y="165"/>
                  </a:lnTo>
                  <a:lnTo>
                    <a:pt x="27" y="165"/>
                  </a:lnTo>
                  <a:lnTo>
                    <a:pt x="26" y="165"/>
                  </a:lnTo>
                  <a:lnTo>
                    <a:pt x="26" y="165"/>
                  </a:lnTo>
                  <a:lnTo>
                    <a:pt x="26" y="164"/>
                  </a:lnTo>
                  <a:lnTo>
                    <a:pt x="25" y="164"/>
                  </a:lnTo>
                  <a:lnTo>
                    <a:pt x="25" y="164"/>
                  </a:lnTo>
                  <a:lnTo>
                    <a:pt x="25" y="164"/>
                  </a:lnTo>
                  <a:lnTo>
                    <a:pt x="25" y="163"/>
                  </a:lnTo>
                  <a:lnTo>
                    <a:pt x="25" y="163"/>
                  </a:lnTo>
                  <a:lnTo>
                    <a:pt x="24" y="163"/>
                  </a:lnTo>
                  <a:lnTo>
                    <a:pt x="24" y="163"/>
                  </a:lnTo>
                  <a:lnTo>
                    <a:pt x="24" y="162"/>
                  </a:lnTo>
                  <a:lnTo>
                    <a:pt x="23" y="162"/>
                  </a:lnTo>
                  <a:lnTo>
                    <a:pt x="23" y="162"/>
                  </a:lnTo>
                  <a:lnTo>
                    <a:pt x="23" y="162"/>
                  </a:lnTo>
                  <a:lnTo>
                    <a:pt x="23" y="161"/>
                  </a:lnTo>
                  <a:lnTo>
                    <a:pt x="23" y="161"/>
                  </a:lnTo>
                  <a:lnTo>
                    <a:pt x="22" y="161"/>
                  </a:lnTo>
                  <a:lnTo>
                    <a:pt x="22" y="161"/>
                  </a:lnTo>
                  <a:lnTo>
                    <a:pt x="21" y="161"/>
                  </a:lnTo>
                  <a:lnTo>
                    <a:pt x="21" y="160"/>
                  </a:lnTo>
                  <a:lnTo>
                    <a:pt x="21" y="160"/>
                  </a:lnTo>
                  <a:lnTo>
                    <a:pt x="21" y="160"/>
                  </a:lnTo>
                  <a:lnTo>
                    <a:pt x="21" y="159"/>
                  </a:lnTo>
                  <a:lnTo>
                    <a:pt x="21" y="159"/>
                  </a:lnTo>
                  <a:lnTo>
                    <a:pt x="20" y="159"/>
                  </a:lnTo>
                  <a:lnTo>
                    <a:pt x="20" y="158"/>
                  </a:lnTo>
                  <a:lnTo>
                    <a:pt x="20" y="158"/>
                  </a:lnTo>
                  <a:lnTo>
                    <a:pt x="20" y="158"/>
                  </a:lnTo>
                  <a:lnTo>
                    <a:pt x="19" y="157"/>
                  </a:lnTo>
                  <a:lnTo>
                    <a:pt x="19" y="157"/>
                  </a:lnTo>
                  <a:lnTo>
                    <a:pt x="18" y="157"/>
                  </a:lnTo>
                  <a:lnTo>
                    <a:pt x="18" y="157"/>
                  </a:lnTo>
                  <a:lnTo>
                    <a:pt x="18" y="157"/>
                  </a:lnTo>
                  <a:lnTo>
                    <a:pt x="18" y="157"/>
                  </a:lnTo>
                  <a:lnTo>
                    <a:pt x="17" y="157"/>
                  </a:lnTo>
                  <a:lnTo>
                    <a:pt x="17" y="157"/>
                  </a:lnTo>
                  <a:lnTo>
                    <a:pt x="17" y="156"/>
                  </a:lnTo>
                  <a:lnTo>
                    <a:pt x="16" y="156"/>
                  </a:lnTo>
                  <a:lnTo>
                    <a:pt x="16" y="155"/>
                  </a:lnTo>
                  <a:lnTo>
                    <a:pt x="16" y="155"/>
                  </a:lnTo>
                  <a:lnTo>
                    <a:pt x="15" y="155"/>
                  </a:lnTo>
                  <a:lnTo>
                    <a:pt x="15" y="154"/>
                  </a:lnTo>
                  <a:lnTo>
                    <a:pt x="14" y="154"/>
                  </a:lnTo>
                  <a:lnTo>
                    <a:pt x="14" y="154"/>
                  </a:lnTo>
                  <a:lnTo>
                    <a:pt x="14" y="154"/>
                  </a:lnTo>
                  <a:lnTo>
                    <a:pt x="14" y="153"/>
                  </a:lnTo>
                  <a:lnTo>
                    <a:pt x="14" y="153"/>
                  </a:lnTo>
                  <a:lnTo>
                    <a:pt x="14" y="152"/>
                  </a:lnTo>
                  <a:lnTo>
                    <a:pt x="14" y="152"/>
                  </a:lnTo>
                  <a:lnTo>
                    <a:pt x="14" y="152"/>
                  </a:lnTo>
                  <a:lnTo>
                    <a:pt x="13" y="152"/>
                  </a:lnTo>
                  <a:lnTo>
                    <a:pt x="13" y="151"/>
                  </a:lnTo>
                  <a:lnTo>
                    <a:pt x="13" y="151"/>
                  </a:lnTo>
                  <a:lnTo>
                    <a:pt x="13" y="150"/>
                  </a:lnTo>
                  <a:lnTo>
                    <a:pt x="12" y="150"/>
                  </a:lnTo>
                  <a:lnTo>
                    <a:pt x="12" y="150"/>
                  </a:lnTo>
                  <a:lnTo>
                    <a:pt x="12" y="150"/>
                  </a:lnTo>
                  <a:lnTo>
                    <a:pt x="12" y="149"/>
                  </a:lnTo>
                  <a:lnTo>
                    <a:pt x="12" y="149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6"/>
                  </a:lnTo>
                  <a:lnTo>
                    <a:pt x="12" y="146"/>
                  </a:lnTo>
                  <a:lnTo>
                    <a:pt x="12" y="145"/>
                  </a:lnTo>
                  <a:lnTo>
                    <a:pt x="12" y="145"/>
                  </a:lnTo>
                  <a:lnTo>
                    <a:pt x="13" y="145"/>
                  </a:lnTo>
                  <a:lnTo>
                    <a:pt x="13" y="145"/>
                  </a:lnTo>
                  <a:lnTo>
                    <a:pt x="14" y="144"/>
                  </a:lnTo>
                  <a:lnTo>
                    <a:pt x="14" y="144"/>
                  </a:lnTo>
                  <a:lnTo>
                    <a:pt x="14" y="143"/>
                  </a:lnTo>
                  <a:lnTo>
                    <a:pt x="14" y="143"/>
                  </a:lnTo>
                  <a:lnTo>
                    <a:pt x="14" y="143"/>
                  </a:lnTo>
                  <a:lnTo>
                    <a:pt x="14" y="142"/>
                  </a:lnTo>
                  <a:lnTo>
                    <a:pt x="14" y="142"/>
                  </a:lnTo>
                  <a:lnTo>
                    <a:pt x="14" y="141"/>
                  </a:lnTo>
                  <a:lnTo>
                    <a:pt x="13" y="141"/>
                  </a:lnTo>
                  <a:lnTo>
                    <a:pt x="13" y="141"/>
                  </a:lnTo>
                  <a:lnTo>
                    <a:pt x="13" y="141"/>
                  </a:lnTo>
                  <a:lnTo>
                    <a:pt x="13" y="140"/>
                  </a:lnTo>
                  <a:lnTo>
                    <a:pt x="12" y="140"/>
                  </a:lnTo>
                  <a:lnTo>
                    <a:pt x="12" y="139"/>
                  </a:lnTo>
                  <a:lnTo>
                    <a:pt x="12" y="139"/>
                  </a:lnTo>
                  <a:lnTo>
                    <a:pt x="12" y="139"/>
                  </a:lnTo>
                  <a:lnTo>
                    <a:pt x="12" y="139"/>
                  </a:lnTo>
                  <a:lnTo>
                    <a:pt x="12" y="138"/>
                  </a:lnTo>
                  <a:lnTo>
                    <a:pt x="12" y="138"/>
                  </a:lnTo>
                  <a:lnTo>
                    <a:pt x="12" y="137"/>
                  </a:lnTo>
                  <a:lnTo>
                    <a:pt x="12" y="137"/>
                  </a:lnTo>
                  <a:lnTo>
                    <a:pt x="12" y="137"/>
                  </a:lnTo>
                  <a:lnTo>
                    <a:pt x="12" y="137"/>
                  </a:lnTo>
                  <a:lnTo>
                    <a:pt x="12" y="137"/>
                  </a:lnTo>
                  <a:lnTo>
                    <a:pt x="13" y="136"/>
                  </a:lnTo>
                  <a:lnTo>
                    <a:pt x="13" y="136"/>
                  </a:lnTo>
                  <a:lnTo>
                    <a:pt x="12" y="135"/>
                  </a:lnTo>
                  <a:lnTo>
                    <a:pt x="12" y="135"/>
                  </a:lnTo>
                  <a:lnTo>
                    <a:pt x="12" y="135"/>
                  </a:lnTo>
                  <a:lnTo>
                    <a:pt x="12" y="134"/>
                  </a:lnTo>
                  <a:lnTo>
                    <a:pt x="11" y="134"/>
                  </a:lnTo>
                  <a:lnTo>
                    <a:pt x="11" y="134"/>
                  </a:lnTo>
                  <a:lnTo>
                    <a:pt x="11" y="134"/>
                  </a:lnTo>
                  <a:lnTo>
                    <a:pt x="10" y="134"/>
                  </a:lnTo>
                  <a:lnTo>
                    <a:pt x="10" y="133"/>
                  </a:lnTo>
                  <a:lnTo>
                    <a:pt x="9" y="133"/>
                  </a:lnTo>
                  <a:lnTo>
                    <a:pt x="9" y="133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8" y="132"/>
                  </a:lnTo>
                  <a:lnTo>
                    <a:pt x="8" y="132"/>
                  </a:lnTo>
                  <a:lnTo>
                    <a:pt x="7" y="132"/>
                  </a:lnTo>
                  <a:lnTo>
                    <a:pt x="7" y="132"/>
                  </a:lnTo>
                  <a:lnTo>
                    <a:pt x="7" y="131"/>
                  </a:lnTo>
                  <a:lnTo>
                    <a:pt x="7" y="131"/>
                  </a:lnTo>
                  <a:lnTo>
                    <a:pt x="6" y="131"/>
                  </a:lnTo>
                  <a:lnTo>
                    <a:pt x="6" y="131"/>
                  </a:lnTo>
                  <a:lnTo>
                    <a:pt x="5" y="131"/>
                  </a:lnTo>
                  <a:lnTo>
                    <a:pt x="5" y="130"/>
                  </a:lnTo>
                  <a:lnTo>
                    <a:pt x="5" y="130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3" y="130"/>
                  </a:lnTo>
                  <a:lnTo>
                    <a:pt x="3" y="130"/>
                  </a:lnTo>
                  <a:lnTo>
                    <a:pt x="3" y="129"/>
                  </a:lnTo>
                  <a:lnTo>
                    <a:pt x="2" y="129"/>
                  </a:lnTo>
                  <a:lnTo>
                    <a:pt x="2" y="128"/>
                  </a:lnTo>
                  <a:lnTo>
                    <a:pt x="1" y="128"/>
                  </a:lnTo>
                  <a:lnTo>
                    <a:pt x="1" y="128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6"/>
                  </a:lnTo>
                  <a:lnTo>
                    <a:pt x="1" y="126"/>
                  </a:lnTo>
                  <a:lnTo>
                    <a:pt x="1" y="125"/>
                  </a:lnTo>
                  <a:lnTo>
                    <a:pt x="1" y="125"/>
                  </a:lnTo>
                  <a:lnTo>
                    <a:pt x="1" y="125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2" y="121"/>
                  </a:lnTo>
                  <a:lnTo>
                    <a:pt x="1" y="121"/>
                  </a:lnTo>
                  <a:lnTo>
                    <a:pt x="1" y="121"/>
                  </a:lnTo>
                  <a:lnTo>
                    <a:pt x="1" y="121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1" y="118"/>
                  </a:lnTo>
                  <a:lnTo>
                    <a:pt x="1" y="118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7"/>
                  </a:lnTo>
                  <a:lnTo>
                    <a:pt x="2" y="107"/>
                  </a:lnTo>
                  <a:lnTo>
                    <a:pt x="1" y="106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9" y="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68" name="Freeform 281"/>
            <p:cNvSpPr>
              <a:spLocks/>
            </p:cNvSpPr>
            <p:nvPr>
              <p:custDataLst>
                <p:tags r:id="rId423"/>
              </p:custDataLst>
            </p:nvPr>
          </p:nvSpPr>
          <p:spPr bwMode="auto">
            <a:xfrm>
              <a:off x="4753380" y="1218799"/>
              <a:ext cx="226900" cy="164307"/>
            </a:xfrm>
            <a:custGeom>
              <a:avLst/>
              <a:gdLst/>
              <a:ahLst/>
              <a:cxnLst>
                <a:cxn ang="0">
                  <a:pos x="113" y="82"/>
                </a:cxn>
                <a:cxn ang="0">
                  <a:pos x="110" y="80"/>
                </a:cxn>
                <a:cxn ang="0">
                  <a:pos x="108" y="80"/>
                </a:cxn>
                <a:cxn ang="0">
                  <a:pos x="106" y="76"/>
                </a:cxn>
                <a:cxn ang="0">
                  <a:pos x="106" y="73"/>
                </a:cxn>
                <a:cxn ang="0">
                  <a:pos x="103" y="70"/>
                </a:cxn>
                <a:cxn ang="0">
                  <a:pos x="101" y="69"/>
                </a:cxn>
                <a:cxn ang="0">
                  <a:pos x="98" y="69"/>
                </a:cxn>
                <a:cxn ang="0">
                  <a:pos x="97" y="66"/>
                </a:cxn>
                <a:cxn ang="0">
                  <a:pos x="94" y="65"/>
                </a:cxn>
                <a:cxn ang="0">
                  <a:pos x="92" y="65"/>
                </a:cxn>
                <a:cxn ang="0">
                  <a:pos x="91" y="64"/>
                </a:cxn>
                <a:cxn ang="0">
                  <a:pos x="89" y="65"/>
                </a:cxn>
                <a:cxn ang="0">
                  <a:pos x="86" y="66"/>
                </a:cxn>
                <a:cxn ang="0">
                  <a:pos x="84" y="66"/>
                </a:cxn>
                <a:cxn ang="0">
                  <a:pos x="81" y="66"/>
                </a:cxn>
                <a:cxn ang="0">
                  <a:pos x="81" y="63"/>
                </a:cxn>
                <a:cxn ang="0">
                  <a:pos x="78" y="63"/>
                </a:cxn>
                <a:cxn ang="0">
                  <a:pos x="77" y="62"/>
                </a:cxn>
                <a:cxn ang="0">
                  <a:pos x="74" y="61"/>
                </a:cxn>
                <a:cxn ang="0">
                  <a:pos x="71" y="60"/>
                </a:cxn>
                <a:cxn ang="0">
                  <a:pos x="69" y="57"/>
                </a:cxn>
                <a:cxn ang="0">
                  <a:pos x="66" y="56"/>
                </a:cxn>
                <a:cxn ang="0">
                  <a:pos x="65" y="54"/>
                </a:cxn>
                <a:cxn ang="0">
                  <a:pos x="62" y="55"/>
                </a:cxn>
                <a:cxn ang="0">
                  <a:pos x="59" y="55"/>
                </a:cxn>
                <a:cxn ang="0">
                  <a:pos x="57" y="53"/>
                </a:cxn>
                <a:cxn ang="0">
                  <a:pos x="56" y="49"/>
                </a:cxn>
                <a:cxn ang="0">
                  <a:pos x="54" y="49"/>
                </a:cxn>
                <a:cxn ang="0">
                  <a:pos x="51" y="49"/>
                </a:cxn>
                <a:cxn ang="0">
                  <a:pos x="49" y="46"/>
                </a:cxn>
                <a:cxn ang="0">
                  <a:pos x="48" y="44"/>
                </a:cxn>
                <a:cxn ang="0">
                  <a:pos x="44" y="42"/>
                </a:cxn>
                <a:cxn ang="0">
                  <a:pos x="41" y="43"/>
                </a:cxn>
                <a:cxn ang="0">
                  <a:pos x="40" y="40"/>
                </a:cxn>
                <a:cxn ang="0">
                  <a:pos x="38" y="39"/>
                </a:cxn>
                <a:cxn ang="0">
                  <a:pos x="37" y="37"/>
                </a:cxn>
                <a:cxn ang="0">
                  <a:pos x="35" y="34"/>
                </a:cxn>
                <a:cxn ang="0">
                  <a:pos x="36" y="30"/>
                </a:cxn>
                <a:cxn ang="0">
                  <a:pos x="37" y="27"/>
                </a:cxn>
                <a:cxn ang="0">
                  <a:pos x="37" y="25"/>
                </a:cxn>
                <a:cxn ang="0">
                  <a:pos x="36" y="21"/>
                </a:cxn>
                <a:cxn ang="0">
                  <a:pos x="34" y="19"/>
                </a:cxn>
                <a:cxn ang="0">
                  <a:pos x="32" y="17"/>
                </a:cxn>
                <a:cxn ang="0">
                  <a:pos x="29" y="19"/>
                </a:cxn>
                <a:cxn ang="0">
                  <a:pos x="27" y="22"/>
                </a:cxn>
                <a:cxn ang="0">
                  <a:pos x="26" y="24"/>
                </a:cxn>
                <a:cxn ang="0">
                  <a:pos x="23" y="27"/>
                </a:cxn>
                <a:cxn ang="0">
                  <a:pos x="20" y="25"/>
                </a:cxn>
                <a:cxn ang="0">
                  <a:pos x="18" y="22"/>
                </a:cxn>
                <a:cxn ang="0">
                  <a:pos x="15" y="20"/>
                </a:cxn>
                <a:cxn ang="0">
                  <a:pos x="12" y="20"/>
                </a:cxn>
                <a:cxn ang="0">
                  <a:pos x="9" y="19"/>
                </a:cxn>
                <a:cxn ang="0">
                  <a:pos x="8" y="17"/>
                </a:cxn>
                <a:cxn ang="0">
                  <a:pos x="6" y="14"/>
                </a:cxn>
                <a:cxn ang="0">
                  <a:pos x="3" y="12"/>
                </a:cxn>
                <a:cxn ang="0">
                  <a:pos x="3" y="9"/>
                </a:cxn>
                <a:cxn ang="0">
                  <a:pos x="2" y="6"/>
                </a:cxn>
                <a:cxn ang="0">
                  <a:pos x="1" y="2"/>
                </a:cxn>
              </a:cxnLst>
              <a:rect l="0" t="0" r="r" b="b"/>
              <a:pathLst>
                <a:path w="116" h="84">
                  <a:moveTo>
                    <a:pt x="116" y="84"/>
                  </a:moveTo>
                  <a:lnTo>
                    <a:pt x="115" y="84"/>
                  </a:lnTo>
                  <a:lnTo>
                    <a:pt x="115" y="84"/>
                  </a:lnTo>
                  <a:lnTo>
                    <a:pt x="115" y="84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13" y="84"/>
                  </a:lnTo>
                  <a:lnTo>
                    <a:pt x="113" y="83"/>
                  </a:lnTo>
                  <a:lnTo>
                    <a:pt x="113" y="83"/>
                  </a:lnTo>
                  <a:lnTo>
                    <a:pt x="113" y="82"/>
                  </a:lnTo>
                  <a:lnTo>
                    <a:pt x="113" y="82"/>
                  </a:lnTo>
                  <a:lnTo>
                    <a:pt x="112" y="82"/>
                  </a:lnTo>
                  <a:lnTo>
                    <a:pt x="112" y="82"/>
                  </a:lnTo>
                  <a:lnTo>
                    <a:pt x="112" y="81"/>
                  </a:lnTo>
                  <a:lnTo>
                    <a:pt x="112" y="81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1" y="80"/>
                  </a:lnTo>
                  <a:lnTo>
                    <a:pt x="111" y="80"/>
                  </a:lnTo>
                  <a:lnTo>
                    <a:pt x="110" y="80"/>
                  </a:lnTo>
                  <a:lnTo>
                    <a:pt x="110" y="80"/>
                  </a:lnTo>
                  <a:lnTo>
                    <a:pt x="110" y="80"/>
                  </a:lnTo>
                  <a:lnTo>
                    <a:pt x="109" y="81"/>
                  </a:lnTo>
                  <a:lnTo>
                    <a:pt x="109" y="81"/>
                  </a:lnTo>
                  <a:lnTo>
                    <a:pt x="108" y="81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8" y="79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7" y="78"/>
                  </a:lnTo>
                  <a:lnTo>
                    <a:pt x="107" y="78"/>
                  </a:lnTo>
                  <a:lnTo>
                    <a:pt x="107" y="77"/>
                  </a:lnTo>
                  <a:lnTo>
                    <a:pt x="107" y="77"/>
                  </a:lnTo>
                  <a:lnTo>
                    <a:pt x="106" y="77"/>
                  </a:lnTo>
                  <a:lnTo>
                    <a:pt x="106" y="76"/>
                  </a:lnTo>
                  <a:lnTo>
                    <a:pt x="106" y="76"/>
                  </a:lnTo>
                  <a:lnTo>
                    <a:pt x="106" y="76"/>
                  </a:lnTo>
                  <a:lnTo>
                    <a:pt x="106" y="75"/>
                  </a:lnTo>
                  <a:lnTo>
                    <a:pt x="105" y="75"/>
                  </a:lnTo>
                  <a:lnTo>
                    <a:pt x="105" y="75"/>
                  </a:lnTo>
                  <a:lnTo>
                    <a:pt x="105" y="74"/>
                  </a:lnTo>
                  <a:lnTo>
                    <a:pt x="105" y="74"/>
                  </a:lnTo>
                  <a:lnTo>
                    <a:pt x="106" y="74"/>
                  </a:lnTo>
                  <a:lnTo>
                    <a:pt x="106" y="73"/>
                  </a:lnTo>
                  <a:lnTo>
                    <a:pt x="106" y="73"/>
                  </a:lnTo>
                  <a:lnTo>
                    <a:pt x="106" y="73"/>
                  </a:lnTo>
                  <a:lnTo>
                    <a:pt x="106" y="72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104" y="72"/>
                  </a:lnTo>
                  <a:lnTo>
                    <a:pt x="104" y="71"/>
                  </a:lnTo>
                  <a:lnTo>
                    <a:pt x="104" y="71"/>
                  </a:lnTo>
                  <a:lnTo>
                    <a:pt x="104" y="71"/>
                  </a:lnTo>
                  <a:lnTo>
                    <a:pt x="104" y="70"/>
                  </a:lnTo>
                  <a:lnTo>
                    <a:pt x="104" y="70"/>
                  </a:lnTo>
                  <a:lnTo>
                    <a:pt x="103" y="70"/>
                  </a:lnTo>
                  <a:lnTo>
                    <a:pt x="103" y="70"/>
                  </a:lnTo>
                  <a:lnTo>
                    <a:pt x="103" y="70"/>
                  </a:lnTo>
                  <a:lnTo>
                    <a:pt x="102" y="71"/>
                  </a:lnTo>
                  <a:lnTo>
                    <a:pt x="102" y="71"/>
                  </a:lnTo>
                  <a:lnTo>
                    <a:pt x="101" y="71"/>
                  </a:lnTo>
                  <a:lnTo>
                    <a:pt x="101" y="70"/>
                  </a:lnTo>
                  <a:lnTo>
                    <a:pt x="101" y="70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0" y="69"/>
                  </a:lnTo>
                  <a:lnTo>
                    <a:pt x="100" y="69"/>
                  </a:lnTo>
                  <a:lnTo>
                    <a:pt x="99" y="69"/>
                  </a:lnTo>
                  <a:lnTo>
                    <a:pt x="99" y="69"/>
                  </a:lnTo>
                  <a:lnTo>
                    <a:pt x="99" y="69"/>
                  </a:lnTo>
                  <a:lnTo>
                    <a:pt x="99" y="69"/>
                  </a:lnTo>
                  <a:lnTo>
                    <a:pt x="99" y="69"/>
                  </a:lnTo>
                  <a:lnTo>
                    <a:pt x="98" y="69"/>
                  </a:lnTo>
                  <a:lnTo>
                    <a:pt x="98" y="69"/>
                  </a:lnTo>
                  <a:lnTo>
                    <a:pt x="98" y="69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98" y="68"/>
                  </a:lnTo>
                  <a:lnTo>
                    <a:pt x="98" y="67"/>
                  </a:lnTo>
                  <a:lnTo>
                    <a:pt x="98" y="67"/>
                  </a:lnTo>
                  <a:lnTo>
                    <a:pt x="98" y="66"/>
                  </a:lnTo>
                  <a:lnTo>
                    <a:pt x="98" y="66"/>
                  </a:lnTo>
                  <a:lnTo>
                    <a:pt x="98" y="66"/>
                  </a:lnTo>
                  <a:lnTo>
                    <a:pt x="98" y="66"/>
                  </a:lnTo>
                  <a:lnTo>
                    <a:pt x="97" y="66"/>
                  </a:lnTo>
                  <a:lnTo>
                    <a:pt x="97" y="66"/>
                  </a:lnTo>
                  <a:lnTo>
                    <a:pt x="97" y="66"/>
                  </a:lnTo>
                  <a:lnTo>
                    <a:pt x="97" y="66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5" y="66"/>
                  </a:lnTo>
                  <a:lnTo>
                    <a:pt x="95" y="65"/>
                  </a:lnTo>
                  <a:lnTo>
                    <a:pt x="95" y="65"/>
                  </a:lnTo>
                  <a:lnTo>
                    <a:pt x="95" y="65"/>
                  </a:lnTo>
                  <a:lnTo>
                    <a:pt x="94" y="65"/>
                  </a:lnTo>
                  <a:lnTo>
                    <a:pt x="94" y="65"/>
                  </a:lnTo>
                  <a:lnTo>
                    <a:pt x="94" y="65"/>
                  </a:lnTo>
                  <a:lnTo>
                    <a:pt x="94" y="66"/>
                  </a:lnTo>
                  <a:lnTo>
                    <a:pt x="94" y="66"/>
                  </a:lnTo>
                  <a:lnTo>
                    <a:pt x="93" y="66"/>
                  </a:lnTo>
                  <a:lnTo>
                    <a:pt x="93" y="66"/>
                  </a:lnTo>
                  <a:lnTo>
                    <a:pt x="93" y="66"/>
                  </a:lnTo>
                  <a:lnTo>
                    <a:pt x="92" y="66"/>
                  </a:lnTo>
                  <a:lnTo>
                    <a:pt x="92" y="66"/>
                  </a:lnTo>
                  <a:lnTo>
                    <a:pt x="92" y="65"/>
                  </a:lnTo>
                  <a:lnTo>
                    <a:pt x="92" y="65"/>
                  </a:lnTo>
                  <a:lnTo>
                    <a:pt x="92" y="65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4"/>
                  </a:lnTo>
                  <a:lnTo>
                    <a:pt x="91" y="65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89" y="64"/>
                  </a:lnTo>
                  <a:lnTo>
                    <a:pt x="89" y="64"/>
                  </a:lnTo>
                  <a:lnTo>
                    <a:pt x="89" y="65"/>
                  </a:lnTo>
                  <a:lnTo>
                    <a:pt x="88" y="65"/>
                  </a:lnTo>
                  <a:lnTo>
                    <a:pt x="88" y="65"/>
                  </a:lnTo>
                  <a:lnTo>
                    <a:pt x="88" y="65"/>
                  </a:lnTo>
                  <a:lnTo>
                    <a:pt x="88" y="65"/>
                  </a:lnTo>
                  <a:lnTo>
                    <a:pt x="88" y="66"/>
                  </a:lnTo>
                  <a:lnTo>
                    <a:pt x="88" y="66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6" y="66"/>
                  </a:lnTo>
                  <a:lnTo>
                    <a:pt x="86" y="66"/>
                  </a:lnTo>
                  <a:lnTo>
                    <a:pt x="86" y="65"/>
                  </a:lnTo>
                  <a:lnTo>
                    <a:pt x="85" y="65"/>
                  </a:lnTo>
                  <a:lnTo>
                    <a:pt x="85" y="65"/>
                  </a:lnTo>
                  <a:lnTo>
                    <a:pt x="85" y="65"/>
                  </a:lnTo>
                  <a:lnTo>
                    <a:pt x="84" y="65"/>
                  </a:lnTo>
                  <a:lnTo>
                    <a:pt x="84" y="65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3" y="66"/>
                  </a:lnTo>
                  <a:lnTo>
                    <a:pt x="83" y="66"/>
                  </a:lnTo>
                  <a:lnTo>
                    <a:pt x="83" y="65"/>
                  </a:lnTo>
                  <a:lnTo>
                    <a:pt x="83" y="65"/>
                  </a:lnTo>
                  <a:lnTo>
                    <a:pt x="82" y="65"/>
                  </a:lnTo>
                  <a:lnTo>
                    <a:pt x="82" y="65"/>
                  </a:lnTo>
                  <a:lnTo>
                    <a:pt x="81" y="65"/>
                  </a:lnTo>
                  <a:lnTo>
                    <a:pt x="81" y="66"/>
                  </a:lnTo>
                  <a:lnTo>
                    <a:pt x="81" y="66"/>
                  </a:lnTo>
                  <a:lnTo>
                    <a:pt x="81" y="65"/>
                  </a:lnTo>
                  <a:lnTo>
                    <a:pt x="80" y="65"/>
                  </a:lnTo>
                  <a:lnTo>
                    <a:pt x="81" y="65"/>
                  </a:lnTo>
                  <a:lnTo>
                    <a:pt x="81" y="64"/>
                  </a:lnTo>
                  <a:lnTo>
                    <a:pt x="81" y="64"/>
                  </a:lnTo>
                  <a:lnTo>
                    <a:pt x="81" y="64"/>
                  </a:lnTo>
                  <a:lnTo>
                    <a:pt x="81" y="64"/>
                  </a:lnTo>
                  <a:lnTo>
                    <a:pt x="81" y="64"/>
                  </a:lnTo>
                  <a:lnTo>
                    <a:pt x="81" y="64"/>
                  </a:lnTo>
                  <a:lnTo>
                    <a:pt x="81" y="63"/>
                  </a:lnTo>
                  <a:lnTo>
                    <a:pt x="81" y="63"/>
                  </a:lnTo>
                  <a:lnTo>
                    <a:pt x="80" y="63"/>
                  </a:lnTo>
                  <a:lnTo>
                    <a:pt x="80" y="63"/>
                  </a:lnTo>
                  <a:lnTo>
                    <a:pt x="80" y="62"/>
                  </a:lnTo>
                  <a:lnTo>
                    <a:pt x="80" y="62"/>
                  </a:lnTo>
                  <a:lnTo>
                    <a:pt x="79" y="62"/>
                  </a:lnTo>
                  <a:lnTo>
                    <a:pt x="79" y="62"/>
                  </a:lnTo>
                  <a:lnTo>
                    <a:pt x="79" y="62"/>
                  </a:lnTo>
                  <a:lnTo>
                    <a:pt x="78" y="62"/>
                  </a:lnTo>
                  <a:lnTo>
                    <a:pt x="78" y="63"/>
                  </a:lnTo>
                  <a:lnTo>
                    <a:pt x="78" y="63"/>
                  </a:lnTo>
                  <a:lnTo>
                    <a:pt x="78" y="63"/>
                  </a:lnTo>
                  <a:lnTo>
                    <a:pt x="78" y="63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8" y="62"/>
                  </a:lnTo>
                  <a:lnTo>
                    <a:pt x="77" y="62"/>
                  </a:lnTo>
                  <a:lnTo>
                    <a:pt x="77" y="61"/>
                  </a:lnTo>
                  <a:lnTo>
                    <a:pt x="77" y="61"/>
                  </a:lnTo>
                  <a:lnTo>
                    <a:pt x="77" y="62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5" y="62"/>
                  </a:lnTo>
                  <a:lnTo>
                    <a:pt x="75" y="62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4" y="61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60"/>
                  </a:lnTo>
                  <a:lnTo>
                    <a:pt x="73" y="60"/>
                  </a:lnTo>
                  <a:lnTo>
                    <a:pt x="73" y="60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2" y="59"/>
                  </a:lnTo>
                  <a:lnTo>
                    <a:pt x="72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1" y="59"/>
                  </a:lnTo>
                  <a:lnTo>
                    <a:pt x="71" y="59"/>
                  </a:lnTo>
                  <a:lnTo>
                    <a:pt x="71" y="58"/>
                  </a:lnTo>
                  <a:lnTo>
                    <a:pt x="70" y="58"/>
                  </a:lnTo>
                  <a:lnTo>
                    <a:pt x="70" y="58"/>
                  </a:lnTo>
                  <a:lnTo>
                    <a:pt x="69" y="58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6" y="56"/>
                  </a:lnTo>
                  <a:lnTo>
                    <a:pt x="66" y="56"/>
                  </a:lnTo>
                  <a:lnTo>
                    <a:pt x="65" y="56"/>
                  </a:lnTo>
                  <a:lnTo>
                    <a:pt x="65" y="55"/>
                  </a:lnTo>
                  <a:lnTo>
                    <a:pt x="65" y="55"/>
                  </a:lnTo>
                  <a:lnTo>
                    <a:pt x="66" y="55"/>
                  </a:lnTo>
                  <a:lnTo>
                    <a:pt x="66" y="54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4" y="54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4" y="55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8" y="55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7" y="53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57" y="51"/>
                  </a:lnTo>
                  <a:lnTo>
                    <a:pt x="56" y="51"/>
                  </a:lnTo>
                  <a:lnTo>
                    <a:pt x="57" y="51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9"/>
                  </a:lnTo>
                  <a:lnTo>
                    <a:pt x="56" y="49"/>
                  </a:lnTo>
                  <a:lnTo>
                    <a:pt x="56" y="49"/>
                  </a:lnTo>
                  <a:lnTo>
                    <a:pt x="56" y="49"/>
                  </a:lnTo>
                  <a:lnTo>
                    <a:pt x="56" y="49"/>
                  </a:lnTo>
                  <a:lnTo>
                    <a:pt x="55" y="49"/>
                  </a:lnTo>
                  <a:lnTo>
                    <a:pt x="55" y="49"/>
                  </a:lnTo>
                  <a:lnTo>
                    <a:pt x="55" y="49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3" y="49"/>
                  </a:lnTo>
                  <a:lnTo>
                    <a:pt x="53" y="49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51" y="48"/>
                  </a:lnTo>
                  <a:lnTo>
                    <a:pt x="50" y="47"/>
                  </a:lnTo>
                  <a:lnTo>
                    <a:pt x="50" y="47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49" y="46"/>
                  </a:lnTo>
                  <a:lnTo>
                    <a:pt x="49" y="46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7" y="44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46" y="43"/>
                  </a:lnTo>
                  <a:lnTo>
                    <a:pt x="45" y="43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2" y="42"/>
                  </a:lnTo>
                  <a:lnTo>
                    <a:pt x="42" y="43"/>
                  </a:lnTo>
                  <a:lnTo>
                    <a:pt x="41" y="43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0" y="41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38" y="41"/>
                  </a:lnTo>
                  <a:lnTo>
                    <a:pt x="38" y="41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6" y="39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6" y="28"/>
                  </a:lnTo>
                  <a:lnTo>
                    <a:pt x="37" y="28"/>
                  </a:lnTo>
                  <a:lnTo>
                    <a:pt x="37" y="28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7" y="24"/>
                  </a:lnTo>
                  <a:lnTo>
                    <a:pt x="37" y="23"/>
                  </a:lnTo>
                  <a:lnTo>
                    <a:pt x="37" y="23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6" y="21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3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8" y="21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3" y="26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19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69" name="Freeform 282"/>
            <p:cNvSpPr>
              <a:spLocks/>
            </p:cNvSpPr>
            <p:nvPr>
              <p:custDataLst>
                <p:tags r:id="rId424"/>
              </p:custDataLst>
            </p:nvPr>
          </p:nvSpPr>
          <p:spPr bwMode="auto">
            <a:xfrm>
              <a:off x="4980279" y="1383105"/>
              <a:ext cx="123231" cy="242549"/>
            </a:xfrm>
            <a:custGeom>
              <a:avLst/>
              <a:gdLst/>
              <a:ahLst/>
              <a:cxnLst>
                <a:cxn ang="0">
                  <a:pos x="3" y="121"/>
                </a:cxn>
                <a:cxn ang="0">
                  <a:pos x="5" y="117"/>
                </a:cxn>
                <a:cxn ang="0">
                  <a:pos x="6" y="113"/>
                </a:cxn>
                <a:cxn ang="0">
                  <a:pos x="8" y="110"/>
                </a:cxn>
                <a:cxn ang="0">
                  <a:pos x="10" y="105"/>
                </a:cxn>
                <a:cxn ang="0">
                  <a:pos x="12" y="101"/>
                </a:cxn>
                <a:cxn ang="0">
                  <a:pos x="14" y="96"/>
                </a:cxn>
                <a:cxn ang="0">
                  <a:pos x="15" y="93"/>
                </a:cxn>
                <a:cxn ang="0">
                  <a:pos x="17" y="90"/>
                </a:cxn>
                <a:cxn ang="0">
                  <a:pos x="18" y="87"/>
                </a:cxn>
                <a:cxn ang="0">
                  <a:pos x="20" y="83"/>
                </a:cxn>
                <a:cxn ang="0">
                  <a:pos x="21" y="79"/>
                </a:cxn>
                <a:cxn ang="0">
                  <a:pos x="23" y="76"/>
                </a:cxn>
                <a:cxn ang="0">
                  <a:pos x="25" y="72"/>
                </a:cxn>
                <a:cxn ang="0">
                  <a:pos x="26" y="69"/>
                </a:cxn>
                <a:cxn ang="0">
                  <a:pos x="28" y="65"/>
                </a:cxn>
                <a:cxn ang="0">
                  <a:pos x="30" y="61"/>
                </a:cxn>
                <a:cxn ang="0">
                  <a:pos x="31" y="58"/>
                </a:cxn>
                <a:cxn ang="0">
                  <a:pos x="33" y="54"/>
                </a:cxn>
                <a:cxn ang="0">
                  <a:pos x="34" y="51"/>
                </a:cxn>
                <a:cxn ang="0">
                  <a:pos x="36" y="48"/>
                </a:cxn>
                <a:cxn ang="0">
                  <a:pos x="37" y="44"/>
                </a:cxn>
                <a:cxn ang="0">
                  <a:pos x="39" y="42"/>
                </a:cxn>
                <a:cxn ang="0">
                  <a:pos x="39" y="38"/>
                </a:cxn>
                <a:cxn ang="0">
                  <a:pos x="35" y="37"/>
                </a:cxn>
                <a:cxn ang="0">
                  <a:pos x="37" y="34"/>
                </a:cxn>
                <a:cxn ang="0">
                  <a:pos x="39" y="30"/>
                </a:cxn>
                <a:cxn ang="0">
                  <a:pos x="40" y="27"/>
                </a:cxn>
                <a:cxn ang="0">
                  <a:pos x="43" y="23"/>
                </a:cxn>
                <a:cxn ang="0">
                  <a:pos x="47" y="22"/>
                </a:cxn>
                <a:cxn ang="0">
                  <a:pos x="51" y="20"/>
                </a:cxn>
                <a:cxn ang="0">
                  <a:pos x="54" y="18"/>
                </a:cxn>
                <a:cxn ang="0">
                  <a:pos x="57" y="15"/>
                </a:cxn>
                <a:cxn ang="0">
                  <a:pos x="59" y="12"/>
                </a:cxn>
                <a:cxn ang="0">
                  <a:pos x="61" y="9"/>
                </a:cxn>
                <a:cxn ang="0">
                  <a:pos x="63" y="5"/>
                </a:cxn>
                <a:cxn ang="0">
                  <a:pos x="59" y="6"/>
                </a:cxn>
                <a:cxn ang="0">
                  <a:pos x="56" y="7"/>
                </a:cxn>
                <a:cxn ang="0">
                  <a:pos x="52" y="9"/>
                </a:cxn>
                <a:cxn ang="0">
                  <a:pos x="49" y="11"/>
                </a:cxn>
                <a:cxn ang="0">
                  <a:pos x="47" y="13"/>
                </a:cxn>
                <a:cxn ang="0">
                  <a:pos x="45" y="15"/>
                </a:cxn>
                <a:cxn ang="0">
                  <a:pos x="42" y="14"/>
                </a:cxn>
                <a:cxn ang="0">
                  <a:pos x="39" y="17"/>
                </a:cxn>
                <a:cxn ang="0">
                  <a:pos x="36" y="15"/>
                </a:cxn>
                <a:cxn ang="0">
                  <a:pos x="33" y="16"/>
                </a:cxn>
                <a:cxn ang="0">
                  <a:pos x="31" y="14"/>
                </a:cxn>
                <a:cxn ang="0">
                  <a:pos x="28" y="16"/>
                </a:cxn>
                <a:cxn ang="0">
                  <a:pos x="25" y="18"/>
                </a:cxn>
                <a:cxn ang="0">
                  <a:pos x="22" y="19"/>
                </a:cxn>
                <a:cxn ang="0">
                  <a:pos x="18" y="20"/>
                </a:cxn>
                <a:cxn ang="0">
                  <a:pos x="15" y="17"/>
                </a:cxn>
                <a:cxn ang="0">
                  <a:pos x="12" y="16"/>
                </a:cxn>
                <a:cxn ang="0">
                  <a:pos x="14" y="11"/>
                </a:cxn>
                <a:cxn ang="0">
                  <a:pos x="16" y="9"/>
                </a:cxn>
                <a:cxn ang="0">
                  <a:pos x="15" y="4"/>
                </a:cxn>
                <a:cxn ang="0">
                  <a:pos x="10" y="5"/>
                </a:cxn>
                <a:cxn ang="0">
                  <a:pos x="6" y="5"/>
                </a:cxn>
                <a:cxn ang="0">
                  <a:pos x="3" y="2"/>
                </a:cxn>
              </a:cxnLst>
              <a:rect l="0" t="0" r="r" b="b"/>
              <a:pathLst>
                <a:path w="63" h="124">
                  <a:moveTo>
                    <a:pt x="1" y="124"/>
                  </a:moveTo>
                  <a:lnTo>
                    <a:pt x="2" y="124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3" y="122"/>
                  </a:lnTo>
                  <a:lnTo>
                    <a:pt x="3" y="121"/>
                  </a:lnTo>
                  <a:lnTo>
                    <a:pt x="3" y="121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3" y="119"/>
                  </a:lnTo>
                  <a:lnTo>
                    <a:pt x="4" y="119"/>
                  </a:lnTo>
                  <a:lnTo>
                    <a:pt x="4" y="118"/>
                  </a:lnTo>
                  <a:lnTo>
                    <a:pt x="4" y="118"/>
                  </a:lnTo>
                  <a:lnTo>
                    <a:pt x="4" y="118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9"/>
                  </a:lnTo>
                  <a:lnTo>
                    <a:pt x="8" y="109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9" y="107"/>
                  </a:lnTo>
                  <a:lnTo>
                    <a:pt x="9" y="106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0" y="105"/>
                  </a:lnTo>
                  <a:lnTo>
                    <a:pt x="10" y="105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1" y="103"/>
                  </a:lnTo>
                  <a:lnTo>
                    <a:pt x="11" y="103"/>
                  </a:lnTo>
                  <a:lnTo>
                    <a:pt x="11" y="102"/>
                  </a:lnTo>
                  <a:lnTo>
                    <a:pt x="11" y="102"/>
                  </a:lnTo>
                  <a:lnTo>
                    <a:pt x="12" y="102"/>
                  </a:lnTo>
                  <a:lnTo>
                    <a:pt x="12" y="101"/>
                  </a:lnTo>
                  <a:lnTo>
                    <a:pt x="12" y="100"/>
                  </a:lnTo>
                  <a:lnTo>
                    <a:pt x="13" y="99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4" y="97"/>
                  </a:lnTo>
                  <a:lnTo>
                    <a:pt x="14" y="97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5" y="94"/>
                  </a:lnTo>
                  <a:lnTo>
                    <a:pt x="15" y="94"/>
                  </a:lnTo>
                  <a:lnTo>
                    <a:pt x="15" y="93"/>
                  </a:lnTo>
                  <a:lnTo>
                    <a:pt x="15" y="93"/>
                  </a:lnTo>
                  <a:lnTo>
                    <a:pt x="15" y="93"/>
                  </a:lnTo>
                  <a:lnTo>
                    <a:pt x="16" y="93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7" y="91"/>
                  </a:lnTo>
                  <a:lnTo>
                    <a:pt x="17" y="91"/>
                  </a:lnTo>
                  <a:lnTo>
                    <a:pt x="17" y="90"/>
                  </a:lnTo>
                  <a:lnTo>
                    <a:pt x="17" y="90"/>
                  </a:lnTo>
                  <a:lnTo>
                    <a:pt x="17" y="90"/>
                  </a:lnTo>
                  <a:lnTo>
                    <a:pt x="17" y="89"/>
                  </a:lnTo>
                  <a:lnTo>
                    <a:pt x="17" y="89"/>
                  </a:lnTo>
                  <a:lnTo>
                    <a:pt x="17" y="89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18" y="87"/>
                  </a:lnTo>
                  <a:lnTo>
                    <a:pt x="18" y="87"/>
                  </a:lnTo>
                  <a:lnTo>
                    <a:pt x="18" y="87"/>
                  </a:lnTo>
                  <a:lnTo>
                    <a:pt x="18" y="87"/>
                  </a:lnTo>
                  <a:lnTo>
                    <a:pt x="19" y="86"/>
                  </a:lnTo>
                  <a:lnTo>
                    <a:pt x="19" y="86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19" y="84"/>
                  </a:lnTo>
                  <a:lnTo>
                    <a:pt x="20" y="84"/>
                  </a:lnTo>
                  <a:lnTo>
                    <a:pt x="20" y="83"/>
                  </a:lnTo>
                  <a:lnTo>
                    <a:pt x="20" y="83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1" y="82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2" y="79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1"/>
                  </a:lnTo>
                  <a:lnTo>
                    <a:pt x="25" y="71"/>
                  </a:lnTo>
                  <a:lnTo>
                    <a:pt x="25" y="71"/>
                  </a:lnTo>
                  <a:lnTo>
                    <a:pt x="25" y="71"/>
                  </a:lnTo>
                  <a:lnTo>
                    <a:pt x="26" y="71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6" y="68"/>
                  </a:lnTo>
                  <a:lnTo>
                    <a:pt x="27" y="68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66"/>
                  </a:lnTo>
                  <a:lnTo>
                    <a:pt x="28" y="66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9" y="63"/>
                  </a:lnTo>
                  <a:lnTo>
                    <a:pt x="29" y="63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1" y="60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31" y="58"/>
                  </a:lnTo>
                  <a:lnTo>
                    <a:pt x="31" y="58"/>
                  </a:lnTo>
                  <a:lnTo>
                    <a:pt x="31" y="58"/>
                  </a:lnTo>
                  <a:lnTo>
                    <a:pt x="31" y="57"/>
                  </a:lnTo>
                  <a:lnTo>
                    <a:pt x="32" y="57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5"/>
                  </a:lnTo>
                  <a:lnTo>
                    <a:pt x="32" y="55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3" y="53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5" y="48"/>
                  </a:lnTo>
                  <a:lnTo>
                    <a:pt x="36" y="48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7"/>
                  </a:lnTo>
                  <a:lnTo>
                    <a:pt x="36" y="46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9" y="42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39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6" y="36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8" y="33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9" y="30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9" y="28"/>
                  </a:lnTo>
                  <a:lnTo>
                    <a:pt x="40" y="28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1" y="24"/>
                  </a:lnTo>
                  <a:lnTo>
                    <a:pt x="43" y="24"/>
                  </a:lnTo>
                  <a:lnTo>
                    <a:pt x="43" y="23"/>
                  </a:lnTo>
                  <a:lnTo>
                    <a:pt x="43" y="23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6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9" y="22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49" y="21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7" y="15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1" y="9"/>
                  </a:lnTo>
                  <a:lnTo>
                    <a:pt x="61" y="9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59" y="6"/>
                  </a:lnTo>
                  <a:lnTo>
                    <a:pt x="59" y="7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2" y="9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7" y="1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5" y="15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5"/>
                  </a:lnTo>
                  <a:lnTo>
                    <a:pt x="41" y="15"/>
                  </a:lnTo>
                  <a:lnTo>
                    <a:pt x="41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15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19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70" name="Freeform 283"/>
            <p:cNvSpPr>
              <a:spLocks/>
            </p:cNvSpPr>
            <p:nvPr>
              <p:custDataLst>
                <p:tags r:id="rId425"/>
              </p:custDataLst>
            </p:nvPr>
          </p:nvSpPr>
          <p:spPr bwMode="auto">
            <a:xfrm>
              <a:off x="4778808" y="1625654"/>
              <a:ext cx="203427" cy="447932"/>
            </a:xfrm>
            <a:custGeom>
              <a:avLst/>
              <a:gdLst/>
              <a:ahLst/>
              <a:cxnLst>
                <a:cxn ang="0">
                  <a:pos x="2" y="226"/>
                </a:cxn>
                <a:cxn ang="0">
                  <a:pos x="4" y="222"/>
                </a:cxn>
                <a:cxn ang="0">
                  <a:pos x="6" y="219"/>
                </a:cxn>
                <a:cxn ang="0">
                  <a:pos x="8" y="215"/>
                </a:cxn>
                <a:cxn ang="0">
                  <a:pos x="9" y="211"/>
                </a:cxn>
                <a:cxn ang="0">
                  <a:pos x="11" y="207"/>
                </a:cxn>
                <a:cxn ang="0">
                  <a:pos x="13" y="203"/>
                </a:cxn>
                <a:cxn ang="0">
                  <a:pos x="15" y="199"/>
                </a:cxn>
                <a:cxn ang="0">
                  <a:pos x="16" y="195"/>
                </a:cxn>
                <a:cxn ang="0">
                  <a:pos x="18" y="191"/>
                </a:cxn>
                <a:cxn ang="0">
                  <a:pos x="20" y="188"/>
                </a:cxn>
                <a:cxn ang="0">
                  <a:pos x="22" y="184"/>
                </a:cxn>
                <a:cxn ang="0">
                  <a:pos x="23" y="181"/>
                </a:cxn>
                <a:cxn ang="0">
                  <a:pos x="25" y="177"/>
                </a:cxn>
                <a:cxn ang="0">
                  <a:pos x="27" y="173"/>
                </a:cxn>
                <a:cxn ang="0">
                  <a:pos x="28" y="169"/>
                </a:cxn>
                <a:cxn ang="0">
                  <a:pos x="30" y="165"/>
                </a:cxn>
                <a:cxn ang="0">
                  <a:pos x="31" y="162"/>
                </a:cxn>
                <a:cxn ang="0">
                  <a:pos x="34" y="155"/>
                </a:cxn>
                <a:cxn ang="0">
                  <a:pos x="36" y="151"/>
                </a:cxn>
                <a:cxn ang="0">
                  <a:pos x="38" y="147"/>
                </a:cxn>
                <a:cxn ang="0">
                  <a:pos x="40" y="144"/>
                </a:cxn>
                <a:cxn ang="0">
                  <a:pos x="41" y="140"/>
                </a:cxn>
                <a:cxn ang="0">
                  <a:pos x="43" y="137"/>
                </a:cxn>
                <a:cxn ang="0">
                  <a:pos x="45" y="133"/>
                </a:cxn>
                <a:cxn ang="0">
                  <a:pos x="46" y="129"/>
                </a:cxn>
                <a:cxn ang="0">
                  <a:pos x="48" y="125"/>
                </a:cxn>
                <a:cxn ang="0">
                  <a:pos x="50" y="122"/>
                </a:cxn>
                <a:cxn ang="0">
                  <a:pos x="51" y="118"/>
                </a:cxn>
                <a:cxn ang="0">
                  <a:pos x="53" y="114"/>
                </a:cxn>
                <a:cxn ang="0">
                  <a:pos x="55" y="110"/>
                </a:cxn>
                <a:cxn ang="0">
                  <a:pos x="56" y="106"/>
                </a:cxn>
                <a:cxn ang="0">
                  <a:pos x="58" y="102"/>
                </a:cxn>
                <a:cxn ang="0">
                  <a:pos x="60" y="99"/>
                </a:cxn>
                <a:cxn ang="0">
                  <a:pos x="61" y="96"/>
                </a:cxn>
                <a:cxn ang="0">
                  <a:pos x="63" y="92"/>
                </a:cxn>
                <a:cxn ang="0">
                  <a:pos x="65" y="88"/>
                </a:cxn>
                <a:cxn ang="0">
                  <a:pos x="67" y="84"/>
                </a:cxn>
                <a:cxn ang="0">
                  <a:pos x="68" y="80"/>
                </a:cxn>
                <a:cxn ang="0">
                  <a:pos x="70" y="76"/>
                </a:cxn>
                <a:cxn ang="0">
                  <a:pos x="72" y="73"/>
                </a:cxn>
                <a:cxn ang="0">
                  <a:pos x="73" y="69"/>
                </a:cxn>
                <a:cxn ang="0">
                  <a:pos x="75" y="66"/>
                </a:cxn>
                <a:cxn ang="0">
                  <a:pos x="77" y="62"/>
                </a:cxn>
                <a:cxn ang="0">
                  <a:pos x="79" y="58"/>
                </a:cxn>
                <a:cxn ang="0">
                  <a:pos x="80" y="55"/>
                </a:cxn>
                <a:cxn ang="0">
                  <a:pos x="82" y="51"/>
                </a:cxn>
                <a:cxn ang="0">
                  <a:pos x="84" y="47"/>
                </a:cxn>
                <a:cxn ang="0">
                  <a:pos x="85" y="44"/>
                </a:cxn>
                <a:cxn ang="0">
                  <a:pos x="87" y="40"/>
                </a:cxn>
                <a:cxn ang="0">
                  <a:pos x="88" y="36"/>
                </a:cxn>
                <a:cxn ang="0">
                  <a:pos x="90" y="32"/>
                </a:cxn>
                <a:cxn ang="0">
                  <a:pos x="92" y="28"/>
                </a:cxn>
                <a:cxn ang="0">
                  <a:pos x="94" y="25"/>
                </a:cxn>
                <a:cxn ang="0">
                  <a:pos x="95" y="21"/>
                </a:cxn>
                <a:cxn ang="0">
                  <a:pos x="97" y="17"/>
                </a:cxn>
                <a:cxn ang="0">
                  <a:pos x="99" y="13"/>
                </a:cxn>
                <a:cxn ang="0">
                  <a:pos x="100" y="9"/>
                </a:cxn>
                <a:cxn ang="0">
                  <a:pos x="103" y="4"/>
                </a:cxn>
              </a:cxnLst>
              <a:rect l="0" t="0" r="r" b="b"/>
              <a:pathLst>
                <a:path w="104" h="229">
                  <a:moveTo>
                    <a:pt x="0" y="229"/>
                  </a:moveTo>
                  <a:lnTo>
                    <a:pt x="1" y="229"/>
                  </a:lnTo>
                  <a:lnTo>
                    <a:pt x="1" y="229"/>
                  </a:lnTo>
                  <a:lnTo>
                    <a:pt x="2" y="228"/>
                  </a:lnTo>
                  <a:lnTo>
                    <a:pt x="2" y="228"/>
                  </a:lnTo>
                  <a:lnTo>
                    <a:pt x="2" y="227"/>
                  </a:lnTo>
                  <a:lnTo>
                    <a:pt x="2" y="227"/>
                  </a:lnTo>
                  <a:lnTo>
                    <a:pt x="2" y="226"/>
                  </a:lnTo>
                  <a:lnTo>
                    <a:pt x="2" y="226"/>
                  </a:lnTo>
                  <a:lnTo>
                    <a:pt x="2" y="226"/>
                  </a:lnTo>
                  <a:lnTo>
                    <a:pt x="3" y="226"/>
                  </a:lnTo>
                  <a:lnTo>
                    <a:pt x="3" y="225"/>
                  </a:lnTo>
                  <a:lnTo>
                    <a:pt x="3" y="225"/>
                  </a:lnTo>
                  <a:lnTo>
                    <a:pt x="3" y="224"/>
                  </a:lnTo>
                  <a:lnTo>
                    <a:pt x="3" y="224"/>
                  </a:lnTo>
                  <a:lnTo>
                    <a:pt x="4" y="224"/>
                  </a:lnTo>
                  <a:lnTo>
                    <a:pt x="4" y="224"/>
                  </a:lnTo>
                  <a:lnTo>
                    <a:pt x="4" y="223"/>
                  </a:lnTo>
                  <a:lnTo>
                    <a:pt x="4" y="223"/>
                  </a:lnTo>
                  <a:lnTo>
                    <a:pt x="4" y="222"/>
                  </a:lnTo>
                  <a:lnTo>
                    <a:pt x="4" y="222"/>
                  </a:lnTo>
                  <a:lnTo>
                    <a:pt x="4" y="222"/>
                  </a:lnTo>
                  <a:lnTo>
                    <a:pt x="5" y="221"/>
                  </a:lnTo>
                  <a:lnTo>
                    <a:pt x="5" y="221"/>
                  </a:lnTo>
                  <a:lnTo>
                    <a:pt x="5" y="220"/>
                  </a:lnTo>
                  <a:lnTo>
                    <a:pt x="5" y="220"/>
                  </a:lnTo>
                  <a:lnTo>
                    <a:pt x="5" y="220"/>
                  </a:lnTo>
                  <a:lnTo>
                    <a:pt x="6" y="220"/>
                  </a:lnTo>
                  <a:lnTo>
                    <a:pt x="6" y="219"/>
                  </a:lnTo>
                  <a:lnTo>
                    <a:pt x="6" y="219"/>
                  </a:lnTo>
                  <a:lnTo>
                    <a:pt x="6" y="218"/>
                  </a:lnTo>
                  <a:lnTo>
                    <a:pt x="6" y="218"/>
                  </a:lnTo>
                  <a:lnTo>
                    <a:pt x="7" y="217"/>
                  </a:lnTo>
                  <a:lnTo>
                    <a:pt x="7" y="217"/>
                  </a:lnTo>
                  <a:lnTo>
                    <a:pt x="7" y="217"/>
                  </a:lnTo>
                  <a:lnTo>
                    <a:pt x="7" y="216"/>
                  </a:lnTo>
                  <a:lnTo>
                    <a:pt x="7" y="216"/>
                  </a:lnTo>
                  <a:lnTo>
                    <a:pt x="7" y="215"/>
                  </a:lnTo>
                  <a:lnTo>
                    <a:pt x="7" y="215"/>
                  </a:lnTo>
                  <a:lnTo>
                    <a:pt x="8" y="215"/>
                  </a:lnTo>
                  <a:lnTo>
                    <a:pt x="8" y="215"/>
                  </a:lnTo>
                  <a:lnTo>
                    <a:pt x="8" y="214"/>
                  </a:lnTo>
                  <a:lnTo>
                    <a:pt x="8" y="214"/>
                  </a:lnTo>
                  <a:lnTo>
                    <a:pt x="8" y="213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9" y="212"/>
                  </a:lnTo>
                  <a:lnTo>
                    <a:pt x="9" y="212"/>
                  </a:lnTo>
                  <a:lnTo>
                    <a:pt x="9" y="211"/>
                  </a:lnTo>
                  <a:lnTo>
                    <a:pt x="9" y="211"/>
                  </a:lnTo>
                  <a:lnTo>
                    <a:pt x="9" y="211"/>
                  </a:lnTo>
                  <a:lnTo>
                    <a:pt x="10" y="210"/>
                  </a:lnTo>
                  <a:lnTo>
                    <a:pt x="10" y="210"/>
                  </a:lnTo>
                  <a:lnTo>
                    <a:pt x="10" y="209"/>
                  </a:lnTo>
                  <a:lnTo>
                    <a:pt x="10" y="209"/>
                  </a:lnTo>
                  <a:lnTo>
                    <a:pt x="11" y="209"/>
                  </a:lnTo>
                  <a:lnTo>
                    <a:pt x="11" y="208"/>
                  </a:lnTo>
                  <a:lnTo>
                    <a:pt x="11" y="208"/>
                  </a:lnTo>
                  <a:lnTo>
                    <a:pt x="11" y="207"/>
                  </a:lnTo>
                  <a:lnTo>
                    <a:pt x="11" y="207"/>
                  </a:lnTo>
                  <a:lnTo>
                    <a:pt x="11" y="206"/>
                  </a:lnTo>
                  <a:lnTo>
                    <a:pt x="11" y="206"/>
                  </a:lnTo>
                  <a:lnTo>
                    <a:pt x="12" y="206"/>
                  </a:lnTo>
                  <a:lnTo>
                    <a:pt x="12" y="205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13" y="204"/>
                  </a:lnTo>
                  <a:lnTo>
                    <a:pt x="13" y="204"/>
                  </a:lnTo>
                  <a:lnTo>
                    <a:pt x="13" y="203"/>
                  </a:lnTo>
                  <a:lnTo>
                    <a:pt x="13" y="203"/>
                  </a:lnTo>
                  <a:lnTo>
                    <a:pt x="13" y="202"/>
                  </a:lnTo>
                  <a:lnTo>
                    <a:pt x="13" y="202"/>
                  </a:lnTo>
                  <a:lnTo>
                    <a:pt x="13" y="202"/>
                  </a:lnTo>
                  <a:lnTo>
                    <a:pt x="14" y="201"/>
                  </a:lnTo>
                  <a:lnTo>
                    <a:pt x="14" y="201"/>
                  </a:lnTo>
                  <a:lnTo>
                    <a:pt x="14" y="200"/>
                  </a:lnTo>
                  <a:lnTo>
                    <a:pt x="14" y="200"/>
                  </a:lnTo>
                  <a:lnTo>
                    <a:pt x="15" y="200"/>
                  </a:lnTo>
                  <a:lnTo>
                    <a:pt x="15" y="199"/>
                  </a:lnTo>
                  <a:lnTo>
                    <a:pt x="15" y="199"/>
                  </a:lnTo>
                  <a:lnTo>
                    <a:pt x="15" y="198"/>
                  </a:lnTo>
                  <a:lnTo>
                    <a:pt x="16" y="198"/>
                  </a:lnTo>
                  <a:lnTo>
                    <a:pt x="16" y="197"/>
                  </a:lnTo>
                  <a:lnTo>
                    <a:pt x="16" y="197"/>
                  </a:lnTo>
                  <a:lnTo>
                    <a:pt x="16" y="197"/>
                  </a:lnTo>
                  <a:lnTo>
                    <a:pt x="16" y="197"/>
                  </a:lnTo>
                  <a:lnTo>
                    <a:pt x="16" y="196"/>
                  </a:lnTo>
                  <a:lnTo>
                    <a:pt x="16" y="196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7" y="195"/>
                  </a:lnTo>
                  <a:lnTo>
                    <a:pt x="17" y="195"/>
                  </a:lnTo>
                  <a:lnTo>
                    <a:pt x="17" y="194"/>
                  </a:lnTo>
                  <a:lnTo>
                    <a:pt x="17" y="194"/>
                  </a:lnTo>
                  <a:lnTo>
                    <a:pt x="17" y="193"/>
                  </a:lnTo>
                  <a:lnTo>
                    <a:pt x="18" y="193"/>
                  </a:lnTo>
                  <a:lnTo>
                    <a:pt x="18" y="193"/>
                  </a:lnTo>
                  <a:lnTo>
                    <a:pt x="18" y="192"/>
                  </a:lnTo>
                  <a:lnTo>
                    <a:pt x="18" y="192"/>
                  </a:lnTo>
                  <a:lnTo>
                    <a:pt x="18" y="191"/>
                  </a:lnTo>
                  <a:lnTo>
                    <a:pt x="18" y="191"/>
                  </a:lnTo>
                  <a:lnTo>
                    <a:pt x="18" y="191"/>
                  </a:lnTo>
                  <a:lnTo>
                    <a:pt x="19" y="191"/>
                  </a:lnTo>
                  <a:lnTo>
                    <a:pt x="19" y="190"/>
                  </a:lnTo>
                  <a:lnTo>
                    <a:pt x="19" y="190"/>
                  </a:lnTo>
                  <a:lnTo>
                    <a:pt x="19" y="189"/>
                  </a:lnTo>
                  <a:lnTo>
                    <a:pt x="19" y="189"/>
                  </a:lnTo>
                  <a:lnTo>
                    <a:pt x="20" y="189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20" y="187"/>
                  </a:lnTo>
                  <a:lnTo>
                    <a:pt x="20" y="187"/>
                  </a:lnTo>
                  <a:lnTo>
                    <a:pt x="20" y="186"/>
                  </a:lnTo>
                  <a:lnTo>
                    <a:pt x="20" y="186"/>
                  </a:lnTo>
                  <a:lnTo>
                    <a:pt x="21" y="186"/>
                  </a:lnTo>
                  <a:lnTo>
                    <a:pt x="21" y="186"/>
                  </a:lnTo>
                  <a:lnTo>
                    <a:pt x="21" y="185"/>
                  </a:lnTo>
                  <a:lnTo>
                    <a:pt x="21" y="185"/>
                  </a:lnTo>
                  <a:lnTo>
                    <a:pt x="21" y="184"/>
                  </a:lnTo>
                  <a:lnTo>
                    <a:pt x="22" y="184"/>
                  </a:lnTo>
                  <a:lnTo>
                    <a:pt x="22" y="184"/>
                  </a:lnTo>
                  <a:lnTo>
                    <a:pt x="22" y="183"/>
                  </a:lnTo>
                  <a:lnTo>
                    <a:pt x="22" y="183"/>
                  </a:lnTo>
                  <a:lnTo>
                    <a:pt x="22" y="183"/>
                  </a:lnTo>
                  <a:lnTo>
                    <a:pt x="22" y="182"/>
                  </a:lnTo>
                  <a:lnTo>
                    <a:pt x="22" y="182"/>
                  </a:lnTo>
                  <a:lnTo>
                    <a:pt x="22" y="182"/>
                  </a:lnTo>
                  <a:lnTo>
                    <a:pt x="23" y="182"/>
                  </a:lnTo>
                  <a:lnTo>
                    <a:pt x="23" y="181"/>
                  </a:lnTo>
                  <a:lnTo>
                    <a:pt x="23" y="181"/>
                  </a:lnTo>
                  <a:lnTo>
                    <a:pt x="23" y="180"/>
                  </a:lnTo>
                  <a:lnTo>
                    <a:pt x="23" y="180"/>
                  </a:lnTo>
                  <a:lnTo>
                    <a:pt x="24" y="180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8"/>
                  </a:lnTo>
                  <a:lnTo>
                    <a:pt x="24" y="178"/>
                  </a:lnTo>
                  <a:lnTo>
                    <a:pt x="25" y="178"/>
                  </a:lnTo>
                  <a:lnTo>
                    <a:pt x="25" y="177"/>
                  </a:lnTo>
                  <a:lnTo>
                    <a:pt x="25" y="177"/>
                  </a:lnTo>
                  <a:lnTo>
                    <a:pt x="25" y="176"/>
                  </a:lnTo>
                  <a:lnTo>
                    <a:pt x="25" y="176"/>
                  </a:lnTo>
                  <a:lnTo>
                    <a:pt x="25" y="175"/>
                  </a:lnTo>
                  <a:lnTo>
                    <a:pt x="26" y="175"/>
                  </a:lnTo>
                  <a:lnTo>
                    <a:pt x="26" y="175"/>
                  </a:lnTo>
                  <a:lnTo>
                    <a:pt x="26" y="174"/>
                  </a:lnTo>
                  <a:lnTo>
                    <a:pt x="26" y="174"/>
                  </a:lnTo>
                  <a:lnTo>
                    <a:pt x="26" y="173"/>
                  </a:lnTo>
                  <a:lnTo>
                    <a:pt x="27" y="173"/>
                  </a:lnTo>
                  <a:lnTo>
                    <a:pt x="27" y="173"/>
                  </a:lnTo>
                  <a:lnTo>
                    <a:pt x="27" y="172"/>
                  </a:lnTo>
                  <a:lnTo>
                    <a:pt x="27" y="172"/>
                  </a:lnTo>
                  <a:lnTo>
                    <a:pt x="27" y="171"/>
                  </a:lnTo>
                  <a:lnTo>
                    <a:pt x="27" y="171"/>
                  </a:lnTo>
                  <a:lnTo>
                    <a:pt x="27" y="171"/>
                  </a:lnTo>
                  <a:lnTo>
                    <a:pt x="28" y="170"/>
                  </a:lnTo>
                  <a:lnTo>
                    <a:pt x="28" y="170"/>
                  </a:lnTo>
                  <a:lnTo>
                    <a:pt x="28" y="169"/>
                  </a:lnTo>
                  <a:lnTo>
                    <a:pt x="28" y="169"/>
                  </a:lnTo>
                  <a:lnTo>
                    <a:pt x="28" y="169"/>
                  </a:lnTo>
                  <a:lnTo>
                    <a:pt x="28" y="169"/>
                  </a:lnTo>
                  <a:lnTo>
                    <a:pt x="29" y="168"/>
                  </a:lnTo>
                  <a:lnTo>
                    <a:pt x="29" y="168"/>
                  </a:lnTo>
                  <a:lnTo>
                    <a:pt x="29" y="168"/>
                  </a:lnTo>
                  <a:lnTo>
                    <a:pt x="29" y="167"/>
                  </a:lnTo>
                  <a:lnTo>
                    <a:pt x="29" y="167"/>
                  </a:lnTo>
                  <a:lnTo>
                    <a:pt x="29" y="166"/>
                  </a:lnTo>
                  <a:lnTo>
                    <a:pt x="29" y="166"/>
                  </a:lnTo>
                  <a:lnTo>
                    <a:pt x="30" y="166"/>
                  </a:lnTo>
                  <a:lnTo>
                    <a:pt x="30" y="165"/>
                  </a:lnTo>
                  <a:lnTo>
                    <a:pt x="30" y="165"/>
                  </a:lnTo>
                  <a:lnTo>
                    <a:pt x="30" y="165"/>
                  </a:lnTo>
                  <a:lnTo>
                    <a:pt x="30" y="164"/>
                  </a:lnTo>
                  <a:lnTo>
                    <a:pt x="30" y="164"/>
                  </a:lnTo>
                  <a:lnTo>
                    <a:pt x="31" y="164"/>
                  </a:lnTo>
                  <a:lnTo>
                    <a:pt x="31" y="163"/>
                  </a:lnTo>
                  <a:lnTo>
                    <a:pt x="31" y="163"/>
                  </a:lnTo>
                  <a:lnTo>
                    <a:pt x="31" y="162"/>
                  </a:lnTo>
                  <a:lnTo>
                    <a:pt x="31" y="162"/>
                  </a:lnTo>
                  <a:lnTo>
                    <a:pt x="31" y="162"/>
                  </a:lnTo>
                  <a:lnTo>
                    <a:pt x="32" y="161"/>
                  </a:lnTo>
                  <a:lnTo>
                    <a:pt x="32" y="161"/>
                  </a:lnTo>
                  <a:lnTo>
                    <a:pt x="32" y="160"/>
                  </a:lnTo>
                  <a:lnTo>
                    <a:pt x="32" y="160"/>
                  </a:lnTo>
                  <a:lnTo>
                    <a:pt x="33" y="158"/>
                  </a:lnTo>
                  <a:lnTo>
                    <a:pt x="34" y="157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5"/>
                  </a:lnTo>
                  <a:lnTo>
                    <a:pt x="35" y="155"/>
                  </a:lnTo>
                  <a:lnTo>
                    <a:pt x="35" y="154"/>
                  </a:lnTo>
                  <a:lnTo>
                    <a:pt x="35" y="154"/>
                  </a:lnTo>
                  <a:lnTo>
                    <a:pt x="35" y="153"/>
                  </a:lnTo>
                  <a:lnTo>
                    <a:pt x="35" y="153"/>
                  </a:lnTo>
                  <a:lnTo>
                    <a:pt x="36" y="153"/>
                  </a:lnTo>
                  <a:lnTo>
                    <a:pt x="36" y="152"/>
                  </a:lnTo>
                  <a:lnTo>
                    <a:pt x="36" y="152"/>
                  </a:lnTo>
                  <a:lnTo>
                    <a:pt x="36" y="151"/>
                  </a:lnTo>
                  <a:lnTo>
                    <a:pt x="36" y="151"/>
                  </a:lnTo>
                  <a:lnTo>
                    <a:pt x="36" y="151"/>
                  </a:lnTo>
                  <a:lnTo>
                    <a:pt x="36" y="150"/>
                  </a:lnTo>
                  <a:lnTo>
                    <a:pt x="37" y="150"/>
                  </a:lnTo>
                  <a:lnTo>
                    <a:pt x="37" y="149"/>
                  </a:lnTo>
                  <a:lnTo>
                    <a:pt x="37" y="149"/>
                  </a:lnTo>
                  <a:lnTo>
                    <a:pt x="37" y="149"/>
                  </a:lnTo>
                  <a:lnTo>
                    <a:pt x="38" y="148"/>
                  </a:lnTo>
                  <a:lnTo>
                    <a:pt x="38" y="148"/>
                  </a:lnTo>
                  <a:lnTo>
                    <a:pt x="38" y="147"/>
                  </a:lnTo>
                  <a:lnTo>
                    <a:pt x="38" y="147"/>
                  </a:lnTo>
                  <a:lnTo>
                    <a:pt x="38" y="146"/>
                  </a:lnTo>
                  <a:lnTo>
                    <a:pt x="38" y="146"/>
                  </a:lnTo>
                  <a:lnTo>
                    <a:pt x="38" y="146"/>
                  </a:lnTo>
                  <a:lnTo>
                    <a:pt x="38" y="146"/>
                  </a:lnTo>
                  <a:lnTo>
                    <a:pt x="39" y="145"/>
                  </a:lnTo>
                  <a:lnTo>
                    <a:pt x="39" y="145"/>
                  </a:lnTo>
                  <a:lnTo>
                    <a:pt x="39" y="144"/>
                  </a:lnTo>
                  <a:lnTo>
                    <a:pt x="39" y="144"/>
                  </a:lnTo>
                  <a:lnTo>
                    <a:pt x="40" y="144"/>
                  </a:lnTo>
                  <a:lnTo>
                    <a:pt x="40" y="143"/>
                  </a:lnTo>
                  <a:lnTo>
                    <a:pt x="40" y="143"/>
                  </a:lnTo>
                  <a:lnTo>
                    <a:pt x="40" y="142"/>
                  </a:lnTo>
                  <a:lnTo>
                    <a:pt x="40" y="142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41" y="141"/>
                  </a:lnTo>
                  <a:lnTo>
                    <a:pt x="41" y="141"/>
                  </a:lnTo>
                  <a:lnTo>
                    <a:pt x="41" y="140"/>
                  </a:lnTo>
                  <a:lnTo>
                    <a:pt x="41" y="140"/>
                  </a:lnTo>
                  <a:lnTo>
                    <a:pt x="41" y="140"/>
                  </a:lnTo>
                  <a:lnTo>
                    <a:pt x="41" y="139"/>
                  </a:lnTo>
                  <a:lnTo>
                    <a:pt x="42" y="139"/>
                  </a:lnTo>
                  <a:lnTo>
                    <a:pt x="42" y="139"/>
                  </a:lnTo>
                  <a:lnTo>
                    <a:pt x="42" y="138"/>
                  </a:lnTo>
                  <a:lnTo>
                    <a:pt x="42" y="138"/>
                  </a:lnTo>
                  <a:lnTo>
                    <a:pt x="42" y="138"/>
                  </a:lnTo>
                  <a:lnTo>
                    <a:pt x="43" y="138"/>
                  </a:lnTo>
                  <a:lnTo>
                    <a:pt x="43" y="137"/>
                  </a:lnTo>
                  <a:lnTo>
                    <a:pt x="43" y="137"/>
                  </a:lnTo>
                  <a:lnTo>
                    <a:pt x="43" y="136"/>
                  </a:lnTo>
                  <a:lnTo>
                    <a:pt x="43" y="136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44" y="133"/>
                  </a:lnTo>
                  <a:lnTo>
                    <a:pt x="44" y="133"/>
                  </a:lnTo>
                  <a:lnTo>
                    <a:pt x="45" y="133"/>
                  </a:lnTo>
                  <a:lnTo>
                    <a:pt x="45" y="132"/>
                  </a:lnTo>
                  <a:lnTo>
                    <a:pt x="45" y="132"/>
                  </a:lnTo>
                  <a:lnTo>
                    <a:pt x="45" y="131"/>
                  </a:lnTo>
                  <a:lnTo>
                    <a:pt x="45" y="131"/>
                  </a:lnTo>
                  <a:lnTo>
                    <a:pt x="45" y="131"/>
                  </a:lnTo>
                  <a:lnTo>
                    <a:pt x="45" y="130"/>
                  </a:lnTo>
                  <a:lnTo>
                    <a:pt x="46" y="130"/>
                  </a:lnTo>
                  <a:lnTo>
                    <a:pt x="46" y="129"/>
                  </a:lnTo>
                  <a:lnTo>
                    <a:pt x="46" y="129"/>
                  </a:lnTo>
                  <a:lnTo>
                    <a:pt x="46" y="129"/>
                  </a:lnTo>
                  <a:lnTo>
                    <a:pt x="46" y="128"/>
                  </a:lnTo>
                  <a:lnTo>
                    <a:pt x="47" y="128"/>
                  </a:lnTo>
                  <a:lnTo>
                    <a:pt x="47" y="128"/>
                  </a:lnTo>
                  <a:lnTo>
                    <a:pt x="47" y="127"/>
                  </a:lnTo>
                  <a:lnTo>
                    <a:pt x="47" y="127"/>
                  </a:lnTo>
                  <a:lnTo>
                    <a:pt x="47" y="127"/>
                  </a:lnTo>
                  <a:lnTo>
                    <a:pt x="47" y="126"/>
                  </a:lnTo>
                  <a:lnTo>
                    <a:pt x="47" y="126"/>
                  </a:lnTo>
                  <a:lnTo>
                    <a:pt x="47" y="125"/>
                  </a:lnTo>
                  <a:lnTo>
                    <a:pt x="48" y="125"/>
                  </a:lnTo>
                  <a:lnTo>
                    <a:pt x="48" y="125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9" y="124"/>
                  </a:lnTo>
                  <a:lnTo>
                    <a:pt x="49" y="123"/>
                  </a:lnTo>
                  <a:lnTo>
                    <a:pt x="49" y="123"/>
                  </a:lnTo>
                  <a:lnTo>
                    <a:pt x="49" y="122"/>
                  </a:lnTo>
                  <a:lnTo>
                    <a:pt x="49" y="122"/>
                  </a:lnTo>
                  <a:lnTo>
                    <a:pt x="50" y="122"/>
                  </a:lnTo>
                  <a:lnTo>
                    <a:pt x="50" y="121"/>
                  </a:lnTo>
                  <a:lnTo>
                    <a:pt x="50" y="121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0" y="119"/>
                  </a:lnTo>
                  <a:lnTo>
                    <a:pt x="51" y="119"/>
                  </a:lnTo>
                  <a:lnTo>
                    <a:pt x="51" y="118"/>
                  </a:lnTo>
                  <a:lnTo>
                    <a:pt x="51" y="118"/>
                  </a:lnTo>
                  <a:lnTo>
                    <a:pt x="51" y="118"/>
                  </a:lnTo>
                  <a:lnTo>
                    <a:pt x="52" y="117"/>
                  </a:lnTo>
                  <a:lnTo>
                    <a:pt x="52" y="117"/>
                  </a:lnTo>
                  <a:lnTo>
                    <a:pt x="52" y="116"/>
                  </a:lnTo>
                  <a:lnTo>
                    <a:pt x="52" y="116"/>
                  </a:lnTo>
                  <a:lnTo>
                    <a:pt x="52" y="115"/>
                  </a:lnTo>
                  <a:lnTo>
                    <a:pt x="52" y="115"/>
                  </a:lnTo>
                  <a:lnTo>
                    <a:pt x="52" y="115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1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9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6" y="108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7"/>
                  </a:lnTo>
                  <a:lnTo>
                    <a:pt x="56" y="107"/>
                  </a:lnTo>
                  <a:lnTo>
                    <a:pt x="56" y="106"/>
                  </a:lnTo>
                  <a:lnTo>
                    <a:pt x="56" y="106"/>
                  </a:lnTo>
                  <a:lnTo>
                    <a:pt x="57" y="105"/>
                  </a:lnTo>
                  <a:lnTo>
                    <a:pt x="57" y="105"/>
                  </a:lnTo>
                  <a:lnTo>
                    <a:pt x="57" y="104"/>
                  </a:lnTo>
                  <a:lnTo>
                    <a:pt x="57" y="104"/>
                  </a:lnTo>
                  <a:lnTo>
                    <a:pt x="57" y="104"/>
                  </a:lnTo>
                  <a:lnTo>
                    <a:pt x="58" y="104"/>
                  </a:lnTo>
                  <a:lnTo>
                    <a:pt x="58" y="103"/>
                  </a:lnTo>
                  <a:lnTo>
                    <a:pt x="58" y="103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9" y="102"/>
                  </a:lnTo>
                  <a:lnTo>
                    <a:pt x="59" y="102"/>
                  </a:lnTo>
                  <a:lnTo>
                    <a:pt x="59" y="101"/>
                  </a:lnTo>
                  <a:lnTo>
                    <a:pt x="59" y="101"/>
                  </a:lnTo>
                  <a:lnTo>
                    <a:pt x="59" y="100"/>
                  </a:lnTo>
                  <a:lnTo>
                    <a:pt x="59" y="100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60" y="99"/>
                  </a:lnTo>
                  <a:lnTo>
                    <a:pt x="60" y="99"/>
                  </a:lnTo>
                  <a:lnTo>
                    <a:pt x="60" y="98"/>
                  </a:lnTo>
                  <a:lnTo>
                    <a:pt x="60" y="98"/>
                  </a:lnTo>
                  <a:lnTo>
                    <a:pt x="60" y="98"/>
                  </a:lnTo>
                  <a:lnTo>
                    <a:pt x="61" y="98"/>
                  </a:lnTo>
                  <a:lnTo>
                    <a:pt x="61" y="97"/>
                  </a:lnTo>
                  <a:lnTo>
                    <a:pt x="61" y="97"/>
                  </a:lnTo>
                  <a:lnTo>
                    <a:pt x="61" y="96"/>
                  </a:lnTo>
                  <a:lnTo>
                    <a:pt x="61" y="96"/>
                  </a:lnTo>
                  <a:lnTo>
                    <a:pt x="61" y="96"/>
                  </a:lnTo>
                  <a:lnTo>
                    <a:pt x="61" y="95"/>
                  </a:lnTo>
                  <a:lnTo>
                    <a:pt x="62" y="95"/>
                  </a:lnTo>
                  <a:lnTo>
                    <a:pt x="62" y="94"/>
                  </a:lnTo>
                  <a:lnTo>
                    <a:pt x="62" y="94"/>
                  </a:lnTo>
                  <a:lnTo>
                    <a:pt x="62" y="93"/>
                  </a:lnTo>
                  <a:lnTo>
                    <a:pt x="62" y="93"/>
                  </a:lnTo>
                  <a:lnTo>
                    <a:pt x="63" y="93"/>
                  </a:lnTo>
                  <a:lnTo>
                    <a:pt x="63" y="93"/>
                  </a:lnTo>
                  <a:lnTo>
                    <a:pt x="63" y="92"/>
                  </a:lnTo>
                  <a:lnTo>
                    <a:pt x="63" y="92"/>
                  </a:lnTo>
                  <a:lnTo>
                    <a:pt x="63" y="91"/>
                  </a:lnTo>
                  <a:lnTo>
                    <a:pt x="63" y="91"/>
                  </a:lnTo>
                  <a:lnTo>
                    <a:pt x="63" y="91"/>
                  </a:lnTo>
                  <a:lnTo>
                    <a:pt x="63" y="91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64" y="89"/>
                  </a:lnTo>
                  <a:lnTo>
                    <a:pt x="64" y="89"/>
                  </a:lnTo>
                  <a:lnTo>
                    <a:pt x="64" y="89"/>
                  </a:lnTo>
                  <a:lnTo>
                    <a:pt x="65" y="88"/>
                  </a:lnTo>
                  <a:lnTo>
                    <a:pt x="65" y="88"/>
                  </a:lnTo>
                  <a:lnTo>
                    <a:pt x="65" y="87"/>
                  </a:lnTo>
                  <a:lnTo>
                    <a:pt x="65" y="87"/>
                  </a:lnTo>
                  <a:lnTo>
                    <a:pt x="65" y="87"/>
                  </a:lnTo>
                  <a:lnTo>
                    <a:pt x="65" y="86"/>
                  </a:lnTo>
                  <a:lnTo>
                    <a:pt x="66" y="86"/>
                  </a:lnTo>
                  <a:lnTo>
                    <a:pt x="66" y="85"/>
                  </a:lnTo>
                  <a:lnTo>
                    <a:pt x="66" y="85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67" y="84"/>
                  </a:lnTo>
                  <a:lnTo>
                    <a:pt x="67" y="83"/>
                  </a:lnTo>
                  <a:lnTo>
                    <a:pt x="67" y="83"/>
                  </a:lnTo>
                  <a:lnTo>
                    <a:pt x="67" y="82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8" y="81"/>
                  </a:lnTo>
                  <a:lnTo>
                    <a:pt x="68" y="81"/>
                  </a:lnTo>
                  <a:lnTo>
                    <a:pt x="68" y="81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9" y="80"/>
                  </a:lnTo>
                  <a:lnTo>
                    <a:pt x="69" y="79"/>
                  </a:lnTo>
                  <a:lnTo>
                    <a:pt x="69" y="79"/>
                  </a:lnTo>
                  <a:lnTo>
                    <a:pt x="69" y="78"/>
                  </a:lnTo>
                  <a:lnTo>
                    <a:pt x="69" y="78"/>
                  </a:lnTo>
                  <a:lnTo>
                    <a:pt x="70" y="78"/>
                  </a:lnTo>
                  <a:lnTo>
                    <a:pt x="70" y="77"/>
                  </a:lnTo>
                  <a:lnTo>
                    <a:pt x="70" y="77"/>
                  </a:lnTo>
                  <a:lnTo>
                    <a:pt x="70" y="76"/>
                  </a:lnTo>
                  <a:lnTo>
                    <a:pt x="70" y="76"/>
                  </a:lnTo>
                  <a:lnTo>
                    <a:pt x="70" y="76"/>
                  </a:lnTo>
                  <a:lnTo>
                    <a:pt x="71" y="75"/>
                  </a:lnTo>
                  <a:lnTo>
                    <a:pt x="71" y="75"/>
                  </a:lnTo>
                  <a:lnTo>
                    <a:pt x="71" y="74"/>
                  </a:lnTo>
                  <a:lnTo>
                    <a:pt x="71" y="74"/>
                  </a:lnTo>
                  <a:lnTo>
                    <a:pt x="71" y="74"/>
                  </a:lnTo>
                  <a:lnTo>
                    <a:pt x="71" y="73"/>
                  </a:lnTo>
                  <a:lnTo>
                    <a:pt x="72" y="73"/>
                  </a:lnTo>
                  <a:lnTo>
                    <a:pt x="72" y="73"/>
                  </a:lnTo>
                  <a:lnTo>
                    <a:pt x="72" y="73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70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3" y="69"/>
                  </a:lnTo>
                  <a:lnTo>
                    <a:pt x="74" y="69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4" y="67"/>
                  </a:lnTo>
                  <a:lnTo>
                    <a:pt x="75" y="67"/>
                  </a:lnTo>
                  <a:lnTo>
                    <a:pt x="75" y="67"/>
                  </a:lnTo>
                  <a:lnTo>
                    <a:pt x="75" y="66"/>
                  </a:lnTo>
                  <a:lnTo>
                    <a:pt x="75" y="66"/>
                  </a:lnTo>
                  <a:lnTo>
                    <a:pt x="75" y="65"/>
                  </a:lnTo>
                  <a:lnTo>
                    <a:pt x="75" y="65"/>
                  </a:lnTo>
                  <a:lnTo>
                    <a:pt x="75" y="65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63"/>
                  </a:lnTo>
                  <a:lnTo>
                    <a:pt x="76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1"/>
                  </a:lnTo>
                  <a:lnTo>
                    <a:pt x="77" y="61"/>
                  </a:lnTo>
                  <a:lnTo>
                    <a:pt x="77" y="60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8" y="59"/>
                  </a:lnTo>
                  <a:lnTo>
                    <a:pt x="78" y="59"/>
                  </a:lnTo>
                  <a:lnTo>
                    <a:pt x="79" y="58"/>
                  </a:lnTo>
                  <a:lnTo>
                    <a:pt x="79" y="58"/>
                  </a:lnTo>
                  <a:lnTo>
                    <a:pt x="79" y="58"/>
                  </a:lnTo>
                  <a:lnTo>
                    <a:pt x="79" y="58"/>
                  </a:lnTo>
                  <a:lnTo>
                    <a:pt x="79" y="57"/>
                  </a:lnTo>
                  <a:lnTo>
                    <a:pt x="79" y="57"/>
                  </a:lnTo>
                  <a:lnTo>
                    <a:pt x="79" y="56"/>
                  </a:lnTo>
                  <a:lnTo>
                    <a:pt x="79" y="56"/>
                  </a:lnTo>
                  <a:lnTo>
                    <a:pt x="80" y="56"/>
                  </a:lnTo>
                  <a:lnTo>
                    <a:pt x="80" y="55"/>
                  </a:lnTo>
                  <a:lnTo>
                    <a:pt x="80" y="55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1" y="53"/>
                  </a:lnTo>
                  <a:lnTo>
                    <a:pt x="81" y="53"/>
                  </a:lnTo>
                  <a:lnTo>
                    <a:pt x="81" y="53"/>
                  </a:lnTo>
                  <a:lnTo>
                    <a:pt x="81" y="52"/>
                  </a:lnTo>
                  <a:lnTo>
                    <a:pt x="81" y="52"/>
                  </a:lnTo>
                  <a:lnTo>
                    <a:pt x="81" y="51"/>
                  </a:lnTo>
                  <a:lnTo>
                    <a:pt x="81" y="51"/>
                  </a:lnTo>
                  <a:lnTo>
                    <a:pt x="82" y="51"/>
                  </a:lnTo>
                  <a:lnTo>
                    <a:pt x="82" y="51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3" y="49"/>
                  </a:lnTo>
                  <a:lnTo>
                    <a:pt x="83" y="49"/>
                  </a:lnTo>
                  <a:lnTo>
                    <a:pt x="83" y="49"/>
                  </a:lnTo>
                  <a:lnTo>
                    <a:pt x="83" y="48"/>
                  </a:lnTo>
                  <a:lnTo>
                    <a:pt x="83" y="48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5"/>
                  </a:lnTo>
                  <a:lnTo>
                    <a:pt x="84" y="45"/>
                  </a:lnTo>
                  <a:lnTo>
                    <a:pt x="85" y="45"/>
                  </a:lnTo>
                  <a:lnTo>
                    <a:pt x="85" y="45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43"/>
                  </a:lnTo>
                  <a:lnTo>
                    <a:pt x="86" y="43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86" y="40"/>
                  </a:lnTo>
                  <a:lnTo>
                    <a:pt x="87" y="40"/>
                  </a:lnTo>
                  <a:lnTo>
                    <a:pt x="87" y="40"/>
                  </a:lnTo>
                  <a:lnTo>
                    <a:pt x="87" y="40"/>
                  </a:lnTo>
                  <a:lnTo>
                    <a:pt x="87" y="39"/>
                  </a:lnTo>
                  <a:lnTo>
                    <a:pt x="87" y="39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8" y="37"/>
                  </a:lnTo>
                  <a:lnTo>
                    <a:pt x="88" y="37"/>
                  </a:lnTo>
                  <a:lnTo>
                    <a:pt x="88" y="36"/>
                  </a:lnTo>
                  <a:lnTo>
                    <a:pt x="88" y="36"/>
                  </a:lnTo>
                  <a:lnTo>
                    <a:pt x="89" y="36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9" y="34"/>
                  </a:lnTo>
                  <a:lnTo>
                    <a:pt x="90" y="34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90" y="32"/>
                  </a:lnTo>
                  <a:lnTo>
                    <a:pt x="90" y="32"/>
                  </a:lnTo>
                  <a:lnTo>
                    <a:pt x="90" y="31"/>
                  </a:lnTo>
                  <a:lnTo>
                    <a:pt x="91" y="31"/>
                  </a:lnTo>
                  <a:lnTo>
                    <a:pt x="91" y="31"/>
                  </a:lnTo>
                  <a:lnTo>
                    <a:pt x="91" y="30"/>
                  </a:lnTo>
                  <a:lnTo>
                    <a:pt x="91" y="30"/>
                  </a:lnTo>
                  <a:lnTo>
                    <a:pt x="92" y="29"/>
                  </a:lnTo>
                  <a:lnTo>
                    <a:pt x="92" y="29"/>
                  </a:lnTo>
                  <a:lnTo>
                    <a:pt x="92" y="29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3" y="28"/>
                  </a:lnTo>
                  <a:lnTo>
                    <a:pt x="93" y="27"/>
                  </a:lnTo>
                  <a:lnTo>
                    <a:pt x="93" y="27"/>
                  </a:lnTo>
                  <a:lnTo>
                    <a:pt x="93" y="27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4"/>
                  </a:lnTo>
                  <a:lnTo>
                    <a:pt x="94" y="24"/>
                  </a:lnTo>
                  <a:lnTo>
                    <a:pt x="94" y="23"/>
                  </a:lnTo>
                  <a:lnTo>
                    <a:pt x="95" y="23"/>
                  </a:lnTo>
                  <a:lnTo>
                    <a:pt x="95" y="23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19"/>
                  </a:lnTo>
                  <a:lnTo>
                    <a:pt x="96" y="19"/>
                  </a:lnTo>
                  <a:lnTo>
                    <a:pt x="97" y="18"/>
                  </a:lnTo>
                  <a:lnTo>
                    <a:pt x="97" y="18"/>
                  </a:lnTo>
                  <a:lnTo>
                    <a:pt x="97" y="18"/>
                  </a:lnTo>
                  <a:lnTo>
                    <a:pt x="97" y="17"/>
                  </a:lnTo>
                  <a:lnTo>
                    <a:pt x="97" y="17"/>
                  </a:lnTo>
                  <a:lnTo>
                    <a:pt x="97" y="16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8" y="14"/>
                  </a:lnTo>
                  <a:lnTo>
                    <a:pt x="99" y="14"/>
                  </a:lnTo>
                  <a:lnTo>
                    <a:pt x="99" y="13"/>
                  </a:lnTo>
                  <a:lnTo>
                    <a:pt x="99" y="13"/>
                  </a:lnTo>
                  <a:lnTo>
                    <a:pt x="99" y="13"/>
                  </a:lnTo>
                  <a:lnTo>
                    <a:pt x="99" y="12"/>
                  </a:lnTo>
                  <a:lnTo>
                    <a:pt x="99" y="12"/>
                  </a:lnTo>
                  <a:lnTo>
                    <a:pt x="99" y="12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100" y="9"/>
                  </a:lnTo>
                  <a:lnTo>
                    <a:pt x="101" y="9"/>
                  </a:lnTo>
                  <a:lnTo>
                    <a:pt x="101" y="8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3" y="5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4" y="1"/>
                  </a:lnTo>
                  <a:lnTo>
                    <a:pt x="104" y="0"/>
                  </a:lnTo>
                  <a:lnTo>
                    <a:pt x="104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71" name="Freeform 284"/>
            <p:cNvSpPr>
              <a:spLocks/>
            </p:cNvSpPr>
            <p:nvPr>
              <p:custDataLst>
                <p:tags r:id="rId426"/>
              </p:custDataLst>
            </p:nvPr>
          </p:nvSpPr>
          <p:spPr bwMode="auto">
            <a:xfrm>
              <a:off x="4749468" y="2073589"/>
              <a:ext cx="158440" cy="361869"/>
            </a:xfrm>
            <a:custGeom>
              <a:avLst/>
              <a:gdLst/>
              <a:ahLst/>
              <a:cxnLst>
                <a:cxn ang="0">
                  <a:pos x="81" y="182"/>
                </a:cxn>
                <a:cxn ang="0">
                  <a:pos x="79" y="179"/>
                </a:cxn>
                <a:cxn ang="0">
                  <a:pos x="76" y="178"/>
                </a:cxn>
                <a:cxn ang="0">
                  <a:pos x="72" y="176"/>
                </a:cxn>
                <a:cxn ang="0">
                  <a:pos x="69" y="177"/>
                </a:cxn>
                <a:cxn ang="0">
                  <a:pos x="67" y="174"/>
                </a:cxn>
                <a:cxn ang="0">
                  <a:pos x="67" y="170"/>
                </a:cxn>
                <a:cxn ang="0">
                  <a:pos x="65" y="166"/>
                </a:cxn>
                <a:cxn ang="0">
                  <a:pos x="64" y="164"/>
                </a:cxn>
                <a:cxn ang="0">
                  <a:pos x="64" y="160"/>
                </a:cxn>
                <a:cxn ang="0">
                  <a:pos x="63" y="157"/>
                </a:cxn>
                <a:cxn ang="0">
                  <a:pos x="63" y="155"/>
                </a:cxn>
                <a:cxn ang="0">
                  <a:pos x="61" y="151"/>
                </a:cxn>
                <a:cxn ang="0">
                  <a:pos x="62" y="148"/>
                </a:cxn>
                <a:cxn ang="0">
                  <a:pos x="61" y="144"/>
                </a:cxn>
                <a:cxn ang="0">
                  <a:pos x="62" y="140"/>
                </a:cxn>
                <a:cxn ang="0">
                  <a:pos x="63" y="137"/>
                </a:cxn>
                <a:cxn ang="0">
                  <a:pos x="63" y="133"/>
                </a:cxn>
                <a:cxn ang="0">
                  <a:pos x="60" y="131"/>
                </a:cxn>
                <a:cxn ang="0">
                  <a:pos x="58" y="128"/>
                </a:cxn>
                <a:cxn ang="0">
                  <a:pos x="57" y="125"/>
                </a:cxn>
                <a:cxn ang="0">
                  <a:pos x="54" y="122"/>
                </a:cxn>
                <a:cxn ang="0">
                  <a:pos x="52" y="119"/>
                </a:cxn>
                <a:cxn ang="0">
                  <a:pos x="49" y="115"/>
                </a:cxn>
                <a:cxn ang="0">
                  <a:pos x="49" y="111"/>
                </a:cxn>
                <a:cxn ang="0">
                  <a:pos x="49" y="107"/>
                </a:cxn>
                <a:cxn ang="0">
                  <a:pos x="47" y="104"/>
                </a:cxn>
                <a:cxn ang="0">
                  <a:pos x="46" y="101"/>
                </a:cxn>
                <a:cxn ang="0">
                  <a:pos x="45" y="97"/>
                </a:cxn>
                <a:cxn ang="0">
                  <a:pos x="45" y="93"/>
                </a:cxn>
                <a:cxn ang="0">
                  <a:pos x="42" y="91"/>
                </a:cxn>
                <a:cxn ang="0">
                  <a:pos x="41" y="88"/>
                </a:cxn>
                <a:cxn ang="0">
                  <a:pos x="40" y="84"/>
                </a:cxn>
                <a:cxn ang="0">
                  <a:pos x="38" y="81"/>
                </a:cxn>
                <a:cxn ang="0">
                  <a:pos x="36" y="77"/>
                </a:cxn>
                <a:cxn ang="0">
                  <a:pos x="33" y="74"/>
                </a:cxn>
                <a:cxn ang="0">
                  <a:pos x="32" y="70"/>
                </a:cxn>
                <a:cxn ang="0">
                  <a:pos x="28" y="68"/>
                </a:cxn>
                <a:cxn ang="0">
                  <a:pos x="25" y="66"/>
                </a:cxn>
                <a:cxn ang="0">
                  <a:pos x="24" y="62"/>
                </a:cxn>
                <a:cxn ang="0">
                  <a:pos x="24" y="58"/>
                </a:cxn>
                <a:cxn ang="0">
                  <a:pos x="23" y="55"/>
                </a:cxn>
                <a:cxn ang="0">
                  <a:pos x="21" y="51"/>
                </a:cxn>
                <a:cxn ang="0">
                  <a:pos x="19" y="48"/>
                </a:cxn>
                <a:cxn ang="0">
                  <a:pos x="16" y="46"/>
                </a:cxn>
                <a:cxn ang="0">
                  <a:pos x="13" y="42"/>
                </a:cxn>
                <a:cxn ang="0">
                  <a:pos x="11" y="39"/>
                </a:cxn>
                <a:cxn ang="0">
                  <a:pos x="8" y="37"/>
                </a:cxn>
                <a:cxn ang="0">
                  <a:pos x="6" y="35"/>
                </a:cxn>
                <a:cxn ang="0">
                  <a:pos x="3" y="31"/>
                </a:cxn>
                <a:cxn ang="0">
                  <a:pos x="2" y="28"/>
                </a:cxn>
                <a:cxn ang="0">
                  <a:pos x="1" y="24"/>
                </a:cxn>
                <a:cxn ang="0">
                  <a:pos x="0" y="19"/>
                </a:cxn>
                <a:cxn ang="0">
                  <a:pos x="1" y="15"/>
                </a:cxn>
                <a:cxn ang="0">
                  <a:pos x="3" y="13"/>
                </a:cxn>
                <a:cxn ang="0">
                  <a:pos x="5" y="9"/>
                </a:cxn>
                <a:cxn ang="0">
                  <a:pos x="9" y="7"/>
                </a:cxn>
                <a:cxn ang="0">
                  <a:pos x="11" y="4"/>
                </a:cxn>
                <a:cxn ang="0">
                  <a:pos x="12" y="1"/>
                </a:cxn>
              </a:cxnLst>
              <a:rect l="0" t="0" r="r" b="b"/>
              <a:pathLst>
                <a:path w="81" h="185">
                  <a:moveTo>
                    <a:pt x="81" y="185"/>
                  </a:moveTo>
                  <a:lnTo>
                    <a:pt x="81" y="185"/>
                  </a:lnTo>
                  <a:lnTo>
                    <a:pt x="81" y="184"/>
                  </a:lnTo>
                  <a:lnTo>
                    <a:pt x="81" y="184"/>
                  </a:lnTo>
                  <a:lnTo>
                    <a:pt x="81" y="184"/>
                  </a:lnTo>
                  <a:lnTo>
                    <a:pt x="81" y="183"/>
                  </a:lnTo>
                  <a:lnTo>
                    <a:pt x="81" y="183"/>
                  </a:lnTo>
                  <a:lnTo>
                    <a:pt x="81" y="183"/>
                  </a:lnTo>
                  <a:lnTo>
                    <a:pt x="81" y="182"/>
                  </a:lnTo>
                  <a:lnTo>
                    <a:pt x="81" y="182"/>
                  </a:lnTo>
                  <a:lnTo>
                    <a:pt x="81" y="181"/>
                  </a:lnTo>
                  <a:lnTo>
                    <a:pt x="81" y="181"/>
                  </a:lnTo>
                  <a:lnTo>
                    <a:pt x="81" y="181"/>
                  </a:lnTo>
                  <a:lnTo>
                    <a:pt x="81" y="180"/>
                  </a:lnTo>
                  <a:lnTo>
                    <a:pt x="81" y="180"/>
                  </a:lnTo>
                  <a:lnTo>
                    <a:pt x="81" y="179"/>
                  </a:lnTo>
                  <a:lnTo>
                    <a:pt x="80" y="179"/>
                  </a:lnTo>
                  <a:lnTo>
                    <a:pt x="80" y="179"/>
                  </a:lnTo>
                  <a:lnTo>
                    <a:pt x="80" y="179"/>
                  </a:lnTo>
                  <a:lnTo>
                    <a:pt x="79" y="179"/>
                  </a:lnTo>
                  <a:lnTo>
                    <a:pt x="79" y="179"/>
                  </a:lnTo>
                  <a:lnTo>
                    <a:pt x="78" y="179"/>
                  </a:lnTo>
                  <a:lnTo>
                    <a:pt x="78" y="179"/>
                  </a:lnTo>
                  <a:lnTo>
                    <a:pt x="78" y="179"/>
                  </a:lnTo>
                  <a:lnTo>
                    <a:pt x="77" y="179"/>
                  </a:lnTo>
                  <a:lnTo>
                    <a:pt x="77" y="179"/>
                  </a:lnTo>
                  <a:lnTo>
                    <a:pt x="76" y="178"/>
                  </a:lnTo>
                  <a:lnTo>
                    <a:pt x="76" y="178"/>
                  </a:lnTo>
                  <a:lnTo>
                    <a:pt x="76" y="178"/>
                  </a:lnTo>
                  <a:lnTo>
                    <a:pt x="76" y="178"/>
                  </a:lnTo>
                  <a:lnTo>
                    <a:pt x="75" y="178"/>
                  </a:lnTo>
                  <a:lnTo>
                    <a:pt x="75" y="177"/>
                  </a:lnTo>
                  <a:lnTo>
                    <a:pt x="75" y="177"/>
                  </a:lnTo>
                  <a:lnTo>
                    <a:pt x="74" y="177"/>
                  </a:lnTo>
                  <a:lnTo>
                    <a:pt x="74" y="177"/>
                  </a:lnTo>
                  <a:lnTo>
                    <a:pt x="74" y="177"/>
                  </a:lnTo>
                  <a:lnTo>
                    <a:pt x="74" y="177"/>
                  </a:lnTo>
                  <a:lnTo>
                    <a:pt x="73" y="177"/>
                  </a:lnTo>
                  <a:lnTo>
                    <a:pt x="73" y="176"/>
                  </a:lnTo>
                  <a:lnTo>
                    <a:pt x="72" y="176"/>
                  </a:lnTo>
                  <a:lnTo>
                    <a:pt x="72" y="176"/>
                  </a:lnTo>
                  <a:lnTo>
                    <a:pt x="71" y="176"/>
                  </a:lnTo>
                  <a:lnTo>
                    <a:pt x="71" y="177"/>
                  </a:lnTo>
                  <a:lnTo>
                    <a:pt x="71" y="177"/>
                  </a:lnTo>
                  <a:lnTo>
                    <a:pt x="71" y="177"/>
                  </a:lnTo>
                  <a:lnTo>
                    <a:pt x="70" y="177"/>
                  </a:lnTo>
                  <a:lnTo>
                    <a:pt x="70" y="177"/>
                  </a:lnTo>
                  <a:lnTo>
                    <a:pt x="69" y="177"/>
                  </a:lnTo>
                  <a:lnTo>
                    <a:pt x="69" y="177"/>
                  </a:lnTo>
                  <a:lnTo>
                    <a:pt x="69" y="177"/>
                  </a:lnTo>
                  <a:lnTo>
                    <a:pt x="68" y="177"/>
                  </a:lnTo>
                  <a:lnTo>
                    <a:pt x="68" y="177"/>
                  </a:lnTo>
                  <a:lnTo>
                    <a:pt x="67" y="177"/>
                  </a:lnTo>
                  <a:lnTo>
                    <a:pt x="67" y="176"/>
                  </a:lnTo>
                  <a:lnTo>
                    <a:pt x="67" y="176"/>
                  </a:lnTo>
                  <a:lnTo>
                    <a:pt x="67" y="175"/>
                  </a:lnTo>
                  <a:lnTo>
                    <a:pt x="67" y="175"/>
                  </a:lnTo>
                  <a:lnTo>
                    <a:pt x="67" y="175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67" y="173"/>
                  </a:lnTo>
                  <a:lnTo>
                    <a:pt x="67" y="173"/>
                  </a:lnTo>
                  <a:lnTo>
                    <a:pt x="67" y="172"/>
                  </a:lnTo>
                  <a:lnTo>
                    <a:pt x="67" y="172"/>
                  </a:lnTo>
                  <a:lnTo>
                    <a:pt x="67" y="172"/>
                  </a:lnTo>
                  <a:lnTo>
                    <a:pt x="67" y="171"/>
                  </a:lnTo>
                  <a:lnTo>
                    <a:pt x="67" y="171"/>
                  </a:lnTo>
                  <a:lnTo>
                    <a:pt x="67" y="170"/>
                  </a:lnTo>
                  <a:lnTo>
                    <a:pt x="67" y="170"/>
                  </a:lnTo>
                  <a:lnTo>
                    <a:pt x="67" y="170"/>
                  </a:lnTo>
                  <a:lnTo>
                    <a:pt x="67" y="169"/>
                  </a:lnTo>
                  <a:lnTo>
                    <a:pt x="66" y="169"/>
                  </a:lnTo>
                  <a:lnTo>
                    <a:pt x="66" y="169"/>
                  </a:lnTo>
                  <a:lnTo>
                    <a:pt x="66" y="168"/>
                  </a:lnTo>
                  <a:lnTo>
                    <a:pt x="65" y="168"/>
                  </a:lnTo>
                  <a:lnTo>
                    <a:pt x="65" y="168"/>
                  </a:lnTo>
                  <a:lnTo>
                    <a:pt x="65" y="168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65" y="166"/>
                  </a:lnTo>
                  <a:lnTo>
                    <a:pt x="65" y="166"/>
                  </a:lnTo>
                  <a:lnTo>
                    <a:pt x="65" y="166"/>
                  </a:lnTo>
                  <a:lnTo>
                    <a:pt x="65" y="165"/>
                  </a:lnTo>
                  <a:lnTo>
                    <a:pt x="65" y="165"/>
                  </a:lnTo>
                  <a:lnTo>
                    <a:pt x="65" y="164"/>
                  </a:lnTo>
                  <a:lnTo>
                    <a:pt x="65" y="164"/>
                  </a:lnTo>
                  <a:lnTo>
                    <a:pt x="65" y="164"/>
                  </a:lnTo>
                  <a:lnTo>
                    <a:pt x="65" y="164"/>
                  </a:lnTo>
                  <a:lnTo>
                    <a:pt x="65" y="164"/>
                  </a:lnTo>
                  <a:lnTo>
                    <a:pt x="64" y="164"/>
                  </a:lnTo>
                  <a:lnTo>
                    <a:pt x="64" y="163"/>
                  </a:lnTo>
                  <a:lnTo>
                    <a:pt x="63" y="163"/>
                  </a:lnTo>
                  <a:lnTo>
                    <a:pt x="63" y="162"/>
                  </a:lnTo>
                  <a:lnTo>
                    <a:pt x="64" y="162"/>
                  </a:lnTo>
                  <a:lnTo>
                    <a:pt x="64" y="162"/>
                  </a:lnTo>
                  <a:lnTo>
                    <a:pt x="63" y="162"/>
                  </a:lnTo>
                  <a:lnTo>
                    <a:pt x="63" y="161"/>
                  </a:lnTo>
                  <a:lnTo>
                    <a:pt x="63" y="161"/>
                  </a:lnTo>
                  <a:lnTo>
                    <a:pt x="64" y="161"/>
                  </a:lnTo>
                  <a:lnTo>
                    <a:pt x="64" y="160"/>
                  </a:lnTo>
                  <a:lnTo>
                    <a:pt x="64" y="160"/>
                  </a:lnTo>
                  <a:lnTo>
                    <a:pt x="64" y="159"/>
                  </a:lnTo>
                  <a:lnTo>
                    <a:pt x="65" y="159"/>
                  </a:lnTo>
                  <a:lnTo>
                    <a:pt x="65" y="159"/>
                  </a:lnTo>
                  <a:lnTo>
                    <a:pt x="65" y="159"/>
                  </a:lnTo>
                  <a:lnTo>
                    <a:pt x="65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64" y="157"/>
                  </a:lnTo>
                  <a:lnTo>
                    <a:pt x="63" y="157"/>
                  </a:lnTo>
                  <a:lnTo>
                    <a:pt x="63" y="157"/>
                  </a:lnTo>
                  <a:lnTo>
                    <a:pt x="62" y="157"/>
                  </a:lnTo>
                  <a:lnTo>
                    <a:pt x="62" y="157"/>
                  </a:lnTo>
                  <a:lnTo>
                    <a:pt x="62" y="156"/>
                  </a:lnTo>
                  <a:lnTo>
                    <a:pt x="62" y="156"/>
                  </a:lnTo>
                  <a:lnTo>
                    <a:pt x="63" y="156"/>
                  </a:lnTo>
                  <a:lnTo>
                    <a:pt x="63" y="155"/>
                  </a:lnTo>
                  <a:lnTo>
                    <a:pt x="63" y="155"/>
                  </a:lnTo>
                  <a:lnTo>
                    <a:pt x="63" y="155"/>
                  </a:lnTo>
                  <a:lnTo>
                    <a:pt x="63" y="155"/>
                  </a:lnTo>
                  <a:lnTo>
                    <a:pt x="63" y="154"/>
                  </a:lnTo>
                  <a:lnTo>
                    <a:pt x="63" y="154"/>
                  </a:lnTo>
                  <a:lnTo>
                    <a:pt x="62" y="154"/>
                  </a:lnTo>
                  <a:lnTo>
                    <a:pt x="62" y="153"/>
                  </a:lnTo>
                  <a:lnTo>
                    <a:pt x="62" y="153"/>
                  </a:lnTo>
                  <a:lnTo>
                    <a:pt x="62" y="152"/>
                  </a:lnTo>
                  <a:lnTo>
                    <a:pt x="61" y="152"/>
                  </a:lnTo>
                  <a:lnTo>
                    <a:pt x="61" y="152"/>
                  </a:lnTo>
                  <a:lnTo>
                    <a:pt x="61" y="151"/>
                  </a:lnTo>
                  <a:lnTo>
                    <a:pt x="61" y="151"/>
                  </a:lnTo>
                  <a:lnTo>
                    <a:pt x="60" y="150"/>
                  </a:lnTo>
                  <a:lnTo>
                    <a:pt x="60" y="150"/>
                  </a:lnTo>
                  <a:lnTo>
                    <a:pt x="60" y="150"/>
                  </a:lnTo>
                  <a:lnTo>
                    <a:pt x="61" y="150"/>
                  </a:lnTo>
                  <a:lnTo>
                    <a:pt x="61" y="149"/>
                  </a:lnTo>
                  <a:lnTo>
                    <a:pt x="61" y="149"/>
                  </a:lnTo>
                  <a:lnTo>
                    <a:pt x="61" y="149"/>
                  </a:lnTo>
                  <a:lnTo>
                    <a:pt x="61" y="148"/>
                  </a:lnTo>
                  <a:lnTo>
                    <a:pt x="61" y="148"/>
                  </a:lnTo>
                  <a:lnTo>
                    <a:pt x="62" y="148"/>
                  </a:lnTo>
                  <a:lnTo>
                    <a:pt x="62" y="148"/>
                  </a:lnTo>
                  <a:lnTo>
                    <a:pt x="62" y="147"/>
                  </a:lnTo>
                  <a:lnTo>
                    <a:pt x="62" y="147"/>
                  </a:lnTo>
                  <a:lnTo>
                    <a:pt x="62" y="146"/>
                  </a:lnTo>
                  <a:lnTo>
                    <a:pt x="62" y="146"/>
                  </a:lnTo>
                  <a:lnTo>
                    <a:pt x="62" y="146"/>
                  </a:lnTo>
                  <a:lnTo>
                    <a:pt x="62" y="145"/>
                  </a:lnTo>
                  <a:lnTo>
                    <a:pt x="62" y="145"/>
                  </a:lnTo>
                  <a:lnTo>
                    <a:pt x="61" y="145"/>
                  </a:lnTo>
                  <a:lnTo>
                    <a:pt x="61" y="144"/>
                  </a:lnTo>
                  <a:lnTo>
                    <a:pt x="61" y="144"/>
                  </a:lnTo>
                  <a:lnTo>
                    <a:pt x="61" y="144"/>
                  </a:lnTo>
                  <a:lnTo>
                    <a:pt x="61" y="143"/>
                  </a:lnTo>
                  <a:lnTo>
                    <a:pt x="61" y="143"/>
                  </a:lnTo>
                  <a:lnTo>
                    <a:pt x="61" y="142"/>
                  </a:lnTo>
                  <a:lnTo>
                    <a:pt x="61" y="142"/>
                  </a:lnTo>
                  <a:lnTo>
                    <a:pt x="62" y="141"/>
                  </a:lnTo>
                  <a:lnTo>
                    <a:pt x="62" y="141"/>
                  </a:lnTo>
                  <a:lnTo>
                    <a:pt x="62" y="141"/>
                  </a:lnTo>
                  <a:lnTo>
                    <a:pt x="62" y="140"/>
                  </a:lnTo>
                  <a:lnTo>
                    <a:pt x="62" y="140"/>
                  </a:lnTo>
                  <a:lnTo>
                    <a:pt x="62" y="139"/>
                  </a:lnTo>
                  <a:lnTo>
                    <a:pt x="62" y="139"/>
                  </a:lnTo>
                  <a:lnTo>
                    <a:pt x="62" y="139"/>
                  </a:lnTo>
                  <a:lnTo>
                    <a:pt x="62" y="138"/>
                  </a:lnTo>
                  <a:lnTo>
                    <a:pt x="62" y="138"/>
                  </a:lnTo>
                  <a:lnTo>
                    <a:pt x="63" y="138"/>
                  </a:lnTo>
                  <a:lnTo>
                    <a:pt x="63" y="137"/>
                  </a:lnTo>
                  <a:lnTo>
                    <a:pt x="63" y="137"/>
                  </a:lnTo>
                  <a:lnTo>
                    <a:pt x="63" y="137"/>
                  </a:lnTo>
                  <a:lnTo>
                    <a:pt x="63" y="137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4" y="135"/>
                  </a:lnTo>
                  <a:lnTo>
                    <a:pt x="64" y="135"/>
                  </a:lnTo>
                  <a:lnTo>
                    <a:pt x="64" y="135"/>
                  </a:lnTo>
                  <a:lnTo>
                    <a:pt x="64" y="134"/>
                  </a:lnTo>
                  <a:lnTo>
                    <a:pt x="64" y="134"/>
                  </a:lnTo>
                  <a:lnTo>
                    <a:pt x="63" y="133"/>
                  </a:lnTo>
                  <a:lnTo>
                    <a:pt x="63" y="133"/>
                  </a:lnTo>
                  <a:lnTo>
                    <a:pt x="63" y="133"/>
                  </a:lnTo>
                  <a:lnTo>
                    <a:pt x="63" y="133"/>
                  </a:lnTo>
                  <a:lnTo>
                    <a:pt x="62" y="132"/>
                  </a:lnTo>
                  <a:lnTo>
                    <a:pt x="62" y="132"/>
                  </a:lnTo>
                  <a:lnTo>
                    <a:pt x="62" y="132"/>
                  </a:lnTo>
                  <a:lnTo>
                    <a:pt x="62" y="131"/>
                  </a:lnTo>
                  <a:lnTo>
                    <a:pt x="61" y="131"/>
                  </a:lnTo>
                  <a:lnTo>
                    <a:pt x="61" y="131"/>
                  </a:lnTo>
                  <a:lnTo>
                    <a:pt x="60" y="131"/>
                  </a:lnTo>
                  <a:lnTo>
                    <a:pt x="60" y="131"/>
                  </a:lnTo>
                  <a:lnTo>
                    <a:pt x="60" y="131"/>
                  </a:lnTo>
                  <a:lnTo>
                    <a:pt x="60" y="131"/>
                  </a:lnTo>
                  <a:lnTo>
                    <a:pt x="59" y="131"/>
                  </a:lnTo>
                  <a:lnTo>
                    <a:pt x="59" y="131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8" y="129"/>
                  </a:lnTo>
                  <a:lnTo>
                    <a:pt x="58" y="129"/>
                  </a:lnTo>
                  <a:lnTo>
                    <a:pt x="58" y="128"/>
                  </a:lnTo>
                  <a:lnTo>
                    <a:pt x="58" y="128"/>
                  </a:lnTo>
                  <a:lnTo>
                    <a:pt x="58" y="128"/>
                  </a:lnTo>
                  <a:lnTo>
                    <a:pt x="58" y="127"/>
                  </a:lnTo>
                  <a:lnTo>
                    <a:pt x="58" y="127"/>
                  </a:lnTo>
                  <a:lnTo>
                    <a:pt x="58" y="126"/>
                  </a:lnTo>
                  <a:lnTo>
                    <a:pt x="58" y="126"/>
                  </a:lnTo>
                  <a:lnTo>
                    <a:pt x="58" y="126"/>
                  </a:lnTo>
                  <a:lnTo>
                    <a:pt x="58" y="125"/>
                  </a:lnTo>
                  <a:lnTo>
                    <a:pt x="57" y="125"/>
                  </a:lnTo>
                  <a:lnTo>
                    <a:pt x="57" y="125"/>
                  </a:lnTo>
                  <a:lnTo>
                    <a:pt x="56" y="124"/>
                  </a:lnTo>
                  <a:lnTo>
                    <a:pt x="56" y="124"/>
                  </a:lnTo>
                  <a:lnTo>
                    <a:pt x="56" y="124"/>
                  </a:lnTo>
                  <a:lnTo>
                    <a:pt x="56" y="124"/>
                  </a:lnTo>
                  <a:lnTo>
                    <a:pt x="56" y="124"/>
                  </a:lnTo>
                  <a:lnTo>
                    <a:pt x="55" y="123"/>
                  </a:lnTo>
                  <a:lnTo>
                    <a:pt x="55" y="123"/>
                  </a:lnTo>
                  <a:lnTo>
                    <a:pt x="54" y="123"/>
                  </a:lnTo>
                  <a:lnTo>
                    <a:pt x="54" y="122"/>
                  </a:lnTo>
                  <a:lnTo>
                    <a:pt x="54" y="122"/>
                  </a:lnTo>
                  <a:lnTo>
                    <a:pt x="53" y="121"/>
                  </a:lnTo>
                  <a:lnTo>
                    <a:pt x="53" y="121"/>
                  </a:lnTo>
                  <a:lnTo>
                    <a:pt x="53" y="121"/>
                  </a:lnTo>
                  <a:lnTo>
                    <a:pt x="53" y="120"/>
                  </a:lnTo>
                  <a:lnTo>
                    <a:pt x="53" y="120"/>
                  </a:lnTo>
                  <a:lnTo>
                    <a:pt x="52" y="120"/>
                  </a:lnTo>
                  <a:lnTo>
                    <a:pt x="52" y="119"/>
                  </a:lnTo>
                  <a:lnTo>
                    <a:pt x="52" y="119"/>
                  </a:lnTo>
                  <a:lnTo>
                    <a:pt x="52" y="119"/>
                  </a:lnTo>
                  <a:lnTo>
                    <a:pt x="52" y="119"/>
                  </a:lnTo>
                  <a:lnTo>
                    <a:pt x="52" y="118"/>
                  </a:lnTo>
                  <a:lnTo>
                    <a:pt x="51" y="118"/>
                  </a:lnTo>
                  <a:lnTo>
                    <a:pt x="51" y="117"/>
                  </a:lnTo>
                  <a:lnTo>
                    <a:pt x="51" y="117"/>
                  </a:lnTo>
                  <a:lnTo>
                    <a:pt x="50" y="117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3"/>
                  </a:lnTo>
                  <a:lnTo>
                    <a:pt x="49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49" y="107"/>
                  </a:lnTo>
                  <a:lnTo>
                    <a:pt x="49" y="107"/>
                  </a:lnTo>
                  <a:lnTo>
                    <a:pt x="49" y="106"/>
                  </a:lnTo>
                  <a:lnTo>
                    <a:pt x="49" y="106"/>
                  </a:lnTo>
                  <a:lnTo>
                    <a:pt x="48" y="106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5"/>
                  </a:lnTo>
                  <a:lnTo>
                    <a:pt x="48" y="105"/>
                  </a:lnTo>
                  <a:lnTo>
                    <a:pt x="47" y="104"/>
                  </a:lnTo>
                  <a:lnTo>
                    <a:pt x="47" y="104"/>
                  </a:lnTo>
                  <a:lnTo>
                    <a:pt x="47" y="104"/>
                  </a:lnTo>
                  <a:lnTo>
                    <a:pt x="47" y="104"/>
                  </a:lnTo>
                  <a:lnTo>
                    <a:pt x="47" y="103"/>
                  </a:lnTo>
                  <a:lnTo>
                    <a:pt x="46" y="103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102"/>
                  </a:lnTo>
                  <a:lnTo>
                    <a:pt x="46" y="101"/>
                  </a:lnTo>
                  <a:lnTo>
                    <a:pt x="46" y="101"/>
                  </a:lnTo>
                  <a:lnTo>
                    <a:pt x="46" y="101"/>
                  </a:lnTo>
                  <a:lnTo>
                    <a:pt x="46" y="101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46" y="99"/>
                  </a:lnTo>
                  <a:lnTo>
                    <a:pt x="46" y="99"/>
                  </a:lnTo>
                  <a:lnTo>
                    <a:pt x="46" y="99"/>
                  </a:lnTo>
                  <a:lnTo>
                    <a:pt x="46" y="98"/>
                  </a:lnTo>
                  <a:lnTo>
                    <a:pt x="46" y="98"/>
                  </a:lnTo>
                  <a:lnTo>
                    <a:pt x="46" y="97"/>
                  </a:lnTo>
                  <a:lnTo>
                    <a:pt x="45" y="97"/>
                  </a:lnTo>
                  <a:lnTo>
                    <a:pt x="45" y="97"/>
                  </a:lnTo>
                  <a:lnTo>
                    <a:pt x="45" y="96"/>
                  </a:lnTo>
                  <a:lnTo>
                    <a:pt x="45" y="96"/>
                  </a:lnTo>
                  <a:lnTo>
                    <a:pt x="45" y="95"/>
                  </a:lnTo>
                  <a:lnTo>
                    <a:pt x="45" y="95"/>
                  </a:lnTo>
                  <a:lnTo>
                    <a:pt x="45" y="95"/>
                  </a:lnTo>
                  <a:lnTo>
                    <a:pt x="45" y="95"/>
                  </a:lnTo>
                  <a:lnTo>
                    <a:pt x="45" y="94"/>
                  </a:lnTo>
                  <a:lnTo>
                    <a:pt x="45" y="94"/>
                  </a:lnTo>
                  <a:lnTo>
                    <a:pt x="45" y="93"/>
                  </a:lnTo>
                  <a:lnTo>
                    <a:pt x="44" y="93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1"/>
                  </a:lnTo>
                  <a:lnTo>
                    <a:pt x="43" y="91"/>
                  </a:lnTo>
                  <a:lnTo>
                    <a:pt x="43" y="91"/>
                  </a:lnTo>
                  <a:lnTo>
                    <a:pt x="42" y="91"/>
                  </a:lnTo>
                  <a:lnTo>
                    <a:pt x="42" y="91"/>
                  </a:lnTo>
                  <a:lnTo>
                    <a:pt x="42" y="91"/>
                  </a:lnTo>
                  <a:lnTo>
                    <a:pt x="42" y="91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89"/>
                  </a:lnTo>
                  <a:lnTo>
                    <a:pt x="41" y="89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1" y="87"/>
                  </a:lnTo>
                  <a:lnTo>
                    <a:pt x="41" y="87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40" y="86"/>
                  </a:lnTo>
                  <a:lnTo>
                    <a:pt x="40" y="85"/>
                  </a:lnTo>
                  <a:lnTo>
                    <a:pt x="40" y="85"/>
                  </a:lnTo>
                  <a:lnTo>
                    <a:pt x="40" y="85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0" y="83"/>
                  </a:lnTo>
                  <a:lnTo>
                    <a:pt x="40" y="83"/>
                  </a:lnTo>
                  <a:lnTo>
                    <a:pt x="39" y="83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9" y="82"/>
                  </a:lnTo>
                  <a:lnTo>
                    <a:pt x="39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0"/>
                  </a:lnTo>
                  <a:lnTo>
                    <a:pt x="37" y="80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6" y="78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5" y="77"/>
                  </a:lnTo>
                  <a:lnTo>
                    <a:pt x="35" y="77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4" y="75"/>
                  </a:lnTo>
                  <a:lnTo>
                    <a:pt x="34" y="75"/>
                  </a:lnTo>
                  <a:lnTo>
                    <a:pt x="34" y="7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3" y="73"/>
                  </a:lnTo>
                  <a:lnTo>
                    <a:pt x="33" y="73"/>
                  </a:lnTo>
                  <a:lnTo>
                    <a:pt x="33" y="73"/>
                  </a:lnTo>
                  <a:lnTo>
                    <a:pt x="33" y="72"/>
                  </a:lnTo>
                  <a:lnTo>
                    <a:pt x="33" y="72"/>
                  </a:lnTo>
                  <a:lnTo>
                    <a:pt x="32" y="71"/>
                  </a:lnTo>
                  <a:lnTo>
                    <a:pt x="32" y="71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0" y="69"/>
                  </a:lnTo>
                  <a:lnTo>
                    <a:pt x="30" y="69"/>
                  </a:lnTo>
                  <a:lnTo>
                    <a:pt x="30" y="69"/>
                  </a:lnTo>
                  <a:lnTo>
                    <a:pt x="29" y="69"/>
                  </a:lnTo>
                  <a:lnTo>
                    <a:pt x="29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7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4" y="65"/>
                  </a:lnTo>
                  <a:lnTo>
                    <a:pt x="24" y="65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1"/>
                  </a:lnTo>
                  <a:lnTo>
                    <a:pt x="24" y="61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4" y="57"/>
                  </a:lnTo>
                  <a:lnTo>
                    <a:pt x="24" y="57"/>
                  </a:lnTo>
                  <a:lnTo>
                    <a:pt x="24" y="57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5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23" y="53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22" y="53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1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0" y="49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7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8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4" y="44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4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3" y="41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3" y="33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72" name="Freeform 285"/>
            <p:cNvSpPr>
              <a:spLocks/>
            </p:cNvSpPr>
            <p:nvPr>
              <p:custDataLst>
                <p:tags r:id="rId427"/>
              </p:custDataLst>
            </p:nvPr>
          </p:nvSpPr>
          <p:spPr bwMode="auto">
            <a:xfrm>
              <a:off x="4907907" y="2435453"/>
              <a:ext cx="404900" cy="101715"/>
            </a:xfrm>
            <a:custGeom>
              <a:avLst/>
              <a:gdLst/>
              <a:ahLst/>
              <a:cxnLst>
                <a:cxn ang="0">
                  <a:pos x="203" y="52"/>
                </a:cxn>
                <a:cxn ang="0">
                  <a:pos x="199" y="52"/>
                </a:cxn>
                <a:cxn ang="0">
                  <a:pos x="195" y="51"/>
                </a:cxn>
                <a:cxn ang="0">
                  <a:pos x="191" y="51"/>
                </a:cxn>
                <a:cxn ang="0">
                  <a:pos x="187" y="50"/>
                </a:cxn>
                <a:cxn ang="0">
                  <a:pos x="183" y="50"/>
                </a:cxn>
                <a:cxn ang="0">
                  <a:pos x="179" y="50"/>
                </a:cxn>
                <a:cxn ang="0">
                  <a:pos x="174" y="49"/>
                </a:cxn>
                <a:cxn ang="0">
                  <a:pos x="171" y="49"/>
                </a:cxn>
                <a:cxn ang="0">
                  <a:pos x="167" y="49"/>
                </a:cxn>
                <a:cxn ang="0">
                  <a:pos x="163" y="48"/>
                </a:cxn>
                <a:cxn ang="0">
                  <a:pos x="158" y="48"/>
                </a:cxn>
                <a:cxn ang="0">
                  <a:pos x="154" y="48"/>
                </a:cxn>
                <a:cxn ang="0">
                  <a:pos x="151" y="47"/>
                </a:cxn>
                <a:cxn ang="0">
                  <a:pos x="147" y="47"/>
                </a:cxn>
                <a:cxn ang="0">
                  <a:pos x="143" y="47"/>
                </a:cxn>
                <a:cxn ang="0">
                  <a:pos x="139" y="46"/>
                </a:cxn>
                <a:cxn ang="0">
                  <a:pos x="135" y="46"/>
                </a:cxn>
                <a:cxn ang="0">
                  <a:pos x="131" y="46"/>
                </a:cxn>
                <a:cxn ang="0">
                  <a:pos x="127" y="45"/>
                </a:cxn>
                <a:cxn ang="0">
                  <a:pos x="122" y="45"/>
                </a:cxn>
                <a:cxn ang="0">
                  <a:pos x="117" y="45"/>
                </a:cxn>
                <a:cxn ang="0">
                  <a:pos x="113" y="44"/>
                </a:cxn>
                <a:cxn ang="0">
                  <a:pos x="109" y="44"/>
                </a:cxn>
                <a:cxn ang="0">
                  <a:pos x="105" y="44"/>
                </a:cxn>
                <a:cxn ang="0">
                  <a:pos x="101" y="43"/>
                </a:cxn>
                <a:cxn ang="0">
                  <a:pos x="97" y="43"/>
                </a:cxn>
                <a:cxn ang="0">
                  <a:pos x="93" y="43"/>
                </a:cxn>
                <a:cxn ang="0">
                  <a:pos x="89" y="42"/>
                </a:cxn>
                <a:cxn ang="0">
                  <a:pos x="84" y="42"/>
                </a:cxn>
                <a:cxn ang="0">
                  <a:pos x="80" y="41"/>
                </a:cxn>
                <a:cxn ang="0">
                  <a:pos x="77" y="41"/>
                </a:cxn>
                <a:cxn ang="0">
                  <a:pos x="72" y="41"/>
                </a:cxn>
                <a:cxn ang="0">
                  <a:pos x="68" y="41"/>
                </a:cxn>
                <a:cxn ang="0">
                  <a:pos x="65" y="40"/>
                </a:cxn>
                <a:cxn ang="0">
                  <a:pos x="61" y="40"/>
                </a:cxn>
                <a:cxn ang="0">
                  <a:pos x="56" y="39"/>
                </a:cxn>
                <a:cxn ang="0">
                  <a:pos x="53" y="40"/>
                </a:cxn>
                <a:cxn ang="0">
                  <a:pos x="50" y="43"/>
                </a:cxn>
                <a:cxn ang="0">
                  <a:pos x="49" y="39"/>
                </a:cxn>
                <a:cxn ang="0">
                  <a:pos x="48" y="36"/>
                </a:cxn>
                <a:cxn ang="0">
                  <a:pos x="47" y="32"/>
                </a:cxn>
                <a:cxn ang="0">
                  <a:pos x="45" y="30"/>
                </a:cxn>
                <a:cxn ang="0">
                  <a:pos x="41" y="30"/>
                </a:cxn>
                <a:cxn ang="0">
                  <a:pos x="38" y="29"/>
                </a:cxn>
                <a:cxn ang="0">
                  <a:pos x="34" y="29"/>
                </a:cxn>
                <a:cxn ang="0">
                  <a:pos x="31" y="28"/>
                </a:cxn>
                <a:cxn ang="0">
                  <a:pos x="27" y="25"/>
                </a:cxn>
                <a:cxn ang="0">
                  <a:pos x="27" y="22"/>
                </a:cxn>
                <a:cxn ang="0">
                  <a:pos x="29" y="18"/>
                </a:cxn>
                <a:cxn ang="0">
                  <a:pos x="27" y="15"/>
                </a:cxn>
                <a:cxn ang="0">
                  <a:pos x="24" y="12"/>
                </a:cxn>
                <a:cxn ang="0">
                  <a:pos x="21" y="10"/>
                </a:cxn>
                <a:cxn ang="0">
                  <a:pos x="19" y="7"/>
                </a:cxn>
                <a:cxn ang="0">
                  <a:pos x="16" y="5"/>
                </a:cxn>
                <a:cxn ang="0">
                  <a:pos x="13" y="3"/>
                </a:cxn>
                <a:cxn ang="0">
                  <a:pos x="9" y="4"/>
                </a:cxn>
                <a:cxn ang="0">
                  <a:pos x="7" y="2"/>
                </a:cxn>
                <a:cxn ang="0">
                  <a:pos x="3" y="2"/>
                </a:cxn>
              </a:cxnLst>
              <a:rect l="0" t="0" r="r" b="b"/>
              <a:pathLst>
                <a:path w="207" h="52">
                  <a:moveTo>
                    <a:pt x="207" y="52"/>
                  </a:moveTo>
                  <a:lnTo>
                    <a:pt x="206" y="52"/>
                  </a:lnTo>
                  <a:lnTo>
                    <a:pt x="206" y="52"/>
                  </a:lnTo>
                  <a:lnTo>
                    <a:pt x="206" y="52"/>
                  </a:lnTo>
                  <a:lnTo>
                    <a:pt x="205" y="52"/>
                  </a:lnTo>
                  <a:lnTo>
                    <a:pt x="205" y="5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3" y="52"/>
                  </a:lnTo>
                  <a:lnTo>
                    <a:pt x="203" y="52"/>
                  </a:lnTo>
                  <a:lnTo>
                    <a:pt x="202" y="52"/>
                  </a:lnTo>
                  <a:lnTo>
                    <a:pt x="202" y="52"/>
                  </a:lnTo>
                  <a:lnTo>
                    <a:pt x="201" y="52"/>
                  </a:lnTo>
                  <a:lnTo>
                    <a:pt x="201" y="52"/>
                  </a:lnTo>
                  <a:lnTo>
                    <a:pt x="201" y="52"/>
                  </a:lnTo>
                  <a:lnTo>
                    <a:pt x="200" y="52"/>
                  </a:lnTo>
                  <a:lnTo>
                    <a:pt x="200" y="52"/>
                  </a:lnTo>
                  <a:lnTo>
                    <a:pt x="199" y="52"/>
                  </a:lnTo>
                  <a:lnTo>
                    <a:pt x="199" y="52"/>
                  </a:lnTo>
                  <a:lnTo>
                    <a:pt x="199" y="52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97" y="51"/>
                  </a:lnTo>
                  <a:lnTo>
                    <a:pt x="197" y="51"/>
                  </a:lnTo>
                  <a:lnTo>
                    <a:pt x="197" y="51"/>
                  </a:lnTo>
                  <a:lnTo>
                    <a:pt x="196" y="51"/>
                  </a:lnTo>
                  <a:lnTo>
                    <a:pt x="196" y="51"/>
                  </a:lnTo>
                  <a:lnTo>
                    <a:pt x="195" y="51"/>
                  </a:lnTo>
                  <a:lnTo>
                    <a:pt x="195" y="51"/>
                  </a:lnTo>
                  <a:lnTo>
                    <a:pt x="195" y="51"/>
                  </a:lnTo>
                  <a:lnTo>
                    <a:pt x="194" y="51"/>
                  </a:lnTo>
                  <a:lnTo>
                    <a:pt x="194" y="51"/>
                  </a:lnTo>
                  <a:lnTo>
                    <a:pt x="193" y="51"/>
                  </a:lnTo>
                  <a:lnTo>
                    <a:pt x="193" y="51"/>
                  </a:lnTo>
                  <a:lnTo>
                    <a:pt x="193" y="51"/>
                  </a:lnTo>
                  <a:lnTo>
                    <a:pt x="192" y="51"/>
                  </a:lnTo>
                  <a:lnTo>
                    <a:pt x="192" y="51"/>
                  </a:lnTo>
                  <a:lnTo>
                    <a:pt x="192" y="51"/>
                  </a:lnTo>
                  <a:lnTo>
                    <a:pt x="191" y="51"/>
                  </a:lnTo>
                  <a:lnTo>
                    <a:pt x="191" y="51"/>
                  </a:lnTo>
                  <a:lnTo>
                    <a:pt x="190" y="51"/>
                  </a:lnTo>
                  <a:lnTo>
                    <a:pt x="190" y="51"/>
                  </a:lnTo>
                  <a:lnTo>
                    <a:pt x="190" y="51"/>
                  </a:lnTo>
                  <a:lnTo>
                    <a:pt x="189" y="51"/>
                  </a:lnTo>
                  <a:lnTo>
                    <a:pt x="189" y="51"/>
                  </a:lnTo>
                  <a:lnTo>
                    <a:pt x="188" y="51"/>
                  </a:lnTo>
                  <a:lnTo>
                    <a:pt x="188" y="50"/>
                  </a:lnTo>
                  <a:lnTo>
                    <a:pt x="188" y="50"/>
                  </a:lnTo>
                  <a:lnTo>
                    <a:pt x="187" y="50"/>
                  </a:lnTo>
                  <a:lnTo>
                    <a:pt x="187" y="50"/>
                  </a:lnTo>
                  <a:lnTo>
                    <a:pt x="186" y="50"/>
                  </a:lnTo>
                  <a:lnTo>
                    <a:pt x="186" y="50"/>
                  </a:lnTo>
                  <a:lnTo>
                    <a:pt x="185" y="50"/>
                  </a:lnTo>
                  <a:lnTo>
                    <a:pt x="185" y="50"/>
                  </a:lnTo>
                  <a:lnTo>
                    <a:pt x="184" y="50"/>
                  </a:lnTo>
                  <a:lnTo>
                    <a:pt x="184" y="50"/>
                  </a:lnTo>
                  <a:lnTo>
                    <a:pt x="183" y="50"/>
                  </a:lnTo>
                  <a:lnTo>
                    <a:pt x="183" y="50"/>
                  </a:lnTo>
                  <a:lnTo>
                    <a:pt x="183" y="50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1" y="50"/>
                  </a:lnTo>
                  <a:lnTo>
                    <a:pt x="181" y="50"/>
                  </a:lnTo>
                  <a:lnTo>
                    <a:pt x="181" y="50"/>
                  </a:lnTo>
                  <a:lnTo>
                    <a:pt x="180" y="50"/>
                  </a:lnTo>
                  <a:lnTo>
                    <a:pt x="180" y="50"/>
                  </a:lnTo>
                  <a:lnTo>
                    <a:pt x="179" y="50"/>
                  </a:lnTo>
                  <a:lnTo>
                    <a:pt x="179" y="50"/>
                  </a:lnTo>
                  <a:lnTo>
                    <a:pt x="179" y="50"/>
                  </a:lnTo>
                  <a:lnTo>
                    <a:pt x="178" y="50"/>
                  </a:lnTo>
                  <a:lnTo>
                    <a:pt x="178" y="49"/>
                  </a:lnTo>
                  <a:lnTo>
                    <a:pt x="177" y="49"/>
                  </a:lnTo>
                  <a:lnTo>
                    <a:pt x="177" y="49"/>
                  </a:lnTo>
                  <a:lnTo>
                    <a:pt x="176" y="49"/>
                  </a:lnTo>
                  <a:lnTo>
                    <a:pt x="176" y="49"/>
                  </a:lnTo>
                  <a:lnTo>
                    <a:pt x="176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74" y="49"/>
                  </a:lnTo>
                  <a:lnTo>
                    <a:pt x="174" y="49"/>
                  </a:lnTo>
                  <a:lnTo>
                    <a:pt x="174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2" y="49"/>
                  </a:lnTo>
                  <a:lnTo>
                    <a:pt x="172" y="49"/>
                  </a:lnTo>
                  <a:lnTo>
                    <a:pt x="172" y="49"/>
                  </a:lnTo>
                  <a:lnTo>
                    <a:pt x="171" y="49"/>
                  </a:lnTo>
                  <a:lnTo>
                    <a:pt x="171" y="49"/>
                  </a:lnTo>
                  <a:lnTo>
                    <a:pt x="170" y="49"/>
                  </a:lnTo>
                  <a:lnTo>
                    <a:pt x="170" y="49"/>
                  </a:lnTo>
                  <a:lnTo>
                    <a:pt x="170" y="49"/>
                  </a:lnTo>
                  <a:lnTo>
                    <a:pt x="169" y="49"/>
                  </a:lnTo>
                  <a:lnTo>
                    <a:pt x="169" y="49"/>
                  </a:lnTo>
                  <a:lnTo>
                    <a:pt x="168" y="49"/>
                  </a:lnTo>
                  <a:lnTo>
                    <a:pt x="168" y="49"/>
                  </a:lnTo>
                  <a:lnTo>
                    <a:pt x="167" y="49"/>
                  </a:lnTo>
                  <a:lnTo>
                    <a:pt x="167" y="49"/>
                  </a:lnTo>
                  <a:lnTo>
                    <a:pt x="167" y="49"/>
                  </a:lnTo>
                  <a:lnTo>
                    <a:pt x="166" y="49"/>
                  </a:lnTo>
                  <a:lnTo>
                    <a:pt x="166" y="49"/>
                  </a:lnTo>
                  <a:lnTo>
                    <a:pt x="165" y="49"/>
                  </a:lnTo>
                  <a:lnTo>
                    <a:pt x="165" y="49"/>
                  </a:lnTo>
                  <a:lnTo>
                    <a:pt x="165" y="49"/>
                  </a:lnTo>
                  <a:lnTo>
                    <a:pt x="164" y="49"/>
                  </a:lnTo>
                  <a:lnTo>
                    <a:pt x="164" y="49"/>
                  </a:lnTo>
                  <a:lnTo>
                    <a:pt x="163" y="48"/>
                  </a:lnTo>
                  <a:lnTo>
                    <a:pt x="163" y="48"/>
                  </a:lnTo>
                  <a:lnTo>
                    <a:pt x="163" y="48"/>
                  </a:lnTo>
                  <a:lnTo>
                    <a:pt x="162" y="48"/>
                  </a:lnTo>
                  <a:lnTo>
                    <a:pt x="162" y="48"/>
                  </a:lnTo>
                  <a:lnTo>
                    <a:pt x="161" y="48"/>
                  </a:lnTo>
                  <a:lnTo>
                    <a:pt x="161" y="48"/>
                  </a:lnTo>
                  <a:lnTo>
                    <a:pt x="161" y="48"/>
                  </a:lnTo>
                  <a:lnTo>
                    <a:pt x="160" y="48"/>
                  </a:lnTo>
                  <a:lnTo>
                    <a:pt x="160" y="48"/>
                  </a:lnTo>
                  <a:lnTo>
                    <a:pt x="159" y="48"/>
                  </a:lnTo>
                  <a:lnTo>
                    <a:pt x="159" y="48"/>
                  </a:lnTo>
                  <a:lnTo>
                    <a:pt x="158" y="48"/>
                  </a:lnTo>
                  <a:lnTo>
                    <a:pt x="158" y="48"/>
                  </a:lnTo>
                  <a:lnTo>
                    <a:pt x="158" y="48"/>
                  </a:lnTo>
                  <a:lnTo>
                    <a:pt x="157" y="48"/>
                  </a:lnTo>
                  <a:lnTo>
                    <a:pt x="157" y="48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55" y="48"/>
                  </a:lnTo>
                  <a:lnTo>
                    <a:pt x="155" y="48"/>
                  </a:lnTo>
                  <a:lnTo>
                    <a:pt x="154" y="48"/>
                  </a:lnTo>
                  <a:lnTo>
                    <a:pt x="154" y="48"/>
                  </a:lnTo>
                  <a:lnTo>
                    <a:pt x="154" y="48"/>
                  </a:lnTo>
                  <a:lnTo>
                    <a:pt x="153" y="48"/>
                  </a:lnTo>
                  <a:lnTo>
                    <a:pt x="153" y="47"/>
                  </a:lnTo>
                  <a:lnTo>
                    <a:pt x="153" y="47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51" y="47"/>
                  </a:lnTo>
                  <a:lnTo>
                    <a:pt x="151" y="47"/>
                  </a:lnTo>
                  <a:lnTo>
                    <a:pt x="151" y="47"/>
                  </a:lnTo>
                  <a:lnTo>
                    <a:pt x="150" y="47"/>
                  </a:lnTo>
                  <a:lnTo>
                    <a:pt x="150" y="47"/>
                  </a:lnTo>
                  <a:lnTo>
                    <a:pt x="149" y="47"/>
                  </a:lnTo>
                  <a:lnTo>
                    <a:pt x="149" y="47"/>
                  </a:lnTo>
                  <a:lnTo>
                    <a:pt x="149" y="47"/>
                  </a:lnTo>
                  <a:lnTo>
                    <a:pt x="149" y="47"/>
                  </a:lnTo>
                  <a:lnTo>
                    <a:pt x="148" y="47"/>
                  </a:lnTo>
                  <a:lnTo>
                    <a:pt x="148" y="47"/>
                  </a:lnTo>
                  <a:lnTo>
                    <a:pt x="147" y="47"/>
                  </a:lnTo>
                  <a:lnTo>
                    <a:pt x="147" y="47"/>
                  </a:lnTo>
                  <a:lnTo>
                    <a:pt x="147" y="47"/>
                  </a:lnTo>
                  <a:lnTo>
                    <a:pt x="146" y="47"/>
                  </a:lnTo>
                  <a:lnTo>
                    <a:pt x="146" y="47"/>
                  </a:lnTo>
                  <a:lnTo>
                    <a:pt x="145" y="47"/>
                  </a:lnTo>
                  <a:lnTo>
                    <a:pt x="145" y="47"/>
                  </a:lnTo>
                  <a:lnTo>
                    <a:pt x="145" y="47"/>
                  </a:lnTo>
                  <a:lnTo>
                    <a:pt x="144" y="47"/>
                  </a:lnTo>
                  <a:lnTo>
                    <a:pt x="144" y="47"/>
                  </a:lnTo>
                  <a:lnTo>
                    <a:pt x="143" y="47"/>
                  </a:lnTo>
                  <a:lnTo>
                    <a:pt x="143" y="47"/>
                  </a:lnTo>
                  <a:lnTo>
                    <a:pt x="142" y="47"/>
                  </a:lnTo>
                  <a:lnTo>
                    <a:pt x="142" y="47"/>
                  </a:lnTo>
                  <a:lnTo>
                    <a:pt x="142" y="47"/>
                  </a:lnTo>
                  <a:lnTo>
                    <a:pt x="141" y="47"/>
                  </a:lnTo>
                  <a:lnTo>
                    <a:pt x="141" y="47"/>
                  </a:lnTo>
                  <a:lnTo>
                    <a:pt x="140" y="47"/>
                  </a:lnTo>
                  <a:lnTo>
                    <a:pt x="140" y="47"/>
                  </a:lnTo>
                  <a:lnTo>
                    <a:pt x="140" y="47"/>
                  </a:lnTo>
                  <a:lnTo>
                    <a:pt x="139" y="47"/>
                  </a:lnTo>
                  <a:lnTo>
                    <a:pt x="139" y="46"/>
                  </a:lnTo>
                  <a:lnTo>
                    <a:pt x="138" y="46"/>
                  </a:lnTo>
                  <a:lnTo>
                    <a:pt x="138" y="46"/>
                  </a:lnTo>
                  <a:lnTo>
                    <a:pt x="138" y="46"/>
                  </a:lnTo>
                  <a:lnTo>
                    <a:pt x="137" y="46"/>
                  </a:lnTo>
                  <a:lnTo>
                    <a:pt x="137" y="46"/>
                  </a:lnTo>
                  <a:lnTo>
                    <a:pt x="136" y="46"/>
                  </a:lnTo>
                  <a:lnTo>
                    <a:pt x="136" y="46"/>
                  </a:lnTo>
                  <a:lnTo>
                    <a:pt x="136" y="46"/>
                  </a:lnTo>
                  <a:lnTo>
                    <a:pt x="135" y="46"/>
                  </a:lnTo>
                  <a:lnTo>
                    <a:pt x="135" y="46"/>
                  </a:lnTo>
                  <a:lnTo>
                    <a:pt x="134" y="46"/>
                  </a:lnTo>
                  <a:lnTo>
                    <a:pt x="134" y="46"/>
                  </a:lnTo>
                  <a:lnTo>
                    <a:pt x="134" y="46"/>
                  </a:lnTo>
                  <a:lnTo>
                    <a:pt x="133" y="46"/>
                  </a:lnTo>
                  <a:lnTo>
                    <a:pt x="133" y="46"/>
                  </a:lnTo>
                  <a:lnTo>
                    <a:pt x="133" y="46"/>
                  </a:lnTo>
                  <a:lnTo>
                    <a:pt x="132" y="46"/>
                  </a:lnTo>
                  <a:lnTo>
                    <a:pt x="132" y="46"/>
                  </a:lnTo>
                  <a:lnTo>
                    <a:pt x="131" y="46"/>
                  </a:lnTo>
                  <a:lnTo>
                    <a:pt x="131" y="46"/>
                  </a:lnTo>
                  <a:lnTo>
                    <a:pt x="131" y="46"/>
                  </a:lnTo>
                  <a:lnTo>
                    <a:pt x="130" y="46"/>
                  </a:lnTo>
                  <a:lnTo>
                    <a:pt x="130" y="46"/>
                  </a:lnTo>
                  <a:lnTo>
                    <a:pt x="129" y="46"/>
                  </a:lnTo>
                  <a:lnTo>
                    <a:pt x="129" y="45"/>
                  </a:lnTo>
                  <a:lnTo>
                    <a:pt x="129" y="45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127" y="45"/>
                  </a:lnTo>
                  <a:lnTo>
                    <a:pt x="127" y="45"/>
                  </a:lnTo>
                  <a:lnTo>
                    <a:pt x="126" y="45"/>
                  </a:lnTo>
                  <a:lnTo>
                    <a:pt x="126" y="45"/>
                  </a:lnTo>
                  <a:lnTo>
                    <a:pt x="126" y="45"/>
                  </a:lnTo>
                  <a:lnTo>
                    <a:pt x="125" y="45"/>
                  </a:lnTo>
                  <a:lnTo>
                    <a:pt x="125" y="45"/>
                  </a:lnTo>
                  <a:lnTo>
                    <a:pt x="124" y="45"/>
                  </a:lnTo>
                  <a:lnTo>
                    <a:pt x="124" y="45"/>
                  </a:lnTo>
                  <a:lnTo>
                    <a:pt x="123" y="45"/>
                  </a:lnTo>
                  <a:lnTo>
                    <a:pt x="122" y="45"/>
                  </a:lnTo>
                  <a:lnTo>
                    <a:pt x="122" y="45"/>
                  </a:lnTo>
                  <a:lnTo>
                    <a:pt x="121" y="45"/>
                  </a:lnTo>
                  <a:lnTo>
                    <a:pt x="120" y="45"/>
                  </a:lnTo>
                  <a:lnTo>
                    <a:pt x="120" y="45"/>
                  </a:lnTo>
                  <a:lnTo>
                    <a:pt x="120" y="45"/>
                  </a:lnTo>
                  <a:lnTo>
                    <a:pt x="119" y="45"/>
                  </a:lnTo>
                  <a:lnTo>
                    <a:pt x="119" y="45"/>
                  </a:lnTo>
                  <a:lnTo>
                    <a:pt x="118" y="45"/>
                  </a:lnTo>
                  <a:lnTo>
                    <a:pt x="118" y="45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15" y="45"/>
                  </a:lnTo>
                  <a:lnTo>
                    <a:pt x="115" y="45"/>
                  </a:lnTo>
                  <a:lnTo>
                    <a:pt x="115" y="45"/>
                  </a:lnTo>
                  <a:lnTo>
                    <a:pt x="114" y="44"/>
                  </a:lnTo>
                  <a:lnTo>
                    <a:pt x="114" y="44"/>
                  </a:lnTo>
                  <a:lnTo>
                    <a:pt x="113" y="44"/>
                  </a:lnTo>
                  <a:lnTo>
                    <a:pt x="113" y="44"/>
                  </a:lnTo>
                  <a:lnTo>
                    <a:pt x="113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1" y="44"/>
                  </a:lnTo>
                  <a:lnTo>
                    <a:pt x="111" y="44"/>
                  </a:lnTo>
                  <a:lnTo>
                    <a:pt x="111" y="44"/>
                  </a:lnTo>
                  <a:lnTo>
                    <a:pt x="110" y="44"/>
                  </a:lnTo>
                  <a:lnTo>
                    <a:pt x="110" y="44"/>
                  </a:lnTo>
                  <a:lnTo>
                    <a:pt x="109" y="44"/>
                  </a:lnTo>
                  <a:lnTo>
                    <a:pt x="109" y="44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107" y="44"/>
                  </a:lnTo>
                  <a:lnTo>
                    <a:pt x="107" y="44"/>
                  </a:lnTo>
                  <a:lnTo>
                    <a:pt x="106" y="44"/>
                  </a:lnTo>
                  <a:lnTo>
                    <a:pt x="106" y="44"/>
                  </a:lnTo>
                  <a:lnTo>
                    <a:pt x="106" y="44"/>
                  </a:lnTo>
                  <a:lnTo>
                    <a:pt x="105" y="44"/>
                  </a:lnTo>
                  <a:lnTo>
                    <a:pt x="105" y="44"/>
                  </a:lnTo>
                  <a:lnTo>
                    <a:pt x="105" y="43"/>
                  </a:lnTo>
                  <a:lnTo>
                    <a:pt x="104" y="43"/>
                  </a:lnTo>
                  <a:lnTo>
                    <a:pt x="104" y="43"/>
                  </a:lnTo>
                  <a:lnTo>
                    <a:pt x="104" y="43"/>
                  </a:lnTo>
                  <a:lnTo>
                    <a:pt x="103" y="43"/>
                  </a:lnTo>
                  <a:lnTo>
                    <a:pt x="103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102" y="43"/>
                  </a:lnTo>
                  <a:lnTo>
                    <a:pt x="101" y="43"/>
                  </a:lnTo>
                  <a:lnTo>
                    <a:pt x="101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3"/>
                  </a:lnTo>
                  <a:lnTo>
                    <a:pt x="97" y="43"/>
                  </a:lnTo>
                  <a:lnTo>
                    <a:pt x="97" y="43"/>
                  </a:lnTo>
                  <a:lnTo>
                    <a:pt x="97" y="43"/>
                  </a:lnTo>
                  <a:lnTo>
                    <a:pt x="96" y="43"/>
                  </a:lnTo>
                  <a:lnTo>
                    <a:pt x="96" y="43"/>
                  </a:lnTo>
                  <a:lnTo>
                    <a:pt x="95" y="43"/>
                  </a:lnTo>
                  <a:lnTo>
                    <a:pt x="95" y="43"/>
                  </a:lnTo>
                  <a:lnTo>
                    <a:pt x="95" y="43"/>
                  </a:lnTo>
                  <a:lnTo>
                    <a:pt x="94" y="43"/>
                  </a:lnTo>
                  <a:lnTo>
                    <a:pt x="94" y="43"/>
                  </a:lnTo>
                  <a:lnTo>
                    <a:pt x="93" y="43"/>
                  </a:lnTo>
                  <a:lnTo>
                    <a:pt x="93" y="43"/>
                  </a:lnTo>
                  <a:lnTo>
                    <a:pt x="92" y="43"/>
                  </a:lnTo>
                  <a:lnTo>
                    <a:pt x="92" y="43"/>
                  </a:lnTo>
                  <a:lnTo>
                    <a:pt x="92" y="43"/>
                  </a:lnTo>
                  <a:lnTo>
                    <a:pt x="91" y="43"/>
                  </a:lnTo>
                  <a:lnTo>
                    <a:pt x="91" y="43"/>
                  </a:lnTo>
                  <a:lnTo>
                    <a:pt x="90" y="43"/>
                  </a:lnTo>
                  <a:lnTo>
                    <a:pt x="90" y="42"/>
                  </a:lnTo>
                  <a:lnTo>
                    <a:pt x="90" y="42"/>
                  </a:lnTo>
                  <a:lnTo>
                    <a:pt x="90" y="42"/>
                  </a:lnTo>
                  <a:lnTo>
                    <a:pt x="89" y="42"/>
                  </a:lnTo>
                  <a:lnTo>
                    <a:pt x="89" y="42"/>
                  </a:lnTo>
                  <a:lnTo>
                    <a:pt x="88" y="42"/>
                  </a:lnTo>
                  <a:lnTo>
                    <a:pt x="88" y="42"/>
                  </a:lnTo>
                  <a:lnTo>
                    <a:pt x="88" y="42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42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3" y="42"/>
                  </a:lnTo>
                  <a:lnTo>
                    <a:pt x="83" y="42"/>
                  </a:lnTo>
                  <a:lnTo>
                    <a:pt x="83" y="42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1" y="42"/>
                  </a:lnTo>
                  <a:lnTo>
                    <a:pt x="81" y="41"/>
                  </a:lnTo>
                  <a:lnTo>
                    <a:pt x="81" y="41"/>
                  </a:lnTo>
                  <a:lnTo>
                    <a:pt x="80" y="41"/>
                  </a:lnTo>
                  <a:lnTo>
                    <a:pt x="80" y="41"/>
                  </a:lnTo>
                  <a:lnTo>
                    <a:pt x="79" y="41"/>
                  </a:lnTo>
                  <a:lnTo>
                    <a:pt x="79" y="41"/>
                  </a:lnTo>
                  <a:lnTo>
                    <a:pt x="79" y="41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77" y="41"/>
                  </a:lnTo>
                  <a:lnTo>
                    <a:pt x="77" y="41"/>
                  </a:lnTo>
                  <a:lnTo>
                    <a:pt x="77" y="41"/>
                  </a:lnTo>
                  <a:lnTo>
                    <a:pt x="77" y="41"/>
                  </a:lnTo>
                  <a:lnTo>
                    <a:pt x="76" y="41"/>
                  </a:lnTo>
                  <a:lnTo>
                    <a:pt x="76" y="41"/>
                  </a:lnTo>
                  <a:lnTo>
                    <a:pt x="75" y="41"/>
                  </a:lnTo>
                  <a:lnTo>
                    <a:pt x="75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3" y="41"/>
                  </a:lnTo>
                  <a:lnTo>
                    <a:pt x="73" y="41"/>
                  </a:lnTo>
                  <a:lnTo>
                    <a:pt x="72" y="41"/>
                  </a:lnTo>
                  <a:lnTo>
                    <a:pt x="72" y="41"/>
                  </a:lnTo>
                  <a:lnTo>
                    <a:pt x="72" y="41"/>
                  </a:lnTo>
                  <a:lnTo>
                    <a:pt x="71" y="41"/>
                  </a:lnTo>
                  <a:lnTo>
                    <a:pt x="71" y="41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8" y="41"/>
                  </a:lnTo>
                  <a:lnTo>
                    <a:pt x="68" y="41"/>
                  </a:lnTo>
                  <a:lnTo>
                    <a:pt x="68" y="41"/>
                  </a:lnTo>
                  <a:lnTo>
                    <a:pt x="67" y="41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6" y="40"/>
                  </a:lnTo>
                  <a:lnTo>
                    <a:pt x="66" y="40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6" y="39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3" y="40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42"/>
                  </a:lnTo>
                  <a:lnTo>
                    <a:pt x="51" y="42"/>
                  </a:lnTo>
                  <a:lnTo>
                    <a:pt x="51" y="42"/>
                  </a:lnTo>
                  <a:lnTo>
                    <a:pt x="50" y="42"/>
                  </a:lnTo>
                  <a:lnTo>
                    <a:pt x="50" y="43"/>
                  </a:lnTo>
                  <a:lnTo>
                    <a:pt x="50" y="43"/>
                  </a:lnTo>
                  <a:lnTo>
                    <a:pt x="50" y="42"/>
                  </a:lnTo>
                  <a:lnTo>
                    <a:pt x="49" y="42"/>
                  </a:lnTo>
                  <a:lnTo>
                    <a:pt x="49" y="42"/>
                  </a:lnTo>
                  <a:lnTo>
                    <a:pt x="49" y="41"/>
                  </a:lnTo>
                  <a:lnTo>
                    <a:pt x="49" y="41"/>
                  </a:lnTo>
                  <a:lnTo>
                    <a:pt x="49" y="41"/>
                  </a:lnTo>
                  <a:lnTo>
                    <a:pt x="49" y="40"/>
                  </a:lnTo>
                  <a:lnTo>
                    <a:pt x="49" y="40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7"/>
                  </a:lnTo>
                  <a:lnTo>
                    <a:pt x="49" y="37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5"/>
                  </a:lnTo>
                  <a:lnTo>
                    <a:pt x="48" y="35"/>
                  </a:lnTo>
                  <a:lnTo>
                    <a:pt x="48" y="34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6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2" y="29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8" y="29"/>
                  </a:lnTo>
                  <a:lnTo>
                    <a:pt x="38" y="29"/>
                  </a:lnTo>
                  <a:lnTo>
                    <a:pt x="38" y="29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6" y="28"/>
                  </a:lnTo>
                  <a:lnTo>
                    <a:pt x="35" y="28"/>
                  </a:lnTo>
                  <a:lnTo>
                    <a:pt x="35" y="28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4" y="29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1" y="29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73" name="Freeform 286"/>
            <p:cNvSpPr>
              <a:spLocks/>
            </p:cNvSpPr>
            <p:nvPr>
              <p:custDataLst>
                <p:tags r:id="rId428"/>
              </p:custDataLst>
            </p:nvPr>
          </p:nvSpPr>
          <p:spPr bwMode="auto">
            <a:xfrm>
              <a:off x="5312807" y="2537167"/>
              <a:ext cx="487055" cy="37166"/>
            </a:xfrm>
            <a:custGeom>
              <a:avLst/>
              <a:gdLst/>
              <a:ahLst/>
              <a:cxnLst>
                <a:cxn ang="0">
                  <a:pos x="246" y="18"/>
                </a:cxn>
                <a:cxn ang="0">
                  <a:pos x="242" y="18"/>
                </a:cxn>
                <a:cxn ang="0">
                  <a:pos x="237" y="18"/>
                </a:cxn>
                <a:cxn ang="0">
                  <a:pos x="233" y="17"/>
                </a:cxn>
                <a:cxn ang="0">
                  <a:pos x="229" y="17"/>
                </a:cxn>
                <a:cxn ang="0">
                  <a:pos x="225" y="17"/>
                </a:cxn>
                <a:cxn ang="0">
                  <a:pos x="221" y="17"/>
                </a:cxn>
                <a:cxn ang="0">
                  <a:pos x="217" y="16"/>
                </a:cxn>
                <a:cxn ang="0">
                  <a:pos x="213" y="16"/>
                </a:cxn>
                <a:cxn ang="0">
                  <a:pos x="209" y="16"/>
                </a:cxn>
                <a:cxn ang="0">
                  <a:pos x="205" y="15"/>
                </a:cxn>
                <a:cxn ang="0">
                  <a:pos x="201" y="15"/>
                </a:cxn>
                <a:cxn ang="0">
                  <a:pos x="197" y="15"/>
                </a:cxn>
                <a:cxn ang="0">
                  <a:pos x="193" y="15"/>
                </a:cxn>
                <a:cxn ang="0">
                  <a:pos x="189" y="14"/>
                </a:cxn>
                <a:cxn ang="0">
                  <a:pos x="183" y="14"/>
                </a:cxn>
                <a:cxn ang="0">
                  <a:pos x="179" y="13"/>
                </a:cxn>
                <a:cxn ang="0">
                  <a:pos x="175" y="13"/>
                </a:cxn>
                <a:cxn ang="0">
                  <a:pos x="171" y="13"/>
                </a:cxn>
                <a:cxn ang="0">
                  <a:pos x="167" y="13"/>
                </a:cxn>
                <a:cxn ang="0">
                  <a:pos x="162" y="13"/>
                </a:cxn>
                <a:cxn ang="0">
                  <a:pos x="157" y="12"/>
                </a:cxn>
                <a:cxn ang="0">
                  <a:pos x="153" y="12"/>
                </a:cxn>
                <a:cxn ang="0">
                  <a:pos x="149" y="11"/>
                </a:cxn>
                <a:cxn ang="0">
                  <a:pos x="145" y="11"/>
                </a:cxn>
                <a:cxn ang="0">
                  <a:pos x="141" y="11"/>
                </a:cxn>
                <a:cxn ang="0">
                  <a:pos x="136" y="11"/>
                </a:cxn>
                <a:cxn ang="0">
                  <a:pos x="132" y="10"/>
                </a:cxn>
                <a:cxn ang="0">
                  <a:pos x="128" y="10"/>
                </a:cxn>
                <a:cxn ang="0">
                  <a:pos x="124" y="9"/>
                </a:cxn>
                <a:cxn ang="0">
                  <a:pos x="119" y="9"/>
                </a:cxn>
                <a:cxn ang="0">
                  <a:pos x="114" y="9"/>
                </a:cxn>
                <a:cxn ang="0">
                  <a:pos x="110" y="9"/>
                </a:cxn>
                <a:cxn ang="0">
                  <a:pos x="107" y="8"/>
                </a:cxn>
                <a:cxn ang="0">
                  <a:pos x="103" y="8"/>
                </a:cxn>
                <a:cxn ang="0">
                  <a:pos x="99" y="8"/>
                </a:cxn>
                <a:cxn ang="0">
                  <a:pos x="94" y="7"/>
                </a:cxn>
                <a:cxn ang="0">
                  <a:pos x="90" y="7"/>
                </a:cxn>
                <a:cxn ang="0">
                  <a:pos x="86" y="6"/>
                </a:cxn>
                <a:cxn ang="0">
                  <a:pos x="81" y="6"/>
                </a:cxn>
                <a:cxn ang="0">
                  <a:pos x="77" y="6"/>
                </a:cxn>
                <a:cxn ang="0">
                  <a:pos x="73" y="6"/>
                </a:cxn>
                <a:cxn ang="0">
                  <a:pos x="69" y="5"/>
                </a:cxn>
                <a:cxn ang="0">
                  <a:pos x="65" y="5"/>
                </a:cxn>
                <a:cxn ang="0">
                  <a:pos x="61" y="5"/>
                </a:cxn>
                <a:cxn ang="0">
                  <a:pos x="57" y="4"/>
                </a:cxn>
                <a:cxn ang="0">
                  <a:pos x="53" y="4"/>
                </a:cxn>
                <a:cxn ang="0">
                  <a:pos x="49" y="4"/>
                </a:cxn>
                <a:cxn ang="0">
                  <a:pos x="44" y="3"/>
                </a:cxn>
                <a:cxn ang="0">
                  <a:pos x="40" y="3"/>
                </a:cxn>
                <a:cxn ang="0">
                  <a:pos x="36" y="3"/>
                </a:cxn>
                <a:cxn ang="0">
                  <a:pos x="32" y="2"/>
                </a:cxn>
                <a:cxn ang="0">
                  <a:pos x="28" y="2"/>
                </a:cxn>
                <a:cxn ang="0">
                  <a:pos x="24" y="2"/>
                </a:cxn>
                <a:cxn ang="0">
                  <a:pos x="20" y="2"/>
                </a:cxn>
                <a:cxn ang="0">
                  <a:pos x="16" y="1"/>
                </a:cxn>
                <a:cxn ang="0">
                  <a:pos x="12" y="1"/>
                </a:cxn>
                <a:cxn ang="0">
                  <a:pos x="8" y="1"/>
                </a:cxn>
                <a:cxn ang="0">
                  <a:pos x="3" y="0"/>
                </a:cxn>
              </a:cxnLst>
              <a:rect l="0" t="0" r="r" b="b"/>
              <a:pathLst>
                <a:path w="249" h="19">
                  <a:moveTo>
                    <a:pt x="249" y="19"/>
                  </a:moveTo>
                  <a:lnTo>
                    <a:pt x="249" y="19"/>
                  </a:lnTo>
                  <a:lnTo>
                    <a:pt x="248" y="18"/>
                  </a:lnTo>
                  <a:lnTo>
                    <a:pt x="248" y="18"/>
                  </a:lnTo>
                  <a:lnTo>
                    <a:pt x="248" y="18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46" y="18"/>
                  </a:lnTo>
                  <a:lnTo>
                    <a:pt x="246" y="18"/>
                  </a:lnTo>
                  <a:lnTo>
                    <a:pt x="246" y="18"/>
                  </a:lnTo>
                  <a:lnTo>
                    <a:pt x="245" y="18"/>
                  </a:lnTo>
                  <a:lnTo>
                    <a:pt x="245" y="18"/>
                  </a:lnTo>
                  <a:lnTo>
                    <a:pt x="244" y="18"/>
                  </a:lnTo>
                  <a:lnTo>
                    <a:pt x="244" y="18"/>
                  </a:lnTo>
                  <a:lnTo>
                    <a:pt x="244" y="18"/>
                  </a:lnTo>
                  <a:lnTo>
                    <a:pt x="243" y="18"/>
                  </a:lnTo>
                  <a:lnTo>
                    <a:pt x="243" y="18"/>
                  </a:lnTo>
                  <a:lnTo>
                    <a:pt x="242" y="18"/>
                  </a:lnTo>
                  <a:lnTo>
                    <a:pt x="242" y="18"/>
                  </a:lnTo>
                  <a:lnTo>
                    <a:pt x="242" y="18"/>
                  </a:lnTo>
                  <a:lnTo>
                    <a:pt x="241" y="18"/>
                  </a:lnTo>
                  <a:lnTo>
                    <a:pt x="241" y="18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39" y="18"/>
                  </a:lnTo>
                  <a:lnTo>
                    <a:pt x="239" y="18"/>
                  </a:lnTo>
                  <a:lnTo>
                    <a:pt x="239" y="18"/>
                  </a:lnTo>
                  <a:lnTo>
                    <a:pt x="238" y="18"/>
                  </a:lnTo>
                  <a:lnTo>
                    <a:pt x="238" y="18"/>
                  </a:lnTo>
                  <a:lnTo>
                    <a:pt x="237" y="18"/>
                  </a:lnTo>
                  <a:lnTo>
                    <a:pt x="237" y="17"/>
                  </a:lnTo>
                  <a:lnTo>
                    <a:pt x="237" y="17"/>
                  </a:lnTo>
                  <a:lnTo>
                    <a:pt x="236" y="17"/>
                  </a:lnTo>
                  <a:lnTo>
                    <a:pt x="236" y="17"/>
                  </a:lnTo>
                  <a:lnTo>
                    <a:pt x="235" y="17"/>
                  </a:lnTo>
                  <a:lnTo>
                    <a:pt x="235" y="17"/>
                  </a:lnTo>
                  <a:lnTo>
                    <a:pt x="235" y="17"/>
                  </a:lnTo>
                  <a:lnTo>
                    <a:pt x="234" y="17"/>
                  </a:lnTo>
                  <a:lnTo>
                    <a:pt x="234" y="17"/>
                  </a:lnTo>
                  <a:lnTo>
                    <a:pt x="233" y="17"/>
                  </a:lnTo>
                  <a:lnTo>
                    <a:pt x="233" y="17"/>
                  </a:lnTo>
                  <a:lnTo>
                    <a:pt x="232" y="17"/>
                  </a:lnTo>
                  <a:lnTo>
                    <a:pt x="232" y="17"/>
                  </a:lnTo>
                  <a:lnTo>
                    <a:pt x="232" y="17"/>
                  </a:lnTo>
                  <a:lnTo>
                    <a:pt x="231" y="17"/>
                  </a:lnTo>
                  <a:lnTo>
                    <a:pt x="231" y="17"/>
                  </a:lnTo>
                  <a:lnTo>
                    <a:pt x="230" y="17"/>
                  </a:lnTo>
                  <a:lnTo>
                    <a:pt x="230" y="17"/>
                  </a:lnTo>
                  <a:lnTo>
                    <a:pt x="230" y="17"/>
                  </a:lnTo>
                  <a:lnTo>
                    <a:pt x="229" y="17"/>
                  </a:lnTo>
                  <a:lnTo>
                    <a:pt x="229" y="17"/>
                  </a:lnTo>
                  <a:lnTo>
                    <a:pt x="228" y="17"/>
                  </a:lnTo>
                  <a:lnTo>
                    <a:pt x="228" y="17"/>
                  </a:lnTo>
                  <a:lnTo>
                    <a:pt x="228" y="17"/>
                  </a:lnTo>
                  <a:lnTo>
                    <a:pt x="227" y="17"/>
                  </a:lnTo>
                  <a:lnTo>
                    <a:pt x="227" y="17"/>
                  </a:lnTo>
                  <a:lnTo>
                    <a:pt x="226" y="17"/>
                  </a:lnTo>
                  <a:lnTo>
                    <a:pt x="226" y="17"/>
                  </a:lnTo>
                  <a:lnTo>
                    <a:pt x="226" y="17"/>
                  </a:lnTo>
                  <a:lnTo>
                    <a:pt x="225" y="17"/>
                  </a:lnTo>
                  <a:lnTo>
                    <a:pt x="225" y="17"/>
                  </a:lnTo>
                  <a:lnTo>
                    <a:pt x="224" y="17"/>
                  </a:lnTo>
                  <a:lnTo>
                    <a:pt x="224" y="17"/>
                  </a:lnTo>
                  <a:lnTo>
                    <a:pt x="223" y="17"/>
                  </a:lnTo>
                  <a:lnTo>
                    <a:pt x="223" y="17"/>
                  </a:lnTo>
                  <a:lnTo>
                    <a:pt x="223" y="17"/>
                  </a:lnTo>
                  <a:lnTo>
                    <a:pt x="222" y="17"/>
                  </a:lnTo>
                  <a:lnTo>
                    <a:pt x="222" y="17"/>
                  </a:lnTo>
                  <a:lnTo>
                    <a:pt x="221" y="17"/>
                  </a:lnTo>
                  <a:lnTo>
                    <a:pt x="221" y="17"/>
                  </a:lnTo>
                  <a:lnTo>
                    <a:pt x="221" y="17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19" y="17"/>
                  </a:lnTo>
                  <a:lnTo>
                    <a:pt x="219" y="16"/>
                  </a:lnTo>
                  <a:lnTo>
                    <a:pt x="219" y="16"/>
                  </a:lnTo>
                  <a:lnTo>
                    <a:pt x="218" y="16"/>
                  </a:lnTo>
                  <a:lnTo>
                    <a:pt x="218" y="16"/>
                  </a:lnTo>
                  <a:lnTo>
                    <a:pt x="217" y="16"/>
                  </a:lnTo>
                  <a:lnTo>
                    <a:pt x="217" y="16"/>
                  </a:lnTo>
                  <a:lnTo>
                    <a:pt x="217" y="16"/>
                  </a:lnTo>
                  <a:lnTo>
                    <a:pt x="216" y="16"/>
                  </a:lnTo>
                  <a:lnTo>
                    <a:pt x="216" y="16"/>
                  </a:lnTo>
                  <a:lnTo>
                    <a:pt x="215" y="16"/>
                  </a:lnTo>
                  <a:lnTo>
                    <a:pt x="215" y="16"/>
                  </a:lnTo>
                  <a:lnTo>
                    <a:pt x="214" y="16"/>
                  </a:lnTo>
                  <a:lnTo>
                    <a:pt x="214" y="16"/>
                  </a:lnTo>
                  <a:lnTo>
                    <a:pt x="214" y="16"/>
                  </a:lnTo>
                  <a:lnTo>
                    <a:pt x="213" y="16"/>
                  </a:lnTo>
                  <a:lnTo>
                    <a:pt x="213" y="16"/>
                  </a:lnTo>
                  <a:lnTo>
                    <a:pt x="212" y="16"/>
                  </a:lnTo>
                  <a:lnTo>
                    <a:pt x="212" y="16"/>
                  </a:lnTo>
                  <a:lnTo>
                    <a:pt x="212" y="16"/>
                  </a:lnTo>
                  <a:lnTo>
                    <a:pt x="211" y="16"/>
                  </a:lnTo>
                  <a:lnTo>
                    <a:pt x="211" y="16"/>
                  </a:lnTo>
                  <a:lnTo>
                    <a:pt x="210" y="16"/>
                  </a:lnTo>
                  <a:lnTo>
                    <a:pt x="210" y="16"/>
                  </a:lnTo>
                  <a:lnTo>
                    <a:pt x="210" y="16"/>
                  </a:lnTo>
                  <a:lnTo>
                    <a:pt x="209" y="16"/>
                  </a:lnTo>
                  <a:lnTo>
                    <a:pt x="209" y="16"/>
                  </a:lnTo>
                  <a:lnTo>
                    <a:pt x="208" y="16"/>
                  </a:lnTo>
                  <a:lnTo>
                    <a:pt x="208" y="16"/>
                  </a:lnTo>
                  <a:lnTo>
                    <a:pt x="208" y="16"/>
                  </a:lnTo>
                  <a:lnTo>
                    <a:pt x="208" y="15"/>
                  </a:lnTo>
                  <a:lnTo>
                    <a:pt x="207" y="15"/>
                  </a:lnTo>
                  <a:lnTo>
                    <a:pt x="207" y="15"/>
                  </a:lnTo>
                  <a:lnTo>
                    <a:pt x="206" y="15"/>
                  </a:lnTo>
                  <a:lnTo>
                    <a:pt x="206" y="15"/>
                  </a:lnTo>
                  <a:lnTo>
                    <a:pt x="205" y="15"/>
                  </a:lnTo>
                  <a:lnTo>
                    <a:pt x="205" y="15"/>
                  </a:lnTo>
                  <a:lnTo>
                    <a:pt x="205" y="15"/>
                  </a:lnTo>
                  <a:lnTo>
                    <a:pt x="204" y="15"/>
                  </a:lnTo>
                  <a:lnTo>
                    <a:pt x="204" y="15"/>
                  </a:lnTo>
                  <a:lnTo>
                    <a:pt x="203" y="15"/>
                  </a:lnTo>
                  <a:lnTo>
                    <a:pt x="203" y="15"/>
                  </a:lnTo>
                  <a:lnTo>
                    <a:pt x="203" y="15"/>
                  </a:lnTo>
                  <a:lnTo>
                    <a:pt x="202" y="15"/>
                  </a:lnTo>
                  <a:lnTo>
                    <a:pt x="202" y="15"/>
                  </a:lnTo>
                  <a:lnTo>
                    <a:pt x="201" y="15"/>
                  </a:lnTo>
                  <a:lnTo>
                    <a:pt x="201" y="15"/>
                  </a:lnTo>
                  <a:lnTo>
                    <a:pt x="201" y="15"/>
                  </a:lnTo>
                  <a:lnTo>
                    <a:pt x="200" y="15"/>
                  </a:lnTo>
                  <a:lnTo>
                    <a:pt x="200" y="15"/>
                  </a:lnTo>
                  <a:lnTo>
                    <a:pt x="199" y="15"/>
                  </a:lnTo>
                  <a:lnTo>
                    <a:pt x="199" y="15"/>
                  </a:lnTo>
                  <a:lnTo>
                    <a:pt x="198" y="15"/>
                  </a:lnTo>
                  <a:lnTo>
                    <a:pt x="198" y="15"/>
                  </a:lnTo>
                  <a:lnTo>
                    <a:pt x="198" y="15"/>
                  </a:lnTo>
                  <a:lnTo>
                    <a:pt x="197" y="15"/>
                  </a:lnTo>
                  <a:lnTo>
                    <a:pt x="197" y="15"/>
                  </a:lnTo>
                  <a:lnTo>
                    <a:pt x="196" y="15"/>
                  </a:lnTo>
                  <a:lnTo>
                    <a:pt x="196" y="15"/>
                  </a:lnTo>
                  <a:lnTo>
                    <a:pt x="196" y="15"/>
                  </a:lnTo>
                  <a:lnTo>
                    <a:pt x="195" y="15"/>
                  </a:lnTo>
                  <a:lnTo>
                    <a:pt x="195" y="15"/>
                  </a:lnTo>
                  <a:lnTo>
                    <a:pt x="194" y="15"/>
                  </a:lnTo>
                  <a:lnTo>
                    <a:pt x="194" y="15"/>
                  </a:lnTo>
                  <a:lnTo>
                    <a:pt x="194" y="15"/>
                  </a:lnTo>
                  <a:lnTo>
                    <a:pt x="193" y="15"/>
                  </a:lnTo>
                  <a:lnTo>
                    <a:pt x="193" y="15"/>
                  </a:lnTo>
                  <a:lnTo>
                    <a:pt x="192" y="15"/>
                  </a:lnTo>
                  <a:lnTo>
                    <a:pt x="192" y="15"/>
                  </a:lnTo>
                  <a:lnTo>
                    <a:pt x="192" y="15"/>
                  </a:lnTo>
                  <a:lnTo>
                    <a:pt x="191" y="15"/>
                  </a:lnTo>
                  <a:lnTo>
                    <a:pt x="191" y="15"/>
                  </a:lnTo>
                  <a:lnTo>
                    <a:pt x="190" y="14"/>
                  </a:lnTo>
                  <a:lnTo>
                    <a:pt x="190" y="14"/>
                  </a:lnTo>
                  <a:lnTo>
                    <a:pt x="189" y="14"/>
                  </a:lnTo>
                  <a:lnTo>
                    <a:pt x="189" y="14"/>
                  </a:lnTo>
                  <a:lnTo>
                    <a:pt x="189" y="14"/>
                  </a:lnTo>
                  <a:lnTo>
                    <a:pt x="188" y="14"/>
                  </a:lnTo>
                  <a:lnTo>
                    <a:pt x="188" y="14"/>
                  </a:lnTo>
                  <a:lnTo>
                    <a:pt x="187" y="14"/>
                  </a:lnTo>
                  <a:lnTo>
                    <a:pt x="187" y="14"/>
                  </a:lnTo>
                  <a:lnTo>
                    <a:pt x="187" y="14"/>
                  </a:lnTo>
                  <a:lnTo>
                    <a:pt x="186" y="14"/>
                  </a:lnTo>
                  <a:lnTo>
                    <a:pt x="185" y="14"/>
                  </a:lnTo>
                  <a:lnTo>
                    <a:pt x="184" y="14"/>
                  </a:lnTo>
                  <a:lnTo>
                    <a:pt x="184" y="14"/>
                  </a:lnTo>
                  <a:lnTo>
                    <a:pt x="183" y="14"/>
                  </a:lnTo>
                  <a:lnTo>
                    <a:pt x="183" y="14"/>
                  </a:lnTo>
                  <a:lnTo>
                    <a:pt x="183" y="14"/>
                  </a:lnTo>
                  <a:lnTo>
                    <a:pt x="182" y="14"/>
                  </a:lnTo>
                  <a:lnTo>
                    <a:pt x="182" y="14"/>
                  </a:lnTo>
                  <a:lnTo>
                    <a:pt x="181" y="14"/>
                  </a:lnTo>
                  <a:lnTo>
                    <a:pt x="181" y="14"/>
                  </a:lnTo>
                  <a:lnTo>
                    <a:pt x="180" y="14"/>
                  </a:lnTo>
                  <a:lnTo>
                    <a:pt x="180" y="14"/>
                  </a:lnTo>
                  <a:lnTo>
                    <a:pt x="180" y="14"/>
                  </a:lnTo>
                  <a:lnTo>
                    <a:pt x="179" y="13"/>
                  </a:lnTo>
                  <a:lnTo>
                    <a:pt x="179" y="13"/>
                  </a:lnTo>
                  <a:lnTo>
                    <a:pt x="178" y="13"/>
                  </a:lnTo>
                  <a:lnTo>
                    <a:pt x="178" y="13"/>
                  </a:lnTo>
                  <a:lnTo>
                    <a:pt x="178" y="13"/>
                  </a:lnTo>
                  <a:lnTo>
                    <a:pt x="177" y="13"/>
                  </a:lnTo>
                  <a:lnTo>
                    <a:pt x="177" y="13"/>
                  </a:lnTo>
                  <a:lnTo>
                    <a:pt x="176" y="13"/>
                  </a:lnTo>
                  <a:lnTo>
                    <a:pt x="176" y="13"/>
                  </a:lnTo>
                  <a:lnTo>
                    <a:pt x="175" y="13"/>
                  </a:lnTo>
                  <a:lnTo>
                    <a:pt x="175" y="13"/>
                  </a:lnTo>
                  <a:lnTo>
                    <a:pt x="174" y="13"/>
                  </a:lnTo>
                  <a:lnTo>
                    <a:pt x="174" y="13"/>
                  </a:lnTo>
                  <a:lnTo>
                    <a:pt x="173" y="13"/>
                  </a:lnTo>
                  <a:lnTo>
                    <a:pt x="173" y="13"/>
                  </a:lnTo>
                  <a:lnTo>
                    <a:pt x="173" y="13"/>
                  </a:lnTo>
                  <a:lnTo>
                    <a:pt x="172" y="13"/>
                  </a:lnTo>
                  <a:lnTo>
                    <a:pt x="172" y="13"/>
                  </a:lnTo>
                  <a:lnTo>
                    <a:pt x="171" y="13"/>
                  </a:lnTo>
                  <a:lnTo>
                    <a:pt x="171" y="13"/>
                  </a:lnTo>
                  <a:lnTo>
                    <a:pt x="171" y="13"/>
                  </a:lnTo>
                  <a:lnTo>
                    <a:pt x="170" y="13"/>
                  </a:lnTo>
                  <a:lnTo>
                    <a:pt x="170" y="13"/>
                  </a:lnTo>
                  <a:lnTo>
                    <a:pt x="169" y="13"/>
                  </a:lnTo>
                  <a:lnTo>
                    <a:pt x="169" y="13"/>
                  </a:lnTo>
                  <a:lnTo>
                    <a:pt x="169" y="13"/>
                  </a:lnTo>
                  <a:lnTo>
                    <a:pt x="168" y="13"/>
                  </a:lnTo>
                  <a:lnTo>
                    <a:pt x="168" y="13"/>
                  </a:lnTo>
                  <a:lnTo>
                    <a:pt x="167" y="13"/>
                  </a:lnTo>
                  <a:lnTo>
                    <a:pt x="167" y="13"/>
                  </a:lnTo>
                  <a:lnTo>
                    <a:pt x="167" y="13"/>
                  </a:lnTo>
                  <a:lnTo>
                    <a:pt x="166" y="13"/>
                  </a:lnTo>
                  <a:lnTo>
                    <a:pt x="166" y="13"/>
                  </a:lnTo>
                  <a:lnTo>
                    <a:pt x="165" y="13"/>
                  </a:lnTo>
                  <a:lnTo>
                    <a:pt x="165" y="13"/>
                  </a:lnTo>
                  <a:lnTo>
                    <a:pt x="164" y="13"/>
                  </a:lnTo>
                  <a:lnTo>
                    <a:pt x="164" y="13"/>
                  </a:lnTo>
                  <a:lnTo>
                    <a:pt x="164" y="13"/>
                  </a:lnTo>
                  <a:lnTo>
                    <a:pt x="163" y="13"/>
                  </a:lnTo>
                  <a:lnTo>
                    <a:pt x="163" y="13"/>
                  </a:lnTo>
                  <a:lnTo>
                    <a:pt x="162" y="13"/>
                  </a:lnTo>
                  <a:lnTo>
                    <a:pt x="162" y="12"/>
                  </a:lnTo>
                  <a:lnTo>
                    <a:pt x="162" y="12"/>
                  </a:lnTo>
                  <a:lnTo>
                    <a:pt x="161" y="12"/>
                  </a:lnTo>
                  <a:lnTo>
                    <a:pt x="161" y="12"/>
                  </a:lnTo>
                  <a:lnTo>
                    <a:pt x="160" y="12"/>
                  </a:lnTo>
                  <a:lnTo>
                    <a:pt x="160" y="12"/>
                  </a:lnTo>
                  <a:lnTo>
                    <a:pt x="160" y="12"/>
                  </a:lnTo>
                  <a:lnTo>
                    <a:pt x="159" y="12"/>
                  </a:lnTo>
                  <a:lnTo>
                    <a:pt x="159" y="12"/>
                  </a:lnTo>
                  <a:lnTo>
                    <a:pt x="157" y="12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5" y="12"/>
                  </a:lnTo>
                  <a:lnTo>
                    <a:pt x="155" y="12"/>
                  </a:lnTo>
                  <a:lnTo>
                    <a:pt x="155" y="12"/>
                  </a:lnTo>
                  <a:lnTo>
                    <a:pt x="154" y="12"/>
                  </a:lnTo>
                  <a:lnTo>
                    <a:pt x="154" y="12"/>
                  </a:lnTo>
                  <a:lnTo>
                    <a:pt x="153" y="12"/>
                  </a:lnTo>
                  <a:lnTo>
                    <a:pt x="153" y="12"/>
                  </a:lnTo>
                  <a:lnTo>
                    <a:pt x="153" y="12"/>
                  </a:lnTo>
                  <a:lnTo>
                    <a:pt x="152" y="12"/>
                  </a:lnTo>
                  <a:lnTo>
                    <a:pt x="152" y="12"/>
                  </a:lnTo>
                  <a:lnTo>
                    <a:pt x="151" y="11"/>
                  </a:lnTo>
                  <a:lnTo>
                    <a:pt x="151" y="11"/>
                  </a:lnTo>
                  <a:lnTo>
                    <a:pt x="151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49" y="11"/>
                  </a:lnTo>
                  <a:lnTo>
                    <a:pt x="149" y="11"/>
                  </a:lnTo>
                  <a:lnTo>
                    <a:pt x="149" y="11"/>
                  </a:lnTo>
                  <a:lnTo>
                    <a:pt x="148" y="11"/>
                  </a:lnTo>
                  <a:lnTo>
                    <a:pt x="148" y="11"/>
                  </a:lnTo>
                  <a:lnTo>
                    <a:pt x="147" y="11"/>
                  </a:lnTo>
                  <a:lnTo>
                    <a:pt x="147" y="11"/>
                  </a:lnTo>
                  <a:lnTo>
                    <a:pt x="146" y="11"/>
                  </a:lnTo>
                  <a:lnTo>
                    <a:pt x="146" y="11"/>
                  </a:lnTo>
                  <a:lnTo>
                    <a:pt x="146" y="11"/>
                  </a:lnTo>
                  <a:lnTo>
                    <a:pt x="146" y="11"/>
                  </a:lnTo>
                  <a:lnTo>
                    <a:pt x="145" y="11"/>
                  </a:lnTo>
                  <a:lnTo>
                    <a:pt x="145" y="11"/>
                  </a:lnTo>
                  <a:lnTo>
                    <a:pt x="144" y="11"/>
                  </a:lnTo>
                  <a:lnTo>
                    <a:pt x="144" y="11"/>
                  </a:lnTo>
                  <a:lnTo>
                    <a:pt x="144" y="11"/>
                  </a:lnTo>
                  <a:lnTo>
                    <a:pt x="143" y="11"/>
                  </a:lnTo>
                  <a:lnTo>
                    <a:pt x="143" y="11"/>
                  </a:lnTo>
                  <a:lnTo>
                    <a:pt x="142" y="11"/>
                  </a:lnTo>
                  <a:lnTo>
                    <a:pt x="142" y="11"/>
                  </a:lnTo>
                  <a:lnTo>
                    <a:pt x="142" y="11"/>
                  </a:lnTo>
                  <a:lnTo>
                    <a:pt x="141" y="11"/>
                  </a:lnTo>
                  <a:lnTo>
                    <a:pt x="141" y="11"/>
                  </a:lnTo>
                  <a:lnTo>
                    <a:pt x="140" y="11"/>
                  </a:lnTo>
                  <a:lnTo>
                    <a:pt x="140" y="11"/>
                  </a:lnTo>
                  <a:lnTo>
                    <a:pt x="139" y="11"/>
                  </a:lnTo>
                  <a:lnTo>
                    <a:pt x="139" y="11"/>
                  </a:lnTo>
                  <a:lnTo>
                    <a:pt x="138" y="11"/>
                  </a:lnTo>
                  <a:lnTo>
                    <a:pt x="137" y="11"/>
                  </a:lnTo>
                  <a:lnTo>
                    <a:pt x="137" y="11"/>
                  </a:lnTo>
                  <a:lnTo>
                    <a:pt x="137" y="11"/>
                  </a:lnTo>
                  <a:lnTo>
                    <a:pt x="136" y="11"/>
                  </a:lnTo>
                  <a:lnTo>
                    <a:pt x="136" y="11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3" y="10"/>
                  </a:lnTo>
                  <a:lnTo>
                    <a:pt x="133" y="10"/>
                  </a:lnTo>
                  <a:lnTo>
                    <a:pt x="133" y="10"/>
                  </a:lnTo>
                  <a:lnTo>
                    <a:pt x="132" y="10"/>
                  </a:lnTo>
                  <a:lnTo>
                    <a:pt x="132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5" y="10"/>
                  </a:lnTo>
                  <a:lnTo>
                    <a:pt x="125" y="10"/>
                  </a:lnTo>
                  <a:lnTo>
                    <a:pt x="124" y="10"/>
                  </a:lnTo>
                  <a:lnTo>
                    <a:pt x="124" y="9"/>
                  </a:lnTo>
                  <a:lnTo>
                    <a:pt x="124" y="9"/>
                  </a:lnTo>
                  <a:lnTo>
                    <a:pt x="123" y="9"/>
                  </a:lnTo>
                  <a:lnTo>
                    <a:pt x="123" y="9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19" y="9"/>
                  </a:lnTo>
                  <a:lnTo>
                    <a:pt x="118" y="9"/>
                  </a:lnTo>
                  <a:lnTo>
                    <a:pt x="117" y="9"/>
                  </a:lnTo>
                  <a:lnTo>
                    <a:pt x="117" y="9"/>
                  </a:lnTo>
                  <a:lnTo>
                    <a:pt x="117" y="9"/>
                  </a:lnTo>
                  <a:lnTo>
                    <a:pt x="116" y="9"/>
                  </a:lnTo>
                  <a:lnTo>
                    <a:pt x="116" y="9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2" y="9"/>
                  </a:lnTo>
                  <a:lnTo>
                    <a:pt x="112" y="9"/>
                  </a:lnTo>
                  <a:lnTo>
                    <a:pt x="112" y="9"/>
                  </a:lnTo>
                  <a:lnTo>
                    <a:pt x="111" y="9"/>
                  </a:lnTo>
                  <a:lnTo>
                    <a:pt x="111" y="9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10" y="9"/>
                  </a:lnTo>
                  <a:lnTo>
                    <a:pt x="109" y="9"/>
                  </a:lnTo>
                  <a:lnTo>
                    <a:pt x="109" y="9"/>
                  </a:lnTo>
                  <a:lnTo>
                    <a:pt x="108" y="9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3" y="8"/>
                  </a:lnTo>
                  <a:lnTo>
                    <a:pt x="103" y="8"/>
                  </a:lnTo>
                  <a:lnTo>
                    <a:pt x="103" y="8"/>
                  </a:lnTo>
                  <a:lnTo>
                    <a:pt x="102" y="8"/>
                  </a:lnTo>
                  <a:lnTo>
                    <a:pt x="102" y="8"/>
                  </a:lnTo>
                  <a:lnTo>
                    <a:pt x="101" y="8"/>
                  </a:lnTo>
                  <a:lnTo>
                    <a:pt x="101" y="8"/>
                  </a:lnTo>
                  <a:lnTo>
                    <a:pt x="101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99" y="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8" y="7"/>
                  </a:lnTo>
                  <a:lnTo>
                    <a:pt x="88" y="7"/>
                  </a:lnTo>
                  <a:lnTo>
                    <a:pt x="87" y="7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5" y="6"/>
                  </a:lnTo>
                  <a:lnTo>
                    <a:pt x="85" y="6"/>
                  </a:lnTo>
                  <a:lnTo>
                    <a:pt x="84" y="6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1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71" y="6"/>
                  </a:lnTo>
                  <a:lnTo>
                    <a:pt x="71" y="5"/>
                  </a:lnTo>
                  <a:lnTo>
                    <a:pt x="71" y="5"/>
                  </a:lnTo>
                  <a:lnTo>
                    <a:pt x="71" y="5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7" y="5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2" y="5"/>
                  </a:lnTo>
                  <a:lnTo>
                    <a:pt x="61" y="5"/>
                  </a:lnTo>
                  <a:lnTo>
                    <a:pt x="61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4" y="3"/>
                  </a:lnTo>
                  <a:lnTo>
                    <a:pt x="34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74" name="Freeform 287"/>
            <p:cNvSpPr>
              <a:spLocks/>
            </p:cNvSpPr>
            <p:nvPr>
              <p:custDataLst>
                <p:tags r:id="rId429"/>
              </p:custDataLst>
            </p:nvPr>
          </p:nvSpPr>
          <p:spPr bwMode="auto">
            <a:xfrm>
              <a:off x="5799861" y="2339611"/>
              <a:ext cx="322746" cy="244505"/>
            </a:xfrm>
            <a:custGeom>
              <a:avLst/>
              <a:gdLst/>
              <a:ahLst/>
              <a:cxnLst>
                <a:cxn ang="0">
                  <a:pos x="163" y="4"/>
                </a:cxn>
                <a:cxn ang="0">
                  <a:pos x="163" y="8"/>
                </a:cxn>
                <a:cxn ang="0">
                  <a:pos x="161" y="12"/>
                </a:cxn>
                <a:cxn ang="0">
                  <a:pos x="158" y="14"/>
                </a:cxn>
                <a:cxn ang="0">
                  <a:pos x="155" y="16"/>
                </a:cxn>
                <a:cxn ang="0">
                  <a:pos x="153" y="21"/>
                </a:cxn>
                <a:cxn ang="0">
                  <a:pos x="152" y="25"/>
                </a:cxn>
                <a:cxn ang="0">
                  <a:pos x="150" y="28"/>
                </a:cxn>
                <a:cxn ang="0">
                  <a:pos x="148" y="32"/>
                </a:cxn>
                <a:cxn ang="0">
                  <a:pos x="145" y="36"/>
                </a:cxn>
                <a:cxn ang="0">
                  <a:pos x="143" y="40"/>
                </a:cxn>
                <a:cxn ang="0">
                  <a:pos x="141" y="43"/>
                </a:cxn>
                <a:cxn ang="0">
                  <a:pos x="138" y="47"/>
                </a:cxn>
                <a:cxn ang="0">
                  <a:pos x="135" y="48"/>
                </a:cxn>
                <a:cxn ang="0">
                  <a:pos x="131" y="49"/>
                </a:cxn>
                <a:cxn ang="0">
                  <a:pos x="129" y="51"/>
                </a:cxn>
                <a:cxn ang="0">
                  <a:pos x="126" y="52"/>
                </a:cxn>
                <a:cxn ang="0">
                  <a:pos x="124" y="56"/>
                </a:cxn>
                <a:cxn ang="0">
                  <a:pos x="122" y="59"/>
                </a:cxn>
                <a:cxn ang="0">
                  <a:pos x="120" y="61"/>
                </a:cxn>
                <a:cxn ang="0">
                  <a:pos x="118" y="65"/>
                </a:cxn>
                <a:cxn ang="0">
                  <a:pos x="116" y="69"/>
                </a:cxn>
                <a:cxn ang="0">
                  <a:pos x="114" y="72"/>
                </a:cxn>
                <a:cxn ang="0">
                  <a:pos x="112" y="75"/>
                </a:cxn>
                <a:cxn ang="0">
                  <a:pos x="108" y="78"/>
                </a:cxn>
                <a:cxn ang="0">
                  <a:pos x="106" y="81"/>
                </a:cxn>
                <a:cxn ang="0">
                  <a:pos x="104" y="83"/>
                </a:cxn>
                <a:cxn ang="0">
                  <a:pos x="103" y="86"/>
                </a:cxn>
                <a:cxn ang="0">
                  <a:pos x="102" y="90"/>
                </a:cxn>
                <a:cxn ang="0">
                  <a:pos x="99" y="95"/>
                </a:cxn>
                <a:cxn ang="0">
                  <a:pos x="99" y="99"/>
                </a:cxn>
                <a:cxn ang="0">
                  <a:pos x="100" y="103"/>
                </a:cxn>
                <a:cxn ang="0">
                  <a:pos x="98" y="107"/>
                </a:cxn>
                <a:cxn ang="0">
                  <a:pos x="96" y="109"/>
                </a:cxn>
                <a:cxn ang="0">
                  <a:pos x="96" y="114"/>
                </a:cxn>
                <a:cxn ang="0">
                  <a:pos x="93" y="117"/>
                </a:cxn>
                <a:cxn ang="0">
                  <a:pos x="92" y="120"/>
                </a:cxn>
                <a:cxn ang="0">
                  <a:pos x="91" y="123"/>
                </a:cxn>
                <a:cxn ang="0">
                  <a:pos x="88" y="125"/>
                </a:cxn>
                <a:cxn ang="0">
                  <a:pos x="83" y="125"/>
                </a:cxn>
                <a:cxn ang="0">
                  <a:pos x="79" y="125"/>
                </a:cxn>
                <a:cxn ang="0">
                  <a:pos x="75" y="125"/>
                </a:cxn>
                <a:cxn ang="0">
                  <a:pos x="71" y="124"/>
                </a:cxn>
                <a:cxn ang="0">
                  <a:pos x="67" y="124"/>
                </a:cxn>
                <a:cxn ang="0">
                  <a:pos x="63" y="124"/>
                </a:cxn>
                <a:cxn ang="0">
                  <a:pos x="58" y="123"/>
                </a:cxn>
                <a:cxn ang="0">
                  <a:pos x="54" y="123"/>
                </a:cxn>
                <a:cxn ang="0">
                  <a:pos x="50" y="123"/>
                </a:cxn>
                <a:cxn ang="0">
                  <a:pos x="46" y="123"/>
                </a:cxn>
                <a:cxn ang="0">
                  <a:pos x="42" y="122"/>
                </a:cxn>
                <a:cxn ang="0">
                  <a:pos x="38" y="122"/>
                </a:cxn>
                <a:cxn ang="0">
                  <a:pos x="33" y="122"/>
                </a:cxn>
                <a:cxn ang="0">
                  <a:pos x="29" y="121"/>
                </a:cxn>
                <a:cxn ang="0">
                  <a:pos x="25" y="121"/>
                </a:cxn>
                <a:cxn ang="0">
                  <a:pos x="21" y="121"/>
                </a:cxn>
                <a:cxn ang="0">
                  <a:pos x="17" y="121"/>
                </a:cxn>
                <a:cxn ang="0">
                  <a:pos x="13" y="121"/>
                </a:cxn>
                <a:cxn ang="0">
                  <a:pos x="8" y="120"/>
                </a:cxn>
                <a:cxn ang="0">
                  <a:pos x="4" y="120"/>
                </a:cxn>
              </a:cxnLst>
              <a:rect l="0" t="0" r="r" b="b"/>
              <a:pathLst>
                <a:path w="165" h="125">
                  <a:moveTo>
                    <a:pt x="165" y="0"/>
                  </a:moveTo>
                  <a:lnTo>
                    <a:pt x="165" y="1"/>
                  </a:lnTo>
                  <a:lnTo>
                    <a:pt x="165" y="1"/>
                  </a:lnTo>
                  <a:lnTo>
                    <a:pt x="164" y="1"/>
                  </a:lnTo>
                  <a:lnTo>
                    <a:pt x="164" y="2"/>
                  </a:lnTo>
                  <a:lnTo>
                    <a:pt x="164" y="2"/>
                  </a:lnTo>
                  <a:lnTo>
                    <a:pt x="164" y="3"/>
                  </a:lnTo>
                  <a:lnTo>
                    <a:pt x="164" y="3"/>
                  </a:lnTo>
                  <a:lnTo>
                    <a:pt x="163" y="3"/>
                  </a:lnTo>
                  <a:lnTo>
                    <a:pt x="163" y="4"/>
                  </a:lnTo>
                  <a:lnTo>
                    <a:pt x="163" y="4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8"/>
                  </a:lnTo>
                  <a:lnTo>
                    <a:pt x="163" y="8"/>
                  </a:lnTo>
                  <a:lnTo>
                    <a:pt x="163" y="8"/>
                  </a:lnTo>
                  <a:lnTo>
                    <a:pt x="162" y="9"/>
                  </a:lnTo>
                  <a:lnTo>
                    <a:pt x="162" y="9"/>
                  </a:lnTo>
                  <a:lnTo>
                    <a:pt x="162" y="10"/>
                  </a:lnTo>
                  <a:lnTo>
                    <a:pt x="162" y="10"/>
                  </a:lnTo>
                  <a:lnTo>
                    <a:pt x="162" y="10"/>
                  </a:lnTo>
                  <a:lnTo>
                    <a:pt x="162" y="11"/>
                  </a:lnTo>
                  <a:lnTo>
                    <a:pt x="161" y="11"/>
                  </a:lnTo>
                  <a:lnTo>
                    <a:pt x="161" y="12"/>
                  </a:lnTo>
                  <a:lnTo>
                    <a:pt x="161" y="12"/>
                  </a:lnTo>
                  <a:lnTo>
                    <a:pt x="161" y="12"/>
                  </a:lnTo>
                  <a:lnTo>
                    <a:pt x="160" y="12"/>
                  </a:lnTo>
                  <a:lnTo>
                    <a:pt x="160" y="13"/>
                  </a:lnTo>
                  <a:lnTo>
                    <a:pt x="160" y="13"/>
                  </a:lnTo>
                  <a:lnTo>
                    <a:pt x="159" y="13"/>
                  </a:lnTo>
                  <a:lnTo>
                    <a:pt x="159" y="13"/>
                  </a:lnTo>
                  <a:lnTo>
                    <a:pt x="158" y="14"/>
                  </a:lnTo>
                  <a:lnTo>
                    <a:pt x="158" y="14"/>
                  </a:lnTo>
                  <a:lnTo>
                    <a:pt x="158" y="14"/>
                  </a:lnTo>
                  <a:lnTo>
                    <a:pt x="157" y="14"/>
                  </a:lnTo>
                  <a:lnTo>
                    <a:pt x="157" y="14"/>
                  </a:lnTo>
                  <a:lnTo>
                    <a:pt x="156" y="14"/>
                  </a:lnTo>
                  <a:lnTo>
                    <a:pt x="156" y="14"/>
                  </a:lnTo>
                  <a:lnTo>
                    <a:pt x="156" y="15"/>
                  </a:lnTo>
                  <a:lnTo>
                    <a:pt x="156" y="15"/>
                  </a:lnTo>
                  <a:lnTo>
                    <a:pt x="156" y="16"/>
                  </a:lnTo>
                  <a:lnTo>
                    <a:pt x="155" y="16"/>
                  </a:lnTo>
                  <a:lnTo>
                    <a:pt x="155" y="16"/>
                  </a:lnTo>
                  <a:lnTo>
                    <a:pt x="155" y="16"/>
                  </a:lnTo>
                  <a:lnTo>
                    <a:pt x="154" y="17"/>
                  </a:lnTo>
                  <a:lnTo>
                    <a:pt x="154" y="17"/>
                  </a:lnTo>
                  <a:lnTo>
                    <a:pt x="154" y="18"/>
                  </a:lnTo>
                  <a:lnTo>
                    <a:pt x="154" y="18"/>
                  </a:lnTo>
                  <a:lnTo>
                    <a:pt x="154" y="19"/>
                  </a:lnTo>
                  <a:lnTo>
                    <a:pt x="154" y="19"/>
                  </a:lnTo>
                  <a:lnTo>
                    <a:pt x="153" y="20"/>
                  </a:lnTo>
                  <a:lnTo>
                    <a:pt x="153" y="20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2"/>
                  </a:lnTo>
                  <a:lnTo>
                    <a:pt x="153" y="23"/>
                  </a:lnTo>
                  <a:lnTo>
                    <a:pt x="153" y="23"/>
                  </a:lnTo>
                  <a:lnTo>
                    <a:pt x="153" y="23"/>
                  </a:lnTo>
                  <a:lnTo>
                    <a:pt x="153" y="24"/>
                  </a:lnTo>
                  <a:lnTo>
                    <a:pt x="153" y="24"/>
                  </a:lnTo>
                  <a:lnTo>
                    <a:pt x="152" y="25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2" y="26"/>
                  </a:lnTo>
                  <a:lnTo>
                    <a:pt x="152" y="27"/>
                  </a:lnTo>
                  <a:lnTo>
                    <a:pt x="152" y="27"/>
                  </a:lnTo>
                  <a:lnTo>
                    <a:pt x="151" y="27"/>
                  </a:lnTo>
                  <a:lnTo>
                    <a:pt x="151" y="28"/>
                  </a:lnTo>
                  <a:lnTo>
                    <a:pt x="151" y="28"/>
                  </a:lnTo>
                  <a:lnTo>
                    <a:pt x="150" y="28"/>
                  </a:lnTo>
                  <a:lnTo>
                    <a:pt x="150" y="28"/>
                  </a:lnTo>
                  <a:lnTo>
                    <a:pt x="150" y="28"/>
                  </a:lnTo>
                  <a:lnTo>
                    <a:pt x="150" y="29"/>
                  </a:lnTo>
                  <a:lnTo>
                    <a:pt x="149" y="29"/>
                  </a:lnTo>
                  <a:lnTo>
                    <a:pt x="149" y="29"/>
                  </a:lnTo>
                  <a:lnTo>
                    <a:pt x="149" y="30"/>
                  </a:lnTo>
                  <a:lnTo>
                    <a:pt x="149" y="30"/>
                  </a:lnTo>
                  <a:lnTo>
                    <a:pt x="148" y="30"/>
                  </a:lnTo>
                  <a:lnTo>
                    <a:pt x="148" y="30"/>
                  </a:lnTo>
                  <a:lnTo>
                    <a:pt x="148" y="31"/>
                  </a:lnTo>
                  <a:lnTo>
                    <a:pt x="148" y="31"/>
                  </a:lnTo>
                  <a:lnTo>
                    <a:pt x="148" y="32"/>
                  </a:lnTo>
                  <a:lnTo>
                    <a:pt x="147" y="32"/>
                  </a:lnTo>
                  <a:lnTo>
                    <a:pt x="147" y="32"/>
                  </a:lnTo>
                  <a:lnTo>
                    <a:pt x="147" y="33"/>
                  </a:lnTo>
                  <a:lnTo>
                    <a:pt x="147" y="33"/>
                  </a:lnTo>
                  <a:lnTo>
                    <a:pt x="147" y="34"/>
                  </a:lnTo>
                  <a:lnTo>
                    <a:pt x="146" y="34"/>
                  </a:lnTo>
                  <a:lnTo>
                    <a:pt x="146" y="35"/>
                  </a:lnTo>
                  <a:lnTo>
                    <a:pt x="146" y="35"/>
                  </a:lnTo>
                  <a:lnTo>
                    <a:pt x="146" y="36"/>
                  </a:lnTo>
                  <a:lnTo>
                    <a:pt x="145" y="36"/>
                  </a:lnTo>
                  <a:lnTo>
                    <a:pt x="145" y="36"/>
                  </a:lnTo>
                  <a:lnTo>
                    <a:pt x="145" y="36"/>
                  </a:lnTo>
                  <a:lnTo>
                    <a:pt x="144" y="37"/>
                  </a:lnTo>
                  <a:lnTo>
                    <a:pt x="144" y="37"/>
                  </a:lnTo>
                  <a:lnTo>
                    <a:pt x="144" y="38"/>
                  </a:lnTo>
                  <a:lnTo>
                    <a:pt x="144" y="38"/>
                  </a:lnTo>
                  <a:lnTo>
                    <a:pt x="144" y="39"/>
                  </a:lnTo>
                  <a:lnTo>
                    <a:pt x="143" y="39"/>
                  </a:lnTo>
                  <a:lnTo>
                    <a:pt x="143" y="39"/>
                  </a:lnTo>
                  <a:lnTo>
                    <a:pt x="143" y="40"/>
                  </a:lnTo>
                  <a:lnTo>
                    <a:pt x="142" y="40"/>
                  </a:lnTo>
                  <a:lnTo>
                    <a:pt x="142" y="40"/>
                  </a:lnTo>
                  <a:lnTo>
                    <a:pt x="142" y="41"/>
                  </a:lnTo>
                  <a:lnTo>
                    <a:pt x="142" y="41"/>
                  </a:lnTo>
                  <a:lnTo>
                    <a:pt x="142" y="41"/>
                  </a:lnTo>
                  <a:lnTo>
                    <a:pt x="142" y="41"/>
                  </a:lnTo>
                  <a:lnTo>
                    <a:pt x="141" y="42"/>
                  </a:lnTo>
                  <a:lnTo>
                    <a:pt x="141" y="42"/>
                  </a:lnTo>
                  <a:lnTo>
                    <a:pt x="141" y="43"/>
                  </a:lnTo>
                  <a:lnTo>
                    <a:pt x="141" y="43"/>
                  </a:lnTo>
                  <a:lnTo>
                    <a:pt x="140" y="43"/>
                  </a:lnTo>
                  <a:lnTo>
                    <a:pt x="140" y="44"/>
                  </a:lnTo>
                  <a:lnTo>
                    <a:pt x="140" y="44"/>
                  </a:lnTo>
                  <a:lnTo>
                    <a:pt x="140" y="45"/>
                  </a:lnTo>
                  <a:lnTo>
                    <a:pt x="139" y="45"/>
                  </a:lnTo>
                  <a:lnTo>
                    <a:pt x="139" y="45"/>
                  </a:lnTo>
                  <a:lnTo>
                    <a:pt x="139" y="46"/>
                  </a:lnTo>
                  <a:lnTo>
                    <a:pt x="138" y="46"/>
                  </a:lnTo>
                  <a:lnTo>
                    <a:pt x="138" y="46"/>
                  </a:lnTo>
                  <a:lnTo>
                    <a:pt x="138" y="47"/>
                  </a:lnTo>
                  <a:lnTo>
                    <a:pt x="138" y="47"/>
                  </a:lnTo>
                  <a:lnTo>
                    <a:pt x="138" y="47"/>
                  </a:lnTo>
                  <a:lnTo>
                    <a:pt x="138" y="48"/>
                  </a:lnTo>
                  <a:lnTo>
                    <a:pt x="137" y="48"/>
                  </a:lnTo>
                  <a:lnTo>
                    <a:pt x="137" y="48"/>
                  </a:lnTo>
                  <a:lnTo>
                    <a:pt x="136" y="48"/>
                  </a:lnTo>
                  <a:lnTo>
                    <a:pt x="136" y="48"/>
                  </a:lnTo>
                  <a:lnTo>
                    <a:pt x="135" y="48"/>
                  </a:lnTo>
                  <a:lnTo>
                    <a:pt x="135" y="48"/>
                  </a:lnTo>
                  <a:lnTo>
                    <a:pt x="135" y="48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3" y="48"/>
                  </a:lnTo>
                  <a:lnTo>
                    <a:pt x="133" y="48"/>
                  </a:lnTo>
                  <a:lnTo>
                    <a:pt x="133" y="48"/>
                  </a:lnTo>
                  <a:lnTo>
                    <a:pt x="133" y="48"/>
                  </a:lnTo>
                  <a:lnTo>
                    <a:pt x="132" y="48"/>
                  </a:lnTo>
                  <a:lnTo>
                    <a:pt x="132" y="48"/>
                  </a:lnTo>
                  <a:lnTo>
                    <a:pt x="131" y="48"/>
                  </a:lnTo>
                  <a:lnTo>
                    <a:pt x="131" y="49"/>
                  </a:lnTo>
                  <a:lnTo>
                    <a:pt x="131" y="49"/>
                  </a:lnTo>
                  <a:lnTo>
                    <a:pt x="131" y="49"/>
                  </a:lnTo>
                  <a:lnTo>
                    <a:pt x="131" y="49"/>
                  </a:lnTo>
                  <a:lnTo>
                    <a:pt x="130" y="50"/>
                  </a:lnTo>
                  <a:lnTo>
                    <a:pt x="130" y="50"/>
                  </a:lnTo>
                  <a:lnTo>
                    <a:pt x="129" y="50"/>
                  </a:lnTo>
                  <a:lnTo>
                    <a:pt x="129" y="50"/>
                  </a:lnTo>
                  <a:lnTo>
                    <a:pt x="129" y="50"/>
                  </a:lnTo>
                  <a:lnTo>
                    <a:pt x="129" y="51"/>
                  </a:lnTo>
                  <a:lnTo>
                    <a:pt x="129" y="51"/>
                  </a:lnTo>
                  <a:lnTo>
                    <a:pt x="129" y="51"/>
                  </a:lnTo>
                  <a:lnTo>
                    <a:pt x="128" y="51"/>
                  </a:lnTo>
                  <a:lnTo>
                    <a:pt x="128" y="52"/>
                  </a:lnTo>
                  <a:lnTo>
                    <a:pt x="128" y="52"/>
                  </a:lnTo>
                  <a:lnTo>
                    <a:pt x="128" y="52"/>
                  </a:lnTo>
                  <a:lnTo>
                    <a:pt x="127" y="52"/>
                  </a:lnTo>
                  <a:lnTo>
                    <a:pt x="127" y="52"/>
                  </a:lnTo>
                  <a:lnTo>
                    <a:pt x="127" y="52"/>
                  </a:lnTo>
                  <a:lnTo>
                    <a:pt x="126" y="52"/>
                  </a:lnTo>
                  <a:lnTo>
                    <a:pt x="126" y="52"/>
                  </a:lnTo>
                  <a:lnTo>
                    <a:pt x="126" y="53"/>
                  </a:lnTo>
                  <a:lnTo>
                    <a:pt x="126" y="53"/>
                  </a:lnTo>
                  <a:lnTo>
                    <a:pt x="126" y="54"/>
                  </a:lnTo>
                  <a:lnTo>
                    <a:pt x="125" y="54"/>
                  </a:lnTo>
                  <a:lnTo>
                    <a:pt x="125" y="54"/>
                  </a:lnTo>
                  <a:lnTo>
                    <a:pt x="125" y="54"/>
                  </a:lnTo>
                  <a:lnTo>
                    <a:pt x="124" y="55"/>
                  </a:lnTo>
                  <a:lnTo>
                    <a:pt x="124" y="55"/>
                  </a:lnTo>
                  <a:lnTo>
                    <a:pt x="124" y="56"/>
                  </a:lnTo>
                  <a:lnTo>
                    <a:pt x="124" y="56"/>
                  </a:lnTo>
                  <a:lnTo>
                    <a:pt x="124" y="56"/>
                  </a:lnTo>
                  <a:lnTo>
                    <a:pt x="124" y="57"/>
                  </a:lnTo>
                  <a:lnTo>
                    <a:pt x="123" y="57"/>
                  </a:lnTo>
                  <a:lnTo>
                    <a:pt x="123" y="58"/>
                  </a:lnTo>
                  <a:lnTo>
                    <a:pt x="123" y="58"/>
                  </a:lnTo>
                  <a:lnTo>
                    <a:pt x="123" y="58"/>
                  </a:lnTo>
                  <a:lnTo>
                    <a:pt x="122" y="58"/>
                  </a:lnTo>
                  <a:lnTo>
                    <a:pt x="122" y="59"/>
                  </a:lnTo>
                  <a:lnTo>
                    <a:pt x="122" y="59"/>
                  </a:lnTo>
                  <a:lnTo>
                    <a:pt x="122" y="59"/>
                  </a:lnTo>
                  <a:lnTo>
                    <a:pt x="122" y="59"/>
                  </a:lnTo>
                  <a:lnTo>
                    <a:pt x="122" y="59"/>
                  </a:lnTo>
                  <a:lnTo>
                    <a:pt x="121" y="59"/>
                  </a:lnTo>
                  <a:lnTo>
                    <a:pt x="121" y="60"/>
                  </a:lnTo>
                  <a:lnTo>
                    <a:pt x="121" y="60"/>
                  </a:lnTo>
                  <a:lnTo>
                    <a:pt x="121" y="60"/>
                  </a:lnTo>
                  <a:lnTo>
                    <a:pt x="120" y="61"/>
                  </a:lnTo>
                  <a:lnTo>
                    <a:pt x="120" y="61"/>
                  </a:lnTo>
                  <a:lnTo>
                    <a:pt x="120" y="61"/>
                  </a:lnTo>
                  <a:lnTo>
                    <a:pt x="120" y="61"/>
                  </a:lnTo>
                  <a:lnTo>
                    <a:pt x="119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19" y="63"/>
                  </a:lnTo>
                  <a:lnTo>
                    <a:pt x="118" y="63"/>
                  </a:lnTo>
                  <a:lnTo>
                    <a:pt x="118" y="63"/>
                  </a:lnTo>
                  <a:lnTo>
                    <a:pt x="118" y="64"/>
                  </a:lnTo>
                  <a:lnTo>
                    <a:pt x="118" y="65"/>
                  </a:lnTo>
                  <a:lnTo>
                    <a:pt x="118" y="65"/>
                  </a:lnTo>
                  <a:lnTo>
                    <a:pt x="118" y="65"/>
                  </a:lnTo>
                  <a:lnTo>
                    <a:pt x="117" y="66"/>
                  </a:lnTo>
                  <a:lnTo>
                    <a:pt x="117" y="67"/>
                  </a:lnTo>
                  <a:lnTo>
                    <a:pt x="117" y="67"/>
                  </a:lnTo>
                  <a:lnTo>
                    <a:pt x="117" y="67"/>
                  </a:lnTo>
                  <a:lnTo>
                    <a:pt x="117" y="68"/>
                  </a:lnTo>
                  <a:lnTo>
                    <a:pt x="117" y="68"/>
                  </a:lnTo>
                  <a:lnTo>
                    <a:pt x="116" y="68"/>
                  </a:lnTo>
                  <a:lnTo>
                    <a:pt x="116" y="69"/>
                  </a:lnTo>
                  <a:lnTo>
                    <a:pt x="116" y="69"/>
                  </a:lnTo>
                  <a:lnTo>
                    <a:pt x="115" y="70"/>
                  </a:lnTo>
                  <a:lnTo>
                    <a:pt x="115" y="70"/>
                  </a:lnTo>
                  <a:lnTo>
                    <a:pt x="115" y="70"/>
                  </a:lnTo>
                  <a:lnTo>
                    <a:pt x="115" y="71"/>
                  </a:lnTo>
                  <a:lnTo>
                    <a:pt x="115" y="71"/>
                  </a:lnTo>
                  <a:lnTo>
                    <a:pt x="115" y="71"/>
                  </a:lnTo>
                  <a:lnTo>
                    <a:pt x="114" y="72"/>
                  </a:lnTo>
                  <a:lnTo>
                    <a:pt x="114" y="72"/>
                  </a:lnTo>
                  <a:lnTo>
                    <a:pt x="114" y="72"/>
                  </a:lnTo>
                  <a:lnTo>
                    <a:pt x="114" y="72"/>
                  </a:lnTo>
                  <a:lnTo>
                    <a:pt x="114" y="73"/>
                  </a:lnTo>
                  <a:lnTo>
                    <a:pt x="114" y="73"/>
                  </a:lnTo>
                  <a:lnTo>
                    <a:pt x="114" y="73"/>
                  </a:lnTo>
                  <a:lnTo>
                    <a:pt x="114" y="74"/>
                  </a:lnTo>
                  <a:lnTo>
                    <a:pt x="113" y="74"/>
                  </a:lnTo>
                  <a:lnTo>
                    <a:pt x="113" y="74"/>
                  </a:lnTo>
                  <a:lnTo>
                    <a:pt x="113" y="74"/>
                  </a:lnTo>
                  <a:lnTo>
                    <a:pt x="113" y="74"/>
                  </a:lnTo>
                  <a:lnTo>
                    <a:pt x="113" y="75"/>
                  </a:lnTo>
                  <a:lnTo>
                    <a:pt x="112" y="75"/>
                  </a:lnTo>
                  <a:lnTo>
                    <a:pt x="112" y="75"/>
                  </a:lnTo>
                  <a:lnTo>
                    <a:pt x="111" y="75"/>
                  </a:lnTo>
                  <a:lnTo>
                    <a:pt x="111" y="76"/>
                  </a:lnTo>
                  <a:lnTo>
                    <a:pt x="111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7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08" y="78"/>
                  </a:lnTo>
                  <a:lnTo>
                    <a:pt x="108" y="78"/>
                  </a:lnTo>
                  <a:lnTo>
                    <a:pt x="108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7" y="80"/>
                  </a:lnTo>
                  <a:lnTo>
                    <a:pt x="107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1"/>
                  </a:lnTo>
                  <a:lnTo>
                    <a:pt x="106" y="82"/>
                  </a:lnTo>
                  <a:lnTo>
                    <a:pt x="105" y="82"/>
                  </a:lnTo>
                  <a:lnTo>
                    <a:pt x="105" y="82"/>
                  </a:lnTo>
                  <a:lnTo>
                    <a:pt x="105" y="82"/>
                  </a:lnTo>
                  <a:lnTo>
                    <a:pt x="104" y="82"/>
                  </a:lnTo>
                  <a:lnTo>
                    <a:pt x="104" y="82"/>
                  </a:lnTo>
                  <a:lnTo>
                    <a:pt x="104" y="83"/>
                  </a:lnTo>
                  <a:lnTo>
                    <a:pt x="104" y="83"/>
                  </a:lnTo>
                  <a:lnTo>
                    <a:pt x="104" y="83"/>
                  </a:lnTo>
                  <a:lnTo>
                    <a:pt x="104" y="84"/>
                  </a:lnTo>
                  <a:lnTo>
                    <a:pt x="103" y="84"/>
                  </a:lnTo>
                  <a:lnTo>
                    <a:pt x="103" y="84"/>
                  </a:lnTo>
                  <a:lnTo>
                    <a:pt x="103" y="85"/>
                  </a:lnTo>
                  <a:lnTo>
                    <a:pt x="103" y="85"/>
                  </a:lnTo>
                  <a:lnTo>
                    <a:pt x="103" y="85"/>
                  </a:lnTo>
                  <a:lnTo>
                    <a:pt x="103" y="86"/>
                  </a:lnTo>
                  <a:lnTo>
                    <a:pt x="103" y="86"/>
                  </a:lnTo>
                  <a:lnTo>
                    <a:pt x="103" y="87"/>
                  </a:lnTo>
                  <a:lnTo>
                    <a:pt x="103" y="87"/>
                  </a:lnTo>
                  <a:lnTo>
                    <a:pt x="103" y="87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9"/>
                  </a:lnTo>
                  <a:lnTo>
                    <a:pt x="103" y="89"/>
                  </a:lnTo>
                  <a:lnTo>
                    <a:pt x="102" y="90"/>
                  </a:lnTo>
                  <a:lnTo>
                    <a:pt x="102" y="90"/>
                  </a:lnTo>
                  <a:lnTo>
                    <a:pt x="102" y="90"/>
                  </a:lnTo>
                  <a:lnTo>
                    <a:pt x="102" y="91"/>
                  </a:lnTo>
                  <a:lnTo>
                    <a:pt x="102" y="91"/>
                  </a:lnTo>
                  <a:lnTo>
                    <a:pt x="101" y="92"/>
                  </a:lnTo>
                  <a:lnTo>
                    <a:pt x="101" y="92"/>
                  </a:lnTo>
                  <a:lnTo>
                    <a:pt x="101" y="92"/>
                  </a:lnTo>
                  <a:lnTo>
                    <a:pt x="100" y="94"/>
                  </a:lnTo>
                  <a:lnTo>
                    <a:pt x="100" y="94"/>
                  </a:lnTo>
                  <a:lnTo>
                    <a:pt x="100" y="94"/>
                  </a:lnTo>
                  <a:lnTo>
                    <a:pt x="100" y="94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  <a:lnTo>
                    <a:pt x="99" y="97"/>
                  </a:lnTo>
                  <a:lnTo>
                    <a:pt x="99" y="98"/>
                  </a:lnTo>
                  <a:lnTo>
                    <a:pt x="99" y="98"/>
                  </a:lnTo>
                  <a:lnTo>
                    <a:pt x="99" y="98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99" y="100"/>
                  </a:lnTo>
                  <a:lnTo>
                    <a:pt x="99" y="100"/>
                  </a:lnTo>
                  <a:lnTo>
                    <a:pt x="99" y="101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100" y="102"/>
                  </a:lnTo>
                  <a:lnTo>
                    <a:pt x="100" y="102"/>
                  </a:lnTo>
                  <a:lnTo>
                    <a:pt x="100" y="103"/>
                  </a:lnTo>
                  <a:lnTo>
                    <a:pt x="100" y="103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9" y="105"/>
                  </a:lnTo>
                  <a:lnTo>
                    <a:pt x="99" y="106"/>
                  </a:lnTo>
                  <a:lnTo>
                    <a:pt x="99" y="106"/>
                  </a:lnTo>
                  <a:lnTo>
                    <a:pt x="99" y="106"/>
                  </a:lnTo>
                  <a:lnTo>
                    <a:pt x="98" y="107"/>
                  </a:lnTo>
                  <a:lnTo>
                    <a:pt x="98" y="107"/>
                  </a:lnTo>
                  <a:lnTo>
                    <a:pt x="98" y="107"/>
                  </a:lnTo>
                  <a:lnTo>
                    <a:pt x="97" y="107"/>
                  </a:lnTo>
                  <a:lnTo>
                    <a:pt x="97" y="108"/>
                  </a:lnTo>
                  <a:lnTo>
                    <a:pt x="97" y="108"/>
                  </a:lnTo>
                  <a:lnTo>
                    <a:pt x="97" y="108"/>
                  </a:lnTo>
                  <a:lnTo>
                    <a:pt x="97" y="108"/>
                  </a:lnTo>
                  <a:lnTo>
                    <a:pt x="97" y="109"/>
                  </a:lnTo>
                  <a:lnTo>
                    <a:pt x="96" y="109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2"/>
                  </a:lnTo>
                  <a:lnTo>
                    <a:pt x="96" y="112"/>
                  </a:lnTo>
                  <a:lnTo>
                    <a:pt x="96" y="112"/>
                  </a:lnTo>
                  <a:lnTo>
                    <a:pt x="95" y="112"/>
                  </a:lnTo>
                  <a:lnTo>
                    <a:pt x="95" y="113"/>
                  </a:lnTo>
                  <a:lnTo>
                    <a:pt x="96" y="113"/>
                  </a:lnTo>
                  <a:lnTo>
                    <a:pt x="96" y="114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95" y="115"/>
                  </a:lnTo>
                  <a:lnTo>
                    <a:pt x="95" y="115"/>
                  </a:lnTo>
                  <a:lnTo>
                    <a:pt x="95" y="115"/>
                  </a:lnTo>
                  <a:lnTo>
                    <a:pt x="95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3" y="117"/>
                  </a:lnTo>
                  <a:lnTo>
                    <a:pt x="93" y="117"/>
                  </a:lnTo>
                  <a:lnTo>
                    <a:pt x="93" y="117"/>
                  </a:lnTo>
                  <a:lnTo>
                    <a:pt x="93" y="118"/>
                  </a:lnTo>
                  <a:lnTo>
                    <a:pt x="92" y="118"/>
                  </a:lnTo>
                  <a:lnTo>
                    <a:pt x="92" y="118"/>
                  </a:lnTo>
                  <a:lnTo>
                    <a:pt x="92" y="118"/>
                  </a:lnTo>
                  <a:lnTo>
                    <a:pt x="92" y="119"/>
                  </a:lnTo>
                  <a:lnTo>
                    <a:pt x="92" y="119"/>
                  </a:lnTo>
                  <a:lnTo>
                    <a:pt x="92" y="119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21"/>
                  </a:lnTo>
                  <a:lnTo>
                    <a:pt x="92" y="121"/>
                  </a:lnTo>
                  <a:lnTo>
                    <a:pt x="91" y="121"/>
                  </a:lnTo>
                  <a:lnTo>
                    <a:pt x="91" y="122"/>
                  </a:lnTo>
                  <a:lnTo>
                    <a:pt x="91" y="122"/>
                  </a:lnTo>
                  <a:lnTo>
                    <a:pt x="91" y="123"/>
                  </a:lnTo>
                  <a:lnTo>
                    <a:pt x="91" y="123"/>
                  </a:lnTo>
                  <a:lnTo>
                    <a:pt x="91" y="123"/>
                  </a:lnTo>
                  <a:lnTo>
                    <a:pt x="91" y="123"/>
                  </a:lnTo>
                  <a:lnTo>
                    <a:pt x="90" y="123"/>
                  </a:lnTo>
                  <a:lnTo>
                    <a:pt x="90" y="124"/>
                  </a:lnTo>
                  <a:lnTo>
                    <a:pt x="90" y="125"/>
                  </a:lnTo>
                  <a:lnTo>
                    <a:pt x="90" y="125"/>
                  </a:lnTo>
                  <a:lnTo>
                    <a:pt x="90" y="125"/>
                  </a:lnTo>
                  <a:lnTo>
                    <a:pt x="89" y="125"/>
                  </a:lnTo>
                  <a:lnTo>
                    <a:pt x="88" y="125"/>
                  </a:lnTo>
                  <a:lnTo>
                    <a:pt x="88" y="125"/>
                  </a:lnTo>
                  <a:lnTo>
                    <a:pt x="88" y="125"/>
                  </a:lnTo>
                  <a:lnTo>
                    <a:pt x="88" y="125"/>
                  </a:lnTo>
                  <a:lnTo>
                    <a:pt x="87" y="125"/>
                  </a:lnTo>
                  <a:lnTo>
                    <a:pt x="86" y="125"/>
                  </a:lnTo>
                  <a:lnTo>
                    <a:pt x="86" y="125"/>
                  </a:lnTo>
                  <a:lnTo>
                    <a:pt x="86" y="125"/>
                  </a:lnTo>
                  <a:lnTo>
                    <a:pt x="85" y="125"/>
                  </a:lnTo>
                  <a:lnTo>
                    <a:pt x="85" y="125"/>
                  </a:lnTo>
                  <a:lnTo>
                    <a:pt x="84" y="125"/>
                  </a:lnTo>
                  <a:lnTo>
                    <a:pt x="84" y="125"/>
                  </a:lnTo>
                  <a:lnTo>
                    <a:pt x="83" y="125"/>
                  </a:lnTo>
                  <a:lnTo>
                    <a:pt x="83" y="125"/>
                  </a:lnTo>
                  <a:lnTo>
                    <a:pt x="83" y="125"/>
                  </a:lnTo>
                  <a:lnTo>
                    <a:pt x="82" y="125"/>
                  </a:lnTo>
                  <a:lnTo>
                    <a:pt x="82" y="125"/>
                  </a:lnTo>
                  <a:lnTo>
                    <a:pt x="81" y="125"/>
                  </a:lnTo>
                  <a:lnTo>
                    <a:pt x="81" y="125"/>
                  </a:lnTo>
                  <a:lnTo>
                    <a:pt x="81" y="125"/>
                  </a:lnTo>
                  <a:lnTo>
                    <a:pt x="81" y="125"/>
                  </a:lnTo>
                  <a:lnTo>
                    <a:pt x="80" y="125"/>
                  </a:lnTo>
                  <a:lnTo>
                    <a:pt x="80" y="125"/>
                  </a:lnTo>
                  <a:lnTo>
                    <a:pt x="79" y="125"/>
                  </a:lnTo>
                  <a:lnTo>
                    <a:pt x="79" y="125"/>
                  </a:lnTo>
                  <a:lnTo>
                    <a:pt x="79" y="125"/>
                  </a:lnTo>
                  <a:lnTo>
                    <a:pt x="78" y="125"/>
                  </a:lnTo>
                  <a:lnTo>
                    <a:pt x="78" y="125"/>
                  </a:lnTo>
                  <a:lnTo>
                    <a:pt x="77" y="125"/>
                  </a:lnTo>
                  <a:lnTo>
                    <a:pt x="77" y="125"/>
                  </a:lnTo>
                  <a:lnTo>
                    <a:pt x="76" y="125"/>
                  </a:lnTo>
                  <a:lnTo>
                    <a:pt x="76" y="125"/>
                  </a:lnTo>
                  <a:lnTo>
                    <a:pt x="76" y="125"/>
                  </a:lnTo>
                  <a:lnTo>
                    <a:pt x="75" y="125"/>
                  </a:lnTo>
                  <a:lnTo>
                    <a:pt x="75" y="125"/>
                  </a:lnTo>
                  <a:lnTo>
                    <a:pt x="74" y="125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3" y="124"/>
                  </a:lnTo>
                  <a:lnTo>
                    <a:pt x="73" y="124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70" y="124"/>
                  </a:lnTo>
                  <a:lnTo>
                    <a:pt x="70" y="124"/>
                  </a:lnTo>
                  <a:lnTo>
                    <a:pt x="70" y="124"/>
                  </a:lnTo>
                  <a:lnTo>
                    <a:pt x="69" y="124"/>
                  </a:lnTo>
                  <a:lnTo>
                    <a:pt x="69" y="124"/>
                  </a:lnTo>
                  <a:lnTo>
                    <a:pt x="68" y="124"/>
                  </a:lnTo>
                  <a:lnTo>
                    <a:pt x="68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6" y="124"/>
                  </a:lnTo>
                  <a:lnTo>
                    <a:pt x="66" y="124"/>
                  </a:lnTo>
                  <a:lnTo>
                    <a:pt x="65" y="124"/>
                  </a:lnTo>
                  <a:lnTo>
                    <a:pt x="65" y="124"/>
                  </a:lnTo>
                  <a:lnTo>
                    <a:pt x="65" y="124"/>
                  </a:lnTo>
                  <a:lnTo>
                    <a:pt x="64" y="124"/>
                  </a:lnTo>
                  <a:lnTo>
                    <a:pt x="64" y="124"/>
                  </a:lnTo>
                  <a:lnTo>
                    <a:pt x="63" y="124"/>
                  </a:lnTo>
                  <a:lnTo>
                    <a:pt x="63" y="124"/>
                  </a:lnTo>
                  <a:lnTo>
                    <a:pt x="63" y="124"/>
                  </a:lnTo>
                  <a:lnTo>
                    <a:pt x="62" y="123"/>
                  </a:lnTo>
                  <a:lnTo>
                    <a:pt x="62" y="123"/>
                  </a:lnTo>
                  <a:lnTo>
                    <a:pt x="61" y="123"/>
                  </a:lnTo>
                  <a:lnTo>
                    <a:pt x="61" y="123"/>
                  </a:lnTo>
                  <a:lnTo>
                    <a:pt x="61" y="123"/>
                  </a:lnTo>
                  <a:lnTo>
                    <a:pt x="60" y="123"/>
                  </a:lnTo>
                  <a:lnTo>
                    <a:pt x="60" y="123"/>
                  </a:lnTo>
                  <a:lnTo>
                    <a:pt x="59" y="123"/>
                  </a:lnTo>
                  <a:lnTo>
                    <a:pt x="58" y="123"/>
                  </a:lnTo>
                  <a:lnTo>
                    <a:pt x="58" y="123"/>
                  </a:lnTo>
                  <a:lnTo>
                    <a:pt x="58" y="123"/>
                  </a:lnTo>
                  <a:lnTo>
                    <a:pt x="57" y="123"/>
                  </a:lnTo>
                  <a:lnTo>
                    <a:pt x="5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55" y="123"/>
                  </a:lnTo>
                  <a:lnTo>
                    <a:pt x="55" y="123"/>
                  </a:lnTo>
                  <a:lnTo>
                    <a:pt x="54" y="123"/>
                  </a:lnTo>
                  <a:lnTo>
                    <a:pt x="54" y="123"/>
                  </a:lnTo>
                  <a:lnTo>
                    <a:pt x="54" y="123"/>
                  </a:lnTo>
                  <a:lnTo>
                    <a:pt x="53" y="123"/>
                  </a:lnTo>
                  <a:lnTo>
                    <a:pt x="53" y="123"/>
                  </a:lnTo>
                  <a:lnTo>
                    <a:pt x="52" y="123"/>
                  </a:lnTo>
                  <a:lnTo>
                    <a:pt x="52" y="123"/>
                  </a:lnTo>
                  <a:lnTo>
                    <a:pt x="52" y="123"/>
                  </a:lnTo>
                  <a:lnTo>
                    <a:pt x="51" y="123"/>
                  </a:lnTo>
                  <a:lnTo>
                    <a:pt x="51" y="123"/>
                  </a:lnTo>
                  <a:lnTo>
                    <a:pt x="50" y="123"/>
                  </a:lnTo>
                  <a:lnTo>
                    <a:pt x="50" y="123"/>
                  </a:lnTo>
                  <a:lnTo>
                    <a:pt x="49" y="123"/>
                  </a:lnTo>
                  <a:lnTo>
                    <a:pt x="49" y="123"/>
                  </a:lnTo>
                  <a:lnTo>
                    <a:pt x="49" y="123"/>
                  </a:lnTo>
                  <a:lnTo>
                    <a:pt x="48" y="123"/>
                  </a:lnTo>
                  <a:lnTo>
                    <a:pt x="48" y="123"/>
                  </a:lnTo>
                  <a:lnTo>
                    <a:pt x="47" y="123"/>
                  </a:lnTo>
                  <a:lnTo>
                    <a:pt x="47" y="123"/>
                  </a:lnTo>
                  <a:lnTo>
                    <a:pt x="47" y="123"/>
                  </a:lnTo>
                  <a:lnTo>
                    <a:pt x="46" y="123"/>
                  </a:lnTo>
                  <a:lnTo>
                    <a:pt x="46" y="123"/>
                  </a:lnTo>
                  <a:lnTo>
                    <a:pt x="45" y="123"/>
                  </a:lnTo>
                  <a:lnTo>
                    <a:pt x="45" y="122"/>
                  </a:lnTo>
                  <a:lnTo>
                    <a:pt x="45" y="122"/>
                  </a:lnTo>
                  <a:lnTo>
                    <a:pt x="44" y="122"/>
                  </a:lnTo>
                  <a:lnTo>
                    <a:pt x="44" y="122"/>
                  </a:lnTo>
                  <a:lnTo>
                    <a:pt x="43" y="122"/>
                  </a:lnTo>
                  <a:lnTo>
                    <a:pt x="43" y="122"/>
                  </a:lnTo>
                  <a:lnTo>
                    <a:pt x="42" y="122"/>
                  </a:lnTo>
                  <a:lnTo>
                    <a:pt x="42" y="122"/>
                  </a:lnTo>
                  <a:lnTo>
                    <a:pt x="42" y="122"/>
                  </a:lnTo>
                  <a:lnTo>
                    <a:pt x="41" y="122"/>
                  </a:lnTo>
                  <a:lnTo>
                    <a:pt x="41" y="122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39" y="122"/>
                  </a:lnTo>
                  <a:lnTo>
                    <a:pt x="39" y="122"/>
                  </a:lnTo>
                  <a:lnTo>
                    <a:pt x="39" y="122"/>
                  </a:lnTo>
                  <a:lnTo>
                    <a:pt x="38" y="122"/>
                  </a:lnTo>
                  <a:lnTo>
                    <a:pt x="38" y="122"/>
                  </a:lnTo>
                  <a:lnTo>
                    <a:pt x="37" y="122"/>
                  </a:lnTo>
                  <a:lnTo>
                    <a:pt x="37" y="122"/>
                  </a:lnTo>
                  <a:lnTo>
                    <a:pt x="36" y="122"/>
                  </a:lnTo>
                  <a:lnTo>
                    <a:pt x="36" y="122"/>
                  </a:lnTo>
                  <a:lnTo>
                    <a:pt x="36" y="122"/>
                  </a:lnTo>
                  <a:lnTo>
                    <a:pt x="35" y="122"/>
                  </a:lnTo>
                  <a:lnTo>
                    <a:pt x="35" y="122"/>
                  </a:lnTo>
                  <a:lnTo>
                    <a:pt x="34" y="122"/>
                  </a:lnTo>
                  <a:lnTo>
                    <a:pt x="33" y="122"/>
                  </a:lnTo>
                  <a:lnTo>
                    <a:pt x="33" y="122"/>
                  </a:lnTo>
                  <a:lnTo>
                    <a:pt x="33" y="122"/>
                  </a:lnTo>
                  <a:lnTo>
                    <a:pt x="32" y="122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31" y="121"/>
                  </a:lnTo>
                  <a:lnTo>
                    <a:pt x="31" y="121"/>
                  </a:lnTo>
                  <a:lnTo>
                    <a:pt x="31" y="121"/>
                  </a:lnTo>
                  <a:lnTo>
                    <a:pt x="30" y="121"/>
                  </a:lnTo>
                  <a:lnTo>
                    <a:pt x="30" y="121"/>
                  </a:lnTo>
                  <a:lnTo>
                    <a:pt x="29" y="121"/>
                  </a:lnTo>
                  <a:lnTo>
                    <a:pt x="29" y="121"/>
                  </a:lnTo>
                  <a:lnTo>
                    <a:pt x="29" y="121"/>
                  </a:lnTo>
                  <a:lnTo>
                    <a:pt x="28" y="121"/>
                  </a:lnTo>
                  <a:lnTo>
                    <a:pt x="28" y="121"/>
                  </a:lnTo>
                  <a:lnTo>
                    <a:pt x="27" y="121"/>
                  </a:lnTo>
                  <a:lnTo>
                    <a:pt x="27" y="121"/>
                  </a:lnTo>
                  <a:lnTo>
                    <a:pt x="27" y="121"/>
                  </a:lnTo>
                  <a:lnTo>
                    <a:pt x="26" y="121"/>
                  </a:lnTo>
                  <a:lnTo>
                    <a:pt x="26" y="121"/>
                  </a:lnTo>
                  <a:lnTo>
                    <a:pt x="25" y="121"/>
                  </a:lnTo>
                  <a:lnTo>
                    <a:pt x="25" y="121"/>
                  </a:lnTo>
                  <a:lnTo>
                    <a:pt x="24" y="121"/>
                  </a:lnTo>
                  <a:lnTo>
                    <a:pt x="24" y="121"/>
                  </a:lnTo>
                  <a:lnTo>
                    <a:pt x="24" y="121"/>
                  </a:lnTo>
                  <a:lnTo>
                    <a:pt x="23" y="121"/>
                  </a:lnTo>
                  <a:lnTo>
                    <a:pt x="23" y="121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1" y="121"/>
                  </a:lnTo>
                  <a:lnTo>
                    <a:pt x="21" y="121"/>
                  </a:lnTo>
                  <a:lnTo>
                    <a:pt x="20" y="121"/>
                  </a:lnTo>
                  <a:lnTo>
                    <a:pt x="20" y="121"/>
                  </a:lnTo>
                  <a:lnTo>
                    <a:pt x="20" y="121"/>
                  </a:lnTo>
                  <a:lnTo>
                    <a:pt x="19" y="121"/>
                  </a:lnTo>
                  <a:lnTo>
                    <a:pt x="19" y="121"/>
                  </a:lnTo>
                  <a:lnTo>
                    <a:pt x="18" y="121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7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1"/>
                  </a:lnTo>
                  <a:lnTo>
                    <a:pt x="13" y="121"/>
                  </a:lnTo>
                  <a:lnTo>
                    <a:pt x="12" y="120"/>
                  </a:lnTo>
                  <a:lnTo>
                    <a:pt x="12" y="120"/>
                  </a:lnTo>
                  <a:lnTo>
                    <a:pt x="11" y="120"/>
                  </a:lnTo>
                  <a:lnTo>
                    <a:pt x="11" y="120"/>
                  </a:lnTo>
                  <a:lnTo>
                    <a:pt x="11" y="120"/>
                  </a:lnTo>
                  <a:lnTo>
                    <a:pt x="10" y="120"/>
                  </a:lnTo>
                  <a:lnTo>
                    <a:pt x="10" y="120"/>
                  </a:lnTo>
                  <a:lnTo>
                    <a:pt x="9" y="120"/>
                  </a:lnTo>
                  <a:lnTo>
                    <a:pt x="9" y="120"/>
                  </a:lnTo>
                  <a:lnTo>
                    <a:pt x="8" y="120"/>
                  </a:lnTo>
                  <a:lnTo>
                    <a:pt x="8" y="120"/>
                  </a:lnTo>
                  <a:lnTo>
                    <a:pt x="7" y="120"/>
                  </a:lnTo>
                  <a:lnTo>
                    <a:pt x="7" y="120"/>
                  </a:lnTo>
                  <a:lnTo>
                    <a:pt x="6" y="120"/>
                  </a:lnTo>
                  <a:lnTo>
                    <a:pt x="6" y="120"/>
                  </a:lnTo>
                  <a:lnTo>
                    <a:pt x="6" y="120"/>
                  </a:lnTo>
                  <a:lnTo>
                    <a:pt x="5" y="120"/>
                  </a:lnTo>
                  <a:lnTo>
                    <a:pt x="5" y="120"/>
                  </a:lnTo>
                  <a:lnTo>
                    <a:pt x="4" y="120"/>
                  </a:lnTo>
                  <a:lnTo>
                    <a:pt x="4" y="120"/>
                  </a:lnTo>
                  <a:lnTo>
                    <a:pt x="4" y="120"/>
                  </a:lnTo>
                  <a:lnTo>
                    <a:pt x="3" y="120"/>
                  </a:lnTo>
                  <a:lnTo>
                    <a:pt x="3" y="120"/>
                  </a:lnTo>
                  <a:lnTo>
                    <a:pt x="2" y="120"/>
                  </a:lnTo>
                  <a:lnTo>
                    <a:pt x="2" y="120"/>
                  </a:lnTo>
                  <a:lnTo>
                    <a:pt x="2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0" y="12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75" name="Freeform 288"/>
            <p:cNvSpPr>
              <a:spLocks/>
            </p:cNvSpPr>
            <p:nvPr>
              <p:custDataLst>
                <p:tags r:id="rId430"/>
              </p:custDataLst>
            </p:nvPr>
          </p:nvSpPr>
          <p:spPr bwMode="auto">
            <a:xfrm>
              <a:off x="6101091" y="1977742"/>
              <a:ext cx="170177" cy="361869"/>
            </a:xfrm>
            <a:custGeom>
              <a:avLst/>
              <a:gdLst/>
              <a:ahLst/>
              <a:cxnLst>
                <a:cxn ang="0">
                  <a:pos x="86" y="2"/>
                </a:cxn>
                <a:cxn ang="0">
                  <a:pos x="87" y="7"/>
                </a:cxn>
                <a:cxn ang="0">
                  <a:pos x="83" y="9"/>
                </a:cxn>
                <a:cxn ang="0">
                  <a:pos x="80" y="10"/>
                </a:cxn>
                <a:cxn ang="0">
                  <a:pos x="79" y="14"/>
                </a:cxn>
                <a:cxn ang="0">
                  <a:pos x="83" y="16"/>
                </a:cxn>
                <a:cxn ang="0">
                  <a:pos x="82" y="19"/>
                </a:cxn>
                <a:cxn ang="0">
                  <a:pos x="80" y="22"/>
                </a:cxn>
                <a:cxn ang="0">
                  <a:pos x="76" y="22"/>
                </a:cxn>
                <a:cxn ang="0">
                  <a:pos x="73" y="24"/>
                </a:cxn>
                <a:cxn ang="0">
                  <a:pos x="72" y="29"/>
                </a:cxn>
                <a:cxn ang="0">
                  <a:pos x="73" y="33"/>
                </a:cxn>
                <a:cxn ang="0">
                  <a:pos x="74" y="35"/>
                </a:cxn>
                <a:cxn ang="0">
                  <a:pos x="76" y="40"/>
                </a:cxn>
                <a:cxn ang="0">
                  <a:pos x="72" y="39"/>
                </a:cxn>
                <a:cxn ang="0">
                  <a:pos x="67" y="38"/>
                </a:cxn>
                <a:cxn ang="0">
                  <a:pos x="65" y="41"/>
                </a:cxn>
                <a:cxn ang="0">
                  <a:pos x="61" y="44"/>
                </a:cxn>
                <a:cxn ang="0">
                  <a:pos x="58" y="46"/>
                </a:cxn>
                <a:cxn ang="0">
                  <a:pos x="56" y="51"/>
                </a:cxn>
                <a:cxn ang="0">
                  <a:pos x="54" y="55"/>
                </a:cxn>
                <a:cxn ang="0">
                  <a:pos x="55" y="61"/>
                </a:cxn>
                <a:cxn ang="0">
                  <a:pos x="52" y="64"/>
                </a:cxn>
                <a:cxn ang="0">
                  <a:pos x="48" y="66"/>
                </a:cxn>
                <a:cxn ang="0">
                  <a:pos x="45" y="69"/>
                </a:cxn>
                <a:cxn ang="0">
                  <a:pos x="40" y="69"/>
                </a:cxn>
                <a:cxn ang="0">
                  <a:pos x="36" y="70"/>
                </a:cxn>
                <a:cxn ang="0">
                  <a:pos x="33" y="71"/>
                </a:cxn>
                <a:cxn ang="0">
                  <a:pos x="29" y="72"/>
                </a:cxn>
                <a:cxn ang="0">
                  <a:pos x="26" y="75"/>
                </a:cxn>
                <a:cxn ang="0">
                  <a:pos x="21" y="77"/>
                </a:cxn>
                <a:cxn ang="0">
                  <a:pos x="17" y="80"/>
                </a:cxn>
                <a:cxn ang="0">
                  <a:pos x="14" y="82"/>
                </a:cxn>
                <a:cxn ang="0">
                  <a:pos x="12" y="85"/>
                </a:cxn>
                <a:cxn ang="0">
                  <a:pos x="13" y="88"/>
                </a:cxn>
                <a:cxn ang="0">
                  <a:pos x="14" y="93"/>
                </a:cxn>
                <a:cxn ang="0">
                  <a:pos x="14" y="100"/>
                </a:cxn>
                <a:cxn ang="0">
                  <a:pos x="15" y="104"/>
                </a:cxn>
                <a:cxn ang="0">
                  <a:pos x="14" y="108"/>
                </a:cxn>
                <a:cxn ang="0">
                  <a:pos x="13" y="112"/>
                </a:cxn>
                <a:cxn ang="0">
                  <a:pos x="10" y="115"/>
                </a:cxn>
                <a:cxn ang="0">
                  <a:pos x="7" y="120"/>
                </a:cxn>
                <a:cxn ang="0">
                  <a:pos x="4" y="123"/>
                </a:cxn>
                <a:cxn ang="0">
                  <a:pos x="2" y="126"/>
                </a:cxn>
                <a:cxn ang="0">
                  <a:pos x="0" y="129"/>
                </a:cxn>
                <a:cxn ang="0">
                  <a:pos x="0" y="133"/>
                </a:cxn>
                <a:cxn ang="0">
                  <a:pos x="2" y="137"/>
                </a:cxn>
                <a:cxn ang="0">
                  <a:pos x="3" y="141"/>
                </a:cxn>
                <a:cxn ang="0">
                  <a:pos x="6" y="143"/>
                </a:cxn>
                <a:cxn ang="0">
                  <a:pos x="10" y="146"/>
                </a:cxn>
                <a:cxn ang="0">
                  <a:pos x="13" y="149"/>
                </a:cxn>
                <a:cxn ang="0">
                  <a:pos x="17" y="151"/>
                </a:cxn>
                <a:cxn ang="0">
                  <a:pos x="16" y="154"/>
                </a:cxn>
                <a:cxn ang="0">
                  <a:pos x="16" y="161"/>
                </a:cxn>
                <a:cxn ang="0">
                  <a:pos x="15" y="165"/>
                </a:cxn>
                <a:cxn ang="0">
                  <a:pos x="15" y="170"/>
                </a:cxn>
                <a:cxn ang="0">
                  <a:pos x="14" y="174"/>
                </a:cxn>
                <a:cxn ang="0">
                  <a:pos x="13" y="178"/>
                </a:cxn>
                <a:cxn ang="0">
                  <a:pos x="13" y="182"/>
                </a:cxn>
              </a:cxnLst>
              <a:rect l="0" t="0" r="r" b="b"/>
              <a:pathLst>
                <a:path w="87" h="185">
                  <a:moveTo>
                    <a:pt x="83" y="0"/>
                  </a:moveTo>
                  <a:lnTo>
                    <a:pt x="83" y="0"/>
                  </a:lnTo>
                  <a:lnTo>
                    <a:pt x="84" y="0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6" y="7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82" y="9"/>
                  </a:lnTo>
                  <a:lnTo>
                    <a:pt x="82" y="9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81" y="10"/>
                  </a:lnTo>
                  <a:lnTo>
                    <a:pt x="80" y="10"/>
                  </a:lnTo>
                  <a:lnTo>
                    <a:pt x="80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4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81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3" y="15"/>
                  </a:lnTo>
                  <a:lnTo>
                    <a:pt x="83" y="16"/>
                  </a:lnTo>
                  <a:lnTo>
                    <a:pt x="83" y="16"/>
                  </a:lnTo>
                  <a:lnTo>
                    <a:pt x="83" y="16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2" y="19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0" y="21"/>
                  </a:lnTo>
                  <a:lnTo>
                    <a:pt x="80" y="22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5" y="22"/>
                  </a:lnTo>
                  <a:lnTo>
                    <a:pt x="75" y="22"/>
                  </a:lnTo>
                  <a:lnTo>
                    <a:pt x="75" y="23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73" y="23"/>
                  </a:lnTo>
                  <a:lnTo>
                    <a:pt x="73" y="24"/>
                  </a:lnTo>
                  <a:lnTo>
                    <a:pt x="73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5"/>
                  </a:lnTo>
                  <a:lnTo>
                    <a:pt x="72" y="25"/>
                  </a:lnTo>
                  <a:lnTo>
                    <a:pt x="72" y="26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29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0"/>
                  </a:lnTo>
                  <a:lnTo>
                    <a:pt x="73" y="31"/>
                  </a:lnTo>
                  <a:lnTo>
                    <a:pt x="73" y="31"/>
                  </a:lnTo>
                  <a:lnTo>
                    <a:pt x="73" y="31"/>
                  </a:lnTo>
                  <a:lnTo>
                    <a:pt x="73" y="32"/>
                  </a:lnTo>
                  <a:lnTo>
                    <a:pt x="73" y="32"/>
                  </a:lnTo>
                  <a:lnTo>
                    <a:pt x="73" y="33"/>
                  </a:lnTo>
                  <a:lnTo>
                    <a:pt x="73" y="33"/>
                  </a:lnTo>
                  <a:lnTo>
                    <a:pt x="73" y="33"/>
                  </a:lnTo>
                  <a:lnTo>
                    <a:pt x="73" y="33"/>
                  </a:lnTo>
                  <a:lnTo>
                    <a:pt x="73" y="34"/>
                  </a:lnTo>
                  <a:lnTo>
                    <a:pt x="73" y="34"/>
                  </a:lnTo>
                  <a:lnTo>
                    <a:pt x="73" y="34"/>
                  </a:lnTo>
                  <a:lnTo>
                    <a:pt x="73" y="35"/>
                  </a:lnTo>
                  <a:lnTo>
                    <a:pt x="74" y="35"/>
                  </a:lnTo>
                  <a:lnTo>
                    <a:pt x="74" y="35"/>
                  </a:lnTo>
                  <a:lnTo>
                    <a:pt x="74" y="35"/>
                  </a:lnTo>
                  <a:lnTo>
                    <a:pt x="75" y="36"/>
                  </a:lnTo>
                  <a:lnTo>
                    <a:pt x="75" y="36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7" y="38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5" y="40"/>
                  </a:lnTo>
                  <a:lnTo>
                    <a:pt x="75" y="40"/>
                  </a:lnTo>
                  <a:lnTo>
                    <a:pt x="74" y="40"/>
                  </a:lnTo>
                  <a:lnTo>
                    <a:pt x="74" y="40"/>
                  </a:lnTo>
                  <a:lnTo>
                    <a:pt x="74" y="40"/>
                  </a:lnTo>
                  <a:lnTo>
                    <a:pt x="73" y="40"/>
                  </a:lnTo>
                  <a:lnTo>
                    <a:pt x="73" y="39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2" y="39"/>
                  </a:lnTo>
                  <a:lnTo>
                    <a:pt x="71" y="39"/>
                  </a:lnTo>
                  <a:lnTo>
                    <a:pt x="71" y="38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67" y="38"/>
                  </a:lnTo>
                  <a:lnTo>
                    <a:pt x="67" y="38"/>
                  </a:lnTo>
                  <a:lnTo>
                    <a:pt x="66" y="38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66" y="39"/>
                  </a:lnTo>
                  <a:lnTo>
                    <a:pt x="66" y="40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5" y="41"/>
                  </a:lnTo>
                  <a:lnTo>
                    <a:pt x="65" y="41"/>
                  </a:lnTo>
                  <a:lnTo>
                    <a:pt x="64" y="41"/>
                  </a:lnTo>
                  <a:lnTo>
                    <a:pt x="64" y="42"/>
                  </a:lnTo>
                  <a:lnTo>
                    <a:pt x="64" y="42"/>
                  </a:lnTo>
                  <a:lnTo>
                    <a:pt x="63" y="42"/>
                  </a:lnTo>
                  <a:lnTo>
                    <a:pt x="63" y="43"/>
                  </a:lnTo>
                  <a:lnTo>
                    <a:pt x="63" y="43"/>
                  </a:lnTo>
                  <a:lnTo>
                    <a:pt x="62" y="43"/>
                  </a:lnTo>
                  <a:lnTo>
                    <a:pt x="62" y="44"/>
                  </a:lnTo>
                  <a:lnTo>
                    <a:pt x="61" y="44"/>
                  </a:lnTo>
                  <a:lnTo>
                    <a:pt x="61" y="44"/>
                  </a:lnTo>
                  <a:lnTo>
                    <a:pt x="61" y="44"/>
                  </a:lnTo>
                  <a:lnTo>
                    <a:pt x="61" y="44"/>
                  </a:lnTo>
                  <a:lnTo>
                    <a:pt x="60" y="45"/>
                  </a:lnTo>
                  <a:lnTo>
                    <a:pt x="60" y="45"/>
                  </a:lnTo>
                  <a:lnTo>
                    <a:pt x="59" y="45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8" y="46"/>
                  </a:lnTo>
                  <a:lnTo>
                    <a:pt x="58" y="47"/>
                  </a:lnTo>
                  <a:lnTo>
                    <a:pt x="58" y="47"/>
                  </a:lnTo>
                  <a:lnTo>
                    <a:pt x="57" y="48"/>
                  </a:lnTo>
                  <a:lnTo>
                    <a:pt x="57" y="48"/>
                  </a:lnTo>
                  <a:lnTo>
                    <a:pt x="57" y="49"/>
                  </a:lnTo>
                  <a:lnTo>
                    <a:pt x="56" y="49"/>
                  </a:lnTo>
                  <a:lnTo>
                    <a:pt x="56" y="50"/>
                  </a:lnTo>
                  <a:lnTo>
                    <a:pt x="56" y="50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5" y="59"/>
                  </a:lnTo>
                  <a:lnTo>
                    <a:pt x="55" y="61"/>
                  </a:lnTo>
                  <a:lnTo>
                    <a:pt x="55" y="61"/>
                  </a:lnTo>
                  <a:lnTo>
                    <a:pt x="55" y="62"/>
                  </a:lnTo>
                  <a:lnTo>
                    <a:pt x="55" y="62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53" y="64"/>
                  </a:lnTo>
                  <a:lnTo>
                    <a:pt x="53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1" y="64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7" y="66"/>
                  </a:lnTo>
                  <a:lnTo>
                    <a:pt x="47" y="67"/>
                  </a:lnTo>
                  <a:lnTo>
                    <a:pt x="47" y="67"/>
                  </a:lnTo>
                  <a:lnTo>
                    <a:pt x="47" y="68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5" y="68"/>
                  </a:lnTo>
                  <a:lnTo>
                    <a:pt x="45" y="68"/>
                  </a:lnTo>
                  <a:lnTo>
                    <a:pt x="45" y="69"/>
                  </a:lnTo>
                  <a:lnTo>
                    <a:pt x="44" y="69"/>
                  </a:lnTo>
                  <a:lnTo>
                    <a:pt x="44" y="69"/>
                  </a:lnTo>
                  <a:lnTo>
                    <a:pt x="43" y="69"/>
                  </a:lnTo>
                  <a:lnTo>
                    <a:pt x="43" y="70"/>
                  </a:lnTo>
                  <a:lnTo>
                    <a:pt x="42" y="70"/>
                  </a:lnTo>
                  <a:lnTo>
                    <a:pt x="42" y="70"/>
                  </a:lnTo>
                  <a:lnTo>
                    <a:pt x="41" y="70"/>
                  </a:lnTo>
                  <a:lnTo>
                    <a:pt x="41" y="70"/>
                  </a:lnTo>
                  <a:lnTo>
                    <a:pt x="40" y="69"/>
                  </a:lnTo>
                  <a:lnTo>
                    <a:pt x="40" y="69"/>
                  </a:lnTo>
                  <a:lnTo>
                    <a:pt x="40" y="69"/>
                  </a:lnTo>
                  <a:lnTo>
                    <a:pt x="39" y="69"/>
                  </a:lnTo>
                  <a:lnTo>
                    <a:pt x="39" y="70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35" y="70"/>
                  </a:lnTo>
                  <a:lnTo>
                    <a:pt x="35" y="70"/>
                  </a:lnTo>
                  <a:lnTo>
                    <a:pt x="35" y="71"/>
                  </a:lnTo>
                  <a:lnTo>
                    <a:pt x="34" y="71"/>
                  </a:lnTo>
                  <a:lnTo>
                    <a:pt x="34" y="71"/>
                  </a:lnTo>
                  <a:lnTo>
                    <a:pt x="34" y="71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2" y="71"/>
                  </a:lnTo>
                  <a:lnTo>
                    <a:pt x="32" y="71"/>
                  </a:lnTo>
                  <a:lnTo>
                    <a:pt x="32" y="72"/>
                  </a:lnTo>
                  <a:lnTo>
                    <a:pt x="31" y="72"/>
                  </a:lnTo>
                  <a:lnTo>
                    <a:pt x="31" y="72"/>
                  </a:lnTo>
                  <a:lnTo>
                    <a:pt x="31" y="72"/>
                  </a:lnTo>
                  <a:lnTo>
                    <a:pt x="30" y="72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29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3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6" y="74"/>
                  </a:lnTo>
                  <a:lnTo>
                    <a:pt x="26" y="74"/>
                  </a:lnTo>
                  <a:lnTo>
                    <a:pt x="26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4" y="75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2" y="77"/>
                  </a:lnTo>
                  <a:lnTo>
                    <a:pt x="22" y="77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0" y="78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9" y="79"/>
                  </a:lnTo>
                  <a:lnTo>
                    <a:pt x="19" y="80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5" y="81"/>
                  </a:lnTo>
                  <a:lnTo>
                    <a:pt x="15" y="81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3" y="82"/>
                  </a:lnTo>
                  <a:lnTo>
                    <a:pt x="13" y="83"/>
                  </a:lnTo>
                  <a:lnTo>
                    <a:pt x="13" y="83"/>
                  </a:lnTo>
                  <a:lnTo>
                    <a:pt x="13" y="83"/>
                  </a:lnTo>
                  <a:lnTo>
                    <a:pt x="13" y="84"/>
                  </a:lnTo>
                  <a:lnTo>
                    <a:pt x="13" y="84"/>
                  </a:lnTo>
                  <a:lnTo>
                    <a:pt x="13" y="84"/>
                  </a:lnTo>
                  <a:lnTo>
                    <a:pt x="13" y="85"/>
                  </a:lnTo>
                  <a:lnTo>
                    <a:pt x="13" y="85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2" y="87"/>
                  </a:lnTo>
                  <a:lnTo>
                    <a:pt x="13" y="87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0"/>
                  </a:lnTo>
                  <a:lnTo>
                    <a:pt x="14" y="91"/>
                  </a:lnTo>
                  <a:lnTo>
                    <a:pt x="14" y="91"/>
                  </a:lnTo>
                  <a:lnTo>
                    <a:pt x="14" y="91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14" y="95"/>
                  </a:lnTo>
                  <a:lnTo>
                    <a:pt x="14" y="95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4" y="97"/>
                  </a:lnTo>
                  <a:lnTo>
                    <a:pt x="14" y="98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4" y="101"/>
                  </a:lnTo>
                  <a:lnTo>
                    <a:pt x="14" y="101"/>
                  </a:lnTo>
                  <a:lnTo>
                    <a:pt x="14" y="102"/>
                  </a:lnTo>
                  <a:lnTo>
                    <a:pt x="14" y="102"/>
                  </a:lnTo>
                  <a:lnTo>
                    <a:pt x="14" y="102"/>
                  </a:lnTo>
                  <a:lnTo>
                    <a:pt x="14" y="103"/>
                  </a:lnTo>
                  <a:lnTo>
                    <a:pt x="15" y="103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4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5" y="105"/>
                  </a:lnTo>
                  <a:lnTo>
                    <a:pt x="15" y="106"/>
                  </a:lnTo>
                  <a:lnTo>
                    <a:pt x="15" y="106"/>
                  </a:lnTo>
                  <a:lnTo>
                    <a:pt x="15" y="107"/>
                  </a:lnTo>
                  <a:lnTo>
                    <a:pt x="15" y="107"/>
                  </a:lnTo>
                  <a:lnTo>
                    <a:pt x="15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3" y="109"/>
                  </a:lnTo>
                  <a:lnTo>
                    <a:pt x="13" y="110"/>
                  </a:lnTo>
                  <a:lnTo>
                    <a:pt x="13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9" y="116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9" y="118"/>
                  </a:lnTo>
                  <a:lnTo>
                    <a:pt x="8" y="118"/>
                  </a:lnTo>
                  <a:lnTo>
                    <a:pt x="8" y="119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7" y="120"/>
                  </a:lnTo>
                  <a:lnTo>
                    <a:pt x="6" y="120"/>
                  </a:lnTo>
                  <a:lnTo>
                    <a:pt x="6" y="120"/>
                  </a:lnTo>
                  <a:lnTo>
                    <a:pt x="6" y="121"/>
                  </a:lnTo>
                  <a:lnTo>
                    <a:pt x="6" y="121"/>
                  </a:lnTo>
                  <a:lnTo>
                    <a:pt x="6" y="121"/>
                  </a:lnTo>
                  <a:lnTo>
                    <a:pt x="6" y="122"/>
                  </a:lnTo>
                  <a:lnTo>
                    <a:pt x="5" y="122"/>
                  </a:lnTo>
                  <a:lnTo>
                    <a:pt x="5" y="122"/>
                  </a:lnTo>
                  <a:lnTo>
                    <a:pt x="5" y="122"/>
                  </a:lnTo>
                  <a:lnTo>
                    <a:pt x="4" y="123"/>
                  </a:lnTo>
                  <a:lnTo>
                    <a:pt x="4" y="123"/>
                  </a:lnTo>
                  <a:lnTo>
                    <a:pt x="4" y="123"/>
                  </a:lnTo>
                  <a:lnTo>
                    <a:pt x="4" y="124"/>
                  </a:lnTo>
                  <a:lnTo>
                    <a:pt x="3" y="124"/>
                  </a:lnTo>
                  <a:lnTo>
                    <a:pt x="3" y="124"/>
                  </a:lnTo>
                  <a:lnTo>
                    <a:pt x="3" y="124"/>
                  </a:lnTo>
                  <a:lnTo>
                    <a:pt x="3" y="125"/>
                  </a:lnTo>
                  <a:lnTo>
                    <a:pt x="2" y="125"/>
                  </a:lnTo>
                  <a:lnTo>
                    <a:pt x="2" y="125"/>
                  </a:lnTo>
                  <a:lnTo>
                    <a:pt x="2" y="126"/>
                  </a:lnTo>
                  <a:lnTo>
                    <a:pt x="2" y="126"/>
                  </a:lnTo>
                  <a:lnTo>
                    <a:pt x="1" y="12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0" y="127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0" y="132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5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7"/>
                  </a:lnTo>
                  <a:lnTo>
                    <a:pt x="2" y="137"/>
                  </a:lnTo>
                  <a:lnTo>
                    <a:pt x="2" y="137"/>
                  </a:lnTo>
                  <a:lnTo>
                    <a:pt x="2" y="137"/>
                  </a:lnTo>
                  <a:lnTo>
                    <a:pt x="2" y="138"/>
                  </a:lnTo>
                  <a:lnTo>
                    <a:pt x="2" y="138"/>
                  </a:lnTo>
                  <a:lnTo>
                    <a:pt x="2" y="139"/>
                  </a:lnTo>
                  <a:lnTo>
                    <a:pt x="2" y="139"/>
                  </a:lnTo>
                  <a:lnTo>
                    <a:pt x="3" y="139"/>
                  </a:lnTo>
                  <a:lnTo>
                    <a:pt x="3" y="140"/>
                  </a:lnTo>
                  <a:lnTo>
                    <a:pt x="3" y="141"/>
                  </a:lnTo>
                  <a:lnTo>
                    <a:pt x="3" y="141"/>
                  </a:lnTo>
                  <a:lnTo>
                    <a:pt x="4" y="142"/>
                  </a:lnTo>
                  <a:lnTo>
                    <a:pt x="4" y="142"/>
                  </a:lnTo>
                  <a:lnTo>
                    <a:pt x="4" y="142"/>
                  </a:lnTo>
                  <a:lnTo>
                    <a:pt x="4" y="142"/>
                  </a:lnTo>
                  <a:lnTo>
                    <a:pt x="5" y="142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3"/>
                  </a:lnTo>
                  <a:lnTo>
                    <a:pt x="6" y="143"/>
                  </a:lnTo>
                  <a:lnTo>
                    <a:pt x="6" y="143"/>
                  </a:lnTo>
                  <a:lnTo>
                    <a:pt x="7" y="144"/>
                  </a:lnTo>
                  <a:lnTo>
                    <a:pt x="7" y="144"/>
                  </a:lnTo>
                  <a:lnTo>
                    <a:pt x="7" y="144"/>
                  </a:lnTo>
                  <a:lnTo>
                    <a:pt x="8" y="144"/>
                  </a:lnTo>
                  <a:lnTo>
                    <a:pt x="8" y="145"/>
                  </a:lnTo>
                  <a:lnTo>
                    <a:pt x="9" y="145"/>
                  </a:lnTo>
                  <a:lnTo>
                    <a:pt x="9" y="145"/>
                  </a:lnTo>
                  <a:lnTo>
                    <a:pt x="9" y="146"/>
                  </a:lnTo>
                  <a:lnTo>
                    <a:pt x="9" y="146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11" y="146"/>
                  </a:lnTo>
                  <a:lnTo>
                    <a:pt x="11" y="147"/>
                  </a:lnTo>
                  <a:lnTo>
                    <a:pt x="11" y="147"/>
                  </a:lnTo>
                  <a:lnTo>
                    <a:pt x="11" y="14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3" y="149"/>
                  </a:lnTo>
                  <a:lnTo>
                    <a:pt x="13" y="149"/>
                  </a:lnTo>
                  <a:lnTo>
                    <a:pt x="13" y="149"/>
                  </a:lnTo>
                  <a:lnTo>
                    <a:pt x="13" y="150"/>
                  </a:lnTo>
                  <a:lnTo>
                    <a:pt x="14" y="150"/>
                  </a:lnTo>
                  <a:lnTo>
                    <a:pt x="14" y="150"/>
                  </a:lnTo>
                  <a:lnTo>
                    <a:pt x="15" y="150"/>
                  </a:lnTo>
                  <a:lnTo>
                    <a:pt x="15" y="150"/>
                  </a:lnTo>
                  <a:lnTo>
                    <a:pt x="15" y="150"/>
                  </a:lnTo>
                  <a:lnTo>
                    <a:pt x="16" y="150"/>
                  </a:lnTo>
                  <a:lnTo>
                    <a:pt x="16" y="150"/>
                  </a:lnTo>
                  <a:lnTo>
                    <a:pt x="17" y="150"/>
                  </a:lnTo>
                  <a:lnTo>
                    <a:pt x="17" y="151"/>
                  </a:lnTo>
                  <a:lnTo>
                    <a:pt x="17" y="151"/>
                  </a:lnTo>
                  <a:lnTo>
                    <a:pt x="18" y="151"/>
                  </a:lnTo>
                  <a:lnTo>
                    <a:pt x="18" y="152"/>
                  </a:lnTo>
                  <a:lnTo>
                    <a:pt x="18" y="152"/>
                  </a:lnTo>
                  <a:lnTo>
                    <a:pt x="18" y="153"/>
                  </a:lnTo>
                  <a:lnTo>
                    <a:pt x="17" y="153"/>
                  </a:lnTo>
                  <a:lnTo>
                    <a:pt x="17" y="153"/>
                  </a:lnTo>
                  <a:lnTo>
                    <a:pt x="17" y="153"/>
                  </a:lnTo>
                  <a:lnTo>
                    <a:pt x="16" y="154"/>
                  </a:lnTo>
                  <a:lnTo>
                    <a:pt x="16" y="154"/>
                  </a:lnTo>
                  <a:lnTo>
                    <a:pt x="16" y="155"/>
                  </a:lnTo>
                  <a:lnTo>
                    <a:pt x="16" y="155"/>
                  </a:lnTo>
                  <a:lnTo>
                    <a:pt x="16" y="155"/>
                  </a:lnTo>
                  <a:lnTo>
                    <a:pt x="16" y="156"/>
                  </a:lnTo>
                  <a:lnTo>
                    <a:pt x="16" y="157"/>
                  </a:lnTo>
                  <a:lnTo>
                    <a:pt x="16" y="158"/>
                  </a:lnTo>
                  <a:lnTo>
                    <a:pt x="16" y="158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6" y="161"/>
                  </a:lnTo>
                  <a:lnTo>
                    <a:pt x="16" y="161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6" y="163"/>
                  </a:lnTo>
                  <a:lnTo>
                    <a:pt x="16" y="163"/>
                  </a:lnTo>
                  <a:lnTo>
                    <a:pt x="16" y="164"/>
                  </a:lnTo>
                  <a:lnTo>
                    <a:pt x="15" y="164"/>
                  </a:lnTo>
                  <a:lnTo>
                    <a:pt x="15" y="164"/>
                  </a:lnTo>
                  <a:lnTo>
                    <a:pt x="15" y="164"/>
                  </a:lnTo>
                  <a:lnTo>
                    <a:pt x="15" y="165"/>
                  </a:lnTo>
                  <a:lnTo>
                    <a:pt x="15" y="165"/>
                  </a:lnTo>
                  <a:lnTo>
                    <a:pt x="15" y="166"/>
                  </a:lnTo>
                  <a:lnTo>
                    <a:pt x="15" y="166"/>
                  </a:lnTo>
                  <a:lnTo>
                    <a:pt x="15" y="167"/>
                  </a:lnTo>
                  <a:lnTo>
                    <a:pt x="15" y="168"/>
                  </a:lnTo>
                  <a:lnTo>
                    <a:pt x="16" y="168"/>
                  </a:lnTo>
                  <a:lnTo>
                    <a:pt x="15" y="169"/>
                  </a:lnTo>
                  <a:lnTo>
                    <a:pt x="15" y="169"/>
                  </a:lnTo>
                  <a:lnTo>
                    <a:pt x="15" y="170"/>
                  </a:lnTo>
                  <a:lnTo>
                    <a:pt x="15" y="170"/>
                  </a:lnTo>
                  <a:lnTo>
                    <a:pt x="15" y="170"/>
                  </a:lnTo>
                  <a:lnTo>
                    <a:pt x="15" y="171"/>
                  </a:lnTo>
                  <a:lnTo>
                    <a:pt x="15" y="171"/>
                  </a:lnTo>
                  <a:lnTo>
                    <a:pt x="15" y="172"/>
                  </a:lnTo>
                  <a:lnTo>
                    <a:pt x="15" y="172"/>
                  </a:lnTo>
                  <a:lnTo>
                    <a:pt x="15" y="173"/>
                  </a:lnTo>
                  <a:lnTo>
                    <a:pt x="14" y="173"/>
                  </a:lnTo>
                  <a:lnTo>
                    <a:pt x="14" y="173"/>
                  </a:lnTo>
                  <a:lnTo>
                    <a:pt x="14" y="173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4" y="175"/>
                  </a:lnTo>
                  <a:lnTo>
                    <a:pt x="13" y="175"/>
                  </a:lnTo>
                  <a:lnTo>
                    <a:pt x="13" y="175"/>
                  </a:lnTo>
                  <a:lnTo>
                    <a:pt x="13" y="176"/>
                  </a:lnTo>
                  <a:lnTo>
                    <a:pt x="13" y="176"/>
                  </a:lnTo>
                  <a:lnTo>
                    <a:pt x="13" y="177"/>
                  </a:lnTo>
                  <a:lnTo>
                    <a:pt x="13" y="177"/>
                  </a:lnTo>
                  <a:lnTo>
                    <a:pt x="13" y="177"/>
                  </a:lnTo>
                  <a:lnTo>
                    <a:pt x="13" y="178"/>
                  </a:lnTo>
                  <a:lnTo>
                    <a:pt x="13" y="178"/>
                  </a:lnTo>
                  <a:lnTo>
                    <a:pt x="13" y="179"/>
                  </a:lnTo>
                  <a:lnTo>
                    <a:pt x="13" y="179"/>
                  </a:lnTo>
                  <a:lnTo>
                    <a:pt x="13" y="179"/>
                  </a:lnTo>
                  <a:lnTo>
                    <a:pt x="13" y="180"/>
                  </a:lnTo>
                  <a:lnTo>
                    <a:pt x="13" y="180"/>
                  </a:lnTo>
                  <a:lnTo>
                    <a:pt x="13" y="181"/>
                  </a:lnTo>
                  <a:lnTo>
                    <a:pt x="13" y="181"/>
                  </a:lnTo>
                  <a:lnTo>
                    <a:pt x="13" y="182"/>
                  </a:lnTo>
                  <a:lnTo>
                    <a:pt x="13" y="182"/>
                  </a:lnTo>
                  <a:lnTo>
                    <a:pt x="12" y="182"/>
                  </a:lnTo>
                  <a:lnTo>
                    <a:pt x="12" y="183"/>
                  </a:lnTo>
                  <a:lnTo>
                    <a:pt x="12" y="183"/>
                  </a:lnTo>
                  <a:lnTo>
                    <a:pt x="12" y="184"/>
                  </a:lnTo>
                  <a:lnTo>
                    <a:pt x="11" y="184"/>
                  </a:lnTo>
                  <a:lnTo>
                    <a:pt x="11" y="184"/>
                  </a:lnTo>
                  <a:lnTo>
                    <a:pt x="11" y="184"/>
                  </a:lnTo>
                  <a:lnTo>
                    <a:pt x="11" y="185"/>
                  </a:lnTo>
                  <a:lnTo>
                    <a:pt x="11" y="18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76" name="Freeform 289"/>
            <p:cNvSpPr>
              <a:spLocks/>
            </p:cNvSpPr>
            <p:nvPr>
              <p:custDataLst>
                <p:tags r:id="rId431"/>
              </p:custDataLst>
            </p:nvPr>
          </p:nvSpPr>
          <p:spPr bwMode="auto">
            <a:xfrm>
              <a:off x="6193025" y="1729325"/>
              <a:ext cx="205385" cy="248417"/>
            </a:xfrm>
            <a:custGeom>
              <a:avLst/>
              <a:gdLst/>
              <a:ahLst/>
              <a:cxnLst>
                <a:cxn ang="0">
                  <a:pos x="104" y="2"/>
                </a:cxn>
                <a:cxn ang="0">
                  <a:pos x="101" y="4"/>
                </a:cxn>
                <a:cxn ang="0">
                  <a:pos x="99" y="6"/>
                </a:cxn>
                <a:cxn ang="0">
                  <a:pos x="98" y="7"/>
                </a:cxn>
                <a:cxn ang="0">
                  <a:pos x="97" y="11"/>
                </a:cxn>
                <a:cxn ang="0">
                  <a:pos x="95" y="14"/>
                </a:cxn>
                <a:cxn ang="0">
                  <a:pos x="93" y="17"/>
                </a:cxn>
                <a:cxn ang="0">
                  <a:pos x="91" y="20"/>
                </a:cxn>
                <a:cxn ang="0">
                  <a:pos x="89" y="23"/>
                </a:cxn>
                <a:cxn ang="0">
                  <a:pos x="86" y="26"/>
                </a:cxn>
                <a:cxn ang="0">
                  <a:pos x="84" y="29"/>
                </a:cxn>
                <a:cxn ang="0">
                  <a:pos x="80" y="29"/>
                </a:cxn>
                <a:cxn ang="0">
                  <a:pos x="77" y="29"/>
                </a:cxn>
                <a:cxn ang="0">
                  <a:pos x="75" y="28"/>
                </a:cxn>
                <a:cxn ang="0">
                  <a:pos x="72" y="30"/>
                </a:cxn>
                <a:cxn ang="0">
                  <a:pos x="69" y="32"/>
                </a:cxn>
                <a:cxn ang="0">
                  <a:pos x="66" y="34"/>
                </a:cxn>
                <a:cxn ang="0">
                  <a:pos x="64" y="36"/>
                </a:cxn>
                <a:cxn ang="0">
                  <a:pos x="61" y="38"/>
                </a:cxn>
                <a:cxn ang="0">
                  <a:pos x="59" y="40"/>
                </a:cxn>
                <a:cxn ang="0">
                  <a:pos x="56" y="43"/>
                </a:cxn>
                <a:cxn ang="0">
                  <a:pos x="53" y="45"/>
                </a:cxn>
                <a:cxn ang="0">
                  <a:pos x="50" y="47"/>
                </a:cxn>
                <a:cxn ang="0">
                  <a:pos x="47" y="50"/>
                </a:cxn>
                <a:cxn ang="0">
                  <a:pos x="44" y="52"/>
                </a:cxn>
                <a:cxn ang="0">
                  <a:pos x="41" y="54"/>
                </a:cxn>
                <a:cxn ang="0">
                  <a:pos x="39" y="57"/>
                </a:cxn>
                <a:cxn ang="0">
                  <a:pos x="35" y="60"/>
                </a:cxn>
                <a:cxn ang="0">
                  <a:pos x="31" y="62"/>
                </a:cxn>
                <a:cxn ang="0">
                  <a:pos x="27" y="66"/>
                </a:cxn>
                <a:cxn ang="0">
                  <a:pos x="25" y="67"/>
                </a:cxn>
                <a:cxn ang="0">
                  <a:pos x="23" y="69"/>
                </a:cxn>
                <a:cxn ang="0">
                  <a:pos x="20" y="72"/>
                </a:cxn>
                <a:cxn ang="0">
                  <a:pos x="16" y="74"/>
                </a:cxn>
                <a:cxn ang="0">
                  <a:pos x="14" y="77"/>
                </a:cxn>
                <a:cxn ang="0">
                  <a:pos x="11" y="79"/>
                </a:cxn>
                <a:cxn ang="0">
                  <a:pos x="9" y="81"/>
                </a:cxn>
                <a:cxn ang="0">
                  <a:pos x="5" y="84"/>
                </a:cxn>
                <a:cxn ang="0">
                  <a:pos x="1" y="87"/>
                </a:cxn>
                <a:cxn ang="0">
                  <a:pos x="2" y="89"/>
                </a:cxn>
                <a:cxn ang="0">
                  <a:pos x="7" y="90"/>
                </a:cxn>
                <a:cxn ang="0">
                  <a:pos x="9" y="91"/>
                </a:cxn>
                <a:cxn ang="0">
                  <a:pos x="13" y="93"/>
                </a:cxn>
                <a:cxn ang="0">
                  <a:pos x="17" y="92"/>
                </a:cxn>
                <a:cxn ang="0">
                  <a:pos x="21" y="91"/>
                </a:cxn>
                <a:cxn ang="0">
                  <a:pos x="25" y="92"/>
                </a:cxn>
                <a:cxn ang="0">
                  <a:pos x="31" y="93"/>
                </a:cxn>
                <a:cxn ang="0">
                  <a:pos x="33" y="98"/>
                </a:cxn>
                <a:cxn ang="0">
                  <a:pos x="33" y="100"/>
                </a:cxn>
                <a:cxn ang="0">
                  <a:pos x="35" y="102"/>
                </a:cxn>
                <a:cxn ang="0">
                  <a:pos x="39" y="103"/>
                </a:cxn>
                <a:cxn ang="0">
                  <a:pos x="43" y="105"/>
                </a:cxn>
                <a:cxn ang="0">
                  <a:pos x="46" y="107"/>
                </a:cxn>
                <a:cxn ang="0">
                  <a:pos x="47" y="111"/>
                </a:cxn>
                <a:cxn ang="0">
                  <a:pos x="46" y="113"/>
                </a:cxn>
                <a:cxn ang="0">
                  <a:pos x="43" y="116"/>
                </a:cxn>
                <a:cxn ang="0">
                  <a:pos x="39" y="117"/>
                </a:cxn>
                <a:cxn ang="0">
                  <a:pos x="36" y="118"/>
                </a:cxn>
                <a:cxn ang="0">
                  <a:pos x="35" y="123"/>
                </a:cxn>
              </a:cxnLst>
              <a:rect l="0" t="0" r="r" b="b"/>
              <a:pathLst>
                <a:path w="105" h="127">
                  <a:moveTo>
                    <a:pt x="105" y="0"/>
                  </a:moveTo>
                  <a:lnTo>
                    <a:pt x="105" y="0"/>
                  </a:lnTo>
                  <a:lnTo>
                    <a:pt x="105" y="0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5" y="1"/>
                  </a:lnTo>
                  <a:lnTo>
                    <a:pt x="105" y="2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2" y="4"/>
                  </a:lnTo>
                  <a:lnTo>
                    <a:pt x="102" y="4"/>
                  </a:lnTo>
                  <a:lnTo>
                    <a:pt x="101" y="4"/>
                  </a:lnTo>
                  <a:lnTo>
                    <a:pt x="101" y="4"/>
                  </a:lnTo>
                  <a:lnTo>
                    <a:pt x="101" y="4"/>
                  </a:lnTo>
                  <a:lnTo>
                    <a:pt x="101" y="4"/>
                  </a:lnTo>
                  <a:lnTo>
                    <a:pt x="101" y="5"/>
                  </a:lnTo>
                  <a:lnTo>
                    <a:pt x="101" y="5"/>
                  </a:lnTo>
                  <a:lnTo>
                    <a:pt x="101" y="4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99" y="6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8" y="7"/>
                  </a:lnTo>
                  <a:lnTo>
                    <a:pt x="97" y="7"/>
                  </a:lnTo>
                  <a:lnTo>
                    <a:pt x="97" y="8"/>
                  </a:lnTo>
                  <a:lnTo>
                    <a:pt x="98" y="8"/>
                  </a:lnTo>
                  <a:lnTo>
                    <a:pt x="98" y="9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8" y="10"/>
                  </a:lnTo>
                  <a:lnTo>
                    <a:pt x="97" y="10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6" y="11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5" y="13"/>
                  </a:lnTo>
                  <a:lnTo>
                    <a:pt x="95" y="13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5"/>
                  </a:lnTo>
                  <a:lnTo>
                    <a:pt x="94" y="15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3" y="16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93" y="18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1" y="18"/>
                  </a:lnTo>
                  <a:lnTo>
                    <a:pt x="91" y="19"/>
                  </a:lnTo>
                  <a:lnTo>
                    <a:pt x="91" y="19"/>
                  </a:lnTo>
                  <a:lnTo>
                    <a:pt x="91" y="19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1"/>
                  </a:lnTo>
                  <a:lnTo>
                    <a:pt x="90" y="21"/>
                  </a:lnTo>
                  <a:lnTo>
                    <a:pt x="90" y="21"/>
                  </a:lnTo>
                  <a:lnTo>
                    <a:pt x="90" y="21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0" y="23"/>
                  </a:lnTo>
                  <a:lnTo>
                    <a:pt x="89" y="23"/>
                  </a:lnTo>
                  <a:lnTo>
                    <a:pt x="89" y="23"/>
                  </a:lnTo>
                  <a:lnTo>
                    <a:pt x="89" y="24"/>
                  </a:lnTo>
                  <a:lnTo>
                    <a:pt x="89" y="24"/>
                  </a:lnTo>
                  <a:lnTo>
                    <a:pt x="88" y="24"/>
                  </a:lnTo>
                  <a:lnTo>
                    <a:pt x="88" y="25"/>
                  </a:lnTo>
                  <a:lnTo>
                    <a:pt x="88" y="25"/>
                  </a:lnTo>
                  <a:lnTo>
                    <a:pt x="87" y="25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4" y="27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9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4" y="28"/>
                  </a:lnTo>
                  <a:lnTo>
                    <a:pt x="74" y="28"/>
                  </a:lnTo>
                  <a:lnTo>
                    <a:pt x="74" y="28"/>
                  </a:lnTo>
                  <a:lnTo>
                    <a:pt x="73" y="28"/>
                  </a:lnTo>
                  <a:lnTo>
                    <a:pt x="73" y="28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1" y="30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2"/>
                  </a:lnTo>
                  <a:lnTo>
                    <a:pt x="69" y="32"/>
                  </a:lnTo>
                  <a:lnTo>
                    <a:pt x="69" y="32"/>
                  </a:lnTo>
                  <a:lnTo>
                    <a:pt x="68" y="32"/>
                  </a:lnTo>
                  <a:lnTo>
                    <a:pt x="68" y="33"/>
                  </a:lnTo>
                  <a:lnTo>
                    <a:pt x="68" y="33"/>
                  </a:lnTo>
                  <a:lnTo>
                    <a:pt x="68" y="33"/>
                  </a:lnTo>
                  <a:lnTo>
                    <a:pt x="68" y="33"/>
                  </a:lnTo>
                  <a:lnTo>
                    <a:pt x="67" y="34"/>
                  </a:lnTo>
                  <a:lnTo>
                    <a:pt x="67" y="34"/>
                  </a:lnTo>
                  <a:lnTo>
                    <a:pt x="67" y="34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6" y="35"/>
                  </a:lnTo>
                  <a:lnTo>
                    <a:pt x="65" y="35"/>
                  </a:lnTo>
                  <a:lnTo>
                    <a:pt x="65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7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2" y="37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1" y="38"/>
                  </a:lnTo>
                  <a:lnTo>
                    <a:pt x="61" y="38"/>
                  </a:lnTo>
                  <a:lnTo>
                    <a:pt x="61" y="38"/>
                  </a:lnTo>
                  <a:lnTo>
                    <a:pt x="61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8" y="40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58" y="41"/>
                  </a:lnTo>
                  <a:lnTo>
                    <a:pt x="57" y="41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7" y="42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54" y="45"/>
                  </a:lnTo>
                  <a:lnTo>
                    <a:pt x="53" y="45"/>
                  </a:lnTo>
                  <a:lnTo>
                    <a:pt x="53" y="45"/>
                  </a:lnTo>
                  <a:lnTo>
                    <a:pt x="52" y="45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50" y="47"/>
                  </a:lnTo>
                  <a:lnTo>
                    <a:pt x="50" y="47"/>
                  </a:lnTo>
                  <a:lnTo>
                    <a:pt x="50" y="47"/>
                  </a:lnTo>
                  <a:lnTo>
                    <a:pt x="50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47" y="50"/>
                  </a:lnTo>
                  <a:lnTo>
                    <a:pt x="47" y="50"/>
                  </a:lnTo>
                  <a:lnTo>
                    <a:pt x="47" y="50"/>
                  </a:lnTo>
                  <a:lnTo>
                    <a:pt x="46" y="50"/>
                  </a:lnTo>
                  <a:lnTo>
                    <a:pt x="46" y="51"/>
                  </a:lnTo>
                  <a:lnTo>
                    <a:pt x="46" y="51"/>
                  </a:lnTo>
                  <a:lnTo>
                    <a:pt x="46" y="51"/>
                  </a:lnTo>
                  <a:lnTo>
                    <a:pt x="45" y="51"/>
                  </a:lnTo>
                  <a:lnTo>
                    <a:pt x="45" y="51"/>
                  </a:lnTo>
                  <a:lnTo>
                    <a:pt x="45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3"/>
                  </a:lnTo>
                  <a:lnTo>
                    <a:pt x="43" y="53"/>
                  </a:lnTo>
                  <a:lnTo>
                    <a:pt x="43" y="53"/>
                  </a:lnTo>
                  <a:lnTo>
                    <a:pt x="43" y="53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1" y="54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0" y="55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7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7" y="58"/>
                  </a:lnTo>
                  <a:lnTo>
                    <a:pt x="37" y="58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1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1" y="62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0" y="63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27" y="66"/>
                  </a:lnTo>
                  <a:lnTo>
                    <a:pt x="27" y="66"/>
                  </a:lnTo>
                  <a:lnTo>
                    <a:pt x="27" y="66"/>
                  </a:lnTo>
                  <a:lnTo>
                    <a:pt x="27" y="66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0" y="71"/>
                  </a:lnTo>
                  <a:lnTo>
                    <a:pt x="20" y="72"/>
                  </a:lnTo>
                  <a:lnTo>
                    <a:pt x="19" y="72"/>
                  </a:lnTo>
                  <a:lnTo>
                    <a:pt x="19" y="73"/>
                  </a:lnTo>
                  <a:lnTo>
                    <a:pt x="18" y="73"/>
                  </a:lnTo>
                  <a:lnTo>
                    <a:pt x="18" y="73"/>
                  </a:lnTo>
                  <a:lnTo>
                    <a:pt x="18" y="74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6" y="74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5" y="75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4" y="76"/>
                  </a:lnTo>
                  <a:lnTo>
                    <a:pt x="14" y="76"/>
                  </a:lnTo>
                  <a:lnTo>
                    <a:pt x="14" y="76"/>
                  </a:lnTo>
                  <a:lnTo>
                    <a:pt x="14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3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1" y="78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10" y="79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8" y="81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6" y="82"/>
                  </a:lnTo>
                  <a:lnTo>
                    <a:pt x="6" y="83"/>
                  </a:lnTo>
                  <a:lnTo>
                    <a:pt x="5" y="83"/>
                  </a:lnTo>
                  <a:lnTo>
                    <a:pt x="5" y="84"/>
                  </a:lnTo>
                  <a:lnTo>
                    <a:pt x="5" y="84"/>
                  </a:lnTo>
                  <a:lnTo>
                    <a:pt x="5" y="84"/>
                  </a:lnTo>
                  <a:lnTo>
                    <a:pt x="4" y="84"/>
                  </a:lnTo>
                  <a:lnTo>
                    <a:pt x="4" y="85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0" y="87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1" y="88"/>
                  </a:lnTo>
                  <a:lnTo>
                    <a:pt x="1" y="89"/>
                  </a:lnTo>
                  <a:lnTo>
                    <a:pt x="1" y="89"/>
                  </a:lnTo>
                  <a:lnTo>
                    <a:pt x="2" y="89"/>
                  </a:lnTo>
                  <a:lnTo>
                    <a:pt x="2" y="89"/>
                  </a:lnTo>
                  <a:lnTo>
                    <a:pt x="2" y="89"/>
                  </a:lnTo>
                  <a:lnTo>
                    <a:pt x="2" y="89"/>
                  </a:lnTo>
                  <a:lnTo>
                    <a:pt x="3" y="89"/>
                  </a:lnTo>
                  <a:lnTo>
                    <a:pt x="3" y="89"/>
                  </a:lnTo>
                  <a:lnTo>
                    <a:pt x="3" y="89"/>
                  </a:lnTo>
                  <a:lnTo>
                    <a:pt x="4" y="89"/>
                  </a:lnTo>
                  <a:lnTo>
                    <a:pt x="5" y="89"/>
                  </a:lnTo>
                  <a:lnTo>
                    <a:pt x="5" y="89"/>
                  </a:lnTo>
                  <a:lnTo>
                    <a:pt x="5" y="89"/>
                  </a:lnTo>
                  <a:lnTo>
                    <a:pt x="6" y="89"/>
                  </a:lnTo>
                  <a:lnTo>
                    <a:pt x="6" y="90"/>
                  </a:lnTo>
                  <a:lnTo>
                    <a:pt x="7" y="90"/>
                  </a:lnTo>
                  <a:lnTo>
                    <a:pt x="7" y="90"/>
                  </a:lnTo>
                  <a:lnTo>
                    <a:pt x="7" y="90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9" y="90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10" y="92"/>
                  </a:lnTo>
                  <a:lnTo>
                    <a:pt x="10" y="92"/>
                  </a:lnTo>
                  <a:lnTo>
                    <a:pt x="10" y="92"/>
                  </a:lnTo>
                  <a:lnTo>
                    <a:pt x="11" y="92"/>
                  </a:lnTo>
                  <a:lnTo>
                    <a:pt x="11" y="93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3" y="93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15" y="93"/>
                  </a:lnTo>
                  <a:lnTo>
                    <a:pt x="15" y="93"/>
                  </a:lnTo>
                  <a:lnTo>
                    <a:pt x="16" y="93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2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19" y="91"/>
                  </a:lnTo>
                  <a:lnTo>
                    <a:pt x="19" y="91"/>
                  </a:lnTo>
                  <a:lnTo>
                    <a:pt x="20" y="91"/>
                  </a:lnTo>
                  <a:lnTo>
                    <a:pt x="20" y="91"/>
                  </a:lnTo>
                  <a:lnTo>
                    <a:pt x="21" y="91"/>
                  </a:lnTo>
                  <a:lnTo>
                    <a:pt x="21" y="91"/>
                  </a:lnTo>
                  <a:lnTo>
                    <a:pt x="21" y="91"/>
                  </a:lnTo>
                  <a:lnTo>
                    <a:pt x="22" y="91"/>
                  </a:lnTo>
                  <a:lnTo>
                    <a:pt x="23" y="91"/>
                  </a:lnTo>
                  <a:lnTo>
                    <a:pt x="23" y="9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4" y="92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6" y="92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31" y="93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2" y="94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96"/>
                  </a:lnTo>
                  <a:lnTo>
                    <a:pt x="32" y="96"/>
                  </a:lnTo>
                  <a:lnTo>
                    <a:pt x="32" y="96"/>
                  </a:lnTo>
                  <a:lnTo>
                    <a:pt x="32" y="97"/>
                  </a:lnTo>
                  <a:lnTo>
                    <a:pt x="32" y="97"/>
                  </a:lnTo>
                  <a:lnTo>
                    <a:pt x="33" y="98"/>
                  </a:lnTo>
                  <a:lnTo>
                    <a:pt x="33" y="98"/>
                  </a:lnTo>
                  <a:lnTo>
                    <a:pt x="33" y="98"/>
                  </a:lnTo>
                  <a:lnTo>
                    <a:pt x="34" y="98"/>
                  </a:lnTo>
                  <a:lnTo>
                    <a:pt x="34" y="99"/>
                  </a:lnTo>
                  <a:lnTo>
                    <a:pt x="34" y="99"/>
                  </a:lnTo>
                  <a:lnTo>
                    <a:pt x="34" y="99"/>
                  </a:lnTo>
                  <a:lnTo>
                    <a:pt x="33" y="99"/>
                  </a:lnTo>
                  <a:lnTo>
                    <a:pt x="33" y="99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1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37" y="102"/>
                  </a:lnTo>
                  <a:lnTo>
                    <a:pt x="37" y="103"/>
                  </a:lnTo>
                  <a:lnTo>
                    <a:pt x="38" y="103"/>
                  </a:lnTo>
                  <a:lnTo>
                    <a:pt x="38" y="103"/>
                  </a:lnTo>
                  <a:lnTo>
                    <a:pt x="39" y="103"/>
                  </a:lnTo>
                  <a:lnTo>
                    <a:pt x="39" y="103"/>
                  </a:lnTo>
                  <a:lnTo>
                    <a:pt x="39" y="103"/>
                  </a:lnTo>
                  <a:lnTo>
                    <a:pt x="40" y="103"/>
                  </a:lnTo>
                  <a:lnTo>
                    <a:pt x="40" y="103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5"/>
                  </a:lnTo>
                  <a:lnTo>
                    <a:pt x="42" y="105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4" y="106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5" y="107"/>
                  </a:lnTo>
                  <a:lnTo>
                    <a:pt x="46" y="107"/>
                  </a:lnTo>
                  <a:lnTo>
                    <a:pt x="46" y="107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6" y="109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2" y="116"/>
                  </a:lnTo>
                  <a:lnTo>
                    <a:pt x="42" y="117"/>
                  </a:lnTo>
                  <a:lnTo>
                    <a:pt x="41" y="117"/>
                  </a:lnTo>
                  <a:lnTo>
                    <a:pt x="41" y="117"/>
                  </a:lnTo>
                  <a:lnTo>
                    <a:pt x="41" y="117"/>
                  </a:lnTo>
                  <a:lnTo>
                    <a:pt x="40" y="117"/>
                  </a:lnTo>
                  <a:lnTo>
                    <a:pt x="40" y="117"/>
                  </a:lnTo>
                  <a:lnTo>
                    <a:pt x="39" y="117"/>
                  </a:lnTo>
                  <a:lnTo>
                    <a:pt x="39" y="117"/>
                  </a:lnTo>
                  <a:lnTo>
                    <a:pt x="39" y="117"/>
                  </a:lnTo>
                  <a:lnTo>
                    <a:pt x="38" y="117"/>
                  </a:lnTo>
                  <a:lnTo>
                    <a:pt x="38" y="117"/>
                  </a:lnTo>
                  <a:lnTo>
                    <a:pt x="37" y="117"/>
                  </a:lnTo>
                  <a:lnTo>
                    <a:pt x="36" y="117"/>
                  </a:lnTo>
                  <a:lnTo>
                    <a:pt x="36" y="117"/>
                  </a:lnTo>
                  <a:lnTo>
                    <a:pt x="36" y="117"/>
                  </a:lnTo>
                  <a:lnTo>
                    <a:pt x="36" y="118"/>
                  </a:lnTo>
                  <a:lnTo>
                    <a:pt x="36" y="118"/>
                  </a:lnTo>
                  <a:lnTo>
                    <a:pt x="36" y="118"/>
                  </a:lnTo>
                  <a:lnTo>
                    <a:pt x="35" y="119"/>
                  </a:lnTo>
                  <a:lnTo>
                    <a:pt x="35" y="120"/>
                  </a:lnTo>
                  <a:lnTo>
                    <a:pt x="35" y="120"/>
                  </a:lnTo>
                  <a:lnTo>
                    <a:pt x="35" y="121"/>
                  </a:lnTo>
                  <a:lnTo>
                    <a:pt x="35" y="121"/>
                  </a:lnTo>
                  <a:lnTo>
                    <a:pt x="35" y="122"/>
                  </a:lnTo>
                  <a:lnTo>
                    <a:pt x="35" y="122"/>
                  </a:lnTo>
                  <a:lnTo>
                    <a:pt x="35" y="122"/>
                  </a:lnTo>
                  <a:lnTo>
                    <a:pt x="35" y="123"/>
                  </a:lnTo>
                  <a:lnTo>
                    <a:pt x="35" y="123"/>
                  </a:lnTo>
                  <a:lnTo>
                    <a:pt x="35" y="124"/>
                  </a:lnTo>
                  <a:lnTo>
                    <a:pt x="35" y="124"/>
                  </a:lnTo>
                  <a:lnTo>
                    <a:pt x="35" y="125"/>
                  </a:lnTo>
                  <a:lnTo>
                    <a:pt x="35" y="125"/>
                  </a:lnTo>
                  <a:lnTo>
                    <a:pt x="36" y="125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6" y="12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77" name="Freeform 290"/>
            <p:cNvSpPr>
              <a:spLocks/>
            </p:cNvSpPr>
            <p:nvPr>
              <p:custDataLst>
                <p:tags r:id="rId432"/>
              </p:custDataLst>
            </p:nvPr>
          </p:nvSpPr>
          <p:spPr bwMode="auto">
            <a:xfrm>
              <a:off x="6398410" y="1494600"/>
              <a:ext cx="119320" cy="234725"/>
            </a:xfrm>
            <a:custGeom>
              <a:avLst/>
              <a:gdLst/>
              <a:ahLst/>
              <a:cxnLst>
                <a:cxn ang="0">
                  <a:pos x="54" y="3"/>
                </a:cxn>
                <a:cxn ang="0">
                  <a:pos x="55" y="5"/>
                </a:cxn>
                <a:cxn ang="0">
                  <a:pos x="56" y="6"/>
                </a:cxn>
                <a:cxn ang="0">
                  <a:pos x="57" y="9"/>
                </a:cxn>
                <a:cxn ang="0">
                  <a:pos x="59" y="10"/>
                </a:cxn>
                <a:cxn ang="0">
                  <a:pos x="60" y="11"/>
                </a:cxn>
                <a:cxn ang="0">
                  <a:pos x="58" y="11"/>
                </a:cxn>
                <a:cxn ang="0">
                  <a:pos x="58" y="13"/>
                </a:cxn>
                <a:cxn ang="0">
                  <a:pos x="56" y="14"/>
                </a:cxn>
                <a:cxn ang="0">
                  <a:pos x="54" y="14"/>
                </a:cxn>
                <a:cxn ang="0">
                  <a:pos x="54" y="16"/>
                </a:cxn>
                <a:cxn ang="0">
                  <a:pos x="54" y="20"/>
                </a:cxn>
                <a:cxn ang="0">
                  <a:pos x="54" y="22"/>
                </a:cxn>
                <a:cxn ang="0">
                  <a:pos x="54" y="24"/>
                </a:cxn>
                <a:cxn ang="0">
                  <a:pos x="53" y="27"/>
                </a:cxn>
                <a:cxn ang="0">
                  <a:pos x="53" y="30"/>
                </a:cxn>
                <a:cxn ang="0">
                  <a:pos x="51" y="32"/>
                </a:cxn>
                <a:cxn ang="0">
                  <a:pos x="50" y="33"/>
                </a:cxn>
                <a:cxn ang="0">
                  <a:pos x="48" y="34"/>
                </a:cxn>
                <a:cxn ang="0">
                  <a:pos x="49" y="36"/>
                </a:cxn>
                <a:cxn ang="0">
                  <a:pos x="47" y="38"/>
                </a:cxn>
                <a:cxn ang="0">
                  <a:pos x="47" y="39"/>
                </a:cxn>
                <a:cxn ang="0">
                  <a:pos x="46" y="41"/>
                </a:cxn>
                <a:cxn ang="0">
                  <a:pos x="44" y="43"/>
                </a:cxn>
                <a:cxn ang="0">
                  <a:pos x="43" y="45"/>
                </a:cxn>
                <a:cxn ang="0">
                  <a:pos x="43" y="47"/>
                </a:cxn>
                <a:cxn ang="0">
                  <a:pos x="42" y="48"/>
                </a:cxn>
                <a:cxn ang="0">
                  <a:pos x="40" y="50"/>
                </a:cxn>
                <a:cxn ang="0">
                  <a:pos x="38" y="51"/>
                </a:cxn>
                <a:cxn ang="0">
                  <a:pos x="36" y="51"/>
                </a:cxn>
                <a:cxn ang="0">
                  <a:pos x="35" y="53"/>
                </a:cxn>
                <a:cxn ang="0">
                  <a:pos x="33" y="54"/>
                </a:cxn>
                <a:cxn ang="0">
                  <a:pos x="33" y="57"/>
                </a:cxn>
                <a:cxn ang="0">
                  <a:pos x="33" y="59"/>
                </a:cxn>
                <a:cxn ang="0">
                  <a:pos x="32" y="61"/>
                </a:cxn>
                <a:cxn ang="0">
                  <a:pos x="31" y="63"/>
                </a:cxn>
                <a:cxn ang="0">
                  <a:pos x="30" y="65"/>
                </a:cxn>
                <a:cxn ang="0">
                  <a:pos x="28" y="67"/>
                </a:cxn>
                <a:cxn ang="0">
                  <a:pos x="27" y="68"/>
                </a:cxn>
                <a:cxn ang="0">
                  <a:pos x="26" y="70"/>
                </a:cxn>
                <a:cxn ang="0">
                  <a:pos x="25" y="73"/>
                </a:cxn>
                <a:cxn ang="0">
                  <a:pos x="24" y="75"/>
                </a:cxn>
                <a:cxn ang="0">
                  <a:pos x="25" y="76"/>
                </a:cxn>
                <a:cxn ang="0">
                  <a:pos x="25" y="79"/>
                </a:cxn>
                <a:cxn ang="0">
                  <a:pos x="24" y="82"/>
                </a:cxn>
                <a:cxn ang="0">
                  <a:pos x="24" y="85"/>
                </a:cxn>
                <a:cxn ang="0">
                  <a:pos x="23" y="88"/>
                </a:cxn>
                <a:cxn ang="0">
                  <a:pos x="22" y="91"/>
                </a:cxn>
                <a:cxn ang="0">
                  <a:pos x="18" y="93"/>
                </a:cxn>
                <a:cxn ang="0">
                  <a:pos x="17" y="95"/>
                </a:cxn>
                <a:cxn ang="0">
                  <a:pos x="15" y="98"/>
                </a:cxn>
                <a:cxn ang="0">
                  <a:pos x="13" y="100"/>
                </a:cxn>
                <a:cxn ang="0">
                  <a:pos x="11" y="102"/>
                </a:cxn>
                <a:cxn ang="0">
                  <a:pos x="7" y="105"/>
                </a:cxn>
                <a:cxn ang="0">
                  <a:pos x="5" y="106"/>
                </a:cxn>
                <a:cxn ang="0">
                  <a:pos x="3" y="108"/>
                </a:cxn>
                <a:cxn ang="0">
                  <a:pos x="2" y="112"/>
                </a:cxn>
                <a:cxn ang="0">
                  <a:pos x="3" y="116"/>
                </a:cxn>
                <a:cxn ang="0">
                  <a:pos x="1" y="117"/>
                </a:cxn>
              </a:cxnLst>
              <a:rect l="0" t="0" r="r" b="b"/>
              <a:pathLst>
                <a:path w="61" h="120">
                  <a:moveTo>
                    <a:pt x="55" y="0"/>
                  </a:move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59" y="11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1" y="11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58" y="13"/>
                  </a:lnTo>
                  <a:lnTo>
                    <a:pt x="57" y="13"/>
                  </a:lnTo>
                  <a:lnTo>
                    <a:pt x="57" y="13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5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9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5" y="21"/>
                  </a:lnTo>
                  <a:lnTo>
                    <a:pt x="55" y="21"/>
                  </a:lnTo>
                  <a:lnTo>
                    <a:pt x="55" y="21"/>
                  </a:lnTo>
                  <a:lnTo>
                    <a:pt x="55" y="22"/>
                  </a:lnTo>
                  <a:lnTo>
                    <a:pt x="55" y="22"/>
                  </a:lnTo>
                  <a:lnTo>
                    <a:pt x="55" y="22"/>
                  </a:lnTo>
                  <a:lnTo>
                    <a:pt x="54" y="22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4" y="25"/>
                  </a:lnTo>
                  <a:lnTo>
                    <a:pt x="54" y="26"/>
                  </a:lnTo>
                  <a:lnTo>
                    <a:pt x="53" y="26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27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3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8" y="36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46" y="39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47" y="40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6" y="41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42" y="45"/>
                  </a:lnTo>
                  <a:lnTo>
                    <a:pt x="43" y="45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3" y="46"/>
                  </a:lnTo>
                  <a:lnTo>
                    <a:pt x="43" y="47"/>
                  </a:lnTo>
                  <a:lnTo>
                    <a:pt x="42" y="47"/>
                  </a:lnTo>
                  <a:lnTo>
                    <a:pt x="42" y="47"/>
                  </a:lnTo>
                  <a:lnTo>
                    <a:pt x="42" y="47"/>
                  </a:lnTo>
                  <a:lnTo>
                    <a:pt x="42" y="47"/>
                  </a:lnTo>
                  <a:lnTo>
                    <a:pt x="42" y="47"/>
                  </a:lnTo>
                  <a:lnTo>
                    <a:pt x="43" y="47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2" y="48"/>
                  </a:lnTo>
                  <a:lnTo>
                    <a:pt x="42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1" y="49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39" y="49"/>
                  </a:lnTo>
                  <a:lnTo>
                    <a:pt x="38" y="49"/>
                  </a:lnTo>
                  <a:lnTo>
                    <a:pt x="38" y="50"/>
                  </a:lnTo>
                  <a:lnTo>
                    <a:pt x="39" y="50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7" y="51"/>
                  </a:lnTo>
                  <a:lnTo>
                    <a:pt x="37" y="50"/>
                  </a:lnTo>
                  <a:lnTo>
                    <a:pt x="37" y="50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5" y="53"/>
                  </a:lnTo>
                  <a:lnTo>
                    <a:pt x="35" y="52"/>
                  </a:lnTo>
                  <a:lnTo>
                    <a:pt x="35" y="53"/>
                  </a:lnTo>
                  <a:lnTo>
                    <a:pt x="35" y="52"/>
                  </a:lnTo>
                  <a:lnTo>
                    <a:pt x="35" y="53"/>
                  </a:lnTo>
                  <a:lnTo>
                    <a:pt x="35" y="52"/>
                  </a:lnTo>
                  <a:lnTo>
                    <a:pt x="35" y="53"/>
                  </a:lnTo>
                  <a:lnTo>
                    <a:pt x="34" y="52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3" y="53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4" y="54"/>
                  </a:lnTo>
                  <a:lnTo>
                    <a:pt x="34" y="55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7"/>
                  </a:lnTo>
                  <a:lnTo>
                    <a:pt x="33" y="57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2" y="59"/>
                  </a:lnTo>
                  <a:lnTo>
                    <a:pt x="33" y="60"/>
                  </a:lnTo>
                  <a:lnTo>
                    <a:pt x="33" y="60"/>
                  </a:lnTo>
                  <a:lnTo>
                    <a:pt x="32" y="60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3" y="61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2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2"/>
                  </a:lnTo>
                  <a:lnTo>
                    <a:pt x="31" y="62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1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31" y="63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0" y="64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29" y="65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28" y="66"/>
                  </a:lnTo>
                  <a:lnTo>
                    <a:pt x="28" y="66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67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7" y="69"/>
                  </a:lnTo>
                  <a:lnTo>
                    <a:pt x="26" y="69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6" y="74"/>
                  </a:lnTo>
                  <a:lnTo>
                    <a:pt x="26" y="74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5" y="75"/>
                  </a:lnTo>
                  <a:lnTo>
                    <a:pt x="25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5" y="76"/>
                  </a:lnTo>
                  <a:lnTo>
                    <a:pt x="25" y="76"/>
                  </a:lnTo>
                  <a:lnTo>
                    <a:pt x="25" y="76"/>
                  </a:lnTo>
                  <a:lnTo>
                    <a:pt x="25" y="76"/>
                  </a:lnTo>
                  <a:lnTo>
                    <a:pt x="25" y="76"/>
                  </a:lnTo>
                  <a:lnTo>
                    <a:pt x="25" y="76"/>
                  </a:lnTo>
                  <a:lnTo>
                    <a:pt x="26" y="76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4" y="77"/>
                  </a:lnTo>
                  <a:lnTo>
                    <a:pt x="24" y="78"/>
                  </a:lnTo>
                  <a:lnTo>
                    <a:pt x="25" y="78"/>
                  </a:lnTo>
                  <a:lnTo>
                    <a:pt x="25" y="78"/>
                  </a:lnTo>
                  <a:lnTo>
                    <a:pt x="25" y="78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24" y="82"/>
                  </a:lnTo>
                  <a:lnTo>
                    <a:pt x="24" y="82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5"/>
                  </a:lnTo>
                  <a:lnTo>
                    <a:pt x="24" y="85"/>
                  </a:lnTo>
                  <a:lnTo>
                    <a:pt x="24" y="85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4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8"/>
                  </a:lnTo>
                  <a:lnTo>
                    <a:pt x="22" y="88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2" y="91"/>
                  </a:lnTo>
                  <a:lnTo>
                    <a:pt x="22" y="91"/>
                  </a:lnTo>
                  <a:lnTo>
                    <a:pt x="21" y="91"/>
                  </a:lnTo>
                  <a:lnTo>
                    <a:pt x="21" y="92"/>
                  </a:lnTo>
                  <a:lnTo>
                    <a:pt x="21" y="92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19" y="93"/>
                  </a:lnTo>
                  <a:lnTo>
                    <a:pt x="19" y="93"/>
                  </a:lnTo>
                  <a:lnTo>
                    <a:pt x="18" y="93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7" y="94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5" y="96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8"/>
                  </a:lnTo>
                  <a:lnTo>
                    <a:pt x="15" y="98"/>
                  </a:lnTo>
                  <a:lnTo>
                    <a:pt x="15" y="98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99"/>
                  </a:lnTo>
                  <a:lnTo>
                    <a:pt x="15" y="99"/>
                  </a:lnTo>
                  <a:lnTo>
                    <a:pt x="15" y="100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13" y="100"/>
                  </a:lnTo>
                  <a:lnTo>
                    <a:pt x="13" y="100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12" y="101"/>
                  </a:lnTo>
                  <a:lnTo>
                    <a:pt x="12" y="101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11" y="102"/>
                  </a:lnTo>
                  <a:lnTo>
                    <a:pt x="11" y="102"/>
                  </a:lnTo>
                  <a:lnTo>
                    <a:pt x="11" y="102"/>
                  </a:lnTo>
                  <a:lnTo>
                    <a:pt x="11" y="102"/>
                  </a:lnTo>
                  <a:lnTo>
                    <a:pt x="10" y="103"/>
                  </a:lnTo>
                  <a:lnTo>
                    <a:pt x="10" y="103"/>
                  </a:lnTo>
                  <a:lnTo>
                    <a:pt x="10" y="103"/>
                  </a:lnTo>
                  <a:lnTo>
                    <a:pt x="9" y="103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9" y="105"/>
                  </a:lnTo>
                  <a:lnTo>
                    <a:pt x="8" y="105"/>
                  </a:lnTo>
                  <a:lnTo>
                    <a:pt x="8" y="105"/>
                  </a:lnTo>
                  <a:lnTo>
                    <a:pt x="7" y="105"/>
                  </a:lnTo>
                  <a:lnTo>
                    <a:pt x="7" y="105"/>
                  </a:lnTo>
                  <a:lnTo>
                    <a:pt x="7" y="105"/>
                  </a:lnTo>
                  <a:lnTo>
                    <a:pt x="6" y="105"/>
                  </a:lnTo>
                  <a:lnTo>
                    <a:pt x="6" y="106"/>
                  </a:lnTo>
                  <a:lnTo>
                    <a:pt x="6" y="106"/>
                  </a:lnTo>
                  <a:lnTo>
                    <a:pt x="6" y="106"/>
                  </a:lnTo>
                  <a:lnTo>
                    <a:pt x="6" y="107"/>
                  </a:lnTo>
                  <a:lnTo>
                    <a:pt x="5" y="107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3" y="107"/>
                  </a:lnTo>
                  <a:lnTo>
                    <a:pt x="3" y="108"/>
                  </a:lnTo>
                  <a:lnTo>
                    <a:pt x="3" y="108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1" y="118"/>
                  </a:lnTo>
                  <a:lnTo>
                    <a:pt x="1" y="118"/>
                  </a:lnTo>
                  <a:lnTo>
                    <a:pt x="1" y="118"/>
                  </a:lnTo>
                  <a:lnTo>
                    <a:pt x="0" y="118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20"/>
                  </a:lnTo>
                  <a:lnTo>
                    <a:pt x="0" y="12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78" name="Freeform 291"/>
            <p:cNvSpPr>
              <a:spLocks/>
            </p:cNvSpPr>
            <p:nvPr>
              <p:custDataLst>
                <p:tags r:id="rId433"/>
              </p:custDataLst>
            </p:nvPr>
          </p:nvSpPr>
          <p:spPr bwMode="auto">
            <a:xfrm>
              <a:off x="6505992" y="1240313"/>
              <a:ext cx="86065" cy="254284"/>
            </a:xfrm>
            <a:custGeom>
              <a:avLst/>
              <a:gdLst/>
              <a:ahLst/>
              <a:cxnLst>
                <a:cxn ang="0">
                  <a:pos x="36" y="10"/>
                </a:cxn>
                <a:cxn ang="0">
                  <a:pos x="36" y="7"/>
                </a:cxn>
                <a:cxn ang="0">
                  <a:pos x="38" y="6"/>
                </a:cxn>
                <a:cxn ang="0">
                  <a:pos x="38" y="8"/>
                </a:cxn>
                <a:cxn ang="0">
                  <a:pos x="38" y="4"/>
                </a:cxn>
                <a:cxn ang="0">
                  <a:pos x="41" y="2"/>
                </a:cxn>
                <a:cxn ang="0">
                  <a:pos x="44" y="0"/>
                </a:cxn>
                <a:cxn ang="0">
                  <a:pos x="42" y="4"/>
                </a:cxn>
                <a:cxn ang="0">
                  <a:pos x="44" y="7"/>
                </a:cxn>
                <a:cxn ang="0">
                  <a:pos x="42" y="11"/>
                </a:cxn>
                <a:cxn ang="0">
                  <a:pos x="40" y="14"/>
                </a:cxn>
                <a:cxn ang="0">
                  <a:pos x="39" y="17"/>
                </a:cxn>
                <a:cxn ang="0">
                  <a:pos x="38" y="20"/>
                </a:cxn>
                <a:cxn ang="0">
                  <a:pos x="40" y="23"/>
                </a:cxn>
                <a:cxn ang="0">
                  <a:pos x="41" y="25"/>
                </a:cxn>
                <a:cxn ang="0">
                  <a:pos x="40" y="28"/>
                </a:cxn>
                <a:cxn ang="0">
                  <a:pos x="38" y="31"/>
                </a:cxn>
                <a:cxn ang="0">
                  <a:pos x="38" y="33"/>
                </a:cxn>
                <a:cxn ang="0">
                  <a:pos x="38" y="37"/>
                </a:cxn>
                <a:cxn ang="0">
                  <a:pos x="39" y="40"/>
                </a:cxn>
                <a:cxn ang="0">
                  <a:pos x="39" y="44"/>
                </a:cxn>
                <a:cxn ang="0">
                  <a:pos x="38" y="46"/>
                </a:cxn>
                <a:cxn ang="0">
                  <a:pos x="38" y="51"/>
                </a:cxn>
                <a:cxn ang="0">
                  <a:pos x="35" y="53"/>
                </a:cxn>
                <a:cxn ang="0">
                  <a:pos x="32" y="54"/>
                </a:cxn>
                <a:cxn ang="0">
                  <a:pos x="28" y="55"/>
                </a:cxn>
                <a:cxn ang="0">
                  <a:pos x="26" y="56"/>
                </a:cxn>
                <a:cxn ang="0">
                  <a:pos x="26" y="60"/>
                </a:cxn>
                <a:cxn ang="0">
                  <a:pos x="28" y="60"/>
                </a:cxn>
                <a:cxn ang="0">
                  <a:pos x="32" y="61"/>
                </a:cxn>
                <a:cxn ang="0">
                  <a:pos x="33" y="63"/>
                </a:cxn>
                <a:cxn ang="0">
                  <a:pos x="31" y="66"/>
                </a:cxn>
                <a:cxn ang="0">
                  <a:pos x="33" y="69"/>
                </a:cxn>
                <a:cxn ang="0">
                  <a:pos x="32" y="73"/>
                </a:cxn>
                <a:cxn ang="0">
                  <a:pos x="31" y="77"/>
                </a:cxn>
                <a:cxn ang="0">
                  <a:pos x="29" y="80"/>
                </a:cxn>
                <a:cxn ang="0">
                  <a:pos x="29" y="84"/>
                </a:cxn>
                <a:cxn ang="0">
                  <a:pos x="27" y="87"/>
                </a:cxn>
                <a:cxn ang="0">
                  <a:pos x="26" y="90"/>
                </a:cxn>
                <a:cxn ang="0">
                  <a:pos x="24" y="92"/>
                </a:cxn>
                <a:cxn ang="0">
                  <a:pos x="22" y="94"/>
                </a:cxn>
                <a:cxn ang="0">
                  <a:pos x="19" y="95"/>
                </a:cxn>
                <a:cxn ang="0">
                  <a:pos x="17" y="96"/>
                </a:cxn>
                <a:cxn ang="0">
                  <a:pos x="17" y="100"/>
                </a:cxn>
                <a:cxn ang="0">
                  <a:pos x="16" y="103"/>
                </a:cxn>
                <a:cxn ang="0">
                  <a:pos x="14" y="106"/>
                </a:cxn>
                <a:cxn ang="0">
                  <a:pos x="17" y="104"/>
                </a:cxn>
                <a:cxn ang="0">
                  <a:pos x="17" y="107"/>
                </a:cxn>
                <a:cxn ang="0">
                  <a:pos x="16" y="111"/>
                </a:cxn>
                <a:cxn ang="0">
                  <a:pos x="17" y="114"/>
                </a:cxn>
                <a:cxn ang="0">
                  <a:pos x="17" y="117"/>
                </a:cxn>
                <a:cxn ang="0">
                  <a:pos x="15" y="118"/>
                </a:cxn>
                <a:cxn ang="0">
                  <a:pos x="12" y="118"/>
                </a:cxn>
                <a:cxn ang="0">
                  <a:pos x="13" y="121"/>
                </a:cxn>
                <a:cxn ang="0">
                  <a:pos x="11" y="123"/>
                </a:cxn>
                <a:cxn ang="0">
                  <a:pos x="8" y="125"/>
                </a:cxn>
                <a:cxn ang="0">
                  <a:pos x="5" y="126"/>
                </a:cxn>
                <a:cxn ang="0">
                  <a:pos x="3" y="126"/>
                </a:cxn>
                <a:cxn ang="0">
                  <a:pos x="2" y="128"/>
                </a:cxn>
              </a:cxnLst>
              <a:rect l="0" t="0" r="r" b="b"/>
              <a:pathLst>
                <a:path w="44" h="130">
                  <a:moveTo>
                    <a:pt x="35" y="9"/>
                  </a:moveTo>
                  <a:lnTo>
                    <a:pt x="35" y="9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5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4" y="6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4" y="8"/>
                  </a:lnTo>
                  <a:lnTo>
                    <a:pt x="43" y="8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1" y="13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9" y="16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4"/>
                  </a:lnTo>
                  <a:lnTo>
                    <a:pt x="41" y="24"/>
                  </a:lnTo>
                  <a:lnTo>
                    <a:pt x="41" y="23"/>
                  </a:lnTo>
                  <a:lnTo>
                    <a:pt x="42" y="23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1" y="24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0" y="26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9" y="30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8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39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7" y="35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8" y="36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3"/>
                  </a:lnTo>
                  <a:lnTo>
                    <a:pt x="40" y="43"/>
                  </a:lnTo>
                  <a:lnTo>
                    <a:pt x="39" y="43"/>
                  </a:lnTo>
                  <a:lnTo>
                    <a:pt x="39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45"/>
                  </a:lnTo>
                  <a:lnTo>
                    <a:pt x="38" y="45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7" y="48"/>
                  </a:lnTo>
                  <a:lnTo>
                    <a:pt x="38" y="48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7" y="51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36" y="52"/>
                  </a:lnTo>
                  <a:lnTo>
                    <a:pt x="36" y="53"/>
                  </a:lnTo>
                  <a:lnTo>
                    <a:pt x="36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4" y="53"/>
                  </a:lnTo>
                  <a:lnTo>
                    <a:pt x="34" y="53"/>
                  </a:lnTo>
                  <a:lnTo>
                    <a:pt x="34" y="53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1" y="54"/>
                  </a:lnTo>
                  <a:lnTo>
                    <a:pt x="31" y="54"/>
                  </a:lnTo>
                  <a:lnTo>
                    <a:pt x="31" y="54"/>
                  </a:lnTo>
                  <a:lnTo>
                    <a:pt x="31" y="54"/>
                  </a:lnTo>
                  <a:lnTo>
                    <a:pt x="30" y="54"/>
                  </a:lnTo>
                  <a:lnTo>
                    <a:pt x="30" y="55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6" y="57"/>
                  </a:lnTo>
                  <a:lnTo>
                    <a:pt x="25" y="57"/>
                  </a:lnTo>
                  <a:lnTo>
                    <a:pt x="25" y="58"/>
                  </a:lnTo>
                  <a:lnTo>
                    <a:pt x="25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5" y="59"/>
                  </a:lnTo>
                  <a:lnTo>
                    <a:pt x="25" y="60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9" y="60"/>
                  </a:lnTo>
                  <a:lnTo>
                    <a:pt x="29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32" y="60"/>
                  </a:lnTo>
                  <a:lnTo>
                    <a:pt x="32" y="61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3" y="63"/>
                  </a:lnTo>
                  <a:lnTo>
                    <a:pt x="34" y="63"/>
                  </a:lnTo>
                  <a:lnTo>
                    <a:pt x="33" y="63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5"/>
                  </a:lnTo>
                  <a:lnTo>
                    <a:pt x="32" y="65"/>
                  </a:lnTo>
                  <a:lnTo>
                    <a:pt x="32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7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8"/>
                  </a:lnTo>
                  <a:lnTo>
                    <a:pt x="33" y="68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3" y="70"/>
                  </a:lnTo>
                  <a:lnTo>
                    <a:pt x="33" y="70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2" y="71"/>
                  </a:lnTo>
                  <a:lnTo>
                    <a:pt x="32" y="72"/>
                  </a:lnTo>
                  <a:lnTo>
                    <a:pt x="32" y="72"/>
                  </a:lnTo>
                  <a:lnTo>
                    <a:pt x="32" y="73"/>
                  </a:lnTo>
                  <a:lnTo>
                    <a:pt x="32" y="73"/>
                  </a:lnTo>
                  <a:lnTo>
                    <a:pt x="32" y="73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1" y="75"/>
                  </a:lnTo>
                  <a:lnTo>
                    <a:pt x="31" y="75"/>
                  </a:lnTo>
                  <a:lnTo>
                    <a:pt x="31" y="75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7"/>
                  </a:lnTo>
                  <a:lnTo>
                    <a:pt x="31" y="77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30" y="80"/>
                  </a:lnTo>
                  <a:lnTo>
                    <a:pt x="30" y="80"/>
                  </a:lnTo>
                  <a:lnTo>
                    <a:pt x="29" y="80"/>
                  </a:lnTo>
                  <a:lnTo>
                    <a:pt x="29" y="80"/>
                  </a:lnTo>
                  <a:lnTo>
                    <a:pt x="29" y="80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9" y="82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28" y="83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29" y="85"/>
                  </a:lnTo>
                  <a:lnTo>
                    <a:pt x="29" y="86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28" y="87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7" y="88"/>
                  </a:lnTo>
                  <a:lnTo>
                    <a:pt x="27" y="88"/>
                  </a:lnTo>
                  <a:lnTo>
                    <a:pt x="27" y="88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89"/>
                  </a:lnTo>
                  <a:lnTo>
                    <a:pt x="27" y="89"/>
                  </a:lnTo>
                  <a:lnTo>
                    <a:pt x="27" y="89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6" y="90"/>
                  </a:lnTo>
                  <a:lnTo>
                    <a:pt x="25" y="90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3"/>
                  </a:lnTo>
                  <a:lnTo>
                    <a:pt x="24" y="93"/>
                  </a:lnTo>
                  <a:lnTo>
                    <a:pt x="23" y="93"/>
                  </a:lnTo>
                  <a:lnTo>
                    <a:pt x="23" y="94"/>
                  </a:lnTo>
                  <a:lnTo>
                    <a:pt x="23" y="94"/>
                  </a:lnTo>
                  <a:lnTo>
                    <a:pt x="22" y="94"/>
                  </a:lnTo>
                  <a:lnTo>
                    <a:pt x="22" y="94"/>
                  </a:lnTo>
                  <a:lnTo>
                    <a:pt x="22" y="94"/>
                  </a:lnTo>
                  <a:lnTo>
                    <a:pt x="22" y="94"/>
                  </a:lnTo>
                  <a:lnTo>
                    <a:pt x="22" y="95"/>
                  </a:lnTo>
                  <a:lnTo>
                    <a:pt x="21" y="95"/>
                  </a:lnTo>
                  <a:lnTo>
                    <a:pt x="21" y="95"/>
                  </a:lnTo>
                  <a:lnTo>
                    <a:pt x="21" y="95"/>
                  </a:lnTo>
                  <a:lnTo>
                    <a:pt x="21" y="95"/>
                  </a:lnTo>
                  <a:lnTo>
                    <a:pt x="21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19" y="96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19" y="94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6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18" y="98"/>
                  </a:lnTo>
                  <a:lnTo>
                    <a:pt x="17" y="98"/>
                  </a:lnTo>
                  <a:lnTo>
                    <a:pt x="17" y="99"/>
                  </a:lnTo>
                  <a:lnTo>
                    <a:pt x="17" y="99"/>
                  </a:lnTo>
                  <a:lnTo>
                    <a:pt x="17" y="99"/>
                  </a:lnTo>
                  <a:lnTo>
                    <a:pt x="17" y="100"/>
                  </a:lnTo>
                  <a:lnTo>
                    <a:pt x="17" y="100"/>
                  </a:lnTo>
                  <a:lnTo>
                    <a:pt x="17" y="100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2"/>
                  </a:lnTo>
                  <a:lnTo>
                    <a:pt x="16" y="103"/>
                  </a:lnTo>
                  <a:lnTo>
                    <a:pt x="16" y="103"/>
                  </a:lnTo>
                  <a:lnTo>
                    <a:pt x="16" y="103"/>
                  </a:lnTo>
                  <a:lnTo>
                    <a:pt x="15" y="104"/>
                  </a:lnTo>
                  <a:lnTo>
                    <a:pt x="15" y="104"/>
                  </a:lnTo>
                  <a:lnTo>
                    <a:pt x="15" y="104"/>
                  </a:lnTo>
                  <a:lnTo>
                    <a:pt x="15" y="104"/>
                  </a:lnTo>
                  <a:lnTo>
                    <a:pt x="14" y="104"/>
                  </a:lnTo>
                  <a:lnTo>
                    <a:pt x="14" y="105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6"/>
                  </a:lnTo>
                  <a:lnTo>
                    <a:pt x="15" y="106"/>
                  </a:lnTo>
                  <a:lnTo>
                    <a:pt x="15" y="106"/>
                  </a:lnTo>
                  <a:lnTo>
                    <a:pt x="15" y="106"/>
                  </a:lnTo>
                  <a:lnTo>
                    <a:pt x="16" y="106"/>
                  </a:lnTo>
                  <a:lnTo>
                    <a:pt x="16" y="105"/>
                  </a:lnTo>
                  <a:lnTo>
                    <a:pt x="17" y="105"/>
                  </a:lnTo>
                  <a:lnTo>
                    <a:pt x="17" y="104"/>
                  </a:lnTo>
                  <a:lnTo>
                    <a:pt x="17" y="104"/>
                  </a:lnTo>
                  <a:lnTo>
                    <a:pt x="17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7"/>
                  </a:lnTo>
                  <a:lnTo>
                    <a:pt x="17" y="107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09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7"/>
                  </a:lnTo>
                  <a:lnTo>
                    <a:pt x="17" y="117"/>
                  </a:lnTo>
                  <a:lnTo>
                    <a:pt x="17" y="117"/>
                  </a:lnTo>
                  <a:lnTo>
                    <a:pt x="17" y="117"/>
                  </a:lnTo>
                  <a:lnTo>
                    <a:pt x="18" y="117"/>
                  </a:lnTo>
                  <a:lnTo>
                    <a:pt x="18" y="117"/>
                  </a:lnTo>
                  <a:lnTo>
                    <a:pt x="17" y="117"/>
                  </a:lnTo>
                  <a:lnTo>
                    <a:pt x="17" y="118"/>
                  </a:lnTo>
                  <a:lnTo>
                    <a:pt x="17" y="118"/>
                  </a:lnTo>
                  <a:lnTo>
                    <a:pt x="17" y="118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5" y="118"/>
                  </a:lnTo>
                  <a:lnTo>
                    <a:pt x="15" y="118"/>
                  </a:lnTo>
                  <a:lnTo>
                    <a:pt x="15" y="118"/>
                  </a:lnTo>
                  <a:lnTo>
                    <a:pt x="14" y="119"/>
                  </a:lnTo>
                  <a:lnTo>
                    <a:pt x="14" y="119"/>
                  </a:lnTo>
                  <a:lnTo>
                    <a:pt x="13" y="119"/>
                  </a:lnTo>
                  <a:lnTo>
                    <a:pt x="13" y="118"/>
                  </a:lnTo>
                  <a:lnTo>
                    <a:pt x="13" y="118"/>
                  </a:lnTo>
                  <a:lnTo>
                    <a:pt x="13" y="118"/>
                  </a:lnTo>
                  <a:lnTo>
                    <a:pt x="12" y="118"/>
                  </a:lnTo>
                  <a:lnTo>
                    <a:pt x="12" y="118"/>
                  </a:lnTo>
                  <a:lnTo>
                    <a:pt x="12" y="118"/>
                  </a:lnTo>
                  <a:lnTo>
                    <a:pt x="12" y="119"/>
                  </a:lnTo>
                  <a:lnTo>
                    <a:pt x="12" y="119"/>
                  </a:lnTo>
                  <a:lnTo>
                    <a:pt x="11" y="119"/>
                  </a:lnTo>
                  <a:lnTo>
                    <a:pt x="11" y="120"/>
                  </a:lnTo>
                  <a:lnTo>
                    <a:pt x="12" y="120"/>
                  </a:lnTo>
                  <a:lnTo>
                    <a:pt x="12" y="120"/>
                  </a:lnTo>
                  <a:lnTo>
                    <a:pt x="12" y="12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3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2" y="122"/>
                  </a:lnTo>
                  <a:lnTo>
                    <a:pt x="12" y="122"/>
                  </a:lnTo>
                  <a:lnTo>
                    <a:pt x="11" y="122"/>
                  </a:lnTo>
                  <a:lnTo>
                    <a:pt x="11" y="122"/>
                  </a:lnTo>
                  <a:lnTo>
                    <a:pt x="11" y="122"/>
                  </a:lnTo>
                  <a:lnTo>
                    <a:pt x="11" y="122"/>
                  </a:lnTo>
                  <a:lnTo>
                    <a:pt x="11" y="123"/>
                  </a:lnTo>
                  <a:lnTo>
                    <a:pt x="11" y="123"/>
                  </a:lnTo>
                  <a:lnTo>
                    <a:pt x="11" y="124"/>
                  </a:lnTo>
                  <a:lnTo>
                    <a:pt x="11" y="124"/>
                  </a:lnTo>
                  <a:lnTo>
                    <a:pt x="11" y="124"/>
                  </a:lnTo>
                  <a:lnTo>
                    <a:pt x="10" y="124"/>
                  </a:lnTo>
                  <a:lnTo>
                    <a:pt x="10" y="124"/>
                  </a:lnTo>
                  <a:lnTo>
                    <a:pt x="10" y="124"/>
                  </a:lnTo>
                  <a:lnTo>
                    <a:pt x="9" y="125"/>
                  </a:lnTo>
                  <a:lnTo>
                    <a:pt x="9" y="125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7" y="125"/>
                  </a:lnTo>
                  <a:lnTo>
                    <a:pt x="7" y="125"/>
                  </a:lnTo>
                  <a:lnTo>
                    <a:pt x="6" y="125"/>
                  </a:lnTo>
                  <a:lnTo>
                    <a:pt x="6" y="125"/>
                  </a:lnTo>
                  <a:lnTo>
                    <a:pt x="6" y="126"/>
                  </a:lnTo>
                  <a:lnTo>
                    <a:pt x="5" y="126"/>
                  </a:lnTo>
                  <a:lnTo>
                    <a:pt x="5" y="126"/>
                  </a:lnTo>
                  <a:lnTo>
                    <a:pt x="5" y="126"/>
                  </a:lnTo>
                  <a:lnTo>
                    <a:pt x="5" y="127"/>
                  </a:lnTo>
                  <a:lnTo>
                    <a:pt x="5" y="127"/>
                  </a:lnTo>
                  <a:lnTo>
                    <a:pt x="5" y="128"/>
                  </a:lnTo>
                  <a:lnTo>
                    <a:pt x="5" y="128"/>
                  </a:lnTo>
                  <a:lnTo>
                    <a:pt x="4" y="128"/>
                  </a:lnTo>
                  <a:lnTo>
                    <a:pt x="4" y="128"/>
                  </a:lnTo>
                  <a:lnTo>
                    <a:pt x="4" y="127"/>
                  </a:lnTo>
                  <a:lnTo>
                    <a:pt x="4" y="127"/>
                  </a:lnTo>
                  <a:lnTo>
                    <a:pt x="4" y="126"/>
                  </a:lnTo>
                  <a:lnTo>
                    <a:pt x="3" y="126"/>
                  </a:lnTo>
                  <a:lnTo>
                    <a:pt x="3" y="126"/>
                  </a:lnTo>
                  <a:lnTo>
                    <a:pt x="3" y="126"/>
                  </a:lnTo>
                  <a:lnTo>
                    <a:pt x="2" y="126"/>
                  </a:lnTo>
                  <a:lnTo>
                    <a:pt x="2" y="127"/>
                  </a:lnTo>
                  <a:lnTo>
                    <a:pt x="3" y="127"/>
                  </a:lnTo>
                  <a:lnTo>
                    <a:pt x="3" y="128"/>
                  </a:lnTo>
                  <a:lnTo>
                    <a:pt x="3" y="128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1" y="128"/>
                  </a:lnTo>
                  <a:lnTo>
                    <a:pt x="1" y="129"/>
                  </a:lnTo>
                  <a:lnTo>
                    <a:pt x="1" y="129"/>
                  </a:lnTo>
                  <a:lnTo>
                    <a:pt x="1" y="130"/>
                  </a:lnTo>
                  <a:lnTo>
                    <a:pt x="1" y="129"/>
                  </a:lnTo>
                  <a:lnTo>
                    <a:pt x="0" y="129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3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79" name="Freeform 292"/>
            <p:cNvSpPr>
              <a:spLocks/>
            </p:cNvSpPr>
            <p:nvPr>
              <p:custDataLst>
                <p:tags r:id="rId434"/>
              </p:custDataLst>
            </p:nvPr>
          </p:nvSpPr>
          <p:spPr bwMode="auto">
            <a:xfrm>
              <a:off x="6500124" y="1214886"/>
              <a:ext cx="80198" cy="48901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4" y="8"/>
                </a:cxn>
                <a:cxn ang="0">
                  <a:pos x="7" y="9"/>
                </a:cxn>
                <a:cxn ang="0">
                  <a:pos x="9" y="8"/>
                </a:cxn>
                <a:cxn ang="0">
                  <a:pos x="10" y="5"/>
                </a:cxn>
                <a:cxn ang="0">
                  <a:pos x="11" y="6"/>
                </a:cxn>
                <a:cxn ang="0">
                  <a:pos x="12" y="8"/>
                </a:cxn>
                <a:cxn ang="0">
                  <a:pos x="12" y="6"/>
                </a:cxn>
                <a:cxn ang="0">
                  <a:pos x="14" y="3"/>
                </a:cxn>
                <a:cxn ang="0">
                  <a:pos x="16" y="2"/>
                </a:cxn>
                <a:cxn ang="0">
                  <a:pos x="18" y="2"/>
                </a:cxn>
                <a:cxn ang="0">
                  <a:pos x="20" y="1"/>
                </a:cxn>
                <a:cxn ang="0">
                  <a:pos x="18" y="4"/>
                </a:cxn>
                <a:cxn ang="0">
                  <a:pos x="16" y="6"/>
                </a:cxn>
                <a:cxn ang="0">
                  <a:pos x="16" y="8"/>
                </a:cxn>
                <a:cxn ang="0">
                  <a:pos x="15" y="9"/>
                </a:cxn>
                <a:cxn ang="0">
                  <a:pos x="17" y="11"/>
                </a:cxn>
                <a:cxn ang="0">
                  <a:pos x="16" y="13"/>
                </a:cxn>
                <a:cxn ang="0">
                  <a:pos x="16" y="15"/>
                </a:cxn>
                <a:cxn ang="0">
                  <a:pos x="18" y="14"/>
                </a:cxn>
                <a:cxn ang="0">
                  <a:pos x="19" y="13"/>
                </a:cxn>
                <a:cxn ang="0">
                  <a:pos x="21" y="14"/>
                </a:cxn>
                <a:cxn ang="0">
                  <a:pos x="20" y="15"/>
                </a:cxn>
                <a:cxn ang="0">
                  <a:pos x="21" y="13"/>
                </a:cxn>
                <a:cxn ang="0">
                  <a:pos x="22" y="11"/>
                </a:cxn>
                <a:cxn ang="0">
                  <a:pos x="23" y="13"/>
                </a:cxn>
                <a:cxn ang="0">
                  <a:pos x="24" y="14"/>
                </a:cxn>
                <a:cxn ang="0">
                  <a:pos x="25" y="11"/>
                </a:cxn>
                <a:cxn ang="0">
                  <a:pos x="27" y="13"/>
                </a:cxn>
                <a:cxn ang="0">
                  <a:pos x="26" y="17"/>
                </a:cxn>
                <a:cxn ang="0">
                  <a:pos x="29" y="17"/>
                </a:cxn>
                <a:cxn ang="0">
                  <a:pos x="28" y="15"/>
                </a:cxn>
                <a:cxn ang="0">
                  <a:pos x="29" y="13"/>
                </a:cxn>
                <a:cxn ang="0">
                  <a:pos x="31" y="15"/>
                </a:cxn>
                <a:cxn ang="0">
                  <a:pos x="29" y="12"/>
                </a:cxn>
                <a:cxn ang="0">
                  <a:pos x="32" y="11"/>
                </a:cxn>
                <a:cxn ang="0">
                  <a:pos x="31" y="9"/>
                </a:cxn>
                <a:cxn ang="0">
                  <a:pos x="33" y="7"/>
                </a:cxn>
                <a:cxn ang="0">
                  <a:pos x="34" y="6"/>
                </a:cxn>
                <a:cxn ang="0">
                  <a:pos x="33" y="4"/>
                </a:cxn>
                <a:cxn ang="0">
                  <a:pos x="36" y="3"/>
                </a:cxn>
                <a:cxn ang="0">
                  <a:pos x="38" y="4"/>
                </a:cxn>
                <a:cxn ang="0">
                  <a:pos x="37" y="6"/>
                </a:cxn>
                <a:cxn ang="0">
                  <a:pos x="37" y="7"/>
                </a:cxn>
                <a:cxn ang="0">
                  <a:pos x="35" y="9"/>
                </a:cxn>
                <a:cxn ang="0">
                  <a:pos x="34" y="11"/>
                </a:cxn>
                <a:cxn ang="0">
                  <a:pos x="36" y="10"/>
                </a:cxn>
                <a:cxn ang="0">
                  <a:pos x="36" y="13"/>
                </a:cxn>
                <a:cxn ang="0">
                  <a:pos x="36" y="16"/>
                </a:cxn>
                <a:cxn ang="0">
                  <a:pos x="34" y="20"/>
                </a:cxn>
                <a:cxn ang="0">
                  <a:pos x="32" y="23"/>
                </a:cxn>
                <a:cxn ang="0">
                  <a:pos x="32" y="24"/>
                </a:cxn>
                <a:cxn ang="0">
                  <a:pos x="34" y="21"/>
                </a:cxn>
                <a:cxn ang="0">
                  <a:pos x="36" y="18"/>
                </a:cxn>
                <a:cxn ang="0">
                  <a:pos x="38" y="15"/>
                </a:cxn>
                <a:cxn ang="0">
                  <a:pos x="38" y="12"/>
                </a:cxn>
                <a:cxn ang="0">
                  <a:pos x="40" y="13"/>
                </a:cxn>
                <a:cxn ang="0">
                  <a:pos x="40" y="16"/>
                </a:cxn>
                <a:cxn ang="0">
                  <a:pos x="38" y="20"/>
                </a:cxn>
              </a:cxnLst>
              <a:rect l="0" t="0" r="r" b="b"/>
              <a:pathLst>
                <a:path w="41" h="25">
                  <a:moveTo>
                    <a:pt x="2" y="8"/>
                  </a:move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3" y="6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2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6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8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8" y="16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9" y="13"/>
                  </a:lnTo>
                  <a:lnTo>
                    <a:pt x="28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0" y="15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1" y="10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1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7"/>
                  </a:lnTo>
                  <a:lnTo>
                    <a:pt x="35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3" y="20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2" y="22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2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5"/>
                  </a:lnTo>
                  <a:lnTo>
                    <a:pt x="32" y="25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3" y="24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5" y="20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6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7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9" y="12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1" y="11"/>
                  </a:lnTo>
                  <a:lnTo>
                    <a:pt x="41" y="12"/>
                  </a:lnTo>
                  <a:lnTo>
                    <a:pt x="40" y="12"/>
                  </a:lnTo>
                  <a:lnTo>
                    <a:pt x="40" y="13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1" y="13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7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7" y="22"/>
                  </a:lnTo>
                  <a:lnTo>
                    <a:pt x="38" y="2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80" name="Freeform 293"/>
            <p:cNvSpPr>
              <a:spLocks/>
            </p:cNvSpPr>
            <p:nvPr>
              <p:custDataLst>
                <p:tags r:id="rId435"/>
              </p:custDataLst>
            </p:nvPr>
          </p:nvSpPr>
          <p:spPr bwMode="auto">
            <a:xfrm>
              <a:off x="6427751" y="1185547"/>
              <a:ext cx="84110" cy="44989"/>
            </a:xfrm>
            <a:custGeom>
              <a:avLst/>
              <a:gdLst/>
              <a:ahLst/>
              <a:cxnLst>
                <a:cxn ang="0">
                  <a:pos x="1" y="5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5" y="1"/>
                </a:cxn>
                <a:cxn ang="0">
                  <a:pos x="7" y="1"/>
                </a:cxn>
                <a:cxn ang="0">
                  <a:pos x="7" y="4"/>
                </a:cxn>
                <a:cxn ang="0">
                  <a:pos x="7" y="6"/>
                </a:cxn>
                <a:cxn ang="0">
                  <a:pos x="8" y="7"/>
                </a:cxn>
                <a:cxn ang="0">
                  <a:pos x="9" y="8"/>
                </a:cxn>
                <a:cxn ang="0">
                  <a:pos x="9" y="4"/>
                </a:cxn>
                <a:cxn ang="0">
                  <a:pos x="9" y="6"/>
                </a:cxn>
                <a:cxn ang="0">
                  <a:pos x="9" y="10"/>
                </a:cxn>
                <a:cxn ang="0">
                  <a:pos x="10" y="10"/>
                </a:cxn>
                <a:cxn ang="0">
                  <a:pos x="11" y="10"/>
                </a:cxn>
                <a:cxn ang="0">
                  <a:pos x="10" y="8"/>
                </a:cxn>
                <a:cxn ang="0">
                  <a:pos x="11" y="6"/>
                </a:cxn>
                <a:cxn ang="0">
                  <a:pos x="14" y="4"/>
                </a:cxn>
                <a:cxn ang="0">
                  <a:pos x="17" y="4"/>
                </a:cxn>
                <a:cxn ang="0">
                  <a:pos x="16" y="7"/>
                </a:cxn>
                <a:cxn ang="0">
                  <a:pos x="15" y="9"/>
                </a:cxn>
                <a:cxn ang="0">
                  <a:pos x="17" y="10"/>
                </a:cxn>
                <a:cxn ang="0">
                  <a:pos x="18" y="12"/>
                </a:cxn>
                <a:cxn ang="0">
                  <a:pos x="17" y="15"/>
                </a:cxn>
                <a:cxn ang="0">
                  <a:pos x="20" y="17"/>
                </a:cxn>
                <a:cxn ang="0">
                  <a:pos x="21" y="14"/>
                </a:cxn>
                <a:cxn ang="0">
                  <a:pos x="22" y="11"/>
                </a:cxn>
                <a:cxn ang="0">
                  <a:pos x="22" y="9"/>
                </a:cxn>
                <a:cxn ang="0">
                  <a:pos x="24" y="8"/>
                </a:cxn>
                <a:cxn ang="0">
                  <a:pos x="25" y="6"/>
                </a:cxn>
                <a:cxn ang="0">
                  <a:pos x="26" y="8"/>
                </a:cxn>
                <a:cxn ang="0">
                  <a:pos x="25" y="10"/>
                </a:cxn>
                <a:cxn ang="0">
                  <a:pos x="25" y="13"/>
                </a:cxn>
                <a:cxn ang="0">
                  <a:pos x="26" y="13"/>
                </a:cxn>
                <a:cxn ang="0">
                  <a:pos x="25" y="15"/>
                </a:cxn>
                <a:cxn ang="0">
                  <a:pos x="27" y="13"/>
                </a:cxn>
                <a:cxn ang="0">
                  <a:pos x="28" y="16"/>
                </a:cxn>
                <a:cxn ang="0">
                  <a:pos x="27" y="18"/>
                </a:cxn>
                <a:cxn ang="0">
                  <a:pos x="28" y="16"/>
                </a:cxn>
                <a:cxn ang="0">
                  <a:pos x="29" y="18"/>
                </a:cxn>
                <a:cxn ang="0">
                  <a:pos x="29" y="15"/>
                </a:cxn>
                <a:cxn ang="0">
                  <a:pos x="30" y="13"/>
                </a:cxn>
                <a:cxn ang="0">
                  <a:pos x="31" y="13"/>
                </a:cxn>
                <a:cxn ang="0">
                  <a:pos x="33" y="14"/>
                </a:cxn>
                <a:cxn ang="0">
                  <a:pos x="34" y="17"/>
                </a:cxn>
                <a:cxn ang="0">
                  <a:pos x="33" y="20"/>
                </a:cxn>
                <a:cxn ang="0">
                  <a:pos x="34" y="16"/>
                </a:cxn>
                <a:cxn ang="0">
                  <a:pos x="35" y="13"/>
                </a:cxn>
                <a:cxn ang="0">
                  <a:pos x="37" y="15"/>
                </a:cxn>
                <a:cxn ang="0">
                  <a:pos x="39" y="15"/>
                </a:cxn>
                <a:cxn ang="0">
                  <a:pos x="37" y="12"/>
                </a:cxn>
                <a:cxn ang="0">
                  <a:pos x="39" y="10"/>
                </a:cxn>
                <a:cxn ang="0">
                  <a:pos x="40" y="10"/>
                </a:cxn>
                <a:cxn ang="0">
                  <a:pos x="43" y="13"/>
                </a:cxn>
                <a:cxn ang="0">
                  <a:pos x="42" y="15"/>
                </a:cxn>
                <a:cxn ang="0">
                  <a:pos x="41" y="16"/>
                </a:cxn>
                <a:cxn ang="0">
                  <a:pos x="40" y="18"/>
                </a:cxn>
                <a:cxn ang="0">
                  <a:pos x="41" y="21"/>
                </a:cxn>
              </a:cxnLst>
              <a:rect l="0" t="0" r="r" b="b"/>
              <a:pathLst>
                <a:path w="43" h="23">
                  <a:moveTo>
                    <a:pt x="1" y="2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2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4" y="13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6" y="14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7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0" y="19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5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5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4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4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7" y="13"/>
                  </a:lnTo>
                  <a:lnTo>
                    <a:pt x="37" y="13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40" y="10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7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0" y="19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3"/>
                  </a:lnTo>
                  <a:lnTo>
                    <a:pt x="39" y="23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81" name="Freeform 294"/>
            <p:cNvSpPr>
              <a:spLocks/>
            </p:cNvSpPr>
            <p:nvPr>
              <p:custDataLst>
                <p:tags r:id="rId436"/>
              </p:custDataLst>
            </p:nvPr>
          </p:nvSpPr>
          <p:spPr bwMode="auto">
            <a:xfrm>
              <a:off x="6269310" y="1165988"/>
              <a:ext cx="160396" cy="35208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8" y="6"/>
                </a:cxn>
                <a:cxn ang="0">
                  <a:pos x="11" y="7"/>
                </a:cxn>
                <a:cxn ang="0">
                  <a:pos x="15" y="9"/>
                </a:cxn>
                <a:cxn ang="0">
                  <a:pos x="19" y="11"/>
                </a:cxn>
                <a:cxn ang="0">
                  <a:pos x="20" y="13"/>
                </a:cxn>
                <a:cxn ang="0">
                  <a:pos x="22" y="10"/>
                </a:cxn>
                <a:cxn ang="0">
                  <a:pos x="23" y="7"/>
                </a:cxn>
                <a:cxn ang="0">
                  <a:pos x="25" y="7"/>
                </a:cxn>
                <a:cxn ang="0">
                  <a:pos x="26" y="4"/>
                </a:cxn>
                <a:cxn ang="0">
                  <a:pos x="26" y="2"/>
                </a:cxn>
                <a:cxn ang="0">
                  <a:pos x="29" y="2"/>
                </a:cxn>
                <a:cxn ang="0">
                  <a:pos x="31" y="4"/>
                </a:cxn>
                <a:cxn ang="0">
                  <a:pos x="30" y="8"/>
                </a:cxn>
                <a:cxn ang="0">
                  <a:pos x="29" y="11"/>
                </a:cxn>
                <a:cxn ang="0">
                  <a:pos x="31" y="11"/>
                </a:cxn>
                <a:cxn ang="0">
                  <a:pos x="32" y="9"/>
                </a:cxn>
                <a:cxn ang="0">
                  <a:pos x="32" y="6"/>
                </a:cxn>
                <a:cxn ang="0">
                  <a:pos x="33" y="2"/>
                </a:cxn>
                <a:cxn ang="0">
                  <a:pos x="35" y="2"/>
                </a:cxn>
                <a:cxn ang="0">
                  <a:pos x="35" y="4"/>
                </a:cxn>
                <a:cxn ang="0">
                  <a:pos x="37" y="7"/>
                </a:cxn>
                <a:cxn ang="0">
                  <a:pos x="37" y="7"/>
                </a:cxn>
                <a:cxn ang="0">
                  <a:pos x="37" y="3"/>
                </a:cxn>
                <a:cxn ang="0">
                  <a:pos x="39" y="2"/>
                </a:cxn>
                <a:cxn ang="0">
                  <a:pos x="41" y="0"/>
                </a:cxn>
                <a:cxn ang="0">
                  <a:pos x="42" y="3"/>
                </a:cxn>
                <a:cxn ang="0">
                  <a:pos x="43" y="5"/>
                </a:cxn>
                <a:cxn ang="0">
                  <a:pos x="46" y="6"/>
                </a:cxn>
                <a:cxn ang="0">
                  <a:pos x="46" y="9"/>
                </a:cxn>
                <a:cxn ang="0">
                  <a:pos x="46" y="12"/>
                </a:cxn>
                <a:cxn ang="0">
                  <a:pos x="48" y="13"/>
                </a:cxn>
                <a:cxn ang="0">
                  <a:pos x="50" y="8"/>
                </a:cxn>
                <a:cxn ang="0">
                  <a:pos x="51" y="4"/>
                </a:cxn>
                <a:cxn ang="0">
                  <a:pos x="53" y="5"/>
                </a:cxn>
                <a:cxn ang="0">
                  <a:pos x="54" y="9"/>
                </a:cxn>
                <a:cxn ang="0">
                  <a:pos x="55" y="11"/>
                </a:cxn>
                <a:cxn ang="0">
                  <a:pos x="57" y="14"/>
                </a:cxn>
                <a:cxn ang="0">
                  <a:pos x="57" y="18"/>
                </a:cxn>
                <a:cxn ang="0">
                  <a:pos x="59" y="17"/>
                </a:cxn>
                <a:cxn ang="0">
                  <a:pos x="59" y="13"/>
                </a:cxn>
                <a:cxn ang="0">
                  <a:pos x="59" y="9"/>
                </a:cxn>
                <a:cxn ang="0">
                  <a:pos x="59" y="5"/>
                </a:cxn>
                <a:cxn ang="0">
                  <a:pos x="63" y="5"/>
                </a:cxn>
                <a:cxn ang="0">
                  <a:pos x="62" y="8"/>
                </a:cxn>
                <a:cxn ang="0">
                  <a:pos x="63" y="9"/>
                </a:cxn>
                <a:cxn ang="0">
                  <a:pos x="65" y="8"/>
                </a:cxn>
                <a:cxn ang="0">
                  <a:pos x="66" y="6"/>
                </a:cxn>
                <a:cxn ang="0">
                  <a:pos x="69" y="5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4" y="9"/>
                </a:cxn>
                <a:cxn ang="0">
                  <a:pos x="75" y="7"/>
                </a:cxn>
                <a:cxn ang="0">
                  <a:pos x="78" y="8"/>
                </a:cxn>
                <a:cxn ang="0">
                  <a:pos x="79" y="11"/>
                </a:cxn>
                <a:cxn ang="0">
                  <a:pos x="77" y="11"/>
                </a:cxn>
                <a:cxn ang="0">
                  <a:pos x="77" y="13"/>
                </a:cxn>
                <a:cxn ang="0">
                  <a:pos x="79" y="12"/>
                </a:cxn>
                <a:cxn ang="0">
                  <a:pos x="81" y="11"/>
                </a:cxn>
              </a:cxnLst>
              <a:rect l="0" t="0" r="r" b="b"/>
              <a:pathLst>
                <a:path w="82" h="18">
                  <a:moveTo>
                    <a:pt x="0" y="4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9" y="10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8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1" y="6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2" y="11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7" y="7"/>
                  </a:lnTo>
                  <a:lnTo>
                    <a:pt x="36" y="7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0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8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9" y="15"/>
                  </a:lnTo>
                  <a:lnTo>
                    <a:pt x="59" y="15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2" y="4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2" y="8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9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7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8" y="5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1" y="5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73" y="5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2" y="6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9"/>
                  </a:lnTo>
                  <a:lnTo>
                    <a:pt x="73" y="9"/>
                  </a:lnTo>
                  <a:lnTo>
                    <a:pt x="73" y="8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5" y="9"/>
                  </a:lnTo>
                  <a:lnTo>
                    <a:pt x="75" y="9"/>
                  </a:lnTo>
                  <a:lnTo>
                    <a:pt x="75" y="9"/>
                  </a:lnTo>
                  <a:lnTo>
                    <a:pt x="75" y="9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76" y="8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7" y="8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9" y="8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7" y="14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77" y="13"/>
                  </a:lnTo>
                  <a:lnTo>
                    <a:pt x="78" y="13"/>
                  </a:lnTo>
                  <a:lnTo>
                    <a:pt x="78" y="13"/>
                  </a:lnTo>
                  <a:lnTo>
                    <a:pt x="78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80" y="13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81" y="11"/>
                  </a:lnTo>
                  <a:lnTo>
                    <a:pt x="81" y="10"/>
                  </a:lnTo>
                  <a:lnTo>
                    <a:pt x="81" y="10"/>
                  </a:lnTo>
                  <a:lnTo>
                    <a:pt x="81" y="11"/>
                  </a:lnTo>
                  <a:lnTo>
                    <a:pt x="81" y="10"/>
                  </a:lnTo>
                  <a:lnTo>
                    <a:pt x="81" y="10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2"/>
                  </a:lnTo>
                  <a:lnTo>
                    <a:pt x="82" y="1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82" name="Freeform 295"/>
            <p:cNvSpPr>
              <a:spLocks/>
            </p:cNvSpPr>
            <p:nvPr>
              <p:custDataLst>
                <p:tags r:id="rId437"/>
              </p:custDataLst>
            </p:nvPr>
          </p:nvSpPr>
          <p:spPr bwMode="auto">
            <a:xfrm>
              <a:off x="5968080" y="976249"/>
              <a:ext cx="301230" cy="197560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8" y="1"/>
                </a:cxn>
                <a:cxn ang="0">
                  <a:pos x="12" y="1"/>
                </a:cxn>
                <a:cxn ang="0">
                  <a:pos x="14" y="3"/>
                </a:cxn>
                <a:cxn ang="0">
                  <a:pos x="15" y="6"/>
                </a:cxn>
                <a:cxn ang="0">
                  <a:pos x="18" y="10"/>
                </a:cxn>
                <a:cxn ang="0">
                  <a:pos x="18" y="14"/>
                </a:cxn>
                <a:cxn ang="0">
                  <a:pos x="18" y="17"/>
                </a:cxn>
                <a:cxn ang="0">
                  <a:pos x="18" y="21"/>
                </a:cxn>
                <a:cxn ang="0">
                  <a:pos x="17" y="25"/>
                </a:cxn>
                <a:cxn ang="0">
                  <a:pos x="16" y="28"/>
                </a:cxn>
                <a:cxn ang="0">
                  <a:pos x="20" y="29"/>
                </a:cxn>
                <a:cxn ang="0">
                  <a:pos x="23" y="31"/>
                </a:cxn>
                <a:cxn ang="0">
                  <a:pos x="26" y="31"/>
                </a:cxn>
                <a:cxn ang="0">
                  <a:pos x="29" y="31"/>
                </a:cxn>
                <a:cxn ang="0">
                  <a:pos x="33" y="29"/>
                </a:cxn>
                <a:cxn ang="0">
                  <a:pos x="36" y="29"/>
                </a:cxn>
                <a:cxn ang="0">
                  <a:pos x="39" y="28"/>
                </a:cxn>
                <a:cxn ang="0">
                  <a:pos x="41" y="29"/>
                </a:cxn>
                <a:cxn ang="0">
                  <a:pos x="42" y="28"/>
                </a:cxn>
                <a:cxn ang="0">
                  <a:pos x="46" y="27"/>
                </a:cxn>
                <a:cxn ang="0">
                  <a:pos x="48" y="28"/>
                </a:cxn>
                <a:cxn ang="0">
                  <a:pos x="50" y="31"/>
                </a:cxn>
                <a:cxn ang="0">
                  <a:pos x="52" y="35"/>
                </a:cxn>
                <a:cxn ang="0">
                  <a:pos x="54" y="39"/>
                </a:cxn>
                <a:cxn ang="0">
                  <a:pos x="56" y="43"/>
                </a:cxn>
                <a:cxn ang="0">
                  <a:pos x="59" y="47"/>
                </a:cxn>
                <a:cxn ang="0">
                  <a:pos x="62" y="50"/>
                </a:cxn>
                <a:cxn ang="0">
                  <a:pos x="65" y="51"/>
                </a:cxn>
                <a:cxn ang="0">
                  <a:pos x="67" y="54"/>
                </a:cxn>
                <a:cxn ang="0">
                  <a:pos x="70" y="56"/>
                </a:cxn>
                <a:cxn ang="0">
                  <a:pos x="74" y="58"/>
                </a:cxn>
                <a:cxn ang="0">
                  <a:pos x="78" y="60"/>
                </a:cxn>
                <a:cxn ang="0">
                  <a:pos x="82" y="62"/>
                </a:cxn>
                <a:cxn ang="0">
                  <a:pos x="86" y="63"/>
                </a:cxn>
                <a:cxn ang="0">
                  <a:pos x="90" y="65"/>
                </a:cxn>
                <a:cxn ang="0">
                  <a:pos x="94" y="67"/>
                </a:cxn>
                <a:cxn ang="0">
                  <a:pos x="97" y="69"/>
                </a:cxn>
                <a:cxn ang="0">
                  <a:pos x="100" y="71"/>
                </a:cxn>
                <a:cxn ang="0">
                  <a:pos x="103" y="73"/>
                </a:cxn>
                <a:cxn ang="0">
                  <a:pos x="106" y="73"/>
                </a:cxn>
                <a:cxn ang="0">
                  <a:pos x="110" y="73"/>
                </a:cxn>
                <a:cxn ang="0">
                  <a:pos x="113" y="73"/>
                </a:cxn>
                <a:cxn ang="0">
                  <a:pos x="116" y="75"/>
                </a:cxn>
                <a:cxn ang="0">
                  <a:pos x="120" y="75"/>
                </a:cxn>
                <a:cxn ang="0">
                  <a:pos x="123" y="74"/>
                </a:cxn>
                <a:cxn ang="0">
                  <a:pos x="127" y="74"/>
                </a:cxn>
                <a:cxn ang="0">
                  <a:pos x="131" y="74"/>
                </a:cxn>
                <a:cxn ang="0">
                  <a:pos x="134" y="75"/>
                </a:cxn>
                <a:cxn ang="0">
                  <a:pos x="137" y="74"/>
                </a:cxn>
                <a:cxn ang="0">
                  <a:pos x="141" y="75"/>
                </a:cxn>
                <a:cxn ang="0">
                  <a:pos x="143" y="78"/>
                </a:cxn>
                <a:cxn ang="0">
                  <a:pos x="143" y="82"/>
                </a:cxn>
                <a:cxn ang="0">
                  <a:pos x="141" y="86"/>
                </a:cxn>
                <a:cxn ang="0">
                  <a:pos x="139" y="89"/>
                </a:cxn>
                <a:cxn ang="0">
                  <a:pos x="138" y="93"/>
                </a:cxn>
                <a:cxn ang="0">
                  <a:pos x="143" y="97"/>
                </a:cxn>
                <a:cxn ang="0">
                  <a:pos x="147" y="98"/>
                </a:cxn>
                <a:cxn ang="0">
                  <a:pos x="151" y="99"/>
                </a:cxn>
              </a:cxnLst>
              <a:rect l="0" t="0" r="r" b="b"/>
              <a:pathLst>
                <a:path w="154" h="101">
                  <a:moveTo>
                    <a:pt x="0" y="2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3" y="30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4" y="31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5" y="30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4" y="29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5" y="30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7" y="29"/>
                  </a:lnTo>
                  <a:lnTo>
                    <a:pt x="37" y="29"/>
                  </a:lnTo>
                  <a:lnTo>
                    <a:pt x="38" y="29"/>
                  </a:lnTo>
                  <a:lnTo>
                    <a:pt x="38" y="29"/>
                  </a:lnTo>
                  <a:lnTo>
                    <a:pt x="38" y="29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39" y="28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1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1" y="28"/>
                  </a:lnTo>
                  <a:lnTo>
                    <a:pt x="41" y="28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7" y="28"/>
                  </a:lnTo>
                  <a:lnTo>
                    <a:pt x="46" y="28"/>
                  </a:lnTo>
                  <a:lnTo>
                    <a:pt x="47" y="28"/>
                  </a:lnTo>
                  <a:lnTo>
                    <a:pt x="47" y="28"/>
                  </a:lnTo>
                  <a:lnTo>
                    <a:pt x="47" y="28"/>
                  </a:lnTo>
                  <a:lnTo>
                    <a:pt x="47" y="28"/>
                  </a:lnTo>
                  <a:lnTo>
                    <a:pt x="48" y="28"/>
                  </a:lnTo>
                  <a:lnTo>
                    <a:pt x="48" y="29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3" y="37"/>
                  </a:lnTo>
                  <a:lnTo>
                    <a:pt x="53" y="38"/>
                  </a:lnTo>
                  <a:lnTo>
                    <a:pt x="54" y="38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6" y="43"/>
                  </a:lnTo>
                  <a:lnTo>
                    <a:pt x="56" y="43"/>
                  </a:lnTo>
                  <a:lnTo>
                    <a:pt x="57" y="44"/>
                  </a:lnTo>
                  <a:lnTo>
                    <a:pt x="57" y="44"/>
                  </a:lnTo>
                  <a:lnTo>
                    <a:pt x="58" y="44"/>
                  </a:lnTo>
                  <a:lnTo>
                    <a:pt x="58" y="45"/>
                  </a:lnTo>
                  <a:lnTo>
                    <a:pt x="58" y="45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9" y="46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60" y="47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9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61" y="50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3" y="50"/>
                  </a:lnTo>
                  <a:lnTo>
                    <a:pt x="63" y="50"/>
                  </a:lnTo>
                  <a:lnTo>
                    <a:pt x="63" y="50"/>
                  </a:lnTo>
                  <a:lnTo>
                    <a:pt x="64" y="50"/>
                  </a:lnTo>
                  <a:lnTo>
                    <a:pt x="64" y="51"/>
                  </a:lnTo>
                  <a:lnTo>
                    <a:pt x="65" y="51"/>
                  </a:lnTo>
                  <a:lnTo>
                    <a:pt x="65" y="51"/>
                  </a:lnTo>
                  <a:lnTo>
                    <a:pt x="65" y="51"/>
                  </a:lnTo>
                  <a:lnTo>
                    <a:pt x="65" y="51"/>
                  </a:lnTo>
                  <a:lnTo>
                    <a:pt x="66" y="51"/>
                  </a:lnTo>
                  <a:lnTo>
                    <a:pt x="66" y="52"/>
                  </a:lnTo>
                  <a:lnTo>
                    <a:pt x="67" y="52"/>
                  </a:lnTo>
                  <a:lnTo>
                    <a:pt x="67" y="52"/>
                  </a:lnTo>
                  <a:lnTo>
                    <a:pt x="68" y="52"/>
                  </a:lnTo>
                  <a:lnTo>
                    <a:pt x="68" y="53"/>
                  </a:lnTo>
                  <a:lnTo>
                    <a:pt x="68" y="53"/>
                  </a:lnTo>
                  <a:lnTo>
                    <a:pt x="68" y="53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8" y="54"/>
                  </a:lnTo>
                  <a:lnTo>
                    <a:pt x="68" y="54"/>
                  </a:lnTo>
                  <a:lnTo>
                    <a:pt x="68" y="55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70" y="56"/>
                  </a:lnTo>
                  <a:lnTo>
                    <a:pt x="71" y="56"/>
                  </a:lnTo>
                  <a:lnTo>
                    <a:pt x="71" y="57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72" y="57"/>
                  </a:lnTo>
                  <a:lnTo>
                    <a:pt x="73" y="57"/>
                  </a:lnTo>
                  <a:lnTo>
                    <a:pt x="73" y="57"/>
                  </a:lnTo>
                  <a:lnTo>
                    <a:pt x="74" y="57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5" y="58"/>
                  </a:lnTo>
                  <a:lnTo>
                    <a:pt x="75" y="58"/>
                  </a:lnTo>
                  <a:lnTo>
                    <a:pt x="76" y="58"/>
                  </a:lnTo>
                  <a:lnTo>
                    <a:pt x="76" y="59"/>
                  </a:lnTo>
                  <a:lnTo>
                    <a:pt x="76" y="59"/>
                  </a:lnTo>
                  <a:lnTo>
                    <a:pt x="77" y="59"/>
                  </a:lnTo>
                  <a:lnTo>
                    <a:pt x="77" y="59"/>
                  </a:lnTo>
                  <a:lnTo>
                    <a:pt x="77" y="60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80" y="60"/>
                  </a:lnTo>
                  <a:lnTo>
                    <a:pt x="80" y="60"/>
                  </a:lnTo>
                  <a:lnTo>
                    <a:pt x="80" y="61"/>
                  </a:lnTo>
                  <a:lnTo>
                    <a:pt x="81" y="61"/>
                  </a:lnTo>
                  <a:lnTo>
                    <a:pt x="81" y="61"/>
                  </a:lnTo>
                  <a:lnTo>
                    <a:pt x="81" y="61"/>
                  </a:lnTo>
                  <a:lnTo>
                    <a:pt x="82" y="62"/>
                  </a:lnTo>
                  <a:lnTo>
                    <a:pt x="82" y="62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4" y="62"/>
                  </a:lnTo>
                  <a:lnTo>
                    <a:pt x="84" y="62"/>
                  </a:lnTo>
                  <a:lnTo>
                    <a:pt x="85" y="63"/>
                  </a:lnTo>
                  <a:lnTo>
                    <a:pt x="85" y="63"/>
                  </a:lnTo>
                  <a:lnTo>
                    <a:pt x="86" y="63"/>
                  </a:lnTo>
                  <a:lnTo>
                    <a:pt x="86" y="63"/>
                  </a:lnTo>
                  <a:lnTo>
                    <a:pt x="86" y="64"/>
                  </a:lnTo>
                  <a:lnTo>
                    <a:pt x="87" y="64"/>
                  </a:lnTo>
                  <a:lnTo>
                    <a:pt x="87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9" y="64"/>
                  </a:lnTo>
                  <a:lnTo>
                    <a:pt x="89" y="65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91" y="66"/>
                  </a:lnTo>
                  <a:lnTo>
                    <a:pt x="91" y="66"/>
                  </a:lnTo>
                  <a:lnTo>
                    <a:pt x="92" y="66"/>
                  </a:lnTo>
                  <a:lnTo>
                    <a:pt x="92" y="66"/>
                  </a:lnTo>
                  <a:lnTo>
                    <a:pt x="93" y="66"/>
                  </a:lnTo>
                  <a:lnTo>
                    <a:pt x="93" y="66"/>
                  </a:lnTo>
                  <a:lnTo>
                    <a:pt x="93" y="66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95" y="67"/>
                  </a:lnTo>
                  <a:lnTo>
                    <a:pt x="95" y="67"/>
                  </a:lnTo>
                  <a:lnTo>
                    <a:pt x="95" y="67"/>
                  </a:lnTo>
                  <a:lnTo>
                    <a:pt x="95" y="68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7" y="68"/>
                  </a:lnTo>
                  <a:lnTo>
                    <a:pt x="97" y="69"/>
                  </a:lnTo>
                  <a:lnTo>
                    <a:pt x="97" y="69"/>
                  </a:lnTo>
                  <a:lnTo>
                    <a:pt x="97" y="70"/>
                  </a:lnTo>
                  <a:lnTo>
                    <a:pt x="97" y="70"/>
                  </a:lnTo>
                  <a:lnTo>
                    <a:pt x="98" y="70"/>
                  </a:lnTo>
                  <a:lnTo>
                    <a:pt x="98" y="71"/>
                  </a:lnTo>
                  <a:lnTo>
                    <a:pt x="98" y="71"/>
                  </a:lnTo>
                  <a:lnTo>
                    <a:pt x="99" y="71"/>
                  </a:lnTo>
                  <a:lnTo>
                    <a:pt x="99" y="71"/>
                  </a:lnTo>
                  <a:lnTo>
                    <a:pt x="99" y="71"/>
                  </a:lnTo>
                  <a:lnTo>
                    <a:pt x="99" y="71"/>
                  </a:lnTo>
                  <a:lnTo>
                    <a:pt x="100" y="71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101" y="72"/>
                  </a:lnTo>
                  <a:lnTo>
                    <a:pt x="101" y="72"/>
                  </a:lnTo>
                  <a:lnTo>
                    <a:pt x="102" y="73"/>
                  </a:lnTo>
                  <a:lnTo>
                    <a:pt x="102" y="73"/>
                  </a:lnTo>
                  <a:lnTo>
                    <a:pt x="102" y="73"/>
                  </a:lnTo>
                  <a:lnTo>
                    <a:pt x="103" y="73"/>
                  </a:lnTo>
                  <a:lnTo>
                    <a:pt x="103" y="73"/>
                  </a:lnTo>
                  <a:lnTo>
                    <a:pt x="103" y="73"/>
                  </a:lnTo>
                  <a:lnTo>
                    <a:pt x="103" y="74"/>
                  </a:lnTo>
                  <a:lnTo>
                    <a:pt x="103" y="73"/>
                  </a:lnTo>
                  <a:lnTo>
                    <a:pt x="104" y="73"/>
                  </a:lnTo>
                  <a:lnTo>
                    <a:pt x="104" y="73"/>
                  </a:lnTo>
                  <a:lnTo>
                    <a:pt x="104" y="73"/>
                  </a:lnTo>
                  <a:lnTo>
                    <a:pt x="104" y="73"/>
                  </a:lnTo>
                  <a:lnTo>
                    <a:pt x="105" y="73"/>
                  </a:lnTo>
                  <a:lnTo>
                    <a:pt x="105" y="73"/>
                  </a:lnTo>
                  <a:lnTo>
                    <a:pt x="105" y="73"/>
                  </a:lnTo>
                  <a:lnTo>
                    <a:pt x="106" y="73"/>
                  </a:lnTo>
                  <a:lnTo>
                    <a:pt x="106" y="73"/>
                  </a:lnTo>
                  <a:lnTo>
                    <a:pt x="106" y="73"/>
                  </a:lnTo>
                  <a:lnTo>
                    <a:pt x="107" y="73"/>
                  </a:lnTo>
                  <a:lnTo>
                    <a:pt x="107" y="73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8" y="73"/>
                  </a:lnTo>
                  <a:lnTo>
                    <a:pt x="109" y="73"/>
                  </a:lnTo>
                  <a:lnTo>
                    <a:pt x="109" y="73"/>
                  </a:lnTo>
                  <a:lnTo>
                    <a:pt x="110" y="73"/>
                  </a:lnTo>
                  <a:lnTo>
                    <a:pt x="110" y="73"/>
                  </a:lnTo>
                  <a:lnTo>
                    <a:pt x="111" y="73"/>
                  </a:lnTo>
                  <a:lnTo>
                    <a:pt x="111" y="73"/>
                  </a:lnTo>
                  <a:lnTo>
                    <a:pt x="111" y="73"/>
                  </a:lnTo>
                  <a:lnTo>
                    <a:pt x="112" y="73"/>
                  </a:lnTo>
                  <a:lnTo>
                    <a:pt x="112" y="73"/>
                  </a:lnTo>
                  <a:lnTo>
                    <a:pt x="113" y="73"/>
                  </a:lnTo>
                  <a:lnTo>
                    <a:pt x="113" y="73"/>
                  </a:lnTo>
                  <a:lnTo>
                    <a:pt x="113" y="73"/>
                  </a:lnTo>
                  <a:lnTo>
                    <a:pt x="113" y="73"/>
                  </a:lnTo>
                  <a:lnTo>
                    <a:pt x="114" y="74"/>
                  </a:lnTo>
                  <a:lnTo>
                    <a:pt x="114" y="74"/>
                  </a:lnTo>
                  <a:lnTo>
                    <a:pt x="114" y="74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5" y="75"/>
                  </a:lnTo>
                  <a:lnTo>
                    <a:pt x="115" y="75"/>
                  </a:lnTo>
                  <a:lnTo>
                    <a:pt x="116" y="75"/>
                  </a:lnTo>
                  <a:lnTo>
                    <a:pt x="116" y="75"/>
                  </a:lnTo>
                  <a:lnTo>
                    <a:pt x="116" y="75"/>
                  </a:lnTo>
                  <a:lnTo>
                    <a:pt x="117" y="75"/>
                  </a:lnTo>
                  <a:lnTo>
                    <a:pt x="117" y="75"/>
                  </a:lnTo>
                  <a:lnTo>
                    <a:pt x="117" y="75"/>
                  </a:lnTo>
                  <a:lnTo>
                    <a:pt x="118" y="75"/>
                  </a:lnTo>
                  <a:lnTo>
                    <a:pt x="118" y="75"/>
                  </a:lnTo>
                  <a:lnTo>
                    <a:pt x="119" y="75"/>
                  </a:lnTo>
                  <a:lnTo>
                    <a:pt x="119" y="75"/>
                  </a:lnTo>
                  <a:lnTo>
                    <a:pt x="120" y="75"/>
                  </a:lnTo>
                  <a:lnTo>
                    <a:pt x="120" y="75"/>
                  </a:lnTo>
                  <a:lnTo>
                    <a:pt x="120" y="75"/>
                  </a:lnTo>
                  <a:lnTo>
                    <a:pt x="120" y="75"/>
                  </a:lnTo>
                  <a:lnTo>
                    <a:pt x="120" y="75"/>
                  </a:lnTo>
                  <a:lnTo>
                    <a:pt x="121" y="75"/>
                  </a:lnTo>
                  <a:lnTo>
                    <a:pt x="121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4"/>
                  </a:lnTo>
                  <a:lnTo>
                    <a:pt x="123" y="74"/>
                  </a:lnTo>
                  <a:lnTo>
                    <a:pt x="123" y="74"/>
                  </a:lnTo>
                  <a:lnTo>
                    <a:pt x="124" y="74"/>
                  </a:lnTo>
                  <a:lnTo>
                    <a:pt x="124" y="73"/>
                  </a:lnTo>
                  <a:lnTo>
                    <a:pt x="124" y="73"/>
                  </a:lnTo>
                  <a:lnTo>
                    <a:pt x="125" y="73"/>
                  </a:lnTo>
                  <a:lnTo>
                    <a:pt x="125" y="73"/>
                  </a:lnTo>
                  <a:lnTo>
                    <a:pt x="126" y="73"/>
                  </a:lnTo>
                  <a:lnTo>
                    <a:pt x="126" y="73"/>
                  </a:lnTo>
                  <a:lnTo>
                    <a:pt x="127" y="73"/>
                  </a:lnTo>
                  <a:lnTo>
                    <a:pt x="127" y="73"/>
                  </a:lnTo>
                  <a:lnTo>
                    <a:pt x="127" y="74"/>
                  </a:lnTo>
                  <a:lnTo>
                    <a:pt x="127" y="74"/>
                  </a:lnTo>
                  <a:lnTo>
                    <a:pt x="128" y="73"/>
                  </a:lnTo>
                  <a:lnTo>
                    <a:pt x="128" y="73"/>
                  </a:lnTo>
                  <a:lnTo>
                    <a:pt x="129" y="73"/>
                  </a:lnTo>
                  <a:lnTo>
                    <a:pt x="129" y="74"/>
                  </a:lnTo>
                  <a:lnTo>
                    <a:pt x="129" y="74"/>
                  </a:lnTo>
                  <a:lnTo>
                    <a:pt x="130" y="74"/>
                  </a:lnTo>
                  <a:lnTo>
                    <a:pt x="130" y="74"/>
                  </a:lnTo>
                  <a:lnTo>
                    <a:pt x="131" y="74"/>
                  </a:lnTo>
                  <a:lnTo>
                    <a:pt x="131" y="74"/>
                  </a:lnTo>
                  <a:lnTo>
                    <a:pt x="131" y="74"/>
                  </a:lnTo>
                  <a:lnTo>
                    <a:pt x="132" y="74"/>
                  </a:lnTo>
                  <a:lnTo>
                    <a:pt x="132" y="74"/>
                  </a:lnTo>
                  <a:lnTo>
                    <a:pt x="133" y="74"/>
                  </a:lnTo>
                  <a:lnTo>
                    <a:pt x="133" y="74"/>
                  </a:lnTo>
                  <a:lnTo>
                    <a:pt x="133" y="74"/>
                  </a:lnTo>
                  <a:lnTo>
                    <a:pt x="134" y="74"/>
                  </a:lnTo>
                  <a:lnTo>
                    <a:pt x="134" y="74"/>
                  </a:lnTo>
                  <a:lnTo>
                    <a:pt x="134" y="74"/>
                  </a:lnTo>
                  <a:lnTo>
                    <a:pt x="134" y="75"/>
                  </a:lnTo>
                  <a:lnTo>
                    <a:pt x="134" y="75"/>
                  </a:lnTo>
                  <a:lnTo>
                    <a:pt x="134" y="74"/>
                  </a:lnTo>
                  <a:lnTo>
                    <a:pt x="135" y="74"/>
                  </a:lnTo>
                  <a:lnTo>
                    <a:pt x="135" y="74"/>
                  </a:lnTo>
                  <a:lnTo>
                    <a:pt x="136" y="74"/>
                  </a:lnTo>
                  <a:lnTo>
                    <a:pt x="136" y="74"/>
                  </a:lnTo>
                  <a:lnTo>
                    <a:pt x="136" y="74"/>
                  </a:lnTo>
                  <a:lnTo>
                    <a:pt x="137" y="73"/>
                  </a:lnTo>
                  <a:lnTo>
                    <a:pt x="137" y="73"/>
                  </a:lnTo>
                  <a:lnTo>
                    <a:pt x="137" y="74"/>
                  </a:lnTo>
                  <a:lnTo>
                    <a:pt x="138" y="74"/>
                  </a:lnTo>
                  <a:lnTo>
                    <a:pt x="138" y="74"/>
                  </a:lnTo>
                  <a:lnTo>
                    <a:pt x="138" y="74"/>
                  </a:lnTo>
                  <a:lnTo>
                    <a:pt x="139" y="74"/>
                  </a:lnTo>
                  <a:lnTo>
                    <a:pt x="139" y="75"/>
                  </a:lnTo>
                  <a:lnTo>
                    <a:pt x="140" y="75"/>
                  </a:lnTo>
                  <a:lnTo>
                    <a:pt x="140" y="75"/>
                  </a:lnTo>
                  <a:lnTo>
                    <a:pt x="140" y="75"/>
                  </a:lnTo>
                  <a:lnTo>
                    <a:pt x="141" y="75"/>
                  </a:lnTo>
                  <a:lnTo>
                    <a:pt x="141" y="75"/>
                  </a:lnTo>
                  <a:lnTo>
                    <a:pt x="142" y="75"/>
                  </a:lnTo>
                  <a:lnTo>
                    <a:pt x="142" y="76"/>
                  </a:lnTo>
                  <a:lnTo>
                    <a:pt x="142" y="76"/>
                  </a:lnTo>
                  <a:lnTo>
                    <a:pt x="142" y="76"/>
                  </a:lnTo>
                  <a:lnTo>
                    <a:pt x="142" y="77"/>
                  </a:lnTo>
                  <a:lnTo>
                    <a:pt x="143" y="77"/>
                  </a:lnTo>
                  <a:lnTo>
                    <a:pt x="143" y="77"/>
                  </a:lnTo>
                  <a:lnTo>
                    <a:pt x="143" y="77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79"/>
                  </a:lnTo>
                  <a:lnTo>
                    <a:pt x="144" y="79"/>
                  </a:lnTo>
                  <a:lnTo>
                    <a:pt x="143" y="79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43" y="81"/>
                  </a:lnTo>
                  <a:lnTo>
                    <a:pt x="143" y="81"/>
                  </a:lnTo>
                  <a:lnTo>
                    <a:pt x="143" y="82"/>
                  </a:lnTo>
                  <a:lnTo>
                    <a:pt x="143" y="82"/>
                  </a:lnTo>
                  <a:lnTo>
                    <a:pt x="143" y="82"/>
                  </a:lnTo>
                  <a:lnTo>
                    <a:pt x="143" y="83"/>
                  </a:lnTo>
                  <a:lnTo>
                    <a:pt x="143" y="83"/>
                  </a:lnTo>
                  <a:lnTo>
                    <a:pt x="143" y="84"/>
                  </a:lnTo>
                  <a:lnTo>
                    <a:pt x="143" y="84"/>
                  </a:lnTo>
                  <a:lnTo>
                    <a:pt x="143" y="84"/>
                  </a:lnTo>
                  <a:lnTo>
                    <a:pt x="142" y="84"/>
                  </a:lnTo>
                  <a:lnTo>
                    <a:pt x="142" y="85"/>
                  </a:lnTo>
                  <a:lnTo>
                    <a:pt x="142" y="85"/>
                  </a:lnTo>
                  <a:lnTo>
                    <a:pt x="141" y="86"/>
                  </a:lnTo>
                  <a:lnTo>
                    <a:pt x="141" y="86"/>
                  </a:lnTo>
                  <a:lnTo>
                    <a:pt x="140" y="86"/>
                  </a:lnTo>
                  <a:lnTo>
                    <a:pt x="140" y="86"/>
                  </a:lnTo>
                  <a:lnTo>
                    <a:pt x="140" y="87"/>
                  </a:lnTo>
                  <a:lnTo>
                    <a:pt x="140" y="87"/>
                  </a:lnTo>
                  <a:lnTo>
                    <a:pt x="140" y="87"/>
                  </a:lnTo>
                  <a:lnTo>
                    <a:pt x="140" y="88"/>
                  </a:lnTo>
                  <a:lnTo>
                    <a:pt x="139" y="88"/>
                  </a:lnTo>
                  <a:lnTo>
                    <a:pt x="139" y="88"/>
                  </a:lnTo>
                  <a:lnTo>
                    <a:pt x="139" y="88"/>
                  </a:lnTo>
                  <a:lnTo>
                    <a:pt x="139" y="89"/>
                  </a:lnTo>
                  <a:lnTo>
                    <a:pt x="139" y="89"/>
                  </a:lnTo>
                  <a:lnTo>
                    <a:pt x="139" y="90"/>
                  </a:lnTo>
                  <a:lnTo>
                    <a:pt x="139" y="90"/>
                  </a:lnTo>
                  <a:lnTo>
                    <a:pt x="138" y="91"/>
                  </a:lnTo>
                  <a:lnTo>
                    <a:pt x="138" y="91"/>
                  </a:lnTo>
                  <a:lnTo>
                    <a:pt x="138" y="91"/>
                  </a:lnTo>
                  <a:lnTo>
                    <a:pt x="138" y="91"/>
                  </a:lnTo>
                  <a:lnTo>
                    <a:pt x="138" y="92"/>
                  </a:lnTo>
                  <a:lnTo>
                    <a:pt x="138" y="92"/>
                  </a:lnTo>
                  <a:lnTo>
                    <a:pt x="138" y="93"/>
                  </a:lnTo>
                  <a:lnTo>
                    <a:pt x="138" y="93"/>
                  </a:lnTo>
                  <a:lnTo>
                    <a:pt x="138" y="94"/>
                  </a:lnTo>
                  <a:lnTo>
                    <a:pt x="140" y="95"/>
                  </a:lnTo>
                  <a:lnTo>
                    <a:pt x="141" y="96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43" y="96"/>
                  </a:lnTo>
                  <a:lnTo>
                    <a:pt x="143" y="97"/>
                  </a:lnTo>
                  <a:lnTo>
                    <a:pt x="143" y="97"/>
                  </a:lnTo>
                  <a:lnTo>
                    <a:pt x="144" y="97"/>
                  </a:lnTo>
                  <a:lnTo>
                    <a:pt x="144" y="97"/>
                  </a:lnTo>
                  <a:lnTo>
                    <a:pt x="145" y="97"/>
                  </a:lnTo>
                  <a:lnTo>
                    <a:pt x="145" y="97"/>
                  </a:lnTo>
                  <a:lnTo>
                    <a:pt x="145" y="97"/>
                  </a:lnTo>
                  <a:lnTo>
                    <a:pt x="146" y="97"/>
                  </a:lnTo>
                  <a:lnTo>
                    <a:pt x="146" y="98"/>
                  </a:lnTo>
                  <a:lnTo>
                    <a:pt x="147" y="98"/>
                  </a:lnTo>
                  <a:lnTo>
                    <a:pt x="147" y="98"/>
                  </a:lnTo>
                  <a:lnTo>
                    <a:pt x="147" y="98"/>
                  </a:lnTo>
                  <a:lnTo>
                    <a:pt x="147" y="98"/>
                  </a:lnTo>
                  <a:lnTo>
                    <a:pt x="148" y="98"/>
                  </a:lnTo>
                  <a:lnTo>
                    <a:pt x="148" y="98"/>
                  </a:lnTo>
                  <a:lnTo>
                    <a:pt x="149" y="99"/>
                  </a:lnTo>
                  <a:lnTo>
                    <a:pt x="149" y="99"/>
                  </a:lnTo>
                  <a:lnTo>
                    <a:pt x="149" y="99"/>
                  </a:lnTo>
                  <a:lnTo>
                    <a:pt x="150" y="99"/>
                  </a:lnTo>
                  <a:lnTo>
                    <a:pt x="150" y="99"/>
                  </a:lnTo>
                  <a:lnTo>
                    <a:pt x="151" y="99"/>
                  </a:lnTo>
                  <a:lnTo>
                    <a:pt x="151" y="99"/>
                  </a:lnTo>
                  <a:lnTo>
                    <a:pt x="151" y="99"/>
                  </a:lnTo>
                  <a:lnTo>
                    <a:pt x="152" y="99"/>
                  </a:lnTo>
                  <a:lnTo>
                    <a:pt x="152" y="100"/>
                  </a:lnTo>
                  <a:lnTo>
                    <a:pt x="152" y="100"/>
                  </a:lnTo>
                  <a:lnTo>
                    <a:pt x="153" y="100"/>
                  </a:lnTo>
                  <a:lnTo>
                    <a:pt x="153" y="100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4" y="10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83" name="Freeform 296"/>
            <p:cNvSpPr>
              <a:spLocks/>
            </p:cNvSpPr>
            <p:nvPr>
              <p:custDataLst>
                <p:tags r:id="rId438"/>
              </p:custDataLst>
            </p:nvPr>
          </p:nvSpPr>
          <p:spPr bwMode="auto">
            <a:xfrm>
              <a:off x="5696192" y="980160"/>
              <a:ext cx="271892" cy="293404"/>
            </a:xfrm>
            <a:custGeom>
              <a:avLst/>
              <a:gdLst/>
              <a:ahLst/>
              <a:cxnLst>
                <a:cxn ang="0">
                  <a:pos x="2" y="150"/>
                </a:cxn>
                <a:cxn ang="0">
                  <a:pos x="5" y="148"/>
                </a:cxn>
                <a:cxn ang="0">
                  <a:pos x="5" y="145"/>
                </a:cxn>
                <a:cxn ang="0">
                  <a:pos x="9" y="144"/>
                </a:cxn>
                <a:cxn ang="0">
                  <a:pos x="9" y="141"/>
                </a:cxn>
                <a:cxn ang="0">
                  <a:pos x="11" y="144"/>
                </a:cxn>
                <a:cxn ang="0">
                  <a:pos x="13" y="142"/>
                </a:cxn>
                <a:cxn ang="0">
                  <a:pos x="16" y="144"/>
                </a:cxn>
                <a:cxn ang="0">
                  <a:pos x="18" y="144"/>
                </a:cxn>
                <a:cxn ang="0">
                  <a:pos x="23" y="144"/>
                </a:cxn>
                <a:cxn ang="0">
                  <a:pos x="25" y="142"/>
                </a:cxn>
                <a:cxn ang="0">
                  <a:pos x="29" y="139"/>
                </a:cxn>
                <a:cxn ang="0">
                  <a:pos x="31" y="136"/>
                </a:cxn>
                <a:cxn ang="0">
                  <a:pos x="32" y="133"/>
                </a:cxn>
                <a:cxn ang="0">
                  <a:pos x="32" y="128"/>
                </a:cxn>
                <a:cxn ang="0">
                  <a:pos x="31" y="124"/>
                </a:cxn>
                <a:cxn ang="0">
                  <a:pos x="32" y="120"/>
                </a:cxn>
                <a:cxn ang="0">
                  <a:pos x="32" y="116"/>
                </a:cxn>
                <a:cxn ang="0">
                  <a:pos x="34" y="113"/>
                </a:cxn>
                <a:cxn ang="0">
                  <a:pos x="36" y="109"/>
                </a:cxn>
                <a:cxn ang="0">
                  <a:pos x="38" y="105"/>
                </a:cxn>
                <a:cxn ang="0">
                  <a:pos x="41" y="101"/>
                </a:cxn>
                <a:cxn ang="0">
                  <a:pos x="44" y="99"/>
                </a:cxn>
                <a:cxn ang="0">
                  <a:pos x="48" y="95"/>
                </a:cxn>
                <a:cxn ang="0">
                  <a:pos x="50" y="91"/>
                </a:cxn>
                <a:cxn ang="0">
                  <a:pos x="52" y="87"/>
                </a:cxn>
                <a:cxn ang="0">
                  <a:pos x="55" y="84"/>
                </a:cxn>
                <a:cxn ang="0">
                  <a:pos x="57" y="81"/>
                </a:cxn>
                <a:cxn ang="0">
                  <a:pos x="57" y="77"/>
                </a:cxn>
                <a:cxn ang="0">
                  <a:pos x="59" y="74"/>
                </a:cxn>
                <a:cxn ang="0">
                  <a:pos x="61" y="72"/>
                </a:cxn>
                <a:cxn ang="0">
                  <a:pos x="64" y="69"/>
                </a:cxn>
                <a:cxn ang="0">
                  <a:pos x="66" y="66"/>
                </a:cxn>
                <a:cxn ang="0">
                  <a:pos x="67" y="63"/>
                </a:cxn>
                <a:cxn ang="0">
                  <a:pos x="70" y="62"/>
                </a:cxn>
                <a:cxn ang="0">
                  <a:pos x="75" y="61"/>
                </a:cxn>
                <a:cxn ang="0">
                  <a:pos x="79" y="60"/>
                </a:cxn>
                <a:cxn ang="0">
                  <a:pos x="81" y="56"/>
                </a:cxn>
                <a:cxn ang="0">
                  <a:pos x="84" y="53"/>
                </a:cxn>
                <a:cxn ang="0">
                  <a:pos x="86" y="50"/>
                </a:cxn>
                <a:cxn ang="0">
                  <a:pos x="89" y="48"/>
                </a:cxn>
                <a:cxn ang="0">
                  <a:pos x="92" y="47"/>
                </a:cxn>
                <a:cxn ang="0">
                  <a:pos x="96" y="46"/>
                </a:cxn>
                <a:cxn ang="0">
                  <a:pos x="100" y="45"/>
                </a:cxn>
                <a:cxn ang="0">
                  <a:pos x="104" y="43"/>
                </a:cxn>
                <a:cxn ang="0">
                  <a:pos x="107" y="41"/>
                </a:cxn>
                <a:cxn ang="0">
                  <a:pos x="110" y="38"/>
                </a:cxn>
                <a:cxn ang="0">
                  <a:pos x="113" y="35"/>
                </a:cxn>
                <a:cxn ang="0">
                  <a:pos x="116" y="33"/>
                </a:cxn>
                <a:cxn ang="0">
                  <a:pos x="118" y="29"/>
                </a:cxn>
                <a:cxn ang="0">
                  <a:pos x="120" y="25"/>
                </a:cxn>
                <a:cxn ang="0">
                  <a:pos x="121" y="22"/>
                </a:cxn>
                <a:cxn ang="0">
                  <a:pos x="123" y="18"/>
                </a:cxn>
                <a:cxn ang="0">
                  <a:pos x="124" y="15"/>
                </a:cxn>
                <a:cxn ang="0">
                  <a:pos x="125" y="11"/>
                </a:cxn>
                <a:cxn ang="0">
                  <a:pos x="127" y="7"/>
                </a:cxn>
                <a:cxn ang="0">
                  <a:pos x="129" y="4"/>
                </a:cxn>
                <a:cxn ang="0">
                  <a:pos x="132" y="2"/>
                </a:cxn>
                <a:cxn ang="0">
                  <a:pos x="136" y="1"/>
                </a:cxn>
              </a:cxnLst>
              <a:rect l="0" t="0" r="r" b="b"/>
              <a:pathLst>
                <a:path w="139" h="150">
                  <a:moveTo>
                    <a:pt x="0" y="147"/>
                  </a:moveTo>
                  <a:lnTo>
                    <a:pt x="0" y="14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49"/>
                  </a:lnTo>
                  <a:lnTo>
                    <a:pt x="1" y="149"/>
                  </a:lnTo>
                  <a:lnTo>
                    <a:pt x="1" y="149"/>
                  </a:lnTo>
                  <a:lnTo>
                    <a:pt x="2" y="149"/>
                  </a:lnTo>
                  <a:lnTo>
                    <a:pt x="2" y="150"/>
                  </a:lnTo>
                  <a:lnTo>
                    <a:pt x="2" y="150"/>
                  </a:lnTo>
                  <a:lnTo>
                    <a:pt x="3" y="150"/>
                  </a:lnTo>
                  <a:lnTo>
                    <a:pt x="3" y="150"/>
                  </a:lnTo>
                  <a:lnTo>
                    <a:pt x="4" y="150"/>
                  </a:lnTo>
                  <a:lnTo>
                    <a:pt x="4" y="150"/>
                  </a:lnTo>
                  <a:lnTo>
                    <a:pt x="4" y="149"/>
                  </a:lnTo>
                  <a:lnTo>
                    <a:pt x="4" y="149"/>
                  </a:lnTo>
                  <a:lnTo>
                    <a:pt x="5" y="149"/>
                  </a:lnTo>
                  <a:lnTo>
                    <a:pt x="5" y="148"/>
                  </a:lnTo>
                  <a:lnTo>
                    <a:pt x="5" y="148"/>
                  </a:lnTo>
                  <a:lnTo>
                    <a:pt x="4" y="148"/>
                  </a:lnTo>
                  <a:lnTo>
                    <a:pt x="4" y="147"/>
                  </a:lnTo>
                  <a:lnTo>
                    <a:pt x="4" y="147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6"/>
                  </a:lnTo>
                  <a:lnTo>
                    <a:pt x="4" y="145"/>
                  </a:lnTo>
                  <a:lnTo>
                    <a:pt x="4" y="145"/>
                  </a:lnTo>
                  <a:lnTo>
                    <a:pt x="5" y="145"/>
                  </a:lnTo>
                  <a:lnTo>
                    <a:pt x="5" y="145"/>
                  </a:lnTo>
                  <a:lnTo>
                    <a:pt x="6" y="144"/>
                  </a:lnTo>
                  <a:lnTo>
                    <a:pt x="6" y="144"/>
                  </a:lnTo>
                  <a:lnTo>
                    <a:pt x="7" y="144"/>
                  </a:lnTo>
                  <a:lnTo>
                    <a:pt x="7" y="144"/>
                  </a:lnTo>
                  <a:lnTo>
                    <a:pt x="7" y="144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9" y="145"/>
                  </a:lnTo>
                  <a:lnTo>
                    <a:pt x="9" y="144"/>
                  </a:lnTo>
                  <a:lnTo>
                    <a:pt x="9" y="144"/>
                  </a:lnTo>
                  <a:lnTo>
                    <a:pt x="9" y="144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9" y="142"/>
                  </a:lnTo>
                  <a:lnTo>
                    <a:pt x="9" y="142"/>
                  </a:lnTo>
                  <a:lnTo>
                    <a:pt x="9" y="142"/>
                  </a:lnTo>
                  <a:lnTo>
                    <a:pt x="9" y="141"/>
                  </a:lnTo>
                  <a:lnTo>
                    <a:pt x="9" y="141"/>
                  </a:lnTo>
                  <a:lnTo>
                    <a:pt x="9" y="141"/>
                  </a:lnTo>
                  <a:lnTo>
                    <a:pt x="9" y="141"/>
                  </a:lnTo>
                  <a:lnTo>
                    <a:pt x="10" y="141"/>
                  </a:lnTo>
                  <a:lnTo>
                    <a:pt x="10" y="141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1" y="142"/>
                  </a:lnTo>
                  <a:lnTo>
                    <a:pt x="11" y="142"/>
                  </a:lnTo>
                  <a:lnTo>
                    <a:pt x="11" y="143"/>
                  </a:lnTo>
                  <a:lnTo>
                    <a:pt x="11" y="143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2" y="144"/>
                  </a:lnTo>
                  <a:lnTo>
                    <a:pt x="12" y="144"/>
                  </a:lnTo>
                  <a:lnTo>
                    <a:pt x="12" y="144"/>
                  </a:lnTo>
                  <a:lnTo>
                    <a:pt x="12" y="144"/>
                  </a:lnTo>
                  <a:lnTo>
                    <a:pt x="13" y="143"/>
                  </a:lnTo>
                  <a:lnTo>
                    <a:pt x="13" y="143"/>
                  </a:lnTo>
                  <a:lnTo>
                    <a:pt x="13" y="142"/>
                  </a:lnTo>
                  <a:lnTo>
                    <a:pt x="13" y="142"/>
                  </a:lnTo>
                  <a:lnTo>
                    <a:pt x="14" y="142"/>
                  </a:lnTo>
                  <a:lnTo>
                    <a:pt x="14" y="142"/>
                  </a:lnTo>
                  <a:lnTo>
                    <a:pt x="14" y="142"/>
                  </a:lnTo>
                  <a:lnTo>
                    <a:pt x="14" y="142"/>
                  </a:lnTo>
                  <a:lnTo>
                    <a:pt x="14" y="142"/>
                  </a:lnTo>
                  <a:lnTo>
                    <a:pt x="14" y="142"/>
                  </a:lnTo>
                  <a:lnTo>
                    <a:pt x="14" y="143"/>
                  </a:lnTo>
                  <a:lnTo>
                    <a:pt x="15" y="143"/>
                  </a:lnTo>
                  <a:lnTo>
                    <a:pt x="15" y="143"/>
                  </a:lnTo>
                  <a:lnTo>
                    <a:pt x="16" y="144"/>
                  </a:lnTo>
                  <a:lnTo>
                    <a:pt x="16" y="144"/>
                  </a:lnTo>
                  <a:lnTo>
                    <a:pt x="16" y="144"/>
                  </a:lnTo>
                  <a:lnTo>
                    <a:pt x="16" y="144"/>
                  </a:lnTo>
                  <a:lnTo>
                    <a:pt x="16" y="144"/>
                  </a:lnTo>
                  <a:lnTo>
                    <a:pt x="17" y="144"/>
                  </a:lnTo>
                  <a:lnTo>
                    <a:pt x="17" y="144"/>
                  </a:lnTo>
                  <a:lnTo>
                    <a:pt x="18" y="144"/>
                  </a:lnTo>
                  <a:lnTo>
                    <a:pt x="18" y="144"/>
                  </a:lnTo>
                  <a:lnTo>
                    <a:pt x="18" y="144"/>
                  </a:lnTo>
                  <a:lnTo>
                    <a:pt x="18" y="144"/>
                  </a:lnTo>
                  <a:lnTo>
                    <a:pt x="19" y="144"/>
                  </a:lnTo>
                  <a:lnTo>
                    <a:pt x="19" y="144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1" y="144"/>
                  </a:lnTo>
                  <a:lnTo>
                    <a:pt x="21" y="144"/>
                  </a:lnTo>
                  <a:lnTo>
                    <a:pt x="21" y="144"/>
                  </a:lnTo>
                  <a:lnTo>
                    <a:pt x="22" y="144"/>
                  </a:lnTo>
                  <a:lnTo>
                    <a:pt x="22" y="144"/>
                  </a:lnTo>
                  <a:lnTo>
                    <a:pt x="23" y="144"/>
                  </a:lnTo>
                  <a:lnTo>
                    <a:pt x="23" y="144"/>
                  </a:lnTo>
                  <a:lnTo>
                    <a:pt x="23" y="143"/>
                  </a:lnTo>
                  <a:lnTo>
                    <a:pt x="23" y="143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25" y="143"/>
                  </a:lnTo>
                  <a:lnTo>
                    <a:pt x="25" y="142"/>
                  </a:lnTo>
                  <a:lnTo>
                    <a:pt x="25" y="142"/>
                  </a:lnTo>
                  <a:lnTo>
                    <a:pt x="25" y="142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7" y="140"/>
                  </a:lnTo>
                  <a:lnTo>
                    <a:pt x="27" y="140"/>
                  </a:lnTo>
                  <a:lnTo>
                    <a:pt x="27" y="140"/>
                  </a:lnTo>
                  <a:lnTo>
                    <a:pt x="28" y="140"/>
                  </a:lnTo>
                  <a:lnTo>
                    <a:pt x="28" y="139"/>
                  </a:lnTo>
                  <a:lnTo>
                    <a:pt x="28" y="139"/>
                  </a:lnTo>
                  <a:lnTo>
                    <a:pt x="28" y="139"/>
                  </a:lnTo>
                  <a:lnTo>
                    <a:pt x="29" y="139"/>
                  </a:lnTo>
                  <a:lnTo>
                    <a:pt x="29" y="138"/>
                  </a:lnTo>
                  <a:lnTo>
                    <a:pt x="29" y="138"/>
                  </a:lnTo>
                  <a:lnTo>
                    <a:pt x="29" y="138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0" y="137"/>
                  </a:lnTo>
                  <a:lnTo>
                    <a:pt x="30" y="137"/>
                  </a:lnTo>
                  <a:lnTo>
                    <a:pt x="30" y="137"/>
                  </a:lnTo>
                  <a:lnTo>
                    <a:pt x="31" y="136"/>
                  </a:lnTo>
                  <a:lnTo>
                    <a:pt x="31" y="136"/>
                  </a:lnTo>
                  <a:lnTo>
                    <a:pt x="31" y="136"/>
                  </a:lnTo>
                  <a:lnTo>
                    <a:pt x="31" y="135"/>
                  </a:lnTo>
                  <a:lnTo>
                    <a:pt x="31" y="135"/>
                  </a:lnTo>
                  <a:lnTo>
                    <a:pt x="32" y="135"/>
                  </a:lnTo>
                  <a:lnTo>
                    <a:pt x="32" y="135"/>
                  </a:lnTo>
                  <a:lnTo>
                    <a:pt x="32" y="134"/>
                  </a:lnTo>
                  <a:lnTo>
                    <a:pt x="32" y="134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2" y="132"/>
                  </a:lnTo>
                  <a:lnTo>
                    <a:pt x="32" y="132"/>
                  </a:lnTo>
                  <a:lnTo>
                    <a:pt x="32" y="131"/>
                  </a:lnTo>
                  <a:lnTo>
                    <a:pt x="32" y="131"/>
                  </a:lnTo>
                  <a:lnTo>
                    <a:pt x="32" y="131"/>
                  </a:lnTo>
                  <a:lnTo>
                    <a:pt x="32" y="130"/>
                  </a:lnTo>
                  <a:lnTo>
                    <a:pt x="32" y="130"/>
                  </a:lnTo>
                  <a:lnTo>
                    <a:pt x="32" y="129"/>
                  </a:lnTo>
                  <a:lnTo>
                    <a:pt x="32" y="129"/>
                  </a:lnTo>
                  <a:lnTo>
                    <a:pt x="32" y="128"/>
                  </a:lnTo>
                  <a:lnTo>
                    <a:pt x="32" y="128"/>
                  </a:lnTo>
                  <a:lnTo>
                    <a:pt x="32" y="128"/>
                  </a:lnTo>
                  <a:lnTo>
                    <a:pt x="31" y="127"/>
                  </a:lnTo>
                  <a:lnTo>
                    <a:pt x="31" y="127"/>
                  </a:lnTo>
                  <a:lnTo>
                    <a:pt x="31" y="126"/>
                  </a:lnTo>
                  <a:lnTo>
                    <a:pt x="31" y="126"/>
                  </a:lnTo>
                  <a:lnTo>
                    <a:pt x="31" y="126"/>
                  </a:lnTo>
                  <a:lnTo>
                    <a:pt x="31" y="125"/>
                  </a:lnTo>
                  <a:lnTo>
                    <a:pt x="31" y="125"/>
                  </a:lnTo>
                  <a:lnTo>
                    <a:pt x="31" y="124"/>
                  </a:lnTo>
                  <a:lnTo>
                    <a:pt x="31" y="124"/>
                  </a:lnTo>
                  <a:lnTo>
                    <a:pt x="32" y="124"/>
                  </a:lnTo>
                  <a:lnTo>
                    <a:pt x="32" y="123"/>
                  </a:lnTo>
                  <a:lnTo>
                    <a:pt x="32" y="123"/>
                  </a:lnTo>
                  <a:lnTo>
                    <a:pt x="32" y="122"/>
                  </a:lnTo>
                  <a:lnTo>
                    <a:pt x="32" y="122"/>
                  </a:lnTo>
                  <a:lnTo>
                    <a:pt x="32" y="122"/>
                  </a:lnTo>
                  <a:lnTo>
                    <a:pt x="32" y="121"/>
                  </a:lnTo>
                  <a:lnTo>
                    <a:pt x="32" y="12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32" y="119"/>
                  </a:lnTo>
                  <a:lnTo>
                    <a:pt x="32" y="119"/>
                  </a:lnTo>
                  <a:lnTo>
                    <a:pt x="32" y="118"/>
                  </a:lnTo>
                  <a:lnTo>
                    <a:pt x="32" y="118"/>
                  </a:lnTo>
                  <a:lnTo>
                    <a:pt x="32" y="117"/>
                  </a:lnTo>
                  <a:lnTo>
                    <a:pt x="32" y="117"/>
                  </a:lnTo>
                  <a:lnTo>
                    <a:pt x="32" y="117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6" y="109"/>
                  </a:lnTo>
                  <a:lnTo>
                    <a:pt x="36" y="109"/>
                  </a:lnTo>
                  <a:lnTo>
                    <a:pt x="36" y="109"/>
                  </a:lnTo>
                  <a:lnTo>
                    <a:pt x="36" y="109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05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4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1" y="102"/>
                  </a:lnTo>
                  <a:lnTo>
                    <a:pt x="41" y="102"/>
                  </a:lnTo>
                  <a:lnTo>
                    <a:pt x="41" y="101"/>
                  </a:lnTo>
                  <a:lnTo>
                    <a:pt x="42" y="101"/>
                  </a:lnTo>
                  <a:lnTo>
                    <a:pt x="42" y="101"/>
                  </a:lnTo>
                  <a:lnTo>
                    <a:pt x="42" y="100"/>
                  </a:lnTo>
                  <a:lnTo>
                    <a:pt x="43" y="100"/>
                  </a:lnTo>
                  <a:lnTo>
                    <a:pt x="43" y="100"/>
                  </a:lnTo>
                  <a:lnTo>
                    <a:pt x="43" y="100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4" y="98"/>
                  </a:lnTo>
                  <a:lnTo>
                    <a:pt x="45" y="97"/>
                  </a:lnTo>
                  <a:lnTo>
                    <a:pt x="45" y="97"/>
                  </a:lnTo>
                  <a:lnTo>
                    <a:pt x="46" y="97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7" y="96"/>
                  </a:lnTo>
                  <a:lnTo>
                    <a:pt x="47" y="96"/>
                  </a:lnTo>
                  <a:lnTo>
                    <a:pt x="47" y="96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8" y="94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50" y="93"/>
                  </a:lnTo>
                  <a:lnTo>
                    <a:pt x="50" y="93"/>
                  </a:lnTo>
                  <a:lnTo>
                    <a:pt x="50" y="92"/>
                  </a:lnTo>
                  <a:lnTo>
                    <a:pt x="50" y="92"/>
                  </a:lnTo>
                  <a:lnTo>
                    <a:pt x="50" y="91"/>
                  </a:lnTo>
                  <a:lnTo>
                    <a:pt x="51" y="91"/>
                  </a:lnTo>
                  <a:lnTo>
                    <a:pt x="51" y="91"/>
                  </a:lnTo>
                  <a:lnTo>
                    <a:pt x="51" y="90"/>
                  </a:lnTo>
                  <a:lnTo>
                    <a:pt x="51" y="90"/>
                  </a:lnTo>
                  <a:lnTo>
                    <a:pt x="52" y="89"/>
                  </a:lnTo>
                  <a:lnTo>
                    <a:pt x="52" y="89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7"/>
                  </a:lnTo>
                  <a:lnTo>
                    <a:pt x="52" y="87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3" y="86"/>
                  </a:lnTo>
                  <a:lnTo>
                    <a:pt x="53" y="86"/>
                  </a:lnTo>
                  <a:lnTo>
                    <a:pt x="53" y="86"/>
                  </a:lnTo>
                  <a:lnTo>
                    <a:pt x="54" y="86"/>
                  </a:lnTo>
                  <a:lnTo>
                    <a:pt x="54" y="85"/>
                  </a:lnTo>
                  <a:lnTo>
                    <a:pt x="54" y="85"/>
                  </a:lnTo>
                  <a:lnTo>
                    <a:pt x="55" y="84"/>
                  </a:lnTo>
                  <a:lnTo>
                    <a:pt x="55" y="84"/>
                  </a:lnTo>
                  <a:lnTo>
                    <a:pt x="55" y="84"/>
                  </a:lnTo>
                  <a:lnTo>
                    <a:pt x="55" y="83"/>
                  </a:lnTo>
                  <a:lnTo>
                    <a:pt x="56" y="83"/>
                  </a:lnTo>
                  <a:lnTo>
                    <a:pt x="56" y="83"/>
                  </a:lnTo>
                  <a:lnTo>
                    <a:pt x="56" y="83"/>
                  </a:lnTo>
                  <a:lnTo>
                    <a:pt x="56" y="82"/>
                  </a:lnTo>
                  <a:lnTo>
                    <a:pt x="57" y="82"/>
                  </a:lnTo>
                  <a:lnTo>
                    <a:pt x="57" y="82"/>
                  </a:lnTo>
                  <a:lnTo>
                    <a:pt x="57" y="81"/>
                  </a:lnTo>
                  <a:lnTo>
                    <a:pt x="57" y="81"/>
                  </a:lnTo>
                  <a:lnTo>
                    <a:pt x="57" y="80"/>
                  </a:lnTo>
                  <a:lnTo>
                    <a:pt x="57" y="80"/>
                  </a:lnTo>
                  <a:lnTo>
                    <a:pt x="57" y="80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57" y="78"/>
                  </a:lnTo>
                  <a:lnTo>
                    <a:pt x="57" y="78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58" y="77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8" y="75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60" y="74"/>
                  </a:lnTo>
                  <a:lnTo>
                    <a:pt x="60" y="73"/>
                  </a:lnTo>
                  <a:lnTo>
                    <a:pt x="61" y="73"/>
                  </a:lnTo>
                  <a:lnTo>
                    <a:pt x="61" y="73"/>
                  </a:lnTo>
                  <a:lnTo>
                    <a:pt x="61" y="73"/>
                  </a:lnTo>
                  <a:lnTo>
                    <a:pt x="61" y="73"/>
                  </a:lnTo>
                  <a:lnTo>
                    <a:pt x="61" y="73"/>
                  </a:lnTo>
                  <a:lnTo>
                    <a:pt x="61" y="72"/>
                  </a:lnTo>
                  <a:lnTo>
                    <a:pt x="62" y="72"/>
                  </a:lnTo>
                  <a:lnTo>
                    <a:pt x="62" y="71"/>
                  </a:lnTo>
                  <a:lnTo>
                    <a:pt x="62" y="71"/>
                  </a:lnTo>
                  <a:lnTo>
                    <a:pt x="62" y="71"/>
                  </a:lnTo>
                  <a:lnTo>
                    <a:pt x="62" y="71"/>
                  </a:lnTo>
                  <a:lnTo>
                    <a:pt x="63" y="71"/>
                  </a:lnTo>
                  <a:lnTo>
                    <a:pt x="63" y="70"/>
                  </a:lnTo>
                  <a:lnTo>
                    <a:pt x="63" y="70"/>
                  </a:lnTo>
                  <a:lnTo>
                    <a:pt x="64" y="69"/>
                  </a:lnTo>
                  <a:lnTo>
                    <a:pt x="64" y="69"/>
                  </a:lnTo>
                  <a:lnTo>
                    <a:pt x="64" y="69"/>
                  </a:lnTo>
                  <a:lnTo>
                    <a:pt x="64" y="69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7"/>
                  </a:lnTo>
                  <a:lnTo>
                    <a:pt x="65" y="67"/>
                  </a:lnTo>
                  <a:lnTo>
                    <a:pt x="65" y="67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5"/>
                  </a:lnTo>
                  <a:lnTo>
                    <a:pt x="66" y="65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7" y="64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2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2"/>
                  </a:lnTo>
                  <a:lnTo>
                    <a:pt x="69" y="62"/>
                  </a:lnTo>
                  <a:lnTo>
                    <a:pt x="69" y="62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70" y="62"/>
                  </a:lnTo>
                  <a:lnTo>
                    <a:pt x="71" y="62"/>
                  </a:lnTo>
                  <a:lnTo>
                    <a:pt x="71" y="62"/>
                  </a:lnTo>
                  <a:lnTo>
                    <a:pt x="72" y="62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4" y="61"/>
                  </a:lnTo>
                  <a:lnTo>
                    <a:pt x="74" y="61"/>
                  </a:lnTo>
                  <a:lnTo>
                    <a:pt x="75" y="61"/>
                  </a:lnTo>
                  <a:lnTo>
                    <a:pt x="75" y="61"/>
                  </a:lnTo>
                  <a:lnTo>
                    <a:pt x="75" y="61"/>
                  </a:lnTo>
                  <a:lnTo>
                    <a:pt x="76" y="61"/>
                  </a:lnTo>
                  <a:lnTo>
                    <a:pt x="76" y="61"/>
                  </a:lnTo>
                  <a:lnTo>
                    <a:pt x="77" y="60"/>
                  </a:lnTo>
                  <a:lnTo>
                    <a:pt x="77" y="60"/>
                  </a:lnTo>
                  <a:lnTo>
                    <a:pt x="77" y="60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9" y="60"/>
                  </a:lnTo>
                  <a:lnTo>
                    <a:pt x="79" y="59"/>
                  </a:lnTo>
                  <a:lnTo>
                    <a:pt x="80" y="59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1" y="58"/>
                  </a:lnTo>
                  <a:lnTo>
                    <a:pt x="81" y="57"/>
                  </a:lnTo>
                  <a:lnTo>
                    <a:pt x="81" y="57"/>
                  </a:lnTo>
                  <a:lnTo>
                    <a:pt x="81" y="56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2" y="55"/>
                  </a:lnTo>
                  <a:lnTo>
                    <a:pt x="82" y="55"/>
                  </a:lnTo>
                  <a:lnTo>
                    <a:pt x="82" y="55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2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5" y="51"/>
                  </a:lnTo>
                  <a:lnTo>
                    <a:pt x="86" y="51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7" y="49"/>
                  </a:lnTo>
                  <a:lnTo>
                    <a:pt x="87" y="49"/>
                  </a:lnTo>
                  <a:lnTo>
                    <a:pt x="88" y="49"/>
                  </a:lnTo>
                  <a:lnTo>
                    <a:pt x="88" y="49"/>
                  </a:lnTo>
                  <a:lnTo>
                    <a:pt x="89" y="49"/>
                  </a:lnTo>
                  <a:lnTo>
                    <a:pt x="89" y="48"/>
                  </a:lnTo>
                  <a:lnTo>
                    <a:pt x="89" y="48"/>
                  </a:lnTo>
                  <a:lnTo>
                    <a:pt x="89" y="48"/>
                  </a:lnTo>
                  <a:lnTo>
                    <a:pt x="90" y="48"/>
                  </a:lnTo>
                  <a:lnTo>
                    <a:pt x="90" y="47"/>
                  </a:lnTo>
                  <a:lnTo>
                    <a:pt x="90" y="47"/>
                  </a:lnTo>
                  <a:lnTo>
                    <a:pt x="91" y="47"/>
                  </a:lnTo>
                  <a:lnTo>
                    <a:pt x="91" y="47"/>
                  </a:lnTo>
                  <a:lnTo>
                    <a:pt x="91" y="47"/>
                  </a:lnTo>
                  <a:lnTo>
                    <a:pt x="91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3" y="47"/>
                  </a:lnTo>
                  <a:lnTo>
                    <a:pt x="93" y="46"/>
                  </a:lnTo>
                  <a:lnTo>
                    <a:pt x="93" y="46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6" y="46"/>
                  </a:lnTo>
                  <a:lnTo>
                    <a:pt x="96" y="46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8" y="46"/>
                  </a:lnTo>
                  <a:lnTo>
                    <a:pt x="98" y="45"/>
                  </a:lnTo>
                  <a:lnTo>
                    <a:pt x="98" y="45"/>
                  </a:lnTo>
                  <a:lnTo>
                    <a:pt x="98" y="45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100" y="45"/>
                  </a:lnTo>
                  <a:lnTo>
                    <a:pt x="100" y="45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1" y="44"/>
                  </a:lnTo>
                  <a:lnTo>
                    <a:pt x="101" y="44"/>
                  </a:lnTo>
                  <a:lnTo>
                    <a:pt x="102" y="44"/>
                  </a:lnTo>
                  <a:lnTo>
                    <a:pt x="102" y="44"/>
                  </a:lnTo>
                  <a:lnTo>
                    <a:pt x="102" y="44"/>
                  </a:lnTo>
                  <a:lnTo>
                    <a:pt x="103" y="44"/>
                  </a:lnTo>
                  <a:lnTo>
                    <a:pt x="103" y="43"/>
                  </a:lnTo>
                  <a:lnTo>
                    <a:pt x="104" y="43"/>
                  </a:lnTo>
                  <a:lnTo>
                    <a:pt x="104" y="43"/>
                  </a:lnTo>
                  <a:lnTo>
                    <a:pt x="104" y="43"/>
                  </a:lnTo>
                  <a:lnTo>
                    <a:pt x="105" y="42"/>
                  </a:lnTo>
                  <a:lnTo>
                    <a:pt x="105" y="42"/>
                  </a:lnTo>
                  <a:lnTo>
                    <a:pt x="105" y="42"/>
                  </a:lnTo>
                  <a:lnTo>
                    <a:pt x="105" y="42"/>
                  </a:lnTo>
                  <a:lnTo>
                    <a:pt x="106" y="42"/>
                  </a:lnTo>
                  <a:lnTo>
                    <a:pt x="106" y="41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07" y="40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09" y="40"/>
                  </a:lnTo>
                  <a:lnTo>
                    <a:pt x="109" y="39"/>
                  </a:lnTo>
                  <a:lnTo>
                    <a:pt x="109" y="39"/>
                  </a:lnTo>
                  <a:lnTo>
                    <a:pt x="109" y="39"/>
                  </a:lnTo>
                  <a:lnTo>
                    <a:pt x="110" y="38"/>
                  </a:lnTo>
                  <a:lnTo>
                    <a:pt x="110" y="38"/>
                  </a:lnTo>
                  <a:lnTo>
                    <a:pt x="111" y="38"/>
                  </a:lnTo>
                  <a:lnTo>
                    <a:pt x="111" y="37"/>
                  </a:lnTo>
                  <a:lnTo>
                    <a:pt x="111" y="37"/>
                  </a:lnTo>
                  <a:lnTo>
                    <a:pt x="112" y="36"/>
                  </a:lnTo>
                  <a:lnTo>
                    <a:pt x="112" y="36"/>
                  </a:lnTo>
                  <a:lnTo>
                    <a:pt x="112" y="35"/>
                  </a:lnTo>
                  <a:lnTo>
                    <a:pt x="113" y="35"/>
                  </a:lnTo>
                  <a:lnTo>
                    <a:pt x="113" y="35"/>
                  </a:lnTo>
                  <a:lnTo>
                    <a:pt x="113" y="35"/>
                  </a:lnTo>
                  <a:lnTo>
                    <a:pt x="114" y="35"/>
                  </a:lnTo>
                  <a:lnTo>
                    <a:pt x="114" y="34"/>
                  </a:lnTo>
                  <a:lnTo>
                    <a:pt x="114" y="34"/>
                  </a:lnTo>
                  <a:lnTo>
                    <a:pt x="114" y="34"/>
                  </a:lnTo>
                  <a:lnTo>
                    <a:pt x="114" y="34"/>
                  </a:lnTo>
                  <a:lnTo>
                    <a:pt x="115" y="34"/>
                  </a:lnTo>
                  <a:lnTo>
                    <a:pt x="115" y="33"/>
                  </a:lnTo>
                  <a:lnTo>
                    <a:pt x="115" y="33"/>
                  </a:lnTo>
                  <a:lnTo>
                    <a:pt x="116" y="33"/>
                  </a:lnTo>
                  <a:lnTo>
                    <a:pt x="116" y="33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1"/>
                  </a:lnTo>
                  <a:lnTo>
                    <a:pt x="117" y="31"/>
                  </a:lnTo>
                  <a:lnTo>
                    <a:pt x="117" y="31"/>
                  </a:lnTo>
                  <a:lnTo>
                    <a:pt x="117" y="30"/>
                  </a:lnTo>
                  <a:lnTo>
                    <a:pt x="118" y="30"/>
                  </a:lnTo>
                  <a:lnTo>
                    <a:pt x="118" y="29"/>
                  </a:lnTo>
                  <a:lnTo>
                    <a:pt x="118" y="29"/>
                  </a:lnTo>
                  <a:lnTo>
                    <a:pt x="118" y="29"/>
                  </a:lnTo>
                  <a:lnTo>
                    <a:pt x="118" y="28"/>
                  </a:lnTo>
                  <a:lnTo>
                    <a:pt x="118" y="28"/>
                  </a:lnTo>
                  <a:lnTo>
                    <a:pt x="119" y="27"/>
                  </a:lnTo>
                  <a:lnTo>
                    <a:pt x="119" y="27"/>
                  </a:lnTo>
                  <a:lnTo>
                    <a:pt x="119" y="26"/>
                  </a:lnTo>
                  <a:lnTo>
                    <a:pt x="119" y="26"/>
                  </a:lnTo>
                  <a:lnTo>
                    <a:pt x="119" y="26"/>
                  </a:lnTo>
                  <a:lnTo>
                    <a:pt x="120" y="26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0" y="23"/>
                  </a:lnTo>
                  <a:lnTo>
                    <a:pt x="120" y="23"/>
                  </a:lnTo>
                  <a:lnTo>
                    <a:pt x="120" y="22"/>
                  </a:lnTo>
                  <a:lnTo>
                    <a:pt x="121" y="22"/>
                  </a:lnTo>
                  <a:lnTo>
                    <a:pt x="121" y="22"/>
                  </a:lnTo>
                  <a:lnTo>
                    <a:pt x="121" y="22"/>
                  </a:lnTo>
                  <a:lnTo>
                    <a:pt x="121" y="22"/>
                  </a:lnTo>
                  <a:lnTo>
                    <a:pt x="121" y="21"/>
                  </a:lnTo>
                  <a:lnTo>
                    <a:pt x="121" y="21"/>
                  </a:lnTo>
                  <a:lnTo>
                    <a:pt x="121" y="20"/>
                  </a:lnTo>
                  <a:lnTo>
                    <a:pt x="122" y="20"/>
                  </a:lnTo>
                  <a:lnTo>
                    <a:pt x="122" y="20"/>
                  </a:lnTo>
                  <a:lnTo>
                    <a:pt x="122" y="20"/>
                  </a:lnTo>
                  <a:lnTo>
                    <a:pt x="122" y="19"/>
                  </a:lnTo>
                  <a:lnTo>
                    <a:pt x="122" y="19"/>
                  </a:lnTo>
                  <a:lnTo>
                    <a:pt x="122" y="19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6"/>
                  </a:lnTo>
                  <a:lnTo>
                    <a:pt x="124" y="16"/>
                  </a:lnTo>
                  <a:lnTo>
                    <a:pt x="124" y="15"/>
                  </a:lnTo>
                  <a:lnTo>
                    <a:pt x="124" y="15"/>
                  </a:lnTo>
                  <a:lnTo>
                    <a:pt x="124" y="15"/>
                  </a:lnTo>
                  <a:lnTo>
                    <a:pt x="124" y="15"/>
                  </a:lnTo>
                  <a:lnTo>
                    <a:pt x="124" y="14"/>
                  </a:lnTo>
                  <a:lnTo>
                    <a:pt x="124" y="14"/>
                  </a:lnTo>
                  <a:lnTo>
                    <a:pt x="124" y="13"/>
                  </a:lnTo>
                  <a:lnTo>
                    <a:pt x="124" y="13"/>
                  </a:lnTo>
                  <a:lnTo>
                    <a:pt x="124" y="13"/>
                  </a:lnTo>
                  <a:lnTo>
                    <a:pt x="125" y="12"/>
                  </a:lnTo>
                  <a:lnTo>
                    <a:pt x="125" y="12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5" y="10"/>
                  </a:lnTo>
                  <a:lnTo>
                    <a:pt x="125" y="10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6" y="9"/>
                  </a:lnTo>
                  <a:lnTo>
                    <a:pt x="126" y="8"/>
                  </a:lnTo>
                  <a:lnTo>
                    <a:pt x="126" y="8"/>
                  </a:lnTo>
                  <a:lnTo>
                    <a:pt x="126" y="7"/>
                  </a:lnTo>
                  <a:lnTo>
                    <a:pt x="127" y="7"/>
                  </a:lnTo>
                  <a:lnTo>
                    <a:pt x="127" y="7"/>
                  </a:lnTo>
                  <a:lnTo>
                    <a:pt x="127" y="7"/>
                  </a:lnTo>
                  <a:lnTo>
                    <a:pt x="127" y="7"/>
                  </a:lnTo>
                  <a:lnTo>
                    <a:pt x="127" y="6"/>
                  </a:lnTo>
                  <a:lnTo>
                    <a:pt x="127" y="6"/>
                  </a:lnTo>
                  <a:lnTo>
                    <a:pt x="128" y="6"/>
                  </a:lnTo>
                  <a:lnTo>
                    <a:pt x="128" y="5"/>
                  </a:lnTo>
                  <a:lnTo>
                    <a:pt x="129" y="5"/>
                  </a:lnTo>
                  <a:lnTo>
                    <a:pt x="129" y="4"/>
                  </a:lnTo>
                  <a:lnTo>
                    <a:pt x="129" y="4"/>
                  </a:lnTo>
                  <a:lnTo>
                    <a:pt x="129" y="4"/>
                  </a:lnTo>
                  <a:lnTo>
                    <a:pt x="130" y="4"/>
                  </a:lnTo>
                  <a:lnTo>
                    <a:pt x="130" y="4"/>
                  </a:lnTo>
                  <a:lnTo>
                    <a:pt x="131" y="4"/>
                  </a:lnTo>
                  <a:lnTo>
                    <a:pt x="131" y="3"/>
                  </a:lnTo>
                  <a:lnTo>
                    <a:pt x="131" y="3"/>
                  </a:lnTo>
                  <a:lnTo>
                    <a:pt x="131" y="3"/>
                  </a:lnTo>
                  <a:lnTo>
                    <a:pt x="132" y="3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33" y="2"/>
                  </a:lnTo>
                  <a:lnTo>
                    <a:pt x="133" y="2"/>
                  </a:lnTo>
                  <a:lnTo>
                    <a:pt x="133" y="2"/>
                  </a:lnTo>
                  <a:lnTo>
                    <a:pt x="134" y="2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5" y="1"/>
                  </a:lnTo>
                  <a:lnTo>
                    <a:pt x="135" y="1"/>
                  </a:lnTo>
                  <a:lnTo>
                    <a:pt x="136" y="1"/>
                  </a:lnTo>
                  <a:lnTo>
                    <a:pt x="136" y="1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84" name="Freeform 297"/>
            <p:cNvSpPr>
              <a:spLocks/>
            </p:cNvSpPr>
            <p:nvPr>
              <p:custDataLst>
                <p:tags r:id="rId439"/>
              </p:custDataLst>
            </p:nvPr>
          </p:nvSpPr>
          <p:spPr bwMode="auto">
            <a:xfrm>
              <a:off x="5526016" y="960602"/>
              <a:ext cx="170177" cy="307100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6" y="5"/>
                </a:cxn>
                <a:cxn ang="0">
                  <a:pos x="8" y="8"/>
                </a:cxn>
                <a:cxn ang="0">
                  <a:pos x="11" y="10"/>
                </a:cxn>
                <a:cxn ang="0">
                  <a:pos x="10" y="14"/>
                </a:cxn>
                <a:cxn ang="0">
                  <a:pos x="8" y="18"/>
                </a:cxn>
                <a:cxn ang="0">
                  <a:pos x="8" y="21"/>
                </a:cxn>
                <a:cxn ang="0">
                  <a:pos x="6" y="24"/>
                </a:cxn>
                <a:cxn ang="0">
                  <a:pos x="7" y="27"/>
                </a:cxn>
                <a:cxn ang="0">
                  <a:pos x="7" y="31"/>
                </a:cxn>
                <a:cxn ang="0">
                  <a:pos x="6" y="34"/>
                </a:cxn>
                <a:cxn ang="0">
                  <a:pos x="8" y="37"/>
                </a:cxn>
                <a:cxn ang="0">
                  <a:pos x="10" y="41"/>
                </a:cxn>
                <a:cxn ang="0">
                  <a:pos x="12" y="44"/>
                </a:cxn>
                <a:cxn ang="0">
                  <a:pos x="12" y="48"/>
                </a:cxn>
                <a:cxn ang="0">
                  <a:pos x="14" y="50"/>
                </a:cxn>
                <a:cxn ang="0">
                  <a:pos x="16" y="53"/>
                </a:cxn>
                <a:cxn ang="0">
                  <a:pos x="19" y="56"/>
                </a:cxn>
                <a:cxn ang="0">
                  <a:pos x="19" y="59"/>
                </a:cxn>
                <a:cxn ang="0">
                  <a:pos x="21" y="62"/>
                </a:cxn>
                <a:cxn ang="0">
                  <a:pos x="21" y="66"/>
                </a:cxn>
                <a:cxn ang="0">
                  <a:pos x="23" y="70"/>
                </a:cxn>
                <a:cxn ang="0">
                  <a:pos x="24" y="74"/>
                </a:cxn>
                <a:cxn ang="0">
                  <a:pos x="27" y="75"/>
                </a:cxn>
                <a:cxn ang="0">
                  <a:pos x="30" y="75"/>
                </a:cxn>
                <a:cxn ang="0">
                  <a:pos x="32" y="78"/>
                </a:cxn>
                <a:cxn ang="0">
                  <a:pos x="35" y="81"/>
                </a:cxn>
                <a:cxn ang="0">
                  <a:pos x="38" y="83"/>
                </a:cxn>
                <a:cxn ang="0">
                  <a:pos x="40" y="86"/>
                </a:cxn>
                <a:cxn ang="0">
                  <a:pos x="43" y="88"/>
                </a:cxn>
                <a:cxn ang="0">
                  <a:pos x="43" y="92"/>
                </a:cxn>
                <a:cxn ang="0">
                  <a:pos x="43" y="96"/>
                </a:cxn>
                <a:cxn ang="0">
                  <a:pos x="42" y="99"/>
                </a:cxn>
                <a:cxn ang="0">
                  <a:pos x="42" y="102"/>
                </a:cxn>
                <a:cxn ang="0">
                  <a:pos x="44" y="105"/>
                </a:cxn>
                <a:cxn ang="0">
                  <a:pos x="46" y="108"/>
                </a:cxn>
                <a:cxn ang="0">
                  <a:pos x="49" y="110"/>
                </a:cxn>
                <a:cxn ang="0">
                  <a:pos x="53" y="108"/>
                </a:cxn>
                <a:cxn ang="0">
                  <a:pos x="56" y="110"/>
                </a:cxn>
                <a:cxn ang="0">
                  <a:pos x="56" y="114"/>
                </a:cxn>
                <a:cxn ang="0">
                  <a:pos x="57" y="117"/>
                </a:cxn>
                <a:cxn ang="0">
                  <a:pos x="57" y="121"/>
                </a:cxn>
                <a:cxn ang="0">
                  <a:pos x="55" y="124"/>
                </a:cxn>
                <a:cxn ang="0">
                  <a:pos x="56" y="127"/>
                </a:cxn>
                <a:cxn ang="0">
                  <a:pos x="55" y="130"/>
                </a:cxn>
                <a:cxn ang="0">
                  <a:pos x="59" y="129"/>
                </a:cxn>
                <a:cxn ang="0">
                  <a:pos x="62" y="129"/>
                </a:cxn>
                <a:cxn ang="0">
                  <a:pos x="64" y="132"/>
                </a:cxn>
                <a:cxn ang="0">
                  <a:pos x="63" y="135"/>
                </a:cxn>
                <a:cxn ang="0">
                  <a:pos x="62" y="138"/>
                </a:cxn>
                <a:cxn ang="0">
                  <a:pos x="63" y="141"/>
                </a:cxn>
                <a:cxn ang="0">
                  <a:pos x="62" y="145"/>
                </a:cxn>
                <a:cxn ang="0">
                  <a:pos x="65" y="145"/>
                </a:cxn>
                <a:cxn ang="0">
                  <a:pos x="69" y="147"/>
                </a:cxn>
                <a:cxn ang="0">
                  <a:pos x="71" y="150"/>
                </a:cxn>
                <a:cxn ang="0">
                  <a:pos x="75" y="152"/>
                </a:cxn>
                <a:cxn ang="0">
                  <a:pos x="79" y="152"/>
                </a:cxn>
                <a:cxn ang="0">
                  <a:pos x="83" y="152"/>
                </a:cxn>
                <a:cxn ang="0">
                  <a:pos x="87" y="154"/>
                </a:cxn>
              </a:cxnLst>
              <a:rect l="0" t="0" r="r" b="b"/>
              <a:pathLst>
                <a:path w="87" h="157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7" y="25"/>
                  </a:lnTo>
                  <a:lnTo>
                    <a:pt x="8" y="25"/>
                  </a:lnTo>
                  <a:lnTo>
                    <a:pt x="8" y="26"/>
                  </a:lnTo>
                  <a:lnTo>
                    <a:pt x="7" y="26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6" y="35"/>
                  </a:lnTo>
                  <a:lnTo>
                    <a:pt x="7" y="35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40"/>
                  </a:lnTo>
                  <a:lnTo>
                    <a:pt x="9" y="40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2" y="42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1" y="44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6"/>
                  </a:lnTo>
                  <a:lnTo>
                    <a:pt x="12" y="46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3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5" y="50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15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4"/>
                  </a:lnTo>
                  <a:lnTo>
                    <a:pt x="17" y="54"/>
                  </a:lnTo>
                  <a:lnTo>
                    <a:pt x="17" y="54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7" y="56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18" y="56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19" y="59"/>
                  </a:lnTo>
                  <a:lnTo>
                    <a:pt x="19" y="60"/>
                  </a:lnTo>
                  <a:lnTo>
                    <a:pt x="19" y="60"/>
                  </a:lnTo>
                  <a:lnTo>
                    <a:pt x="19" y="60"/>
                  </a:lnTo>
                  <a:lnTo>
                    <a:pt x="20" y="60"/>
                  </a:lnTo>
                  <a:lnTo>
                    <a:pt x="20" y="61"/>
                  </a:lnTo>
                  <a:lnTo>
                    <a:pt x="20" y="61"/>
                  </a:lnTo>
                  <a:lnTo>
                    <a:pt x="21" y="61"/>
                  </a:lnTo>
                  <a:lnTo>
                    <a:pt x="21" y="61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21" y="64"/>
                  </a:lnTo>
                  <a:lnTo>
                    <a:pt x="21" y="64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21" y="67"/>
                  </a:lnTo>
                  <a:lnTo>
                    <a:pt x="21" y="67"/>
                  </a:lnTo>
                  <a:lnTo>
                    <a:pt x="21" y="68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69"/>
                  </a:lnTo>
                  <a:lnTo>
                    <a:pt x="23" y="69"/>
                  </a:lnTo>
                  <a:lnTo>
                    <a:pt x="23" y="70"/>
                  </a:lnTo>
                  <a:lnTo>
                    <a:pt x="23" y="70"/>
                  </a:lnTo>
                  <a:lnTo>
                    <a:pt x="23" y="70"/>
                  </a:lnTo>
                  <a:lnTo>
                    <a:pt x="23" y="70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3" y="72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27" y="75"/>
                  </a:lnTo>
                  <a:lnTo>
                    <a:pt x="27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7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3" y="79"/>
                  </a:lnTo>
                  <a:lnTo>
                    <a:pt x="33" y="79"/>
                  </a:lnTo>
                  <a:lnTo>
                    <a:pt x="33" y="79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36" y="81"/>
                  </a:lnTo>
                  <a:lnTo>
                    <a:pt x="36" y="81"/>
                  </a:lnTo>
                  <a:lnTo>
                    <a:pt x="36" y="81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2"/>
                  </a:lnTo>
                  <a:lnTo>
                    <a:pt x="37" y="82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8" y="84"/>
                  </a:lnTo>
                  <a:lnTo>
                    <a:pt x="38" y="84"/>
                  </a:lnTo>
                  <a:lnTo>
                    <a:pt x="39" y="85"/>
                  </a:lnTo>
                  <a:lnTo>
                    <a:pt x="39" y="85"/>
                  </a:lnTo>
                  <a:lnTo>
                    <a:pt x="40" y="85"/>
                  </a:lnTo>
                  <a:lnTo>
                    <a:pt x="40" y="85"/>
                  </a:lnTo>
                  <a:lnTo>
                    <a:pt x="40" y="86"/>
                  </a:lnTo>
                  <a:lnTo>
                    <a:pt x="40" y="86"/>
                  </a:lnTo>
                  <a:lnTo>
                    <a:pt x="40" y="86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7"/>
                  </a:lnTo>
                  <a:lnTo>
                    <a:pt x="43" y="87"/>
                  </a:lnTo>
                  <a:lnTo>
                    <a:pt x="43" y="87"/>
                  </a:lnTo>
                  <a:lnTo>
                    <a:pt x="43" y="87"/>
                  </a:lnTo>
                  <a:lnTo>
                    <a:pt x="43" y="88"/>
                  </a:lnTo>
                  <a:lnTo>
                    <a:pt x="43" y="88"/>
                  </a:lnTo>
                  <a:lnTo>
                    <a:pt x="43" y="89"/>
                  </a:lnTo>
                  <a:lnTo>
                    <a:pt x="43" y="89"/>
                  </a:lnTo>
                  <a:lnTo>
                    <a:pt x="43" y="90"/>
                  </a:lnTo>
                  <a:lnTo>
                    <a:pt x="43" y="90"/>
                  </a:lnTo>
                  <a:lnTo>
                    <a:pt x="43" y="90"/>
                  </a:lnTo>
                  <a:lnTo>
                    <a:pt x="43" y="91"/>
                  </a:lnTo>
                  <a:lnTo>
                    <a:pt x="43" y="91"/>
                  </a:lnTo>
                  <a:lnTo>
                    <a:pt x="43" y="91"/>
                  </a:lnTo>
                  <a:lnTo>
                    <a:pt x="43" y="92"/>
                  </a:lnTo>
                  <a:lnTo>
                    <a:pt x="42" y="92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4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3" y="96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4" y="97"/>
                  </a:lnTo>
                  <a:lnTo>
                    <a:pt x="43" y="97"/>
                  </a:lnTo>
                  <a:lnTo>
                    <a:pt x="43" y="97"/>
                  </a:lnTo>
                  <a:lnTo>
                    <a:pt x="43" y="97"/>
                  </a:lnTo>
                  <a:lnTo>
                    <a:pt x="43" y="98"/>
                  </a:lnTo>
                  <a:lnTo>
                    <a:pt x="42" y="98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99"/>
                  </a:lnTo>
                  <a:lnTo>
                    <a:pt x="42" y="99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0"/>
                  </a:lnTo>
                  <a:lnTo>
                    <a:pt x="43" y="101"/>
                  </a:lnTo>
                  <a:lnTo>
                    <a:pt x="43" y="101"/>
                  </a:lnTo>
                  <a:lnTo>
                    <a:pt x="42" y="101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3"/>
                  </a:lnTo>
                  <a:lnTo>
                    <a:pt x="43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6" y="107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6" y="109"/>
                  </a:lnTo>
                  <a:lnTo>
                    <a:pt x="46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0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50" y="109"/>
                  </a:lnTo>
                  <a:lnTo>
                    <a:pt x="50" y="109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3" y="108"/>
                  </a:lnTo>
                  <a:lnTo>
                    <a:pt x="53" y="108"/>
                  </a:lnTo>
                  <a:lnTo>
                    <a:pt x="53" y="108"/>
                  </a:lnTo>
                  <a:lnTo>
                    <a:pt x="54" y="108"/>
                  </a:lnTo>
                  <a:lnTo>
                    <a:pt x="54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5" y="109"/>
                  </a:lnTo>
                  <a:lnTo>
                    <a:pt x="55" y="110"/>
                  </a:lnTo>
                  <a:lnTo>
                    <a:pt x="55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7" y="117"/>
                  </a:lnTo>
                  <a:lnTo>
                    <a:pt x="57" y="118"/>
                  </a:lnTo>
                  <a:lnTo>
                    <a:pt x="57" y="118"/>
                  </a:lnTo>
                  <a:lnTo>
                    <a:pt x="57" y="119"/>
                  </a:lnTo>
                  <a:lnTo>
                    <a:pt x="58" y="119"/>
                  </a:lnTo>
                  <a:lnTo>
                    <a:pt x="58" y="119"/>
                  </a:lnTo>
                  <a:lnTo>
                    <a:pt x="58" y="120"/>
                  </a:lnTo>
                  <a:lnTo>
                    <a:pt x="58" y="120"/>
                  </a:lnTo>
                  <a:lnTo>
                    <a:pt x="57" y="121"/>
                  </a:lnTo>
                  <a:lnTo>
                    <a:pt x="57" y="121"/>
                  </a:lnTo>
                  <a:lnTo>
                    <a:pt x="57" y="121"/>
                  </a:lnTo>
                  <a:lnTo>
                    <a:pt x="57" y="122"/>
                  </a:lnTo>
                  <a:lnTo>
                    <a:pt x="57" y="122"/>
                  </a:lnTo>
                  <a:lnTo>
                    <a:pt x="57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56" y="124"/>
                  </a:lnTo>
                  <a:lnTo>
                    <a:pt x="56" y="124"/>
                  </a:lnTo>
                  <a:lnTo>
                    <a:pt x="55" y="124"/>
                  </a:lnTo>
                  <a:lnTo>
                    <a:pt x="55" y="125"/>
                  </a:lnTo>
                  <a:lnTo>
                    <a:pt x="55" y="125"/>
                  </a:lnTo>
                  <a:lnTo>
                    <a:pt x="55" y="125"/>
                  </a:lnTo>
                  <a:lnTo>
                    <a:pt x="55" y="126"/>
                  </a:lnTo>
                  <a:lnTo>
                    <a:pt x="56" y="126"/>
                  </a:lnTo>
                  <a:lnTo>
                    <a:pt x="56" y="126"/>
                  </a:lnTo>
                  <a:lnTo>
                    <a:pt x="56" y="127"/>
                  </a:lnTo>
                  <a:lnTo>
                    <a:pt x="56" y="127"/>
                  </a:lnTo>
                  <a:lnTo>
                    <a:pt x="56" y="127"/>
                  </a:lnTo>
                  <a:lnTo>
                    <a:pt x="56" y="127"/>
                  </a:lnTo>
                  <a:lnTo>
                    <a:pt x="55" y="127"/>
                  </a:lnTo>
                  <a:lnTo>
                    <a:pt x="55" y="128"/>
                  </a:lnTo>
                  <a:lnTo>
                    <a:pt x="55" y="128"/>
                  </a:lnTo>
                  <a:lnTo>
                    <a:pt x="55" y="129"/>
                  </a:lnTo>
                  <a:lnTo>
                    <a:pt x="55" y="129"/>
                  </a:lnTo>
                  <a:lnTo>
                    <a:pt x="54" y="129"/>
                  </a:lnTo>
                  <a:lnTo>
                    <a:pt x="54" y="130"/>
                  </a:lnTo>
                  <a:lnTo>
                    <a:pt x="54" y="130"/>
                  </a:lnTo>
                  <a:lnTo>
                    <a:pt x="55" y="130"/>
                  </a:lnTo>
                  <a:lnTo>
                    <a:pt x="55" y="130"/>
                  </a:lnTo>
                  <a:lnTo>
                    <a:pt x="55" y="130"/>
                  </a:lnTo>
                  <a:lnTo>
                    <a:pt x="56" y="130"/>
                  </a:lnTo>
                  <a:lnTo>
                    <a:pt x="56" y="130"/>
                  </a:lnTo>
                  <a:lnTo>
                    <a:pt x="56" y="130"/>
                  </a:lnTo>
                  <a:lnTo>
                    <a:pt x="57" y="130"/>
                  </a:lnTo>
                  <a:lnTo>
                    <a:pt x="57" y="130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8" y="130"/>
                  </a:lnTo>
                  <a:lnTo>
                    <a:pt x="59" y="129"/>
                  </a:lnTo>
                  <a:lnTo>
                    <a:pt x="59" y="129"/>
                  </a:lnTo>
                  <a:lnTo>
                    <a:pt x="60" y="129"/>
                  </a:lnTo>
                  <a:lnTo>
                    <a:pt x="60" y="129"/>
                  </a:lnTo>
                  <a:lnTo>
                    <a:pt x="60" y="129"/>
                  </a:lnTo>
                  <a:lnTo>
                    <a:pt x="60" y="128"/>
                  </a:lnTo>
                  <a:lnTo>
                    <a:pt x="60" y="128"/>
                  </a:lnTo>
                  <a:lnTo>
                    <a:pt x="61" y="128"/>
                  </a:lnTo>
                  <a:lnTo>
                    <a:pt x="61" y="128"/>
                  </a:lnTo>
                  <a:lnTo>
                    <a:pt x="62" y="129"/>
                  </a:lnTo>
                  <a:lnTo>
                    <a:pt x="62" y="129"/>
                  </a:lnTo>
                  <a:lnTo>
                    <a:pt x="62" y="130"/>
                  </a:lnTo>
                  <a:lnTo>
                    <a:pt x="63" y="130"/>
                  </a:lnTo>
                  <a:lnTo>
                    <a:pt x="63" y="130"/>
                  </a:lnTo>
                  <a:lnTo>
                    <a:pt x="64" y="130"/>
                  </a:lnTo>
                  <a:lnTo>
                    <a:pt x="64" y="131"/>
                  </a:lnTo>
                  <a:lnTo>
                    <a:pt x="64" y="131"/>
                  </a:lnTo>
                  <a:lnTo>
                    <a:pt x="64" y="131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64" y="133"/>
                  </a:lnTo>
                  <a:lnTo>
                    <a:pt x="64" y="133"/>
                  </a:lnTo>
                  <a:lnTo>
                    <a:pt x="64" y="134"/>
                  </a:lnTo>
                  <a:lnTo>
                    <a:pt x="64" y="134"/>
                  </a:lnTo>
                  <a:lnTo>
                    <a:pt x="64" y="134"/>
                  </a:lnTo>
                  <a:lnTo>
                    <a:pt x="64" y="135"/>
                  </a:lnTo>
                  <a:lnTo>
                    <a:pt x="64" y="135"/>
                  </a:lnTo>
                  <a:lnTo>
                    <a:pt x="64" y="135"/>
                  </a:lnTo>
                  <a:lnTo>
                    <a:pt x="63" y="135"/>
                  </a:lnTo>
                  <a:lnTo>
                    <a:pt x="63" y="135"/>
                  </a:lnTo>
                  <a:lnTo>
                    <a:pt x="62" y="135"/>
                  </a:lnTo>
                  <a:lnTo>
                    <a:pt x="62" y="136"/>
                  </a:lnTo>
                  <a:lnTo>
                    <a:pt x="62" y="136"/>
                  </a:lnTo>
                  <a:lnTo>
                    <a:pt x="62" y="136"/>
                  </a:lnTo>
                  <a:lnTo>
                    <a:pt x="62" y="136"/>
                  </a:lnTo>
                  <a:lnTo>
                    <a:pt x="62" y="137"/>
                  </a:lnTo>
                  <a:lnTo>
                    <a:pt x="62" y="137"/>
                  </a:lnTo>
                  <a:lnTo>
                    <a:pt x="62" y="137"/>
                  </a:lnTo>
                  <a:lnTo>
                    <a:pt x="62" y="138"/>
                  </a:lnTo>
                  <a:lnTo>
                    <a:pt x="62" y="138"/>
                  </a:lnTo>
                  <a:lnTo>
                    <a:pt x="62" y="138"/>
                  </a:lnTo>
                  <a:lnTo>
                    <a:pt x="63" y="138"/>
                  </a:lnTo>
                  <a:lnTo>
                    <a:pt x="63" y="138"/>
                  </a:lnTo>
                  <a:lnTo>
                    <a:pt x="63" y="138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63" y="140"/>
                  </a:lnTo>
                  <a:lnTo>
                    <a:pt x="63" y="140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3"/>
                  </a:lnTo>
                  <a:lnTo>
                    <a:pt x="64" y="143"/>
                  </a:lnTo>
                  <a:lnTo>
                    <a:pt x="64" y="143"/>
                  </a:lnTo>
                  <a:lnTo>
                    <a:pt x="63" y="143"/>
                  </a:lnTo>
                  <a:lnTo>
                    <a:pt x="63" y="144"/>
                  </a:lnTo>
                  <a:lnTo>
                    <a:pt x="63" y="144"/>
                  </a:lnTo>
                  <a:lnTo>
                    <a:pt x="62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5"/>
                  </a:lnTo>
                  <a:lnTo>
                    <a:pt x="64" y="145"/>
                  </a:lnTo>
                  <a:lnTo>
                    <a:pt x="64" y="145"/>
                  </a:lnTo>
                  <a:lnTo>
                    <a:pt x="64" y="145"/>
                  </a:lnTo>
                  <a:lnTo>
                    <a:pt x="64" y="145"/>
                  </a:lnTo>
                  <a:lnTo>
                    <a:pt x="65" y="145"/>
                  </a:lnTo>
                  <a:lnTo>
                    <a:pt x="65" y="145"/>
                  </a:lnTo>
                  <a:lnTo>
                    <a:pt x="65" y="145"/>
                  </a:lnTo>
                  <a:lnTo>
                    <a:pt x="66" y="145"/>
                  </a:lnTo>
                  <a:lnTo>
                    <a:pt x="66" y="145"/>
                  </a:lnTo>
                  <a:lnTo>
                    <a:pt x="67" y="146"/>
                  </a:lnTo>
                  <a:lnTo>
                    <a:pt x="67" y="146"/>
                  </a:lnTo>
                  <a:lnTo>
                    <a:pt x="67" y="146"/>
                  </a:lnTo>
                  <a:lnTo>
                    <a:pt x="68" y="146"/>
                  </a:lnTo>
                  <a:lnTo>
                    <a:pt x="68" y="146"/>
                  </a:lnTo>
                  <a:lnTo>
                    <a:pt x="68" y="147"/>
                  </a:lnTo>
                  <a:lnTo>
                    <a:pt x="69" y="147"/>
                  </a:lnTo>
                  <a:lnTo>
                    <a:pt x="69" y="147"/>
                  </a:lnTo>
                  <a:lnTo>
                    <a:pt x="69" y="148"/>
                  </a:lnTo>
                  <a:lnTo>
                    <a:pt x="69" y="148"/>
                  </a:lnTo>
                  <a:lnTo>
                    <a:pt x="69" y="149"/>
                  </a:lnTo>
                  <a:lnTo>
                    <a:pt x="69" y="149"/>
                  </a:lnTo>
                  <a:lnTo>
                    <a:pt x="69" y="150"/>
                  </a:lnTo>
                  <a:lnTo>
                    <a:pt x="70" y="150"/>
                  </a:lnTo>
                  <a:lnTo>
                    <a:pt x="70" y="150"/>
                  </a:lnTo>
                  <a:lnTo>
                    <a:pt x="70" y="150"/>
                  </a:lnTo>
                  <a:lnTo>
                    <a:pt x="71" y="150"/>
                  </a:lnTo>
                  <a:lnTo>
                    <a:pt x="71" y="150"/>
                  </a:lnTo>
                  <a:lnTo>
                    <a:pt x="71" y="150"/>
                  </a:lnTo>
                  <a:lnTo>
                    <a:pt x="72" y="150"/>
                  </a:lnTo>
                  <a:lnTo>
                    <a:pt x="72" y="150"/>
                  </a:lnTo>
                  <a:lnTo>
                    <a:pt x="73" y="150"/>
                  </a:lnTo>
                  <a:lnTo>
                    <a:pt x="73" y="151"/>
                  </a:lnTo>
                  <a:lnTo>
                    <a:pt x="73" y="151"/>
                  </a:lnTo>
                  <a:lnTo>
                    <a:pt x="74" y="151"/>
                  </a:lnTo>
                  <a:lnTo>
                    <a:pt x="74" y="151"/>
                  </a:lnTo>
                  <a:lnTo>
                    <a:pt x="74" y="151"/>
                  </a:lnTo>
                  <a:lnTo>
                    <a:pt x="75" y="152"/>
                  </a:lnTo>
                  <a:lnTo>
                    <a:pt x="75" y="151"/>
                  </a:lnTo>
                  <a:lnTo>
                    <a:pt x="76" y="151"/>
                  </a:lnTo>
                  <a:lnTo>
                    <a:pt x="76" y="151"/>
                  </a:lnTo>
                  <a:lnTo>
                    <a:pt x="76" y="151"/>
                  </a:lnTo>
                  <a:lnTo>
                    <a:pt x="77" y="151"/>
                  </a:lnTo>
                  <a:lnTo>
                    <a:pt x="77" y="151"/>
                  </a:lnTo>
                  <a:lnTo>
                    <a:pt x="78" y="152"/>
                  </a:lnTo>
                  <a:lnTo>
                    <a:pt x="78" y="152"/>
                  </a:lnTo>
                  <a:lnTo>
                    <a:pt x="78" y="152"/>
                  </a:lnTo>
                  <a:lnTo>
                    <a:pt x="79" y="152"/>
                  </a:lnTo>
                  <a:lnTo>
                    <a:pt x="79" y="152"/>
                  </a:lnTo>
                  <a:lnTo>
                    <a:pt x="80" y="152"/>
                  </a:lnTo>
                  <a:lnTo>
                    <a:pt x="80" y="152"/>
                  </a:lnTo>
                  <a:lnTo>
                    <a:pt x="80" y="152"/>
                  </a:lnTo>
                  <a:lnTo>
                    <a:pt x="81" y="152"/>
                  </a:lnTo>
                  <a:lnTo>
                    <a:pt x="81" y="152"/>
                  </a:lnTo>
                  <a:lnTo>
                    <a:pt x="82" y="152"/>
                  </a:lnTo>
                  <a:lnTo>
                    <a:pt x="82" y="152"/>
                  </a:lnTo>
                  <a:lnTo>
                    <a:pt x="83" y="152"/>
                  </a:lnTo>
                  <a:lnTo>
                    <a:pt x="83" y="152"/>
                  </a:lnTo>
                  <a:lnTo>
                    <a:pt x="83" y="152"/>
                  </a:lnTo>
                  <a:lnTo>
                    <a:pt x="84" y="153"/>
                  </a:lnTo>
                  <a:lnTo>
                    <a:pt x="84" y="153"/>
                  </a:lnTo>
                  <a:lnTo>
                    <a:pt x="85" y="153"/>
                  </a:lnTo>
                  <a:lnTo>
                    <a:pt x="85" y="153"/>
                  </a:lnTo>
                  <a:lnTo>
                    <a:pt x="85" y="153"/>
                  </a:lnTo>
                  <a:lnTo>
                    <a:pt x="86" y="153"/>
                  </a:lnTo>
                  <a:lnTo>
                    <a:pt x="86" y="153"/>
                  </a:lnTo>
                  <a:lnTo>
                    <a:pt x="86" y="153"/>
                  </a:lnTo>
                  <a:lnTo>
                    <a:pt x="87" y="154"/>
                  </a:lnTo>
                  <a:lnTo>
                    <a:pt x="87" y="154"/>
                  </a:lnTo>
                  <a:lnTo>
                    <a:pt x="87" y="154"/>
                  </a:lnTo>
                  <a:lnTo>
                    <a:pt x="87" y="155"/>
                  </a:lnTo>
                  <a:lnTo>
                    <a:pt x="87" y="155"/>
                  </a:lnTo>
                  <a:lnTo>
                    <a:pt x="87" y="156"/>
                  </a:lnTo>
                  <a:lnTo>
                    <a:pt x="87" y="156"/>
                  </a:lnTo>
                  <a:lnTo>
                    <a:pt x="87" y="156"/>
                  </a:lnTo>
                  <a:lnTo>
                    <a:pt x="87" y="157"/>
                  </a:lnTo>
                  <a:lnTo>
                    <a:pt x="87" y="15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85" name="Freeform 298"/>
            <p:cNvSpPr>
              <a:spLocks/>
            </p:cNvSpPr>
            <p:nvPr>
              <p:custDataLst>
                <p:tags r:id="rId440"/>
              </p:custDataLst>
            </p:nvPr>
          </p:nvSpPr>
          <p:spPr bwMode="auto">
            <a:xfrm>
              <a:off x="5326499" y="811945"/>
              <a:ext cx="199516" cy="148658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7" y="3"/>
                </a:cxn>
                <a:cxn ang="0">
                  <a:pos x="10" y="2"/>
                </a:cxn>
                <a:cxn ang="0">
                  <a:pos x="13" y="2"/>
                </a:cxn>
                <a:cxn ang="0">
                  <a:pos x="16" y="2"/>
                </a:cxn>
                <a:cxn ang="0">
                  <a:pos x="19" y="3"/>
                </a:cxn>
                <a:cxn ang="0">
                  <a:pos x="22" y="4"/>
                </a:cxn>
                <a:cxn ang="0">
                  <a:pos x="24" y="5"/>
                </a:cxn>
                <a:cxn ang="0">
                  <a:pos x="24" y="6"/>
                </a:cxn>
                <a:cxn ang="0">
                  <a:pos x="26" y="8"/>
                </a:cxn>
                <a:cxn ang="0">
                  <a:pos x="28" y="10"/>
                </a:cxn>
                <a:cxn ang="0">
                  <a:pos x="30" y="12"/>
                </a:cxn>
                <a:cxn ang="0">
                  <a:pos x="32" y="10"/>
                </a:cxn>
                <a:cxn ang="0">
                  <a:pos x="35" y="12"/>
                </a:cxn>
                <a:cxn ang="0">
                  <a:pos x="36" y="15"/>
                </a:cxn>
                <a:cxn ang="0">
                  <a:pos x="37" y="16"/>
                </a:cxn>
                <a:cxn ang="0">
                  <a:pos x="37" y="18"/>
                </a:cxn>
                <a:cxn ang="0">
                  <a:pos x="39" y="21"/>
                </a:cxn>
                <a:cxn ang="0">
                  <a:pos x="40" y="23"/>
                </a:cxn>
                <a:cxn ang="0">
                  <a:pos x="42" y="22"/>
                </a:cxn>
                <a:cxn ang="0">
                  <a:pos x="45" y="21"/>
                </a:cxn>
                <a:cxn ang="0">
                  <a:pos x="45" y="24"/>
                </a:cxn>
                <a:cxn ang="0">
                  <a:pos x="48" y="24"/>
                </a:cxn>
                <a:cxn ang="0">
                  <a:pos x="51" y="25"/>
                </a:cxn>
                <a:cxn ang="0">
                  <a:pos x="50" y="28"/>
                </a:cxn>
                <a:cxn ang="0">
                  <a:pos x="52" y="26"/>
                </a:cxn>
                <a:cxn ang="0">
                  <a:pos x="55" y="27"/>
                </a:cxn>
                <a:cxn ang="0">
                  <a:pos x="55" y="30"/>
                </a:cxn>
                <a:cxn ang="0">
                  <a:pos x="56" y="31"/>
                </a:cxn>
                <a:cxn ang="0">
                  <a:pos x="60" y="30"/>
                </a:cxn>
                <a:cxn ang="0">
                  <a:pos x="60" y="28"/>
                </a:cxn>
                <a:cxn ang="0">
                  <a:pos x="63" y="30"/>
                </a:cxn>
                <a:cxn ang="0">
                  <a:pos x="66" y="30"/>
                </a:cxn>
                <a:cxn ang="0">
                  <a:pos x="67" y="28"/>
                </a:cxn>
                <a:cxn ang="0">
                  <a:pos x="68" y="30"/>
                </a:cxn>
                <a:cxn ang="0">
                  <a:pos x="68" y="32"/>
                </a:cxn>
                <a:cxn ang="0">
                  <a:pos x="71" y="32"/>
                </a:cxn>
                <a:cxn ang="0">
                  <a:pos x="72" y="30"/>
                </a:cxn>
                <a:cxn ang="0">
                  <a:pos x="71" y="34"/>
                </a:cxn>
                <a:cxn ang="0">
                  <a:pos x="73" y="35"/>
                </a:cxn>
                <a:cxn ang="0">
                  <a:pos x="76" y="33"/>
                </a:cxn>
                <a:cxn ang="0">
                  <a:pos x="78" y="34"/>
                </a:cxn>
                <a:cxn ang="0">
                  <a:pos x="80" y="37"/>
                </a:cxn>
                <a:cxn ang="0">
                  <a:pos x="79" y="39"/>
                </a:cxn>
                <a:cxn ang="0">
                  <a:pos x="81" y="42"/>
                </a:cxn>
                <a:cxn ang="0">
                  <a:pos x="80" y="45"/>
                </a:cxn>
                <a:cxn ang="0">
                  <a:pos x="83" y="44"/>
                </a:cxn>
                <a:cxn ang="0">
                  <a:pos x="87" y="43"/>
                </a:cxn>
                <a:cxn ang="0">
                  <a:pos x="89" y="44"/>
                </a:cxn>
                <a:cxn ang="0">
                  <a:pos x="91" y="47"/>
                </a:cxn>
                <a:cxn ang="0">
                  <a:pos x="89" y="50"/>
                </a:cxn>
                <a:cxn ang="0">
                  <a:pos x="86" y="51"/>
                </a:cxn>
                <a:cxn ang="0">
                  <a:pos x="87" y="55"/>
                </a:cxn>
                <a:cxn ang="0">
                  <a:pos x="89" y="58"/>
                </a:cxn>
                <a:cxn ang="0">
                  <a:pos x="89" y="62"/>
                </a:cxn>
                <a:cxn ang="0">
                  <a:pos x="90" y="65"/>
                </a:cxn>
                <a:cxn ang="0">
                  <a:pos x="92" y="68"/>
                </a:cxn>
                <a:cxn ang="0">
                  <a:pos x="96" y="71"/>
                </a:cxn>
                <a:cxn ang="0">
                  <a:pos x="99" y="73"/>
                </a:cxn>
              </a:cxnLst>
              <a:rect l="0" t="0" r="r" b="b"/>
              <a:pathLst>
                <a:path w="102" h="76">
                  <a:moveTo>
                    <a:pt x="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7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2" y="10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4" y="11"/>
                  </a:lnTo>
                  <a:lnTo>
                    <a:pt x="34" y="12"/>
                  </a:lnTo>
                  <a:lnTo>
                    <a:pt x="34" y="11"/>
                  </a:lnTo>
                  <a:lnTo>
                    <a:pt x="35" y="11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5"/>
                  </a:lnTo>
                  <a:lnTo>
                    <a:pt x="35" y="15"/>
                  </a:lnTo>
                  <a:lnTo>
                    <a:pt x="35" y="15"/>
                  </a:lnTo>
                  <a:lnTo>
                    <a:pt x="35" y="15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7" y="16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6" y="18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8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1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40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2" y="23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3" y="21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4" y="21"/>
                  </a:lnTo>
                  <a:lnTo>
                    <a:pt x="45" y="21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7" y="24"/>
                  </a:lnTo>
                  <a:lnTo>
                    <a:pt x="47" y="25"/>
                  </a:lnTo>
                  <a:lnTo>
                    <a:pt x="47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0" y="26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7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7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55" y="30"/>
                  </a:lnTo>
                  <a:lnTo>
                    <a:pt x="55" y="30"/>
                  </a:lnTo>
                  <a:lnTo>
                    <a:pt x="55" y="30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6" y="31"/>
                  </a:lnTo>
                  <a:lnTo>
                    <a:pt x="57" y="31"/>
                  </a:lnTo>
                  <a:lnTo>
                    <a:pt x="57" y="31"/>
                  </a:lnTo>
                  <a:lnTo>
                    <a:pt x="58" y="30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9" y="31"/>
                  </a:lnTo>
                  <a:lnTo>
                    <a:pt x="59" y="31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59" y="30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3" y="30"/>
                  </a:lnTo>
                  <a:lnTo>
                    <a:pt x="63" y="30"/>
                  </a:lnTo>
                  <a:lnTo>
                    <a:pt x="63" y="30"/>
                  </a:lnTo>
                  <a:lnTo>
                    <a:pt x="64" y="30"/>
                  </a:lnTo>
                  <a:lnTo>
                    <a:pt x="64" y="30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30"/>
                  </a:lnTo>
                  <a:lnTo>
                    <a:pt x="66" y="30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8" y="30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9" y="32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2"/>
                  </a:lnTo>
                  <a:lnTo>
                    <a:pt x="69" y="32"/>
                  </a:lnTo>
                  <a:lnTo>
                    <a:pt x="69" y="33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1" y="33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3" y="30"/>
                  </a:lnTo>
                  <a:lnTo>
                    <a:pt x="73" y="31"/>
                  </a:lnTo>
                  <a:lnTo>
                    <a:pt x="72" y="31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3"/>
                  </a:lnTo>
                  <a:lnTo>
                    <a:pt x="72" y="33"/>
                  </a:lnTo>
                  <a:lnTo>
                    <a:pt x="72" y="33"/>
                  </a:lnTo>
                  <a:lnTo>
                    <a:pt x="72" y="34"/>
                  </a:lnTo>
                  <a:lnTo>
                    <a:pt x="71" y="34"/>
                  </a:lnTo>
                  <a:lnTo>
                    <a:pt x="71" y="34"/>
                  </a:lnTo>
                  <a:lnTo>
                    <a:pt x="71" y="35"/>
                  </a:lnTo>
                  <a:lnTo>
                    <a:pt x="71" y="35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3" y="34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4"/>
                  </a:lnTo>
                  <a:lnTo>
                    <a:pt x="75" y="34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6" y="33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6" y="34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80" y="34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81" y="36"/>
                  </a:lnTo>
                  <a:lnTo>
                    <a:pt x="81" y="36"/>
                  </a:lnTo>
                  <a:lnTo>
                    <a:pt x="80" y="37"/>
                  </a:lnTo>
                  <a:lnTo>
                    <a:pt x="80" y="37"/>
                  </a:lnTo>
                  <a:lnTo>
                    <a:pt x="80" y="37"/>
                  </a:lnTo>
                  <a:lnTo>
                    <a:pt x="79" y="37"/>
                  </a:lnTo>
                  <a:lnTo>
                    <a:pt x="79" y="37"/>
                  </a:lnTo>
                  <a:lnTo>
                    <a:pt x="78" y="37"/>
                  </a:lnTo>
                  <a:lnTo>
                    <a:pt x="78" y="37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9" y="38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80" y="39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1" y="40"/>
                  </a:lnTo>
                  <a:lnTo>
                    <a:pt x="81" y="40"/>
                  </a:lnTo>
                  <a:lnTo>
                    <a:pt x="81" y="40"/>
                  </a:lnTo>
                  <a:lnTo>
                    <a:pt x="81" y="41"/>
                  </a:lnTo>
                  <a:lnTo>
                    <a:pt x="81" y="41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5"/>
                  </a:lnTo>
                  <a:lnTo>
                    <a:pt x="80" y="45"/>
                  </a:lnTo>
                  <a:lnTo>
                    <a:pt x="80" y="45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3" y="44"/>
                  </a:lnTo>
                  <a:lnTo>
                    <a:pt x="83" y="44"/>
                  </a:lnTo>
                  <a:lnTo>
                    <a:pt x="83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89" y="43"/>
                  </a:lnTo>
                  <a:lnTo>
                    <a:pt x="89" y="42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46"/>
                  </a:lnTo>
                  <a:lnTo>
                    <a:pt x="90" y="46"/>
                  </a:lnTo>
                  <a:lnTo>
                    <a:pt x="90" y="46"/>
                  </a:lnTo>
                  <a:lnTo>
                    <a:pt x="90" y="46"/>
                  </a:lnTo>
                  <a:lnTo>
                    <a:pt x="91" y="46"/>
                  </a:lnTo>
                  <a:lnTo>
                    <a:pt x="91" y="47"/>
                  </a:lnTo>
                  <a:lnTo>
                    <a:pt x="91" y="47"/>
                  </a:lnTo>
                  <a:lnTo>
                    <a:pt x="91" y="47"/>
                  </a:lnTo>
                  <a:lnTo>
                    <a:pt x="91" y="48"/>
                  </a:lnTo>
                  <a:lnTo>
                    <a:pt x="91" y="48"/>
                  </a:lnTo>
                  <a:lnTo>
                    <a:pt x="91" y="48"/>
                  </a:lnTo>
                  <a:lnTo>
                    <a:pt x="91" y="49"/>
                  </a:lnTo>
                  <a:lnTo>
                    <a:pt x="91" y="49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89" y="50"/>
                  </a:lnTo>
                  <a:lnTo>
                    <a:pt x="89" y="50"/>
                  </a:lnTo>
                  <a:lnTo>
                    <a:pt x="89" y="50"/>
                  </a:lnTo>
                  <a:lnTo>
                    <a:pt x="88" y="49"/>
                  </a:lnTo>
                  <a:lnTo>
                    <a:pt x="88" y="49"/>
                  </a:lnTo>
                  <a:lnTo>
                    <a:pt x="88" y="50"/>
                  </a:lnTo>
                  <a:lnTo>
                    <a:pt x="87" y="50"/>
                  </a:lnTo>
                  <a:lnTo>
                    <a:pt x="87" y="50"/>
                  </a:lnTo>
                  <a:lnTo>
                    <a:pt x="87" y="50"/>
                  </a:lnTo>
                  <a:lnTo>
                    <a:pt x="86" y="51"/>
                  </a:lnTo>
                  <a:lnTo>
                    <a:pt x="86" y="51"/>
                  </a:lnTo>
                  <a:lnTo>
                    <a:pt x="86" y="52"/>
                  </a:lnTo>
                  <a:lnTo>
                    <a:pt x="87" y="52"/>
                  </a:lnTo>
                  <a:lnTo>
                    <a:pt x="87" y="53"/>
                  </a:lnTo>
                  <a:lnTo>
                    <a:pt x="87" y="53"/>
                  </a:lnTo>
                  <a:lnTo>
                    <a:pt x="87" y="53"/>
                  </a:lnTo>
                  <a:lnTo>
                    <a:pt x="87" y="54"/>
                  </a:lnTo>
                  <a:lnTo>
                    <a:pt x="87" y="54"/>
                  </a:lnTo>
                  <a:lnTo>
                    <a:pt x="87" y="55"/>
                  </a:lnTo>
                  <a:lnTo>
                    <a:pt x="87" y="55"/>
                  </a:lnTo>
                  <a:lnTo>
                    <a:pt x="87" y="55"/>
                  </a:lnTo>
                  <a:lnTo>
                    <a:pt x="87" y="56"/>
                  </a:lnTo>
                  <a:lnTo>
                    <a:pt x="87" y="56"/>
                  </a:lnTo>
                  <a:lnTo>
                    <a:pt x="87" y="56"/>
                  </a:lnTo>
                  <a:lnTo>
                    <a:pt x="87" y="56"/>
                  </a:lnTo>
                  <a:lnTo>
                    <a:pt x="88" y="57"/>
                  </a:lnTo>
                  <a:lnTo>
                    <a:pt x="88" y="57"/>
                  </a:lnTo>
                  <a:lnTo>
                    <a:pt x="88" y="57"/>
                  </a:lnTo>
                  <a:lnTo>
                    <a:pt x="88" y="57"/>
                  </a:lnTo>
                  <a:lnTo>
                    <a:pt x="88" y="58"/>
                  </a:lnTo>
                  <a:lnTo>
                    <a:pt x="89" y="58"/>
                  </a:lnTo>
                  <a:lnTo>
                    <a:pt x="89" y="58"/>
                  </a:lnTo>
                  <a:lnTo>
                    <a:pt x="89" y="59"/>
                  </a:lnTo>
                  <a:lnTo>
                    <a:pt x="89" y="59"/>
                  </a:lnTo>
                  <a:lnTo>
                    <a:pt x="89" y="59"/>
                  </a:lnTo>
                  <a:lnTo>
                    <a:pt x="89" y="60"/>
                  </a:lnTo>
                  <a:lnTo>
                    <a:pt x="89" y="60"/>
                  </a:lnTo>
                  <a:lnTo>
                    <a:pt x="89" y="61"/>
                  </a:lnTo>
                  <a:lnTo>
                    <a:pt x="89" y="61"/>
                  </a:lnTo>
                  <a:lnTo>
                    <a:pt x="89" y="62"/>
                  </a:lnTo>
                  <a:lnTo>
                    <a:pt x="89" y="62"/>
                  </a:lnTo>
                  <a:lnTo>
                    <a:pt x="89" y="62"/>
                  </a:lnTo>
                  <a:lnTo>
                    <a:pt x="89" y="62"/>
                  </a:lnTo>
                  <a:lnTo>
                    <a:pt x="89" y="62"/>
                  </a:lnTo>
                  <a:lnTo>
                    <a:pt x="90" y="63"/>
                  </a:lnTo>
                  <a:lnTo>
                    <a:pt x="90" y="63"/>
                  </a:lnTo>
                  <a:lnTo>
                    <a:pt x="90" y="64"/>
                  </a:lnTo>
                  <a:lnTo>
                    <a:pt x="90" y="64"/>
                  </a:lnTo>
                  <a:lnTo>
                    <a:pt x="90" y="64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90" y="66"/>
                  </a:lnTo>
                  <a:lnTo>
                    <a:pt x="90" y="66"/>
                  </a:lnTo>
                  <a:lnTo>
                    <a:pt x="90" y="66"/>
                  </a:lnTo>
                  <a:lnTo>
                    <a:pt x="90" y="67"/>
                  </a:lnTo>
                  <a:lnTo>
                    <a:pt x="90" y="67"/>
                  </a:lnTo>
                  <a:lnTo>
                    <a:pt x="91" y="68"/>
                  </a:lnTo>
                  <a:lnTo>
                    <a:pt x="91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9"/>
                  </a:lnTo>
                  <a:lnTo>
                    <a:pt x="93" y="69"/>
                  </a:lnTo>
                  <a:lnTo>
                    <a:pt x="93" y="69"/>
                  </a:lnTo>
                  <a:lnTo>
                    <a:pt x="94" y="69"/>
                  </a:lnTo>
                  <a:lnTo>
                    <a:pt x="94" y="70"/>
                  </a:lnTo>
                  <a:lnTo>
                    <a:pt x="94" y="70"/>
                  </a:lnTo>
                  <a:lnTo>
                    <a:pt x="94" y="70"/>
                  </a:lnTo>
                  <a:lnTo>
                    <a:pt x="95" y="70"/>
                  </a:lnTo>
                  <a:lnTo>
                    <a:pt x="95" y="70"/>
                  </a:lnTo>
                  <a:lnTo>
                    <a:pt x="96" y="71"/>
                  </a:lnTo>
                  <a:lnTo>
                    <a:pt x="96" y="71"/>
                  </a:lnTo>
                  <a:lnTo>
                    <a:pt x="96" y="71"/>
                  </a:lnTo>
                  <a:lnTo>
                    <a:pt x="97" y="71"/>
                  </a:lnTo>
                  <a:lnTo>
                    <a:pt x="97" y="72"/>
                  </a:lnTo>
                  <a:lnTo>
                    <a:pt x="98" y="72"/>
                  </a:lnTo>
                  <a:lnTo>
                    <a:pt x="98" y="72"/>
                  </a:lnTo>
                  <a:lnTo>
                    <a:pt x="98" y="73"/>
                  </a:lnTo>
                  <a:lnTo>
                    <a:pt x="98" y="73"/>
                  </a:lnTo>
                  <a:lnTo>
                    <a:pt x="99" y="73"/>
                  </a:lnTo>
                  <a:lnTo>
                    <a:pt x="99" y="73"/>
                  </a:lnTo>
                  <a:lnTo>
                    <a:pt x="100" y="74"/>
                  </a:lnTo>
                  <a:lnTo>
                    <a:pt x="100" y="74"/>
                  </a:lnTo>
                  <a:lnTo>
                    <a:pt x="100" y="75"/>
                  </a:lnTo>
                  <a:lnTo>
                    <a:pt x="100" y="75"/>
                  </a:lnTo>
                  <a:lnTo>
                    <a:pt x="101" y="75"/>
                  </a:lnTo>
                  <a:lnTo>
                    <a:pt x="101" y="75"/>
                  </a:lnTo>
                  <a:lnTo>
                    <a:pt x="101" y="76"/>
                  </a:lnTo>
                  <a:lnTo>
                    <a:pt x="101" y="76"/>
                  </a:lnTo>
                  <a:lnTo>
                    <a:pt x="102" y="76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86" name="Freeform 299"/>
            <p:cNvSpPr>
              <a:spLocks/>
            </p:cNvSpPr>
            <p:nvPr>
              <p:custDataLst>
                <p:tags r:id="rId441"/>
              </p:custDataLst>
            </p:nvPr>
          </p:nvSpPr>
          <p:spPr bwMode="auto">
            <a:xfrm>
              <a:off x="5160238" y="688713"/>
              <a:ext cx="166264" cy="127143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4" y="14"/>
                </a:cxn>
                <a:cxn ang="0">
                  <a:pos x="7" y="14"/>
                </a:cxn>
                <a:cxn ang="0">
                  <a:pos x="9" y="13"/>
                </a:cxn>
                <a:cxn ang="0">
                  <a:pos x="12" y="13"/>
                </a:cxn>
                <a:cxn ang="0">
                  <a:pos x="14" y="13"/>
                </a:cxn>
                <a:cxn ang="0">
                  <a:pos x="16" y="12"/>
                </a:cxn>
                <a:cxn ang="0">
                  <a:pos x="18" y="12"/>
                </a:cxn>
                <a:cxn ang="0">
                  <a:pos x="21" y="12"/>
                </a:cxn>
                <a:cxn ang="0">
                  <a:pos x="24" y="14"/>
                </a:cxn>
                <a:cxn ang="0">
                  <a:pos x="26" y="13"/>
                </a:cxn>
                <a:cxn ang="0">
                  <a:pos x="28" y="11"/>
                </a:cxn>
                <a:cxn ang="0">
                  <a:pos x="28" y="9"/>
                </a:cxn>
                <a:cxn ang="0">
                  <a:pos x="31" y="7"/>
                </a:cxn>
                <a:cxn ang="0">
                  <a:pos x="34" y="7"/>
                </a:cxn>
                <a:cxn ang="0">
                  <a:pos x="36" y="7"/>
                </a:cxn>
                <a:cxn ang="0">
                  <a:pos x="39" y="5"/>
                </a:cxn>
                <a:cxn ang="0">
                  <a:pos x="41" y="3"/>
                </a:cxn>
                <a:cxn ang="0">
                  <a:pos x="44" y="3"/>
                </a:cxn>
                <a:cxn ang="0">
                  <a:pos x="45" y="3"/>
                </a:cxn>
                <a:cxn ang="0">
                  <a:pos x="47" y="5"/>
                </a:cxn>
                <a:cxn ang="0">
                  <a:pos x="50" y="3"/>
                </a:cxn>
                <a:cxn ang="0">
                  <a:pos x="52" y="2"/>
                </a:cxn>
                <a:cxn ang="0">
                  <a:pos x="55" y="0"/>
                </a:cxn>
                <a:cxn ang="0">
                  <a:pos x="58" y="1"/>
                </a:cxn>
                <a:cxn ang="0">
                  <a:pos x="59" y="3"/>
                </a:cxn>
                <a:cxn ang="0">
                  <a:pos x="59" y="6"/>
                </a:cxn>
                <a:cxn ang="0">
                  <a:pos x="61" y="9"/>
                </a:cxn>
                <a:cxn ang="0">
                  <a:pos x="63" y="11"/>
                </a:cxn>
                <a:cxn ang="0">
                  <a:pos x="64" y="14"/>
                </a:cxn>
                <a:cxn ang="0">
                  <a:pos x="66" y="17"/>
                </a:cxn>
                <a:cxn ang="0">
                  <a:pos x="68" y="19"/>
                </a:cxn>
                <a:cxn ang="0">
                  <a:pos x="70" y="22"/>
                </a:cxn>
                <a:cxn ang="0">
                  <a:pos x="69" y="24"/>
                </a:cxn>
                <a:cxn ang="0">
                  <a:pos x="70" y="27"/>
                </a:cxn>
                <a:cxn ang="0">
                  <a:pos x="71" y="29"/>
                </a:cxn>
                <a:cxn ang="0">
                  <a:pos x="72" y="31"/>
                </a:cxn>
                <a:cxn ang="0">
                  <a:pos x="71" y="33"/>
                </a:cxn>
                <a:cxn ang="0">
                  <a:pos x="70" y="35"/>
                </a:cxn>
                <a:cxn ang="0">
                  <a:pos x="69" y="37"/>
                </a:cxn>
                <a:cxn ang="0">
                  <a:pos x="69" y="39"/>
                </a:cxn>
                <a:cxn ang="0">
                  <a:pos x="69" y="41"/>
                </a:cxn>
                <a:cxn ang="0">
                  <a:pos x="69" y="44"/>
                </a:cxn>
                <a:cxn ang="0">
                  <a:pos x="71" y="47"/>
                </a:cxn>
                <a:cxn ang="0">
                  <a:pos x="72" y="48"/>
                </a:cxn>
                <a:cxn ang="0">
                  <a:pos x="72" y="51"/>
                </a:cxn>
                <a:cxn ang="0">
                  <a:pos x="72" y="54"/>
                </a:cxn>
                <a:cxn ang="0">
                  <a:pos x="73" y="56"/>
                </a:cxn>
                <a:cxn ang="0">
                  <a:pos x="74" y="59"/>
                </a:cxn>
                <a:cxn ang="0">
                  <a:pos x="74" y="60"/>
                </a:cxn>
                <a:cxn ang="0">
                  <a:pos x="73" y="62"/>
                </a:cxn>
                <a:cxn ang="0">
                  <a:pos x="74" y="64"/>
                </a:cxn>
                <a:cxn ang="0">
                  <a:pos x="75" y="65"/>
                </a:cxn>
                <a:cxn ang="0">
                  <a:pos x="77" y="65"/>
                </a:cxn>
                <a:cxn ang="0">
                  <a:pos x="80" y="65"/>
                </a:cxn>
                <a:cxn ang="0">
                  <a:pos x="83" y="64"/>
                </a:cxn>
              </a:cxnLst>
              <a:rect l="0" t="0" r="r" b="b"/>
              <a:pathLst>
                <a:path w="85" h="65">
                  <a:moveTo>
                    <a:pt x="0" y="15"/>
                  </a:moveTo>
                  <a:lnTo>
                    <a:pt x="0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1" y="7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2" y="10"/>
                  </a:lnTo>
                  <a:lnTo>
                    <a:pt x="63" y="10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2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4" y="15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8" y="19"/>
                  </a:lnTo>
                  <a:lnTo>
                    <a:pt x="68" y="19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20"/>
                  </a:lnTo>
                  <a:lnTo>
                    <a:pt x="69" y="21"/>
                  </a:lnTo>
                  <a:lnTo>
                    <a:pt x="70" y="21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0" y="23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9" y="25"/>
                  </a:lnTo>
                  <a:lnTo>
                    <a:pt x="69" y="25"/>
                  </a:lnTo>
                  <a:lnTo>
                    <a:pt x="69" y="25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7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3"/>
                  </a:lnTo>
                  <a:lnTo>
                    <a:pt x="71" y="33"/>
                  </a:lnTo>
                  <a:lnTo>
                    <a:pt x="71" y="33"/>
                  </a:lnTo>
                  <a:lnTo>
                    <a:pt x="71" y="34"/>
                  </a:lnTo>
                  <a:lnTo>
                    <a:pt x="71" y="34"/>
                  </a:lnTo>
                  <a:lnTo>
                    <a:pt x="71" y="34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0" y="35"/>
                  </a:lnTo>
                  <a:lnTo>
                    <a:pt x="70" y="35"/>
                  </a:lnTo>
                  <a:lnTo>
                    <a:pt x="70" y="35"/>
                  </a:lnTo>
                  <a:lnTo>
                    <a:pt x="70" y="36"/>
                  </a:lnTo>
                  <a:lnTo>
                    <a:pt x="69" y="36"/>
                  </a:lnTo>
                  <a:lnTo>
                    <a:pt x="69" y="36"/>
                  </a:lnTo>
                  <a:lnTo>
                    <a:pt x="69" y="36"/>
                  </a:lnTo>
                  <a:lnTo>
                    <a:pt x="69" y="37"/>
                  </a:lnTo>
                  <a:lnTo>
                    <a:pt x="69" y="37"/>
                  </a:lnTo>
                  <a:lnTo>
                    <a:pt x="69" y="37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68" y="39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1"/>
                  </a:lnTo>
                  <a:lnTo>
                    <a:pt x="69" y="41"/>
                  </a:lnTo>
                  <a:lnTo>
                    <a:pt x="69" y="42"/>
                  </a:lnTo>
                  <a:lnTo>
                    <a:pt x="69" y="42"/>
                  </a:lnTo>
                  <a:lnTo>
                    <a:pt x="69" y="42"/>
                  </a:lnTo>
                  <a:lnTo>
                    <a:pt x="69" y="43"/>
                  </a:lnTo>
                  <a:lnTo>
                    <a:pt x="69" y="43"/>
                  </a:lnTo>
                  <a:lnTo>
                    <a:pt x="69" y="43"/>
                  </a:lnTo>
                  <a:lnTo>
                    <a:pt x="69" y="44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71" y="46"/>
                  </a:lnTo>
                  <a:lnTo>
                    <a:pt x="71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3" y="49"/>
                  </a:lnTo>
                  <a:lnTo>
                    <a:pt x="73" y="49"/>
                  </a:lnTo>
                  <a:lnTo>
                    <a:pt x="72" y="49"/>
                  </a:lnTo>
                  <a:lnTo>
                    <a:pt x="72" y="50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3"/>
                  </a:lnTo>
                  <a:lnTo>
                    <a:pt x="72" y="53"/>
                  </a:lnTo>
                  <a:lnTo>
                    <a:pt x="72" y="54"/>
                  </a:lnTo>
                  <a:lnTo>
                    <a:pt x="72" y="54"/>
                  </a:lnTo>
                  <a:lnTo>
                    <a:pt x="72" y="54"/>
                  </a:lnTo>
                  <a:lnTo>
                    <a:pt x="72" y="55"/>
                  </a:lnTo>
                  <a:lnTo>
                    <a:pt x="72" y="55"/>
                  </a:lnTo>
                  <a:lnTo>
                    <a:pt x="73" y="56"/>
                  </a:lnTo>
                  <a:lnTo>
                    <a:pt x="73" y="56"/>
                  </a:lnTo>
                  <a:lnTo>
                    <a:pt x="73" y="56"/>
                  </a:lnTo>
                  <a:lnTo>
                    <a:pt x="73" y="56"/>
                  </a:lnTo>
                  <a:lnTo>
                    <a:pt x="73" y="56"/>
                  </a:lnTo>
                  <a:lnTo>
                    <a:pt x="73" y="57"/>
                  </a:lnTo>
                  <a:lnTo>
                    <a:pt x="73" y="57"/>
                  </a:lnTo>
                  <a:lnTo>
                    <a:pt x="73" y="58"/>
                  </a:lnTo>
                  <a:lnTo>
                    <a:pt x="73" y="58"/>
                  </a:lnTo>
                  <a:lnTo>
                    <a:pt x="73" y="58"/>
                  </a:lnTo>
                  <a:lnTo>
                    <a:pt x="73" y="59"/>
                  </a:lnTo>
                  <a:lnTo>
                    <a:pt x="74" y="59"/>
                  </a:lnTo>
                  <a:lnTo>
                    <a:pt x="74" y="59"/>
                  </a:lnTo>
                  <a:lnTo>
                    <a:pt x="74" y="59"/>
                  </a:lnTo>
                  <a:lnTo>
                    <a:pt x="74" y="60"/>
                  </a:lnTo>
                  <a:lnTo>
                    <a:pt x="75" y="60"/>
                  </a:lnTo>
                  <a:lnTo>
                    <a:pt x="75" y="60"/>
                  </a:lnTo>
                  <a:lnTo>
                    <a:pt x="74" y="60"/>
                  </a:lnTo>
                  <a:lnTo>
                    <a:pt x="74" y="60"/>
                  </a:lnTo>
                  <a:lnTo>
                    <a:pt x="74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4" y="61"/>
                  </a:lnTo>
                  <a:lnTo>
                    <a:pt x="74" y="62"/>
                  </a:lnTo>
                  <a:lnTo>
                    <a:pt x="73" y="62"/>
                  </a:lnTo>
                  <a:lnTo>
                    <a:pt x="73" y="62"/>
                  </a:lnTo>
                  <a:lnTo>
                    <a:pt x="73" y="62"/>
                  </a:lnTo>
                  <a:lnTo>
                    <a:pt x="73" y="62"/>
                  </a:lnTo>
                  <a:lnTo>
                    <a:pt x="73" y="63"/>
                  </a:lnTo>
                  <a:lnTo>
                    <a:pt x="74" y="63"/>
                  </a:lnTo>
                  <a:lnTo>
                    <a:pt x="74" y="64"/>
                  </a:lnTo>
                  <a:lnTo>
                    <a:pt x="74" y="64"/>
                  </a:lnTo>
                  <a:lnTo>
                    <a:pt x="74" y="64"/>
                  </a:lnTo>
                  <a:lnTo>
                    <a:pt x="74" y="64"/>
                  </a:lnTo>
                  <a:lnTo>
                    <a:pt x="74" y="64"/>
                  </a:lnTo>
                  <a:lnTo>
                    <a:pt x="75" y="64"/>
                  </a:lnTo>
                  <a:lnTo>
                    <a:pt x="75" y="64"/>
                  </a:lnTo>
                  <a:lnTo>
                    <a:pt x="75" y="64"/>
                  </a:lnTo>
                  <a:lnTo>
                    <a:pt x="75" y="65"/>
                  </a:lnTo>
                  <a:lnTo>
                    <a:pt x="76" y="65"/>
                  </a:lnTo>
                  <a:lnTo>
                    <a:pt x="76" y="65"/>
                  </a:lnTo>
                  <a:lnTo>
                    <a:pt x="76" y="64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7" y="65"/>
                  </a:lnTo>
                  <a:lnTo>
                    <a:pt x="78" y="65"/>
                  </a:lnTo>
                  <a:lnTo>
                    <a:pt x="78" y="65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80" y="65"/>
                  </a:lnTo>
                  <a:lnTo>
                    <a:pt x="80" y="65"/>
                  </a:lnTo>
                  <a:lnTo>
                    <a:pt x="81" y="65"/>
                  </a:lnTo>
                  <a:lnTo>
                    <a:pt x="81" y="65"/>
                  </a:lnTo>
                  <a:lnTo>
                    <a:pt x="81" y="65"/>
                  </a:lnTo>
                  <a:lnTo>
                    <a:pt x="82" y="64"/>
                  </a:lnTo>
                  <a:lnTo>
                    <a:pt x="82" y="64"/>
                  </a:lnTo>
                  <a:lnTo>
                    <a:pt x="83" y="64"/>
                  </a:lnTo>
                  <a:lnTo>
                    <a:pt x="83" y="64"/>
                  </a:lnTo>
                  <a:lnTo>
                    <a:pt x="84" y="64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5" y="63"/>
                  </a:lnTo>
                  <a:lnTo>
                    <a:pt x="85" y="64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87" name="Freeform 300"/>
            <p:cNvSpPr>
              <a:spLocks/>
            </p:cNvSpPr>
            <p:nvPr>
              <p:custDataLst>
                <p:tags r:id="rId442"/>
              </p:custDataLst>
            </p:nvPr>
          </p:nvSpPr>
          <p:spPr bwMode="auto">
            <a:xfrm>
              <a:off x="4082457" y="424647"/>
              <a:ext cx="217121" cy="109538"/>
            </a:xfrm>
            <a:custGeom>
              <a:avLst/>
              <a:gdLst/>
              <a:ahLst/>
              <a:cxnLst>
                <a:cxn ang="0">
                  <a:pos x="2" y="55"/>
                </a:cxn>
                <a:cxn ang="0">
                  <a:pos x="4" y="51"/>
                </a:cxn>
                <a:cxn ang="0">
                  <a:pos x="6" y="51"/>
                </a:cxn>
                <a:cxn ang="0">
                  <a:pos x="10" y="48"/>
                </a:cxn>
                <a:cxn ang="0">
                  <a:pos x="13" y="47"/>
                </a:cxn>
                <a:cxn ang="0">
                  <a:pos x="15" y="49"/>
                </a:cxn>
                <a:cxn ang="0">
                  <a:pos x="18" y="50"/>
                </a:cxn>
                <a:cxn ang="0">
                  <a:pos x="18" y="48"/>
                </a:cxn>
                <a:cxn ang="0">
                  <a:pos x="18" y="44"/>
                </a:cxn>
                <a:cxn ang="0">
                  <a:pos x="18" y="42"/>
                </a:cxn>
                <a:cxn ang="0">
                  <a:pos x="17" y="40"/>
                </a:cxn>
                <a:cxn ang="0">
                  <a:pos x="17" y="37"/>
                </a:cxn>
                <a:cxn ang="0">
                  <a:pos x="15" y="35"/>
                </a:cxn>
                <a:cxn ang="0">
                  <a:pos x="14" y="31"/>
                </a:cxn>
                <a:cxn ang="0">
                  <a:pos x="17" y="29"/>
                </a:cxn>
                <a:cxn ang="0">
                  <a:pos x="17" y="27"/>
                </a:cxn>
                <a:cxn ang="0">
                  <a:pos x="17" y="24"/>
                </a:cxn>
                <a:cxn ang="0">
                  <a:pos x="19" y="23"/>
                </a:cxn>
                <a:cxn ang="0">
                  <a:pos x="23" y="23"/>
                </a:cxn>
                <a:cxn ang="0">
                  <a:pos x="26" y="22"/>
                </a:cxn>
                <a:cxn ang="0">
                  <a:pos x="29" y="23"/>
                </a:cxn>
                <a:cxn ang="0">
                  <a:pos x="32" y="25"/>
                </a:cxn>
                <a:cxn ang="0">
                  <a:pos x="34" y="22"/>
                </a:cxn>
                <a:cxn ang="0">
                  <a:pos x="32" y="20"/>
                </a:cxn>
                <a:cxn ang="0">
                  <a:pos x="34" y="17"/>
                </a:cxn>
                <a:cxn ang="0">
                  <a:pos x="34" y="15"/>
                </a:cxn>
                <a:cxn ang="0">
                  <a:pos x="37" y="15"/>
                </a:cxn>
                <a:cxn ang="0">
                  <a:pos x="40" y="13"/>
                </a:cxn>
                <a:cxn ang="0">
                  <a:pos x="40" y="12"/>
                </a:cxn>
                <a:cxn ang="0">
                  <a:pos x="43" y="12"/>
                </a:cxn>
                <a:cxn ang="0">
                  <a:pos x="47" y="13"/>
                </a:cxn>
                <a:cxn ang="0">
                  <a:pos x="49" y="15"/>
                </a:cxn>
                <a:cxn ang="0">
                  <a:pos x="52" y="15"/>
                </a:cxn>
                <a:cxn ang="0">
                  <a:pos x="55" y="16"/>
                </a:cxn>
                <a:cxn ang="0">
                  <a:pos x="58" y="17"/>
                </a:cxn>
                <a:cxn ang="0">
                  <a:pos x="60" y="18"/>
                </a:cxn>
                <a:cxn ang="0">
                  <a:pos x="63" y="20"/>
                </a:cxn>
                <a:cxn ang="0">
                  <a:pos x="65" y="18"/>
                </a:cxn>
                <a:cxn ang="0">
                  <a:pos x="66" y="16"/>
                </a:cxn>
                <a:cxn ang="0">
                  <a:pos x="68" y="15"/>
                </a:cxn>
                <a:cxn ang="0">
                  <a:pos x="70" y="14"/>
                </a:cxn>
                <a:cxn ang="0">
                  <a:pos x="74" y="13"/>
                </a:cxn>
                <a:cxn ang="0">
                  <a:pos x="75" y="12"/>
                </a:cxn>
                <a:cxn ang="0">
                  <a:pos x="77" y="15"/>
                </a:cxn>
                <a:cxn ang="0">
                  <a:pos x="79" y="18"/>
                </a:cxn>
                <a:cxn ang="0">
                  <a:pos x="80" y="15"/>
                </a:cxn>
                <a:cxn ang="0">
                  <a:pos x="82" y="13"/>
                </a:cxn>
                <a:cxn ang="0">
                  <a:pos x="84" y="12"/>
                </a:cxn>
                <a:cxn ang="0">
                  <a:pos x="87" y="13"/>
                </a:cxn>
                <a:cxn ang="0">
                  <a:pos x="88" y="11"/>
                </a:cxn>
                <a:cxn ang="0">
                  <a:pos x="89" y="8"/>
                </a:cxn>
                <a:cxn ang="0">
                  <a:pos x="92" y="7"/>
                </a:cxn>
                <a:cxn ang="0">
                  <a:pos x="94" y="5"/>
                </a:cxn>
                <a:cxn ang="0">
                  <a:pos x="95" y="7"/>
                </a:cxn>
                <a:cxn ang="0">
                  <a:pos x="99" y="5"/>
                </a:cxn>
                <a:cxn ang="0">
                  <a:pos x="102" y="7"/>
                </a:cxn>
                <a:cxn ang="0">
                  <a:pos x="104" y="6"/>
                </a:cxn>
                <a:cxn ang="0">
                  <a:pos x="108" y="6"/>
                </a:cxn>
                <a:cxn ang="0">
                  <a:pos x="110" y="4"/>
                </a:cxn>
              </a:cxnLst>
              <a:rect l="0" t="0" r="r" b="b"/>
              <a:pathLst>
                <a:path w="111" h="56">
                  <a:moveTo>
                    <a:pt x="0" y="56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55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4"/>
                  </a:lnTo>
                  <a:lnTo>
                    <a:pt x="4" y="54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7" y="50"/>
                  </a:lnTo>
                  <a:lnTo>
                    <a:pt x="7" y="50"/>
                  </a:lnTo>
                  <a:lnTo>
                    <a:pt x="7" y="49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10" y="48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4" y="47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9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6" y="49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51"/>
                  </a:lnTo>
                  <a:lnTo>
                    <a:pt x="17" y="51"/>
                  </a:lnTo>
                  <a:lnTo>
                    <a:pt x="17" y="51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49"/>
                  </a:lnTo>
                  <a:lnTo>
                    <a:pt x="18" y="49"/>
                  </a:lnTo>
                  <a:lnTo>
                    <a:pt x="18" y="49"/>
                  </a:lnTo>
                  <a:lnTo>
                    <a:pt x="18" y="49"/>
                  </a:lnTo>
                  <a:lnTo>
                    <a:pt x="18" y="49"/>
                  </a:lnTo>
                  <a:lnTo>
                    <a:pt x="19" y="49"/>
                  </a:lnTo>
                  <a:lnTo>
                    <a:pt x="19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6" y="31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7" y="30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7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2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2" y="25"/>
                  </a:lnTo>
                  <a:lnTo>
                    <a:pt x="32" y="24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3" y="18"/>
                  </a:lnTo>
                  <a:lnTo>
                    <a:pt x="32" y="18"/>
                  </a:lnTo>
                  <a:lnTo>
                    <a:pt x="32" y="17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6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9" y="15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3"/>
                  </a:lnTo>
                  <a:lnTo>
                    <a:pt x="40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51" y="15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3" y="16"/>
                  </a:lnTo>
                  <a:lnTo>
                    <a:pt x="53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6" y="16"/>
                  </a:lnTo>
                  <a:lnTo>
                    <a:pt x="56" y="17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62" y="19"/>
                  </a:lnTo>
                  <a:lnTo>
                    <a:pt x="62" y="18"/>
                  </a:lnTo>
                  <a:lnTo>
                    <a:pt x="62" y="19"/>
                  </a:lnTo>
                  <a:lnTo>
                    <a:pt x="62" y="19"/>
                  </a:lnTo>
                  <a:lnTo>
                    <a:pt x="63" y="19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3" y="19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5" y="18"/>
                  </a:lnTo>
                  <a:lnTo>
                    <a:pt x="65" y="18"/>
                  </a:lnTo>
                  <a:lnTo>
                    <a:pt x="65" y="18"/>
                  </a:lnTo>
                  <a:lnTo>
                    <a:pt x="65" y="18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70" y="13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1" y="14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2" y="13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4" y="12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5" y="11"/>
                  </a:lnTo>
                  <a:lnTo>
                    <a:pt x="75" y="12"/>
                  </a:lnTo>
                  <a:lnTo>
                    <a:pt x="76" y="12"/>
                  </a:lnTo>
                  <a:lnTo>
                    <a:pt x="75" y="12"/>
                  </a:lnTo>
                  <a:lnTo>
                    <a:pt x="75" y="12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6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79" y="17"/>
                  </a:lnTo>
                  <a:lnTo>
                    <a:pt x="79" y="18"/>
                  </a:lnTo>
                  <a:lnTo>
                    <a:pt x="79" y="18"/>
                  </a:lnTo>
                  <a:lnTo>
                    <a:pt x="80" y="17"/>
                  </a:lnTo>
                  <a:lnTo>
                    <a:pt x="79" y="17"/>
                  </a:lnTo>
                  <a:lnTo>
                    <a:pt x="79" y="17"/>
                  </a:lnTo>
                  <a:lnTo>
                    <a:pt x="79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3" y="13"/>
                  </a:lnTo>
                  <a:lnTo>
                    <a:pt x="83" y="13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5" y="12"/>
                  </a:lnTo>
                  <a:lnTo>
                    <a:pt x="85" y="12"/>
                  </a:lnTo>
                  <a:lnTo>
                    <a:pt x="86" y="12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6" y="13"/>
                  </a:lnTo>
                  <a:lnTo>
                    <a:pt x="87" y="13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13"/>
                  </a:lnTo>
                  <a:lnTo>
                    <a:pt x="88" y="13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1"/>
                  </a:lnTo>
                  <a:lnTo>
                    <a:pt x="88" y="11"/>
                  </a:lnTo>
                  <a:lnTo>
                    <a:pt x="88" y="11"/>
                  </a:lnTo>
                  <a:lnTo>
                    <a:pt x="88" y="11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0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89" y="8"/>
                  </a:lnTo>
                  <a:lnTo>
                    <a:pt x="89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2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4" y="6"/>
                  </a:lnTo>
                  <a:lnTo>
                    <a:pt x="94" y="5"/>
                  </a:lnTo>
                  <a:lnTo>
                    <a:pt x="94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97" y="6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99" y="6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100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3" y="6"/>
                  </a:lnTo>
                  <a:lnTo>
                    <a:pt x="103" y="6"/>
                  </a:lnTo>
                  <a:lnTo>
                    <a:pt x="104" y="5"/>
                  </a:lnTo>
                  <a:lnTo>
                    <a:pt x="104" y="5"/>
                  </a:lnTo>
                  <a:lnTo>
                    <a:pt x="104" y="6"/>
                  </a:lnTo>
                  <a:lnTo>
                    <a:pt x="104" y="6"/>
                  </a:lnTo>
                  <a:lnTo>
                    <a:pt x="104" y="6"/>
                  </a:lnTo>
                  <a:lnTo>
                    <a:pt x="105" y="7"/>
                  </a:lnTo>
                  <a:lnTo>
                    <a:pt x="105" y="7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7" y="6"/>
                  </a:lnTo>
                  <a:lnTo>
                    <a:pt x="107" y="6"/>
                  </a:lnTo>
                  <a:lnTo>
                    <a:pt x="108" y="6"/>
                  </a:lnTo>
                  <a:lnTo>
                    <a:pt x="108" y="6"/>
                  </a:lnTo>
                  <a:lnTo>
                    <a:pt x="108" y="5"/>
                  </a:lnTo>
                  <a:lnTo>
                    <a:pt x="108" y="5"/>
                  </a:lnTo>
                  <a:lnTo>
                    <a:pt x="108" y="5"/>
                  </a:lnTo>
                  <a:lnTo>
                    <a:pt x="108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09" y="4"/>
                  </a:lnTo>
                  <a:lnTo>
                    <a:pt x="109" y="4"/>
                  </a:lnTo>
                  <a:lnTo>
                    <a:pt x="110" y="4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10" y="3"/>
                  </a:lnTo>
                  <a:lnTo>
                    <a:pt x="110" y="2"/>
                  </a:lnTo>
                  <a:lnTo>
                    <a:pt x="111" y="2"/>
                  </a:lnTo>
                  <a:lnTo>
                    <a:pt x="111" y="2"/>
                  </a:lnTo>
                  <a:lnTo>
                    <a:pt x="111" y="2"/>
                  </a:lnTo>
                  <a:lnTo>
                    <a:pt x="111" y="1"/>
                  </a:lnTo>
                  <a:lnTo>
                    <a:pt x="111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88" name="Freeform 301"/>
            <p:cNvSpPr>
              <a:spLocks/>
            </p:cNvSpPr>
            <p:nvPr>
              <p:custDataLst>
                <p:tags r:id="rId443"/>
              </p:custDataLst>
            </p:nvPr>
          </p:nvSpPr>
          <p:spPr bwMode="auto">
            <a:xfrm>
              <a:off x="3822305" y="434428"/>
              <a:ext cx="260154" cy="99759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6" y="6"/>
                </a:cxn>
                <a:cxn ang="0">
                  <a:pos x="8" y="9"/>
                </a:cxn>
                <a:cxn ang="0">
                  <a:pos x="11" y="12"/>
                </a:cxn>
                <a:cxn ang="0">
                  <a:pos x="15" y="12"/>
                </a:cxn>
                <a:cxn ang="0">
                  <a:pos x="18" y="12"/>
                </a:cxn>
                <a:cxn ang="0">
                  <a:pos x="22" y="11"/>
                </a:cxn>
                <a:cxn ang="0">
                  <a:pos x="25" y="10"/>
                </a:cxn>
                <a:cxn ang="0">
                  <a:pos x="29" y="11"/>
                </a:cxn>
                <a:cxn ang="0">
                  <a:pos x="33" y="9"/>
                </a:cxn>
                <a:cxn ang="0">
                  <a:pos x="35" y="11"/>
                </a:cxn>
                <a:cxn ang="0">
                  <a:pos x="39" y="12"/>
                </a:cxn>
                <a:cxn ang="0">
                  <a:pos x="42" y="11"/>
                </a:cxn>
                <a:cxn ang="0">
                  <a:pos x="46" y="13"/>
                </a:cxn>
                <a:cxn ang="0">
                  <a:pos x="48" y="16"/>
                </a:cxn>
                <a:cxn ang="0">
                  <a:pos x="49" y="20"/>
                </a:cxn>
                <a:cxn ang="0">
                  <a:pos x="51" y="24"/>
                </a:cxn>
                <a:cxn ang="0">
                  <a:pos x="54" y="26"/>
                </a:cxn>
                <a:cxn ang="0">
                  <a:pos x="56" y="28"/>
                </a:cxn>
                <a:cxn ang="0">
                  <a:pos x="58" y="31"/>
                </a:cxn>
                <a:cxn ang="0">
                  <a:pos x="60" y="28"/>
                </a:cxn>
                <a:cxn ang="0">
                  <a:pos x="62" y="26"/>
                </a:cxn>
                <a:cxn ang="0">
                  <a:pos x="66" y="25"/>
                </a:cxn>
                <a:cxn ang="0">
                  <a:pos x="69" y="25"/>
                </a:cxn>
                <a:cxn ang="0">
                  <a:pos x="72" y="26"/>
                </a:cxn>
                <a:cxn ang="0">
                  <a:pos x="75" y="26"/>
                </a:cxn>
                <a:cxn ang="0">
                  <a:pos x="77" y="28"/>
                </a:cxn>
                <a:cxn ang="0">
                  <a:pos x="80" y="28"/>
                </a:cxn>
                <a:cxn ang="0">
                  <a:pos x="80" y="26"/>
                </a:cxn>
                <a:cxn ang="0">
                  <a:pos x="78" y="24"/>
                </a:cxn>
                <a:cxn ang="0">
                  <a:pos x="79" y="20"/>
                </a:cxn>
                <a:cxn ang="0">
                  <a:pos x="81" y="20"/>
                </a:cxn>
                <a:cxn ang="0">
                  <a:pos x="83" y="23"/>
                </a:cxn>
                <a:cxn ang="0">
                  <a:pos x="86" y="26"/>
                </a:cxn>
                <a:cxn ang="0">
                  <a:pos x="86" y="29"/>
                </a:cxn>
                <a:cxn ang="0">
                  <a:pos x="89" y="30"/>
                </a:cxn>
                <a:cxn ang="0">
                  <a:pos x="92" y="32"/>
                </a:cxn>
                <a:cxn ang="0">
                  <a:pos x="93" y="31"/>
                </a:cxn>
                <a:cxn ang="0">
                  <a:pos x="96" y="31"/>
                </a:cxn>
                <a:cxn ang="0">
                  <a:pos x="98" y="30"/>
                </a:cxn>
                <a:cxn ang="0">
                  <a:pos x="99" y="26"/>
                </a:cxn>
                <a:cxn ang="0">
                  <a:pos x="98" y="25"/>
                </a:cxn>
                <a:cxn ang="0">
                  <a:pos x="99" y="22"/>
                </a:cxn>
                <a:cxn ang="0">
                  <a:pos x="102" y="23"/>
                </a:cxn>
                <a:cxn ang="0">
                  <a:pos x="105" y="24"/>
                </a:cxn>
                <a:cxn ang="0">
                  <a:pos x="108" y="23"/>
                </a:cxn>
                <a:cxn ang="0">
                  <a:pos x="110" y="24"/>
                </a:cxn>
                <a:cxn ang="0">
                  <a:pos x="113" y="24"/>
                </a:cxn>
                <a:cxn ang="0">
                  <a:pos x="115" y="26"/>
                </a:cxn>
                <a:cxn ang="0">
                  <a:pos x="114" y="29"/>
                </a:cxn>
                <a:cxn ang="0">
                  <a:pos x="114" y="32"/>
                </a:cxn>
                <a:cxn ang="0">
                  <a:pos x="116" y="35"/>
                </a:cxn>
                <a:cxn ang="0">
                  <a:pos x="119" y="36"/>
                </a:cxn>
                <a:cxn ang="0">
                  <a:pos x="122" y="36"/>
                </a:cxn>
                <a:cxn ang="0">
                  <a:pos x="125" y="39"/>
                </a:cxn>
                <a:cxn ang="0">
                  <a:pos x="126" y="42"/>
                </a:cxn>
                <a:cxn ang="0">
                  <a:pos x="125" y="44"/>
                </a:cxn>
                <a:cxn ang="0">
                  <a:pos x="128" y="46"/>
                </a:cxn>
                <a:cxn ang="0">
                  <a:pos x="130" y="49"/>
                </a:cxn>
              </a:cxnLst>
              <a:rect l="0" t="0" r="r" b="b"/>
              <a:pathLst>
                <a:path w="133" h="5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7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3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8" y="11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9" y="19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1" y="22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52" y="24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3" y="25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6" y="27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1" y="26"/>
                  </a:lnTo>
                  <a:lnTo>
                    <a:pt x="61" y="26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5" y="25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7" y="25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7" y="25"/>
                  </a:lnTo>
                  <a:lnTo>
                    <a:pt x="67" y="25"/>
                  </a:lnTo>
                  <a:lnTo>
                    <a:pt x="68" y="25"/>
                  </a:lnTo>
                  <a:lnTo>
                    <a:pt x="68" y="25"/>
                  </a:lnTo>
                  <a:lnTo>
                    <a:pt x="68" y="25"/>
                  </a:lnTo>
                  <a:lnTo>
                    <a:pt x="69" y="25"/>
                  </a:lnTo>
                  <a:lnTo>
                    <a:pt x="69" y="25"/>
                  </a:lnTo>
                  <a:lnTo>
                    <a:pt x="69" y="25"/>
                  </a:lnTo>
                  <a:lnTo>
                    <a:pt x="69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4" y="26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5" y="27"/>
                  </a:lnTo>
                  <a:lnTo>
                    <a:pt x="75" y="27"/>
                  </a:lnTo>
                  <a:lnTo>
                    <a:pt x="75" y="27"/>
                  </a:lnTo>
                  <a:lnTo>
                    <a:pt x="76" y="27"/>
                  </a:lnTo>
                  <a:lnTo>
                    <a:pt x="76" y="27"/>
                  </a:lnTo>
                  <a:lnTo>
                    <a:pt x="76" y="27"/>
                  </a:lnTo>
                  <a:lnTo>
                    <a:pt x="76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7"/>
                  </a:lnTo>
                  <a:lnTo>
                    <a:pt x="78" y="27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7"/>
                  </a:lnTo>
                  <a:lnTo>
                    <a:pt x="78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80" y="28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1" y="27"/>
                  </a:lnTo>
                  <a:lnTo>
                    <a:pt x="80" y="26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8" y="26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78" y="23"/>
                  </a:lnTo>
                  <a:lnTo>
                    <a:pt x="78" y="23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0"/>
                  </a:lnTo>
                  <a:lnTo>
                    <a:pt x="79" y="20"/>
                  </a:lnTo>
                  <a:lnTo>
                    <a:pt x="79" y="20"/>
                  </a:lnTo>
                  <a:lnTo>
                    <a:pt x="79" y="20"/>
                  </a:lnTo>
                  <a:lnTo>
                    <a:pt x="79" y="20"/>
                  </a:lnTo>
                  <a:lnTo>
                    <a:pt x="79" y="19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2" y="21"/>
                  </a:lnTo>
                  <a:lnTo>
                    <a:pt x="82" y="21"/>
                  </a:lnTo>
                  <a:lnTo>
                    <a:pt x="82" y="21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23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5" y="24"/>
                  </a:lnTo>
                  <a:lnTo>
                    <a:pt x="85" y="24"/>
                  </a:lnTo>
                  <a:lnTo>
                    <a:pt x="85" y="25"/>
                  </a:lnTo>
                  <a:lnTo>
                    <a:pt x="85" y="25"/>
                  </a:lnTo>
                  <a:lnTo>
                    <a:pt x="85" y="25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7" y="28"/>
                  </a:lnTo>
                  <a:lnTo>
                    <a:pt x="87" y="29"/>
                  </a:lnTo>
                  <a:lnTo>
                    <a:pt x="86" y="29"/>
                  </a:lnTo>
                  <a:lnTo>
                    <a:pt x="86" y="30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9" y="29"/>
                  </a:lnTo>
                  <a:lnTo>
                    <a:pt x="89" y="29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9" y="31"/>
                  </a:lnTo>
                  <a:lnTo>
                    <a:pt x="89" y="31"/>
                  </a:lnTo>
                  <a:lnTo>
                    <a:pt x="89" y="31"/>
                  </a:lnTo>
                  <a:lnTo>
                    <a:pt x="90" y="31"/>
                  </a:lnTo>
                  <a:lnTo>
                    <a:pt x="90" y="31"/>
                  </a:lnTo>
                  <a:lnTo>
                    <a:pt x="90" y="31"/>
                  </a:lnTo>
                  <a:lnTo>
                    <a:pt x="91" y="32"/>
                  </a:lnTo>
                  <a:lnTo>
                    <a:pt x="91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3"/>
                  </a:lnTo>
                  <a:lnTo>
                    <a:pt x="93" y="33"/>
                  </a:lnTo>
                  <a:lnTo>
                    <a:pt x="93" y="33"/>
                  </a:lnTo>
                  <a:lnTo>
                    <a:pt x="93" y="33"/>
                  </a:lnTo>
                  <a:lnTo>
                    <a:pt x="94" y="33"/>
                  </a:lnTo>
                  <a:lnTo>
                    <a:pt x="94" y="33"/>
                  </a:lnTo>
                  <a:lnTo>
                    <a:pt x="94" y="32"/>
                  </a:lnTo>
                  <a:lnTo>
                    <a:pt x="93" y="32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4" y="31"/>
                  </a:lnTo>
                  <a:lnTo>
                    <a:pt x="94" y="31"/>
                  </a:lnTo>
                  <a:lnTo>
                    <a:pt x="94" y="31"/>
                  </a:lnTo>
                  <a:lnTo>
                    <a:pt x="94" y="31"/>
                  </a:lnTo>
                  <a:lnTo>
                    <a:pt x="95" y="31"/>
                  </a:lnTo>
                  <a:lnTo>
                    <a:pt x="95" y="31"/>
                  </a:lnTo>
                  <a:lnTo>
                    <a:pt x="95" y="31"/>
                  </a:lnTo>
                  <a:lnTo>
                    <a:pt x="96" y="31"/>
                  </a:lnTo>
                  <a:lnTo>
                    <a:pt x="96" y="31"/>
                  </a:lnTo>
                  <a:lnTo>
                    <a:pt x="96" y="31"/>
                  </a:lnTo>
                  <a:lnTo>
                    <a:pt x="96" y="32"/>
                  </a:lnTo>
                  <a:lnTo>
                    <a:pt x="97" y="32"/>
                  </a:lnTo>
                  <a:lnTo>
                    <a:pt x="97" y="31"/>
                  </a:lnTo>
                  <a:lnTo>
                    <a:pt x="98" y="31"/>
                  </a:lnTo>
                  <a:lnTo>
                    <a:pt x="98" y="31"/>
                  </a:lnTo>
                  <a:lnTo>
                    <a:pt x="98" y="31"/>
                  </a:lnTo>
                  <a:lnTo>
                    <a:pt x="98" y="31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98" y="29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7"/>
                  </a:lnTo>
                  <a:lnTo>
                    <a:pt x="100" y="27"/>
                  </a:lnTo>
                  <a:lnTo>
                    <a:pt x="99" y="27"/>
                  </a:lnTo>
                  <a:lnTo>
                    <a:pt x="99" y="26"/>
                  </a:lnTo>
                  <a:lnTo>
                    <a:pt x="100" y="26"/>
                  </a:lnTo>
                  <a:lnTo>
                    <a:pt x="100" y="26"/>
                  </a:lnTo>
                  <a:lnTo>
                    <a:pt x="100" y="26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4"/>
                  </a:lnTo>
                  <a:lnTo>
                    <a:pt x="97" y="24"/>
                  </a:lnTo>
                  <a:lnTo>
                    <a:pt x="97" y="24"/>
                  </a:lnTo>
                  <a:lnTo>
                    <a:pt x="97" y="24"/>
                  </a:lnTo>
                  <a:lnTo>
                    <a:pt x="97" y="24"/>
                  </a:lnTo>
                  <a:lnTo>
                    <a:pt x="98" y="24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100" y="23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1" y="22"/>
                  </a:lnTo>
                  <a:lnTo>
                    <a:pt x="101" y="22"/>
                  </a:lnTo>
                  <a:lnTo>
                    <a:pt x="101" y="22"/>
                  </a:lnTo>
                  <a:lnTo>
                    <a:pt x="102" y="22"/>
                  </a:lnTo>
                  <a:lnTo>
                    <a:pt x="102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5" y="24"/>
                  </a:lnTo>
                  <a:lnTo>
                    <a:pt x="105" y="24"/>
                  </a:lnTo>
                  <a:lnTo>
                    <a:pt x="105" y="24"/>
                  </a:lnTo>
                  <a:lnTo>
                    <a:pt x="105" y="24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7" y="24"/>
                  </a:lnTo>
                  <a:lnTo>
                    <a:pt x="107" y="24"/>
                  </a:lnTo>
                  <a:lnTo>
                    <a:pt x="108" y="24"/>
                  </a:lnTo>
                  <a:lnTo>
                    <a:pt x="108" y="23"/>
                  </a:lnTo>
                  <a:lnTo>
                    <a:pt x="107" y="23"/>
                  </a:lnTo>
                  <a:lnTo>
                    <a:pt x="108" y="23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9" y="22"/>
                  </a:lnTo>
                  <a:lnTo>
                    <a:pt x="109" y="23"/>
                  </a:lnTo>
                  <a:lnTo>
                    <a:pt x="109" y="23"/>
                  </a:lnTo>
                  <a:lnTo>
                    <a:pt x="110" y="23"/>
                  </a:lnTo>
                  <a:lnTo>
                    <a:pt x="110" y="23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11" y="24"/>
                  </a:lnTo>
                  <a:lnTo>
                    <a:pt x="111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3" y="24"/>
                  </a:lnTo>
                  <a:lnTo>
                    <a:pt x="113" y="24"/>
                  </a:lnTo>
                  <a:lnTo>
                    <a:pt x="113" y="24"/>
                  </a:lnTo>
                  <a:lnTo>
                    <a:pt x="114" y="24"/>
                  </a:lnTo>
                  <a:lnTo>
                    <a:pt x="114" y="24"/>
                  </a:lnTo>
                  <a:lnTo>
                    <a:pt x="114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6" y="24"/>
                  </a:lnTo>
                  <a:lnTo>
                    <a:pt x="116" y="25"/>
                  </a:lnTo>
                  <a:lnTo>
                    <a:pt x="115" y="25"/>
                  </a:lnTo>
                  <a:lnTo>
                    <a:pt x="115" y="26"/>
                  </a:lnTo>
                  <a:lnTo>
                    <a:pt x="115" y="26"/>
                  </a:lnTo>
                  <a:lnTo>
                    <a:pt x="115" y="26"/>
                  </a:lnTo>
                  <a:lnTo>
                    <a:pt x="115" y="26"/>
                  </a:lnTo>
                  <a:lnTo>
                    <a:pt x="115" y="27"/>
                  </a:lnTo>
                  <a:lnTo>
                    <a:pt x="115" y="27"/>
                  </a:lnTo>
                  <a:lnTo>
                    <a:pt x="114" y="28"/>
                  </a:lnTo>
                  <a:lnTo>
                    <a:pt x="114" y="28"/>
                  </a:lnTo>
                  <a:lnTo>
                    <a:pt x="114" y="28"/>
                  </a:lnTo>
                  <a:lnTo>
                    <a:pt x="114" y="29"/>
                  </a:lnTo>
                  <a:lnTo>
                    <a:pt x="114" y="29"/>
                  </a:lnTo>
                  <a:lnTo>
                    <a:pt x="114" y="29"/>
                  </a:lnTo>
                  <a:lnTo>
                    <a:pt x="114" y="30"/>
                  </a:lnTo>
                  <a:lnTo>
                    <a:pt x="113" y="30"/>
                  </a:lnTo>
                  <a:lnTo>
                    <a:pt x="114" y="30"/>
                  </a:lnTo>
                  <a:lnTo>
                    <a:pt x="113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2"/>
                  </a:lnTo>
                  <a:lnTo>
                    <a:pt x="114" y="32"/>
                  </a:lnTo>
                  <a:lnTo>
                    <a:pt x="114" y="33"/>
                  </a:lnTo>
                  <a:lnTo>
                    <a:pt x="114" y="33"/>
                  </a:lnTo>
                  <a:lnTo>
                    <a:pt x="114" y="33"/>
                  </a:lnTo>
                  <a:lnTo>
                    <a:pt x="114" y="34"/>
                  </a:lnTo>
                  <a:lnTo>
                    <a:pt x="114" y="34"/>
                  </a:lnTo>
                  <a:lnTo>
                    <a:pt x="115" y="34"/>
                  </a:lnTo>
                  <a:lnTo>
                    <a:pt x="115" y="35"/>
                  </a:lnTo>
                  <a:lnTo>
                    <a:pt x="115" y="35"/>
                  </a:lnTo>
                  <a:lnTo>
                    <a:pt x="116" y="35"/>
                  </a:lnTo>
                  <a:lnTo>
                    <a:pt x="116" y="35"/>
                  </a:lnTo>
                  <a:lnTo>
                    <a:pt x="116" y="35"/>
                  </a:lnTo>
                  <a:lnTo>
                    <a:pt x="116" y="35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17" y="35"/>
                  </a:lnTo>
                  <a:lnTo>
                    <a:pt x="118" y="35"/>
                  </a:lnTo>
                  <a:lnTo>
                    <a:pt x="118" y="35"/>
                  </a:lnTo>
                  <a:lnTo>
                    <a:pt x="118" y="36"/>
                  </a:lnTo>
                  <a:lnTo>
                    <a:pt x="119" y="36"/>
                  </a:lnTo>
                  <a:lnTo>
                    <a:pt x="119" y="36"/>
                  </a:lnTo>
                  <a:lnTo>
                    <a:pt x="119" y="36"/>
                  </a:lnTo>
                  <a:lnTo>
                    <a:pt x="120" y="36"/>
                  </a:lnTo>
                  <a:lnTo>
                    <a:pt x="120" y="36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22" y="36"/>
                  </a:lnTo>
                  <a:lnTo>
                    <a:pt x="122" y="36"/>
                  </a:lnTo>
                  <a:lnTo>
                    <a:pt x="122" y="36"/>
                  </a:lnTo>
                  <a:lnTo>
                    <a:pt x="123" y="36"/>
                  </a:lnTo>
                  <a:lnTo>
                    <a:pt x="123" y="37"/>
                  </a:lnTo>
                  <a:lnTo>
                    <a:pt x="123" y="37"/>
                  </a:lnTo>
                  <a:lnTo>
                    <a:pt x="124" y="37"/>
                  </a:lnTo>
                  <a:lnTo>
                    <a:pt x="124" y="37"/>
                  </a:lnTo>
                  <a:lnTo>
                    <a:pt x="124" y="38"/>
                  </a:lnTo>
                  <a:lnTo>
                    <a:pt x="125" y="38"/>
                  </a:lnTo>
                  <a:lnTo>
                    <a:pt x="125" y="38"/>
                  </a:lnTo>
                  <a:lnTo>
                    <a:pt x="125" y="39"/>
                  </a:lnTo>
                  <a:lnTo>
                    <a:pt x="125" y="39"/>
                  </a:lnTo>
                  <a:lnTo>
                    <a:pt x="125" y="39"/>
                  </a:lnTo>
                  <a:lnTo>
                    <a:pt x="126" y="39"/>
                  </a:lnTo>
                  <a:lnTo>
                    <a:pt x="126" y="39"/>
                  </a:lnTo>
                  <a:lnTo>
                    <a:pt x="126" y="40"/>
                  </a:lnTo>
                  <a:lnTo>
                    <a:pt x="126" y="40"/>
                  </a:lnTo>
                  <a:lnTo>
                    <a:pt x="127" y="40"/>
                  </a:lnTo>
                  <a:lnTo>
                    <a:pt x="127" y="40"/>
                  </a:lnTo>
                  <a:lnTo>
                    <a:pt x="127" y="41"/>
                  </a:lnTo>
                  <a:lnTo>
                    <a:pt x="126" y="41"/>
                  </a:lnTo>
                  <a:lnTo>
                    <a:pt x="126" y="42"/>
                  </a:lnTo>
                  <a:lnTo>
                    <a:pt x="126" y="42"/>
                  </a:lnTo>
                  <a:lnTo>
                    <a:pt x="126" y="42"/>
                  </a:lnTo>
                  <a:lnTo>
                    <a:pt x="126" y="43"/>
                  </a:lnTo>
                  <a:lnTo>
                    <a:pt x="126" y="43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25" y="44"/>
                  </a:lnTo>
                  <a:lnTo>
                    <a:pt x="126" y="45"/>
                  </a:lnTo>
                  <a:lnTo>
                    <a:pt x="126" y="45"/>
                  </a:lnTo>
                  <a:lnTo>
                    <a:pt x="126" y="45"/>
                  </a:lnTo>
                  <a:lnTo>
                    <a:pt x="126" y="45"/>
                  </a:lnTo>
                  <a:lnTo>
                    <a:pt x="126" y="46"/>
                  </a:lnTo>
                  <a:lnTo>
                    <a:pt x="127" y="46"/>
                  </a:lnTo>
                  <a:lnTo>
                    <a:pt x="127" y="46"/>
                  </a:lnTo>
                  <a:lnTo>
                    <a:pt x="127" y="46"/>
                  </a:lnTo>
                  <a:lnTo>
                    <a:pt x="128" y="46"/>
                  </a:lnTo>
                  <a:lnTo>
                    <a:pt x="128" y="46"/>
                  </a:lnTo>
                  <a:lnTo>
                    <a:pt x="128" y="46"/>
                  </a:lnTo>
                  <a:lnTo>
                    <a:pt x="129" y="47"/>
                  </a:lnTo>
                  <a:lnTo>
                    <a:pt x="129" y="47"/>
                  </a:lnTo>
                  <a:lnTo>
                    <a:pt x="129" y="48"/>
                  </a:lnTo>
                  <a:lnTo>
                    <a:pt x="129" y="48"/>
                  </a:lnTo>
                  <a:lnTo>
                    <a:pt x="129" y="48"/>
                  </a:lnTo>
                  <a:lnTo>
                    <a:pt x="130" y="48"/>
                  </a:lnTo>
                  <a:lnTo>
                    <a:pt x="130" y="48"/>
                  </a:lnTo>
                  <a:lnTo>
                    <a:pt x="130" y="48"/>
                  </a:lnTo>
                  <a:lnTo>
                    <a:pt x="130" y="49"/>
                  </a:lnTo>
                  <a:lnTo>
                    <a:pt x="130" y="49"/>
                  </a:lnTo>
                  <a:lnTo>
                    <a:pt x="131" y="49"/>
                  </a:lnTo>
                  <a:lnTo>
                    <a:pt x="131" y="50"/>
                  </a:lnTo>
                  <a:lnTo>
                    <a:pt x="131" y="50"/>
                  </a:lnTo>
                  <a:lnTo>
                    <a:pt x="131" y="50"/>
                  </a:lnTo>
                  <a:lnTo>
                    <a:pt x="131" y="51"/>
                  </a:lnTo>
                  <a:lnTo>
                    <a:pt x="132" y="51"/>
                  </a:lnTo>
                  <a:lnTo>
                    <a:pt x="132" y="51"/>
                  </a:lnTo>
                  <a:lnTo>
                    <a:pt x="133" y="51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89" name="Freeform 302"/>
            <p:cNvSpPr>
              <a:spLocks/>
            </p:cNvSpPr>
            <p:nvPr>
              <p:custDataLst>
                <p:tags r:id="rId444"/>
              </p:custDataLst>
            </p:nvPr>
          </p:nvSpPr>
          <p:spPr bwMode="auto">
            <a:xfrm>
              <a:off x="3808611" y="430515"/>
              <a:ext cx="199516" cy="291450"/>
            </a:xfrm>
            <a:custGeom>
              <a:avLst/>
              <a:gdLst/>
              <a:ahLst/>
              <a:cxnLst>
                <a:cxn ang="0">
                  <a:pos x="99" y="146"/>
                </a:cxn>
                <a:cxn ang="0">
                  <a:pos x="95" y="147"/>
                </a:cxn>
                <a:cxn ang="0">
                  <a:pos x="91" y="148"/>
                </a:cxn>
                <a:cxn ang="0">
                  <a:pos x="87" y="149"/>
                </a:cxn>
                <a:cxn ang="0">
                  <a:pos x="83" y="149"/>
                </a:cxn>
                <a:cxn ang="0">
                  <a:pos x="79" y="148"/>
                </a:cxn>
                <a:cxn ang="0">
                  <a:pos x="75" y="146"/>
                </a:cxn>
                <a:cxn ang="0">
                  <a:pos x="70" y="144"/>
                </a:cxn>
                <a:cxn ang="0">
                  <a:pos x="67" y="143"/>
                </a:cxn>
                <a:cxn ang="0">
                  <a:pos x="64" y="142"/>
                </a:cxn>
                <a:cxn ang="0">
                  <a:pos x="61" y="142"/>
                </a:cxn>
                <a:cxn ang="0">
                  <a:pos x="58" y="140"/>
                </a:cxn>
                <a:cxn ang="0">
                  <a:pos x="59" y="136"/>
                </a:cxn>
                <a:cxn ang="0">
                  <a:pos x="60" y="133"/>
                </a:cxn>
                <a:cxn ang="0">
                  <a:pos x="62" y="131"/>
                </a:cxn>
                <a:cxn ang="0">
                  <a:pos x="63" y="128"/>
                </a:cxn>
                <a:cxn ang="0">
                  <a:pos x="63" y="124"/>
                </a:cxn>
                <a:cxn ang="0">
                  <a:pos x="63" y="122"/>
                </a:cxn>
                <a:cxn ang="0">
                  <a:pos x="63" y="119"/>
                </a:cxn>
                <a:cxn ang="0">
                  <a:pos x="61" y="117"/>
                </a:cxn>
                <a:cxn ang="0">
                  <a:pos x="60" y="114"/>
                </a:cxn>
                <a:cxn ang="0">
                  <a:pos x="58" y="111"/>
                </a:cxn>
                <a:cxn ang="0">
                  <a:pos x="57" y="107"/>
                </a:cxn>
                <a:cxn ang="0">
                  <a:pos x="55" y="104"/>
                </a:cxn>
                <a:cxn ang="0">
                  <a:pos x="53" y="101"/>
                </a:cxn>
                <a:cxn ang="0">
                  <a:pos x="50" y="98"/>
                </a:cxn>
                <a:cxn ang="0">
                  <a:pos x="47" y="95"/>
                </a:cxn>
                <a:cxn ang="0">
                  <a:pos x="44" y="92"/>
                </a:cxn>
                <a:cxn ang="0">
                  <a:pos x="46" y="88"/>
                </a:cxn>
                <a:cxn ang="0">
                  <a:pos x="46" y="85"/>
                </a:cxn>
                <a:cxn ang="0">
                  <a:pos x="46" y="81"/>
                </a:cxn>
                <a:cxn ang="0">
                  <a:pos x="44" y="77"/>
                </a:cxn>
                <a:cxn ang="0">
                  <a:pos x="44" y="73"/>
                </a:cxn>
                <a:cxn ang="0">
                  <a:pos x="43" y="69"/>
                </a:cxn>
                <a:cxn ang="0">
                  <a:pos x="45" y="66"/>
                </a:cxn>
                <a:cxn ang="0">
                  <a:pos x="47" y="63"/>
                </a:cxn>
                <a:cxn ang="0">
                  <a:pos x="48" y="57"/>
                </a:cxn>
                <a:cxn ang="0">
                  <a:pos x="46" y="54"/>
                </a:cxn>
                <a:cxn ang="0">
                  <a:pos x="43" y="51"/>
                </a:cxn>
                <a:cxn ang="0">
                  <a:pos x="41" y="48"/>
                </a:cxn>
                <a:cxn ang="0">
                  <a:pos x="39" y="46"/>
                </a:cxn>
                <a:cxn ang="0">
                  <a:pos x="36" y="44"/>
                </a:cxn>
                <a:cxn ang="0">
                  <a:pos x="33" y="41"/>
                </a:cxn>
                <a:cxn ang="0">
                  <a:pos x="30" y="40"/>
                </a:cxn>
                <a:cxn ang="0">
                  <a:pos x="27" y="40"/>
                </a:cxn>
                <a:cxn ang="0">
                  <a:pos x="24" y="38"/>
                </a:cxn>
                <a:cxn ang="0">
                  <a:pos x="22" y="35"/>
                </a:cxn>
                <a:cxn ang="0">
                  <a:pos x="19" y="32"/>
                </a:cxn>
                <a:cxn ang="0">
                  <a:pos x="18" y="28"/>
                </a:cxn>
                <a:cxn ang="0">
                  <a:pos x="15" y="26"/>
                </a:cxn>
                <a:cxn ang="0">
                  <a:pos x="13" y="24"/>
                </a:cxn>
                <a:cxn ang="0">
                  <a:pos x="10" y="21"/>
                </a:cxn>
                <a:cxn ang="0">
                  <a:pos x="8" y="17"/>
                </a:cxn>
                <a:cxn ang="0">
                  <a:pos x="7" y="13"/>
                </a:cxn>
                <a:cxn ang="0">
                  <a:pos x="4" y="11"/>
                </a:cxn>
                <a:cxn ang="0">
                  <a:pos x="1" y="8"/>
                </a:cxn>
                <a:cxn ang="0">
                  <a:pos x="0" y="5"/>
                </a:cxn>
                <a:cxn ang="0">
                  <a:pos x="1" y="2"/>
                </a:cxn>
                <a:cxn ang="0">
                  <a:pos x="4" y="1"/>
                </a:cxn>
              </a:cxnLst>
              <a:rect l="0" t="0" r="r" b="b"/>
              <a:pathLst>
                <a:path w="102" h="149">
                  <a:moveTo>
                    <a:pt x="102" y="145"/>
                  </a:moveTo>
                  <a:lnTo>
                    <a:pt x="102" y="145"/>
                  </a:lnTo>
                  <a:lnTo>
                    <a:pt x="102" y="145"/>
                  </a:lnTo>
                  <a:lnTo>
                    <a:pt x="101" y="145"/>
                  </a:lnTo>
                  <a:lnTo>
                    <a:pt x="101" y="145"/>
                  </a:lnTo>
                  <a:lnTo>
                    <a:pt x="101" y="145"/>
                  </a:lnTo>
                  <a:lnTo>
                    <a:pt x="100" y="146"/>
                  </a:lnTo>
                  <a:lnTo>
                    <a:pt x="100" y="146"/>
                  </a:lnTo>
                  <a:lnTo>
                    <a:pt x="99" y="146"/>
                  </a:lnTo>
                  <a:lnTo>
                    <a:pt x="99" y="146"/>
                  </a:lnTo>
                  <a:lnTo>
                    <a:pt x="99" y="146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46"/>
                  </a:lnTo>
                  <a:lnTo>
                    <a:pt x="97" y="146"/>
                  </a:lnTo>
                  <a:lnTo>
                    <a:pt x="97" y="146"/>
                  </a:lnTo>
                  <a:lnTo>
                    <a:pt x="96" y="146"/>
                  </a:lnTo>
                  <a:lnTo>
                    <a:pt x="96" y="146"/>
                  </a:lnTo>
                  <a:lnTo>
                    <a:pt x="95" y="146"/>
                  </a:lnTo>
                  <a:lnTo>
                    <a:pt x="95" y="147"/>
                  </a:lnTo>
                  <a:lnTo>
                    <a:pt x="94" y="147"/>
                  </a:lnTo>
                  <a:lnTo>
                    <a:pt x="94" y="147"/>
                  </a:lnTo>
                  <a:lnTo>
                    <a:pt x="94" y="147"/>
                  </a:lnTo>
                  <a:lnTo>
                    <a:pt x="93" y="147"/>
                  </a:lnTo>
                  <a:lnTo>
                    <a:pt x="93" y="148"/>
                  </a:lnTo>
                  <a:lnTo>
                    <a:pt x="92" y="148"/>
                  </a:lnTo>
                  <a:lnTo>
                    <a:pt x="92" y="148"/>
                  </a:lnTo>
                  <a:lnTo>
                    <a:pt x="92" y="148"/>
                  </a:lnTo>
                  <a:lnTo>
                    <a:pt x="91" y="148"/>
                  </a:lnTo>
                  <a:lnTo>
                    <a:pt x="91" y="148"/>
                  </a:lnTo>
                  <a:lnTo>
                    <a:pt x="90" y="148"/>
                  </a:lnTo>
                  <a:lnTo>
                    <a:pt x="90" y="148"/>
                  </a:lnTo>
                  <a:lnTo>
                    <a:pt x="90" y="148"/>
                  </a:lnTo>
                  <a:lnTo>
                    <a:pt x="89" y="148"/>
                  </a:lnTo>
                  <a:lnTo>
                    <a:pt x="89" y="148"/>
                  </a:lnTo>
                  <a:lnTo>
                    <a:pt x="88" y="149"/>
                  </a:lnTo>
                  <a:lnTo>
                    <a:pt x="88" y="149"/>
                  </a:lnTo>
                  <a:lnTo>
                    <a:pt x="87" y="149"/>
                  </a:lnTo>
                  <a:lnTo>
                    <a:pt x="87" y="149"/>
                  </a:lnTo>
                  <a:lnTo>
                    <a:pt x="87" y="149"/>
                  </a:lnTo>
                  <a:lnTo>
                    <a:pt x="86" y="149"/>
                  </a:lnTo>
                  <a:lnTo>
                    <a:pt x="86" y="149"/>
                  </a:lnTo>
                  <a:lnTo>
                    <a:pt x="85" y="149"/>
                  </a:lnTo>
                  <a:lnTo>
                    <a:pt x="85" y="149"/>
                  </a:lnTo>
                  <a:lnTo>
                    <a:pt x="85" y="149"/>
                  </a:lnTo>
                  <a:lnTo>
                    <a:pt x="84" y="149"/>
                  </a:lnTo>
                  <a:lnTo>
                    <a:pt x="84" y="149"/>
                  </a:lnTo>
                  <a:lnTo>
                    <a:pt x="83" y="149"/>
                  </a:lnTo>
                  <a:lnTo>
                    <a:pt x="83" y="149"/>
                  </a:lnTo>
                  <a:lnTo>
                    <a:pt x="83" y="149"/>
                  </a:lnTo>
                  <a:lnTo>
                    <a:pt x="82" y="149"/>
                  </a:lnTo>
                  <a:lnTo>
                    <a:pt x="82" y="149"/>
                  </a:lnTo>
                  <a:lnTo>
                    <a:pt x="81" y="148"/>
                  </a:lnTo>
                  <a:lnTo>
                    <a:pt x="81" y="148"/>
                  </a:lnTo>
                  <a:lnTo>
                    <a:pt x="81" y="148"/>
                  </a:lnTo>
                  <a:lnTo>
                    <a:pt x="81" y="148"/>
                  </a:lnTo>
                  <a:lnTo>
                    <a:pt x="80" y="148"/>
                  </a:lnTo>
                  <a:lnTo>
                    <a:pt x="80" y="148"/>
                  </a:lnTo>
                  <a:lnTo>
                    <a:pt x="79" y="148"/>
                  </a:lnTo>
                  <a:lnTo>
                    <a:pt x="79" y="148"/>
                  </a:lnTo>
                  <a:lnTo>
                    <a:pt x="78" y="148"/>
                  </a:lnTo>
                  <a:lnTo>
                    <a:pt x="78" y="148"/>
                  </a:lnTo>
                  <a:lnTo>
                    <a:pt x="78" y="147"/>
                  </a:lnTo>
                  <a:lnTo>
                    <a:pt x="78" y="147"/>
                  </a:lnTo>
                  <a:lnTo>
                    <a:pt x="77" y="147"/>
                  </a:lnTo>
                  <a:lnTo>
                    <a:pt x="77" y="147"/>
                  </a:lnTo>
                  <a:lnTo>
                    <a:pt x="76" y="147"/>
                  </a:lnTo>
                  <a:lnTo>
                    <a:pt x="76" y="146"/>
                  </a:lnTo>
                  <a:lnTo>
                    <a:pt x="76" y="146"/>
                  </a:lnTo>
                  <a:lnTo>
                    <a:pt x="75" y="146"/>
                  </a:lnTo>
                  <a:lnTo>
                    <a:pt x="75" y="146"/>
                  </a:lnTo>
                  <a:lnTo>
                    <a:pt x="74" y="146"/>
                  </a:lnTo>
                  <a:lnTo>
                    <a:pt x="73" y="145"/>
                  </a:lnTo>
                  <a:lnTo>
                    <a:pt x="73" y="145"/>
                  </a:lnTo>
                  <a:lnTo>
                    <a:pt x="72" y="145"/>
                  </a:lnTo>
                  <a:lnTo>
                    <a:pt x="72" y="145"/>
                  </a:lnTo>
                  <a:lnTo>
                    <a:pt x="72" y="145"/>
                  </a:lnTo>
                  <a:lnTo>
                    <a:pt x="71" y="145"/>
                  </a:lnTo>
                  <a:lnTo>
                    <a:pt x="71" y="144"/>
                  </a:lnTo>
                  <a:lnTo>
                    <a:pt x="70" y="144"/>
                  </a:lnTo>
                  <a:lnTo>
                    <a:pt x="70" y="144"/>
                  </a:lnTo>
                  <a:lnTo>
                    <a:pt x="69" y="144"/>
                  </a:lnTo>
                  <a:lnTo>
                    <a:pt x="69" y="144"/>
                  </a:lnTo>
                  <a:lnTo>
                    <a:pt x="69" y="144"/>
                  </a:lnTo>
                  <a:lnTo>
                    <a:pt x="69" y="144"/>
                  </a:lnTo>
                  <a:lnTo>
                    <a:pt x="68" y="143"/>
                  </a:lnTo>
                  <a:lnTo>
                    <a:pt x="68" y="143"/>
                  </a:lnTo>
                  <a:lnTo>
                    <a:pt x="67" y="143"/>
                  </a:lnTo>
                  <a:lnTo>
                    <a:pt x="67" y="143"/>
                  </a:lnTo>
                  <a:lnTo>
                    <a:pt x="67" y="143"/>
                  </a:lnTo>
                  <a:lnTo>
                    <a:pt x="66" y="143"/>
                  </a:lnTo>
                  <a:lnTo>
                    <a:pt x="66" y="142"/>
                  </a:lnTo>
                  <a:lnTo>
                    <a:pt x="65" y="142"/>
                  </a:lnTo>
                  <a:lnTo>
                    <a:pt x="65" y="141"/>
                  </a:lnTo>
                  <a:lnTo>
                    <a:pt x="65" y="141"/>
                  </a:lnTo>
                  <a:lnTo>
                    <a:pt x="65" y="142"/>
                  </a:lnTo>
                  <a:lnTo>
                    <a:pt x="65" y="142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3" y="142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62" y="141"/>
                  </a:lnTo>
                  <a:lnTo>
                    <a:pt x="62" y="141"/>
                  </a:lnTo>
                  <a:lnTo>
                    <a:pt x="61" y="141"/>
                  </a:lnTo>
                  <a:lnTo>
                    <a:pt x="61" y="141"/>
                  </a:lnTo>
                  <a:lnTo>
                    <a:pt x="61" y="142"/>
                  </a:lnTo>
                  <a:lnTo>
                    <a:pt x="61" y="142"/>
                  </a:lnTo>
                  <a:lnTo>
                    <a:pt x="60" y="142"/>
                  </a:lnTo>
                  <a:lnTo>
                    <a:pt x="60" y="142"/>
                  </a:lnTo>
                  <a:lnTo>
                    <a:pt x="60" y="141"/>
                  </a:lnTo>
                  <a:lnTo>
                    <a:pt x="60" y="141"/>
                  </a:lnTo>
                  <a:lnTo>
                    <a:pt x="60" y="141"/>
                  </a:lnTo>
                  <a:lnTo>
                    <a:pt x="60" y="141"/>
                  </a:lnTo>
                  <a:lnTo>
                    <a:pt x="59" y="140"/>
                  </a:lnTo>
                  <a:lnTo>
                    <a:pt x="59" y="140"/>
                  </a:lnTo>
                  <a:lnTo>
                    <a:pt x="59" y="140"/>
                  </a:lnTo>
                  <a:lnTo>
                    <a:pt x="58" y="140"/>
                  </a:lnTo>
                  <a:lnTo>
                    <a:pt x="58" y="140"/>
                  </a:lnTo>
                  <a:lnTo>
                    <a:pt x="58" y="139"/>
                  </a:lnTo>
                  <a:lnTo>
                    <a:pt x="58" y="139"/>
                  </a:lnTo>
                  <a:lnTo>
                    <a:pt x="58" y="139"/>
                  </a:lnTo>
                  <a:lnTo>
                    <a:pt x="58" y="138"/>
                  </a:lnTo>
                  <a:lnTo>
                    <a:pt x="58" y="138"/>
                  </a:lnTo>
                  <a:lnTo>
                    <a:pt x="59" y="137"/>
                  </a:lnTo>
                  <a:lnTo>
                    <a:pt x="59" y="137"/>
                  </a:lnTo>
                  <a:lnTo>
                    <a:pt x="59" y="137"/>
                  </a:lnTo>
                  <a:lnTo>
                    <a:pt x="59" y="136"/>
                  </a:lnTo>
                  <a:lnTo>
                    <a:pt x="59" y="136"/>
                  </a:lnTo>
                  <a:lnTo>
                    <a:pt x="58" y="136"/>
                  </a:lnTo>
                  <a:lnTo>
                    <a:pt x="59" y="136"/>
                  </a:lnTo>
                  <a:lnTo>
                    <a:pt x="59" y="135"/>
                  </a:lnTo>
                  <a:lnTo>
                    <a:pt x="59" y="135"/>
                  </a:lnTo>
                  <a:lnTo>
                    <a:pt x="59" y="135"/>
                  </a:lnTo>
                  <a:lnTo>
                    <a:pt x="59" y="134"/>
                  </a:lnTo>
                  <a:lnTo>
                    <a:pt x="59" y="134"/>
                  </a:lnTo>
                  <a:lnTo>
                    <a:pt x="59" y="134"/>
                  </a:lnTo>
                  <a:lnTo>
                    <a:pt x="60" y="133"/>
                  </a:lnTo>
                  <a:lnTo>
                    <a:pt x="60" y="134"/>
                  </a:lnTo>
                  <a:lnTo>
                    <a:pt x="60" y="134"/>
                  </a:lnTo>
                  <a:lnTo>
                    <a:pt x="60" y="133"/>
                  </a:lnTo>
                  <a:lnTo>
                    <a:pt x="60" y="133"/>
                  </a:lnTo>
                  <a:lnTo>
                    <a:pt x="60" y="132"/>
                  </a:lnTo>
                  <a:lnTo>
                    <a:pt x="61" y="132"/>
                  </a:lnTo>
                  <a:lnTo>
                    <a:pt x="61" y="132"/>
                  </a:lnTo>
                  <a:lnTo>
                    <a:pt x="61" y="132"/>
                  </a:lnTo>
                  <a:lnTo>
                    <a:pt x="62" y="131"/>
                  </a:lnTo>
                  <a:lnTo>
                    <a:pt x="62" y="131"/>
                  </a:lnTo>
                  <a:lnTo>
                    <a:pt x="62" y="130"/>
                  </a:lnTo>
                  <a:lnTo>
                    <a:pt x="62" y="130"/>
                  </a:lnTo>
                  <a:lnTo>
                    <a:pt x="62" y="130"/>
                  </a:lnTo>
                  <a:lnTo>
                    <a:pt x="63" y="130"/>
                  </a:lnTo>
                  <a:lnTo>
                    <a:pt x="63" y="129"/>
                  </a:lnTo>
                  <a:lnTo>
                    <a:pt x="63" y="129"/>
                  </a:lnTo>
                  <a:lnTo>
                    <a:pt x="63" y="129"/>
                  </a:lnTo>
                  <a:lnTo>
                    <a:pt x="63" y="128"/>
                  </a:lnTo>
                  <a:lnTo>
                    <a:pt x="63" y="128"/>
                  </a:lnTo>
                  <a:lnTo>
                    <a:pt x="63" y="128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63" y="125"/>
                  </a:lnTo>
                  <a:lnTo>
                    <a:pt x="63" y="125"/>
                  </a:lnTo>
                  <a:lnTo>
                    <a:pt x="63" y="124"/>
                  </a:lnTo>
                  <a:lnTo>
                    <a:pt x="63" y="124"/>
                  </a:lnTo>
                  <a:lnTo>
                    <a:pt x="62" y="124"/>
                  </a:lnTo>
                  <a:lnTo>
                    <a:pt x="62" y="123"/>
                  </a:lnTo>
                  <a:lnTo>
                    <a:pt x="62" y="123"/>
                  </a:lnTo>
                  <a:lnTo>
                    <a:pt x="63" y="123"/>
                  </a:lnTo>
                  <a:lnTo>
                    <a:pt x="63" y="123"/>
                  </a:lnTo>
                  <a:lnTo>
                    <a:pt x="63" y="123"/>
                  </a:lnTo>
                  <a:lnTo>
                    <a:pt x="63" y="123"/>
                  </a:lnTo>
                  <a:lnTo>
                    <a:pt x="64" y="123"/>
                  </a:lnTo>
                  <a:lnTo>
                    <a:pt x="64" y="122"/>
                  </a:lnTo>
                  <a:lnTo>
                    <a:pt x="63" y="122"/>
                  </a:lnTo>
                  <a:lnTo>
                    <a:pt x="63" y="121"/>
                  </a:lnTo>
                  <a:lnTo>
                    <a:pt x="63" y="121"/>
                  </a:lnTo>
                  <a:lnTo>
                    <a:pt x="63" y="121"/>
                  </a:lnTo>
                  <a:lnTo>
                    <a:pt x="63" y="121"/>
                  </a:lnTo>
                  <a:lnTo>
                    <a:pt x="63" y="121"/>
                  </a:lnTo>
                  <a:lnTo>
                    <a:pt x="63" y="120"/>
                  </a:lnTo>
                  <a:lnTo>
                    <a:pt x="63" y="120"/>
                  </a:lnTo>
                  <a:lnTo>
                    <a:pt x="63" y="119"/>
                  </a:lnTo>
                  <a:lnTo>
                    <a:pt x="63" y="119"/>
                  </a:lnTo>
                  <a:lnTo>
                    <a:pt x="63" y="119"/>
                  </a:lnTo>
                  <a:lnTo>
                    <a:pt x="63" y="119"/>
                  </a:lnTo>
                  <a:lnTo>
                    <a:pt x="63" y="118"/>
                  </a:lnTo>
                  <a:lnTo>
                    <a:pt x="63" y="118"/>
                  </a:lnTo>
                  <a:lnTo>
                    <a:pt x="62" y="118"/>
                  </a:lnTo>
                  <a:lnTo>
                    <a:pt x="62" y="118"/>
                  </a:lnTo>
                  <a:lnTo>
                    <a:pt x="62" y="118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61" y="117"/>
                  </a:lnTo>
                  <a:lnTo>
                    <a:pt x="61" y="117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8" y="113"/>
                  </a:lnTo>
                  <a:lnTo>
                    <a:pt x="58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7" y="110"/>
                  </a:lnTo>
                  <a:lnTo>
                    <a:pt x="57" y="110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6" y="105"/>
                  </a:lnTo>
                  <a:lnTo>
                    <a:pt x="56" y="105"/>
                  </a:lnTo>
                  <a:lnTo>
                    <a:pt x="56" y="105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3" y="103"/>
                  </a:lnTo>
                  <a:lnTo>
                    <a:pt x="53" y="103"/>
                  </a:lnTo>
                  <a:lnTo>
                    <a:pt x="53" y="102"/>
                  </a:lnTo>
                  <a:lnTo>
                    <a:pt x="53" y="102"/>
                  </a:lnTo>
                  <a:lnTo>
                    <a:pt x="53" y="102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1" y="99"/>
                  </a:lnTo>
                  <a:lnTo>
                    <a:pt x="51" y="99"/>
                  </a:lnTo>
                  <a:lnTo>
                    <a:pt x="51" y="99"/>
                  </a:lnTo>
                  <a:lnTo>
                    <a:pt x="50" y="98"/>
                  </a:lnTo>
                  <a:lnTo>
                    <a:pt x="50" y="98"/>
                  </a:lnTo>
                  <a:lnTo>
                    <a:pt x="50" y="97"/>
                  </a:lnTo>
                  <a:lnTo>
                    <a:pt x="50" y="97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6"/>
                  </a:lnTo>
                  <a:lnTo>
                    <a:pt x="49" y="96"/>
                  </a:lnTo>
                  <a:lnTo>
                    <a:pt x="49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47" y="94"/>
                  </a:lnTo>
                  <a:lnTo>
                    <a:pt x="47" y="94"/>
                  </a:lnTo>
                  <a:lnTo>
                    <a:pt x="46" y="94"/>
                  </a:lnTo>
                  <a:lnTo>
                    <a:pt x="46" y="93"/>
                  </a:lnTo>
                  <a:lnTo>
                    <a:pt x="46" y="93"/>
                  </a:lnTo>
                  <a:lnTo>
                    <a:pt x="45" y="93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1"/>
                  </a:lnTo>
                  <a:lnTo>
                    <a:pt x="44" y="91"/>
                  </a:lnTo>
                  <a:lnTo>
                    <a:pt x="44" y="90"/>
                  </a:lnTo>
                  <a:lnTo>
                    <a:pt x="45" y="90"/>
                  </a:lnTo>
                  <a:lnTo>
                    <a:pt x="45" y="90"/>
                  </a:lnTo>
                  <a:lnTo>
                    <a:pt x="45" y="90"/>
                  </a:lnTo>
                  <a:lnTo>
                    <a:pt x="45" y="89"/>
                  </a:lnTo>
                  <a:lnTo>
                    <a:pt x="46" y="89"/>
                  </a:lnTo>
                  <a:lnTo>
                    <a:pt x="46" y="88"/>
                  </a:lnTo>
                  <a:lnTo>
                    <a:pt x="46" y="88"/>
                  </a:lnTo>
                  <a:lnTo>
                    <a:pt x="46" y="88"/>
                  </a:lnTo>
                  <a:lnTo>
                    <a:pt x="46" y="88"/>
                  </a:lnTo>
                  <a:lnTo>
                    <a:pt x="46" y="87"/>
                  </a:lnTo>
                  <a:lnTo>
                    <a:pt x="47" y="87"/>
                  </a:lnTo>
                  <a:lnTo>
                    <a:pt x="47" y="86"/>
                  </a:lnTo>
                  <a:lnTo>
                    <a:pt x="47" y="86"/>
                  </a:lnTo>
                  <a:lnTo>
                    <a:pt x="47" y="86"/>
                  </a:lnTo>
                  <a:lnTo>
                    <a:pt x="47" y="85"/>
                  </a:lnTo>
                  <a:lnTo>
                    <a:pt x="46" y="85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6" y="83"/>
                  </a:lnTo>
                  <a:lnTo>
                    <a:pt x="46" y="83"/>
                  </a:lnTo>
                  <a:lnTo>
                    <a:pt x="46" y="82"/>
                  </a:lnTo>
                  <a:lnTo>
                    <a:pt x="46" y="82"/>
                  </a:lnTo>
                  <a:lnTo>
                    <a:pt x="46" y="81"/>
                  </a:lnTo>
                  <a:lnTo>
                    <a:pt x="46" y="81"/>
                  </a:lnTo>
                  <a:lnTo>
                    <a:pt x="46" y="81"/>
                  </a:lnTo>
                  <a:lnTo>
                    <a:pt x="46" y="80"/>
                  </a:lnTo>
                  <a:lnTo>
                    <a:pt x="45" y="80"/>
                  </a:lnTo>
                  <a:lnTo>
                    <a:pt x="45" y="79"/>
                  </a:lnTo>
                  <a:lnTo>
                    <a:pt x="45" y="79"/>
                  </a:lnTo>
                  <a:lnTo>
                    <a:pt x="45" y="79"/>
                  </a:lnTo>
                  <a:lnTo>
                    <a:pt x="45" y="78"/>
                  </a:lnTo>
                  <a:lnTo>
                    <a:pt x="44" y="78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73"/>
                  </a:lnTo>
                  <a:lnTo>
                    <a:pt x="44" y="73"/>
                  </a:lnTo>
                  <a:lnTo>
                    <a:pt x="44" y="73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4" y="71"/>
                  </a:lnTo>
                  <a:lnTo>
                    <a:pt x="44" y="71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3" y="69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8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7"/>
                  </a:lnTo>
                  <a:lnTo>
                    <a:pt x="44" y="67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5" y="66"/>
                  </a:lnTo>
                  <a:lnTo>
                    <a:pt x="45" y="65"/>
                  </a:lnTo>
                  <a:lnTo>
                    <a:pt x="45" y="65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48" y="61"/>
                  </a:lnTo>
                  <a:lnTo>
                    <a:pt x="48" y="60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4" y="53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1"/>
                  </a:lnTo>
                  <a:lnTo>
                    <a:pt x="43" y="51"/>
                  </a:lnTo>
                  <a:lnTo>
                    <a:pt x="43" y="51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2" y="49"/>
                  </a:lnTo>
                  <a:lnTo>
                    <a:pt x="41" y="49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1" y="47"/>
                  </a:lnTo>
                  <a:lnTo>
                    <a:pt x="40" y="47"/>
                  </a:lnTo>
                  <a:lnTo>
                    <a:pt x="40" y="47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39" y="46"/>
                  </a:lnTo>
                  <a:lnTo>
                    <a:pt x="39" y="45"/>
                  </a:lnTo>
                  <a:lnTo>
                    <a:pt x="39" y="45"/>
                  </a:lnTo>
                  <a:lnTo>
                    <a:pt x="38" y="45"/>
                  </a:lnTo>
                  <a:lnTo>
                    <a:pt x="38" y="45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6" y="44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5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2" y="41"/>
                  </a:lnTo>
                  <a:lnTo>
                    <a:pt x="32" y="41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1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6" y="40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38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3" y="37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22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4"/>
                  </a:lnTo>
                  <a:lnTo>
                    <a:pt x="21" y="33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19" y="33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8" y="29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5" y="27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90" name="Freeform 303"/>
            <p:cNvSpPr>
              <a:spLocks/>
            </p:cNvSpPr>
            <p:nvPr>
              <p:custDataLst>
                <p:tags r:id="rId445"/>
              </p:custDataLst>
            </p:nvPr>
          </p:nvSpPr>
          <p:spPr bwMode="auto">
            <a:xfrm>
              <a:off x="4008127" y="714142"/>
              <a:ext cx="152572" cy="332526"/>
            </a:xfrm>
            <a:custGeom>
              <a:avLst/>
              <a:gdLst/>
              <a:ahLst/>
              <a:cxnLst>
                <a:cxn ang="0">
                  <a:pos x="77" y="166"/>
                </a:cxn>
                <a:cxn ang="0">
                  <a:pos x="77" y="162"/>
                </a:cxn>
                <a:cxn ang="0">
                  <a:pos x="78" y="159"/>
                </a:cxn>
                <a:cxn ang="0">
                  <a:pos x="76" y="155"/>
                </a:cxn>
                <a:cxn ang="0">
                  <a:pos x="73" y="154"/>
                </a:cxn>
                <a:cxn ang="0">
                  <a:pos x="72" y="150"/>
                </a:cxn>
                <a:cxn ang="0">
                  <a:pos x="72" y="146"/>
                </a:cxn>
                <a:cxn ang="0">
                  <a:pos x="73" y="143"/>
                </a:cxn>
                <a:cxn ang="0">
                  <a:pos x="72" y="138"/>
                </a:cxn>
                <a:cxn ang="0">
                  <a:pos x="72" y="135"/>
                </a:cxn>
                <a:cxn ang="0">
                  <a:pos x="74" y="131"/>
                </a:cxn>
                <a:cxn ang="0">
                  <a:pos x="77" y="129"/>
                </a:cxn>
                <a:cxn ang="0">
                  <a:pos x="76" y="125"/>
                </a:cxn>
                <a:cxn ang="0">
                  <a:pos x="76" y="120"/>
                </a:cxn>
                <a:cxn ang="0">
                  <a:pos x="78" y="117"/>
                </a:cxn>
                <a:cxn ang="0">
                  <a:pos x="78" y="113"/>
                </a:cxn>
                <a:cxn ang="0">
                  <a:pos x="76" y="110"/>
                </a:cxn>
                <a:cxn ang="0">
                  <a:pos x="76" y="107"/>
                </a:cxn>
                <a:cxn ang="0">
                  <a:pos x="74" y="105"/>
                </a:cxn>
                <a:cxn ang="0">
                  <a:pos x="71" y="103"/>
                </a:cxn>
                <a:cxn ang="0">
                  <a:pos x="70" y="99"/>
                </a:cxn>
                <a:cxn ang="0">
                  <a:pos x="69" y="95"/>
                </a:cxn>
                <a:cxn ang="0">
                  <a:pos x="67" y="92"/>
                </a:cxn>
                <a:cxn ang="0">
                  <a:pos x="67" y="87"/>
                </a:cxn>
                <a:cxn ang="0">
                  <a:pos x="66" y="84"/>
                </a:cxn>
                <a:cxn ang="0">
                  <a:pos x="65" y="80"/>
                </a:cxn>
                <a:cxn ang="0">
                  <a:pos x="63" y="77"/>
                </a:cxn>
                <a:cxn ang="0">
                  <a:pos x="59" y="74"/>
                </a:cxn>
                <a:cxn ang="0">
                  <a:pos x="56" y="71"/>
                </a:cxn>
                <a:cxn ang="0">
                  <a:pos x="54" y="68"/>
                </a:cxn>
                <a:cxn ang="0">
                  <a:pos x="51" y="65"/>
                </a:cxn>
                <a:cxn ang="0">
                  <a:pos x="53" y="62"/>
                </a:cxn>
                <a:cxn ang="0">
                  <a:pos x="56" y="58"/>
                </a:cxn>
                <a:cxn ang="0">
                  <a:pos x="58" y="56"/>
                </a:cxn>
                <a:cxn ang="0">
                  <a:pos x="58" y="52"/>
                </a:cxn>
                <a:cxn ang="0">
                  <a:pos x="58" y="47"/>
                </a:cxn>
                <a:cxn ang="0">
                  <a:pos x="60" y="43"/>
                </a:cxn>
                <a:cxn ang="0">
                  <a:pos x="60" y="40"/>
                </a:cxn>
                <a:cxn ang="0">
                  <a:pos x="58" y="37"/>
                </a:cxn>
                <a:cxn ang="0">
                  <a:pos x="54" y="35"/>
                </a:cxn>
                <a:cxn ang="0">
                  <a:pos x="50" y="33"/>
                </a:cxn>
                <a:cxn ang="0">
                  <a:pos x="46" y="32"/>
                </a:cxn>
                <a:cxn ang="0">
                  <a:pos x="42" y="32"/>
                </a:cxn>
                <a:cxn ang="0">
                  <a:pos x="39" y="32"/>
                </a:cxn>
                <a:cxn ang="0">
                  <a:pos x="35" y="32"/>
                </a:cxn>
                <a:cxn ang="0">
                  <a:pos x="31" y="29"/>
                </a:cxn>
                <a:cxn ang="0">
                  <a:pos x="29" y="26"/>
                </a:cxn>
                <a:cxn ang="0">
                  <a:pos x="28" y="22"/>
                </a:cxn>
                <a:cxn ang="0">
                  <a:pos x="25" y="20"/>
                </a:cxn>
                <a:cxn ang="0">
                  <a:pos x="22" y="21"/>
                </a:cxn>
                <a:cxn ang="0">
                  <a:pos x="18" y="22"/>
                </a:cxn>
                <a:cxn ang="0">
                  <a:pos x="15" y="21"/>
                </a:cxn>
                <a:cxn ang="0">
                  <a:pos x="11" y="19"/>
                </a:cxn>
                <a:cxn ang="0">
                  <a:pos x="8" y="16"/>
                </a:cxn>
                <a:cxn ang="0">
                  <a:pos x="9" y="12"/>
                </a:cxn>
                <a:cxn ang="0">
                  <a:pos x="9" y="8"/>
                </a:cxn>
                <a:cxn ang="0">
                  <a:pos x="9" y="4"/>
                </a:cxn>
                <a:cxn ang="0">
                  <a:pos x="8" y="1"/>
                </a:cxn>
                <a:cxn ang="0">
                  <a:pos x="4" y="0"/>
                </a:cxn>
              </a:cxnLst>
              <a:rect l="0" t="0" r="r" b="b"/>
              <a:pathLst>
                <a:path w="78" h="170">
                  <a:moveTo>
                    <a:pt x="77" y="170"/>
                  </a:moveTo>
                  <a:lnTo>
                    <a:pt x="77" y="169"/>
                  </a:lnTo>
                  <a:lnTo>
                    <a:pt x="77" y="169"/>
                  </a:lnTo>
                  <a:lnTo>
                    <a:pt x="77" y="169"/>
                  </a:lnTo>
                  <a:lnTo>
                    <a:pt x="76" y="168"/>
                  </a:lnTo>
                  <a:lnTo>
                    <a:pt x="77" y="168"/>
                  </a:lnTo>
                  <a:lnTo>
                    <a:pt x="77" y="167"/>
                  </a:lnTo>
                  <a:lnTo>
                    <a:pt x="77" y="167"/>
                  </a:lnTo>
                  <a:lnTo>
                    <a:pt x="77" y="167"/>
                  </a:lnTo>
                  <a:lnTo>
                    <a:pt x="77" y="166"/>
                  </a:lnTo>
                  <a:lnTo>
                    <a:pt x="77" y="166"/>
                  </a:lnTo>
                  <a:lnTo>
                    <a:pt x="77" y="165"/>
                  </a:lnTo>
                  <a:lnTo>
                    <a:pt x="77" y="165"/>
                  </a:lnTo>
                  <a:lnTo>
                    <a:pt x="77" y="165"/>
                  </a:lnTo>
                  <a:lnTo>
                    <a:pt x="77" y="164"/>
                  </a:lnTo>
                  <a:lnTo>
                    <a:pt x="77" y="164"/>
                  </a:lnTo>
                  <a:lnTo>
                    <a:pt x="77" y="164"/>
                  </a:lnTo>
                  <a:lnTo>
                    <a:pt x="77" y="163"/>
                  </a:lnTo>
                  <a:lnTo>
                    <a:pt x="77" y="163"/>
                  </a:lnTo>
                  <a:lnTo>
                    <a:pt x="77" y="162"/>
                  </a:lnTo>
                  <a:lnTo>
                    <a:pt x="77" y="162"/>
                  </a:lnTo>
                  <a:lnTo>
                    <a:pt x="77" y="162"/>
                  </a:lnTo>
                  <a:lnTo>
                    <a:pt x="77" y="162"/>
                  </a:lnTo>
                  <a:lnTo>
                    <a:pt x="77" y="162"/>
                  </a:lnTo>
                  <a:lnTo>
                    <a:pt x="78" y="161"/>
                  </a:lnTo>
                  <a:lnTo>
                    <a:pt x="78" y="161"/>
                  </a:lnTo>
                  <a:lnTo>
                    <a:pt x="78" y="160"/>
                  </a:lnTo>
                  <a:lnTo>
                    <a:pt x="78" y="160"/>
                  </a:lnTo>
                  <a:lnTo>
                    <a:pt x="78" y="160"/>
                  </a:lnTo>
                  <a:lnTo>
                    <a:pt x="78" y="159"/>
                  </a:lnTo>
                  <a:lnTo>
                    <a:pt x="78" y="159"/>
                  </a:lnTo>
                  <a:lnTo>
                    <a:pt x="77" y="158"/>
                  </a:lnTo>
                  <a:lnTo>
                    <a:pt x="77" y="158"/>
                  </a:lnTo>
                  <a:lnTo>
                    <a:pt x="77" y="158"/>
                  </a:lnTo>
                  <a:lnTo>
                    <a:pt x="77" y="157"/>
                  </a:lnTo>
                  <a:lnTo>
                    <a:pt x="77" y="157"/>
                  </a:lnTo>
                  <a:lnTo>
                    <a:pt x="77" y="156"/>
                  </a:lnTo>
                  <a:lnTo>
                    <a:pt x="76" y="156"/>
                  </a:lnTo>
                  <a:lnTo>
                    <a:pt x="76" y="156"/>
                  </a:lnTo>
                  <a:lnTo>
                    <a:pt x="76" y="155"/>
                  </a:lnTo>
                  <a:lnTo>
                    <a:pt x="76" y="155"/>
                  </a:lnTo>
                  <a:lnTo>
                    <a:pt x="76" y="154"/>
                  </a:lnTo>
                  <a:lnTo>
                    <a:pt x="75" y="154"/>
                  </a:lnTo>
                  <a:lnTo>
                    <a:pt x="75" y="154"/>
                  </a:lnTo>
                  <a:lnTo>
                    <a:pt x="74" y="155"/>
                  </a:lnTo>
                  <a:lnTo>
                    <a:pt x="74" y="155"/>
                  </a:lnTo>
                  <a:lnTo>
                    <a:pt x="74" y="155"/>
                  </a:lnTo>
                  <a:lnTo>
                    <a:pt x="73" y="155"/>
                  </a:lnTo>
                  <a:lnTo>
                    <a:pt x="73" y="155"/>
                  </a:lnTo>
                  <a:lnTo>
                    <a:pt x="73" y="154"/>
                  </a:lnTo>
                  <a:lnTo>
                    <a:pt x="73" y="154"/>
                  </a:lnTo>
                  <a:lnTo>
                    <a:pt x="73" y="154"/>
                  </a:lnTo>
                  <a:lnTo>
                    <a:pt x="73" y="153"/>
                  </a:lnTo>
                  <a:lnTo>
                    <a:pt x="73" y="153"/>
                  </a:lnTo>
                  <a:lnTo>
                    <a:pt x="73" y="152"/>
                  </a:lnTo>
                  <a:lnTo>
                    <a:pt x="72" y="152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0"/>
                  </a:lnTo>
                  <a:lnTo>
                    <a:pt x="72" y="150"/>
                  </a:lnTo>
                  <a:lnTo>
                    <a:pt x="72" y="149"/>
                  </a:lnTo>
                  <a:lnTo>
                    <a:pt x="72" y="149"/>
                  </a:lnTo>
                  <a:lnTo>
                    <a:pt x="72" y="149"/>
                  </a:lnTo>
                  <a:lnTo>
                    <a:pt x="72" y="148"/>
                  </a:lnTo>
                  <a:lnTo>
                    <a:pt x="72" y="148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46"/>
                  </a:lnTo>
                  <a:lnTo>
                    <a:pt x="72" y="146"/>
                  </a:lnTo>
                  <a:lnTo>
                    <a:pt x="72" y="145"/>
                  </a:lnTo>
                  <a:lnTo>
                    <a:pt x="72" y="145"/>
                  </a:lnTo>
                  <a:lnTo>
                    <a:pt x="73" y="145"/>
                  </a:lnTo>
                  <a:lnTo>
                    <a:pt x="73" y="145"/>
                  </a:lnTo>
                  <a:lnTo>
                    <a:pt x="73" y="144"/>
                  </a:lnTo>
                  <a:lnTo>
                    <a:pt x="73" y="144"/>
                  </a:lnTo>
                  <a:lnTo>
                    <a:pt x="73" y="143"/>
                  </a:lnTo>
                  <a:lnTo>
                    <a:pt x="73" y="143"/>
                  </a:lnTo>
                  <a:lnTo>
                    <a:pt x="73" y="143"/>
                  </a:lnTo>
                  <a:lnTo>
                    <a:pt x="72" y="142"/>
                  </a:lnTo>
                  <a:lnTo>
                    <a:pt x="72" y="142"/>
                  </a:lnTo>
                  <a:lnTo>
                    <a:pt x="72" y="141"/>
                  </a:lnTo>
                  <a:lnTo>
                    <a:pt x="72" y="141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39"/>
                  </a:lnTo>
                  <a:lnTo>
                    <a:pt x="72" y="139"/>
                  </a:lnTo>
                  <a:lnTo>
                    <a:pt x="72" y="138"/>
                  </a:lnTo>
                  <a:lnTo>
                    <a:pt x="72" y="138"/>
                  </a:lnTo>
                  <a:lnTo>
                    <a:pt x="72" y="138"/>
                  </a:lnTo>
                  <a:lnTo>
                    <a:pt x="72" y="137"/>
                  </a:lnTo>
                  <a:lnTo>
                    <a:pt x="71" y="137"/>
                  </a:lnTo>
                  <a:lnTo>
                    <a:pt x="71" y="137"/>
                  </a:lnTo>
                  <a:lnTo>
                    <a:pt x="71" y="136"/>
                  </a:lnTo>
                  <a:lnTo>
                    <a:pt x="72" y="136"/>
                  </a:lnTo>
                  <a:lnTo>
                    <a:pt x="72" y="136"/>
                  </a:lnTo>
                  <a:lnTo>
                    <a:pt x="72" y="135"/>
                  </a:lnTo>
                  <a:lnTo>
                    <a:pt x="72" y="135"/>
                  </a:lnTo>
                  <a:lnTo>
                    <a:pt x="72" y="135"/>
                  </a:lnTo>
                  <a:lnTo>
                    <a:pt x="72" y="134"/>
                  </a:lnTo>
                  <a:lnTo>
                    <a:pt x="72" y="134"/>
                  </a:lnTo>
                  <a:lnTo>
                    <a:pt x="72" y="134"/>
                  </a:lnTo>
                  <a:lnTo>
                    <a:pt x="73" y="133"/>
                  </a:lnTo>
                  <a:lnTo>
                    <a:pt x="73" y="133"/>
                  </a:lnTo>
                  <a:lnTo>
                    <a:pt x="73" y="132"/>
                  </a:lnTo>
                  <a:lnTo>
                    <a:pt x="74" y="132"/>
                  </a:lnTo>
                  <a:lnTo>
                    <a:pt x="74" y="131"/>
                  </a:lnTo>
                  <a:lnTo>
                    <a:pt x="74" y="131"/>
                  </a:lnTo>
                  <a:lnTo>
                    <a:pt x="74" y="131"/>
                  </a:lnTo>
                  <a:lnTo>
                    <a:pt x="74" y="131"/>
                  </a:lnTo>
                  <a:lnTo>
                    <a:pt x="75" y="131"/>
                  </a:lnTo>
                  <a:lnTo>
                    <a:pt x="75" y="130"/>
                  </a:lnTo>
                  <a:lnTo>
                    <a:pt x="75" y="130"/>
                  </a:lnTo>
                  <a:lnTo>
                    <a:pt x="76" y="130"/>
                  </a:lnTo>
                  <a:lnTo>
                    <a:pt x="76" y="129"/>
                  </a:lnTo>
                  <a:lnTo>
                    <a:pt x="76" y="129"/>
                  </a:lnTo>
                  <a:lnTo>
                    <a:pt x="77" y="129"/>
                  </a:lnTo>
                  <a:lnTo>
                    <a:pt x="77" y="129"/>
                  </a:lnTo>
                  <a:lnTo>
                    <a:pt x="77" y="128"/>
                  </a:lnTo>
                  <a:lnTo>
                    <a:pt x="77" y="128"/>
                  </a:lnTo>
                  <a:lnTo>
                    <a:pt x="77" y="127"/>
                  </a:lnTo>
                  <a:lnTo>
                    <a:pt x="77" y="127"/>
                  </a:lnTo>
                  <a:lnTo>
                    <a:pt x="77" y="127"/>
                  </a:lnTo>
                  <a:lnTo>
                    <a:pt x="77" y="126"/>
                  </a:lnTo>
                  <a:lnTo>
                    <a:pt x="77" y="126"/>
                  </a:lnTo>
                  <a:lnTo>
                    <a:pt x="77" y="125"/>
                  </a:lnTo>
                  <a:lnTo>
                    <a:pt x="77" y="125"/>
                  </a:lnTo>
                  <a:lnTo>
                    <a:pt x="76" y="125"/>
                  </a:lnTo>
                  <a:lnTo>
                    <a:pt x="76" y="124"/>
                  </a:lnTo>
                  <a:lnTo>
                    <a:pt x="76" y="124"/>
                  </a:lnTo>
                  <a:lnTo>
                    <a:pt x="76" y="123"/>
                  </a:lnTo>
                  <a:lnTo>
                    <a:pt x="75" y="123"/>
                  </a:lnTo>
                  <a:lnTo>
                    <a:pt x="75" y="123"/>
                  </a:lnTo>
                  <a:lnTo>
                    <a:pt x="75" y="122"/>
                  </a:lnTo>
                  <a:lnTo>
                    <a:pt x="75" y="122"/>
                  </a:lnTo>
                  <a:lnTo>
                    <a:pt x="75" y="121"/>
                  </a:lnTo>
                  <a:lnTo>
                    <a:pt x="75" y="121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76" y="119"/>
                  </a:lnTo>
                  <a:lnTo>
                    <a:pt x="76" y="119"/>
                  </a:lnTo>
                  <a:lnTo>
                    <a:pt x="76" y="118"/>
                  </a:lnTo>
                  <a:lnTo>
                    <a:pt x="76" y="118"/>
                  </a:lnTo>
                  <a:lnTo>
                    <a:pt x="76" y="118"/>
                  </a:lnTo>
                  <a:lnTo>
                    <a:pt x="77" y="117"/>
                  </a:lnTo>
                  <a:lnTo>
                    <a:pt x="77" y="117"/>
                  </a:lnTo>
                  <a:lnTo>
                    <a:pt x="78" y="117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1"/>
                  </a:lnTo>
                  <a:lnTo>
                    <a:pt x="76" y="111"/>
                  </a:lnTo>
                  <a:lnTo>
                    <a:pt x="76" y="111"/>
                  </a:lnTo>
                  <a:lnTo>
                    <a:pt x="76" y="110"/>
                  </a:lnTo>
                  <a:lnTo>
                    <a:pt x="76" y="110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6" y="108"/>
                  </a:lnTo>
                  <a:lnTo>
                    <a:pt x="76" y="108"/>
                  </a:lnTo>
                  <a:lnTo>
                    <a:pt x="76" y="108"/>
                  </a:lnTo>
                  <a:lnTo>
                    <a:pt x="76" y="107"/>
                  </a:lnTo>
                  <a:lnTo>
                    <a:pt x="76" y="107"/>
                  </a:lnTo>
                  <a:lnTo>
                    <a:pt x="76" y="107"/>
                  </a:lnTo>
                  <a:lnTo>
                    <a:pt x="76" y="106"/>
                  </a:lnTo>
                  <a:lnTo>
                    <a:pt x="76" y="106"/>
                  </a:lnTo>
                  <a:lnTo>
                    <a:pt x="76" y="105"/>
                  </a:lnTo>
                  <a:lnTo>
                    <a:pt x="76" y="105"/>
                  </a:lnTo>
                  <a:lnTo>
                    <a:pt x="76" y="105"/>
                  </a:lnTo>
                  <a:lnTo>
                    <a:pt x="76" y="105"/>
                  </a:lnTo>
                  <a:lnTo>
                    <a:pt x="75" y="105"/>
                  </a:lnTo>
                  <a:lnTo>
                    <a:pt x="75" y="105"/>
                  </a:lnTo>
                  <a:lnTo>
                    <a:pt x="74" y="105"/>
                  </a:lnTo>
                  <a:lnTo>
                    <a:pt x="74" y="105"/>
                  </a:lnTo>
                  <a:lnTo>
                    <a:pt x="74" y="105"/>
                  </a:lnTo>
                  <a:lnTo>
                    <a:pt x="73" y="105"/>
                  </a:lnTo>
                  <a:lnTo>
                    <a:pt x="73" y="105"/>
                  </a:lnTo>
                  <a:lnTo>
                    <a:pt x="72" y="105"/>
                  </a:lnTo>
                  <a:lnTo>
                    <a:pt x="72" y="105"/>
                  </a:lnTo>
                  <a:lnTo>
                    <a:pt x="72" y="104"/>
                  </a:lnTo>
                  <a:lnTo>
                    <a:pt x="72" y="104"/>
                  </a:lnTo>
                  <a:lnTo>
                    <a:pt x="72" y="104"/>
                  </a:lnTo>
                  <a:lnTo>
                    <a:pt x="72" y="103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1"/>
                  </a:lnTo>
                  <a:lnTo>
                    <a:pt x="70" y="101"/>
                  </a:lnTo>
                  <a:lnTo>
                    <a:pt x="70" y="100"/>
                  </a:lnTo>
                  <a:lnTo>
                    <a:pt x="70" y="100"/>
                  </a:lnTo>
                  <a:lnTo>
                    <a:pt x="70" y="100"/>
                  </a:lnTo>
                  <a:lnTo>
                    <a:pt x="70" y="99"/>
                  </a:lnTo>
                  <a:lnTo>
                    <a:pt x="70" y="99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7"/>
                  </a:lnTo>
                  <a:lnTo>
                    <a:pt x="70" y="97"/>
                  </a:lnTo>
                  <a:lnTo>
                    <a:pt x="69" y="97"/>
                  </a:lnTo>
                  <a:lnTo>
                    <a:pt x="69" y="96"/>
                  </a:lnTo>
                  <a:lnTo>
                    <a:pt x="69" y="96"/>
                  </a:lnTo>
                  <a:lnTo>
                    <a:pt x="69" y="96"/>
                  </a:lnTo>
                  <a:lnTo>
                    <a:pt x="69" y="95"/>
                  </a:lnTo>
                  <a:lnTo>
                    <a:pt x="69" y="95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68" y="94"/>
                  </a:lnTo>
                  <a:lnTo>
                    <a:pt x="68" y="94"/>
                  </a:lnTo>
                  <a:lnTo>
                    <a:pt x="68" y="93"/>
                  </a:lnTo>
                  <a:lnTo>
                    <a:pt x="68" y="93"/>
                  </a:lnTo>
                  <a:lnTo>
                    <a:pt x="68" y="92"/>
                  </a:lnTo>
                  <a:lnTo>
                    <a:pt x="68" y="92"/>
                  </a:lnTo>
                  <a:lnTo>
                    <a:pt x="67" y="92"/>
                  </a:lnTo>
                  <a:lnTo>
                    <a:pt x="67" y="91"/>
                  </a:lnTo>
                  <a:lnTo>
                    <a:pt x="67" y="91"/>
                  </a:lnTo>
                  <a:lnTo>
                    <a:pt x="67" y="90"/>
                  </a:lnTo>
                  <a:lnTo>
                    <a:pt x="67" y="90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67" y="88"/>
                  </a:lnTo>
                  <a:lnTo>
                    <a:pt x="67" y="88"/>
                  </a:lnTo>
                  <a:lnTo>
                    <a:pt x="67" y="87"/>
                  </a:lnTo>
                  <a:lnTo>
                    <a:pt x="67" y="87"/>
                  </a:lnTo>
                  <a:lnTo>
                    <a:pt x="67" y="87"/>
                  </a:lnTo>
                  <a:lnTo>
                    <a:pt x="67" y="86"/>
                  </a:lnTo>
                  <a:lnTo>
                    <a:pt x="67" y="86"/>
                  </a:lnTo>
                  <a:lnTo>
                    <a:pt x="66" y="86"/>
                  </a:lnTo>
                  <a:lnTo>
                    <a:pt x="66" y="85"/>
                  </a:lnTo>
                  <a:lnTo>
                    <a:pt x="66" y="85"/>
                  </a:lnTo>
                  <a:lnTo>
                    <a:pt x="66" y="85"/>
                  </a:lnTo>
                  <a:lnTo>
                    <a:pt x="66" y="84"/>
                  </a:lnTo>
                  <a:lnTo>
                    <a:pt x="66" y="84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5" y="82"/>
                  </a:lnTo>
                  <a:lnTo>
                    <a:pt x="65" y="82"/>
                  </a:lnTo>
                  <a:lnTo>
                    <a:pt x="65" y="81"/>
                  </a:lnTo>
                  <a:lnTo>
                    <a:pt x="65" y="81"/>
                  </a:lnTo>
                  <a:lnTo>
                    <a:pt x="65" y="80"/>
                  </a:lnTo>
                  <a:lnTo>
                    <a:pt x="65" y="80"/>
                  </a:lnTo>
                  <a:lnTo>
                    <a:pt x="65" y="80"/>
                  </a:lnTo>
                  <a:lnTo>
                    <a:pt x="65" y="79"/>
                  </a:lnTo>
                  <a:lnTo>
                    <a:pt x="65" y="79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64" y="77"/>
                  </a:lnTo>
                  <a:lnTo>
                    <a:pt x="63" y="77"/>
                  </a:lnTo>
                  <a:lnTo>
                    <a:pt x="63" y="77"/>
                  </a:lnTo>
                  <a:lnTo>
                    <a:pt x="63" y="77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1" y="76"/>
                  </a:lnTo>
                  <a:lnTo>
                    <a:pt x="61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5"/>
                  </a:lnTo>
                  <a:lnTo>
                    <a:pt x="60" y="75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58" y="74"/>
                  </a:lnTo>
                  <a:lnTo>
                    <a:pt x="58" y="74"/>
                  </a:lnTo>
                  <a:lnTo>
                    <a:pt x="58" y="74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57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1"/>
                  </a:lnTo>
                  <a:lnTo>
                    <a:pt x="56" y="71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6" y="69"/>
                  </a:lnTo>
                  <a:lnTo>
                    <a:pt x="56" y="69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8"/>
                  </a:lnTo>
                  <a:lnTo>
                    <a:pt x="54" y="68"/>
                  </a:lnTo>
                  <a:lnTo>
                    <a:pt x="54" y="67"/>
                  </a:lnTo>
                  <a:lnTo>
                    <a:pt x="54" y="67"/>
                  </a:lnTo>
                  <a:lnTo>
                    <a:pt x="54" y="67"/>
                  </a:lnTo>
                  <a:lnTo>
                    <a:pt x="53" y="67"/>
                  </a:lnTo>
                  <a:lnTo>
                    <a:pt x="53" y="66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52" y="65"/>
                  </a:lnTo>
                  <a:lnTo>
                    <a:pt x="51" y="65"/>
                  </a:lnTo>
                  <a:lnTo>
                    <a:pt x="51" y="65"/>
                  </a:lnTo>
                  <a:lnTo>
                    <a:pt x="51" y="65"/>
                  </a:lnTo>
                  <a:lnTo>
                    <a:pt x="52" y="65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5" y="60"/>
                  </a:lnTo>
                  <a:lnTo>
                    <a:pt x="55" y="60"/>
                  </a:lnTo>
                  <a:lnTo>
                    <a:pt x="55" y="59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7" y="58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5"/>
                  </a:lnTo>
                  <a:lnTo>
                    <a:pt x="58" y="55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3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9"/>
                  </a:lnTo>
                  <a:lnTo>
                    <a:pt x="58" y="49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58" y="48"/>
                  </a:lnTo>
                  <a:lnTo>
                    <a:pt x="58" y="47"/>
                  </a:lnTo>
                  <a:lnTo>
                    <a:pt x="58" y="47"/>
                  </a:lnTo>
                  <a:lnTo>
                    <a:pt x="58" y="47"/>
                  </a:lnTo>
                  <a:lnTo>
                    <a:pt x="59" y="46"/>
                  </a:lnTo>
                  <a:lnTo>
                    <a:pt x="59" y="46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60" y="43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60" y="41"/>
                  </a:lnTo>
                  <a:lnTo>
                    <a:pt x="60" y="41"/>
                  </a:lnTo>
                  <a:lnTo>
                    <a:pt x="60" y="41"/>
                  </a:lnTo>
                  <a:lnTo>
                    <a:pt x="60" y="41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59" y="38"/>
                  </a:lnTo>
                  <a:lnTo>
                    <a:pt x="59" y="38"/>
                  </a:lnTo>
                  <a:lnTo>
                    <a:pt x="59" y="37"/>
                  </a:lnTo>
                  <a:lnTo>
                    <a:pt x="58" y="37"/>
                  </a:lnTo>
                  <a:lnTo>
                    <a:pt x="58" y="37"/>
                  </a:lnTo>
                  <a:lnTo>
                    <a:pt x="58" y="37"/>
                  </a:lnTo>
                  <a:lnTo>
                    <a:pt x="57" y="36"/>
                  </a:lnTo>
                  <a:lnTo>
                    <a:pt x="57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5" y="36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3" y="35"/>
                  </a:lnTo>
                  <a:lnTo>
                    <a:pt x="53" y="35"/>
                  </a:lnTo>
                  <a:lnTo>
                    <a:pt x="52" y="35"/>
                  </a:lnTo>
                  <a:lnTo>
                    <a:pt x="52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1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3" y="32"/>
                  </a:lnTo>
                  <a:lnTo>
                    <a:pt x="43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3" y="32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2" y="31"/>
                  </a:lnTo>
                  <a:lnTo>
                    <a:pt x="32" y="30"/>
                  </a:lnTo>
                  <a:lnTo>
                    <a:pt x="31" y="30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7" y="22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8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91" name="Freeform 304"/>
            <p:cNvSpPr>
              <a:spLocks/>
            </p:cNvSpPr>
            <p:nvPr>
              <p:custDataLst>
                <p:tags r:id="rId446"/>
              </p:custDataLst>
            </p:nvPr>
          </p:nvSpPr>
          <p:spPr bwMode="auto">
            <a:xfrm>
              <a:off x="4152873" y="1046670"/>
              <a:ext cx="150616" cy="277757"/>
            </a:xfrm>
            <a:custGeom>
              <a:avLst/>
              <a:gdLst/>
              <a:ahLst/>
              <a:cxnLst>
                <a:cxn ang="0">
                  <a:pos x="74" y="139"/>
                </a:cxn>
                <a:cxn ang="0">
                  <a:pos x="71" y="136"/>
                </a:cxn>
                <a:cxn ang="0">
                  <a:pos x="68" y="132"/>
                </a:cxn>
                <a:cxn ang="0">
                  <a:pos x="65" y="131"/>
                </a:cxn>
                <a:cxn ang="0">
                  <a:pos x="61" y="130"/>
                </a:cxn>
                <a:cxn ang="0">
                  <a:pos x="58" y="128"/>
                </a:cxn>
                <a:cxn ang="0">
                  <a:pos x="54" y="127"/>
                </a:cxn>
                <a:cxn ang="0">
                  <a:pos x="50" y="129"/>
                </a:cxn>
                <a:cxn ang="0">
                  <a:pos x="46" y="128"/>
                </a:cxn>
                <a:cxn ang="0">
                  <a:pos x="45" y="124"/>
                </a:cxn>
                <a:cxn ang="0">
                  <a:pos x="42" y="120"/>
                </a:cxn>
                <a:cxn ang="0">
                  <a:pos x="41" y="116"/>
                </a:cxn>
                <a:cxn ang="0">
                  <a:pos x="39" y="113"/>
                </a:cxn>
                <a:cxn ang="0">
                  <a:pos x="37" y="110"/>
                </a:cxn>
                <a:cxn ang="0">
                  <a:pos x="34" y="106"/>
                </a:cxn>
                <a:cxn ang="0">
                  <a:pos x="30" y="105"/>
                </a:cxn>
                <a:cxn ang="0">
                  <a:pos x="29" y="101"/>
                </a:cxn>
                <a:cxn ang="0">
                  <a:pos x="26" y="99"/>
                </a:cxn>
                <a:cxn ang="0">
                  <a:pos x="23" y="97"/>
                </a:cxn>
                <a:cxn ang="0">
                  <a:pos x="20" y="95"/>
                </a:cxn>
                <a:cxn ang="0">
                  <a:pos x="18" y="94"/>
                </a:cxn>
                <a:cxn ang="0">
                  <a:pos x="14" y="92"/>
                </a:cxn>
                <a:cxn ang="0">
                  <a:pos x="12" y="89"/>
                </a:cxn>
                <a:cxn ang="0">
                  <a:pos x="10" y="86"/>
                </a:cxn>
                <a:cxn ang="0">
                  <a:pos x="8" y="83"/>
                </a:cxn>
                <a:cxn ang="0">
                  <a:pos x="5" y="82"/>
                </a:cxn>
                <a:cxn ang="0">
                  <a:pos x="2" y="81"/>
                </a:cxn>
                <a:cxn ang="0">
                  <a:pos x="0" y="79"/>
                </a:cxn>
                <a:cxn ang="0">
                  <a:pos x="0" y="76"/>
                </a:cxn>
                <a:cxn ang="0">
                  <a:pos x="1" y="73"/>
                </a:cxn>
                <a:cxn ang="0">
                  <a:pos x="4" y="73"/>
                </a:cxn>
                <a:cxn ang="0">
                  <a:pos x="7" y="75"/>
                </a:cxn>
                <a:cxn ang="0">
                  <a:pos x="9" y="75"/>
                </a:cxn>
                <a:cxn ang="0">
                  <a:pos x="11" y="74"/>
                </a:cxn>
                <a:cxn ang="0">
                  <a:pos x="12" y="72"/>
                </a:cxn>
                <a:cxn ang="0">
                  <a:pos x="14" y="71"/>
                </a:cxn>
                <a:cxn ang="0">
                  <a:pos x="16" y="68"/>
                </a:cxn>
                <a:cxn ang="0">
                  <a:pos x="16" y="66"/>
                </a:cxn>
                <a:cxn ang="0">
                  <a:pos x="14" y="63"/>
                </a:cxn>
                <a:cxn ang="0">
                  <a:pos x="15" y="61"/>
                </a:cxn>
                <a:cxn ang="0">
                  <a:pos x="16" y="57"/>
                </a:cxn>
                <a:cxn ang="0">
                  <a:pos x="17" y="55"/>
                </a:cxn>
                <a:cxn ang="0">
                  <a:pos x="21" y="52"/>
                </a:cxn>
                <a:cxn ang="0">
                  <a:pos x="23" y="50"/>
                </a:cxn>
                <a:cxn ang="0">
                  <a:pos x="23" y="47"/>
                </a:cxn>
                <a:cxn ang="0">
                  <a:pos x="22" y="44"/>
                </a:cxn>
                <a:cxn ang="0">
                  <a:pos x="19" y="43"/>
                </a:cxn>
                <a:cxn ang="0">
                  <a:pos x="20" y="39"/>
                </a:cxn>
                <a:cxn ang="0">
                  <a:pos x="20" y="36"/>
                </a:cxn>
                <a:cxn ang="0">
                  <a:pos x="19" y="33"/>
                </a:cxn>
                <a:cxn ang="0">
                  <a:pos x="16" y="30"/>
                </a:cxn>
                <a:cxn ang="0">
                  <a:pos x="14" y="28"/>
                </a:cxn>
                <a:cxn ang="0">
                  <a:pos x="14" y="24"/>
                </a:cxn>
                <a:cxn ang="0">
                  <a:pos x="14" y="21"/>
                </a:cxn>
                <a:cxn ang="0">
                  <a:pos x="11" y="17"/>
                </a:cxn>
                <a:cxn ang="0">
                  <a:pos x="8" y="15"/>
                </a:cxn>
                <a:cxn ang="0">
                  <a:pos x="6" y="11"/>
                </a:cxn>
                <a:cxn ang="0">
                  <a:pos x="6" y="7"/>
                </a:cxn>
                <a:cxn ang="0">
                  <a:pos x="4" y="3"/>
                </a:cxn>
              </a:cxnLst>
              <a:rect l="0" t="0" r="r" b="b"/>
              <a:pathLst>
                <a:path w="77" h="142">
                  <a:moveTo>
                    <a:pt x="77" y="142"/>
                  </a:moveTo>
                  <a:lnTo>
                    <a:pt x="77" y="142"/>
                  </a:lnTo>
                  <a:lnTo>
                    <a:pt x="76" y="142"/>
                  </a:lnTo>
                  <a:lnTo>
                    <a:pt x="76" y="141"/>
                  </a:lnTo>
                  <a:lnTo>
                    <a:pt x="76" y="141"/>
                  </a:lnTo>
                  <a:lnTo>
                    <a:pt x="75" y="141"/>
                  </a:lnTo>
                  <a:lnTo>
                    <a:pt x="75" y="141"/>
                  </a:lnTo>
                  <a:lnTo>
                    <a:pt x="75" y="140"/>
                  </a:lnTo>
                  <a:lnTo>
                    <a:pt x="75" y="140"/>
                  </a:lnTo>
                  <a:lnTo>
                    <a:pt x="74" y="139"/>
                  </a:lnTo>
                  <a:lnTo>
                    <a:pt x="74" y="139"/>
                  </a:lnTo>
                  <a:lnTo>
                    <a:pt x="73" y="139"/>
                  </a:lnTo>
                  <a:lnTo>
                    <a:pt x="73" y="139"/>
                  </a:lnTo>
                  <a:lnTo>
                    <a:pt x="72" y="138"/>
                  </a:lnTo>
                  <a:lnTo>
                    <a:pt x="72" y="138"/>
                  </a:lnTo>
                  <a:lnTo>
                    <a:pt x="72" y="137"/>
                  </a:lnTo>
                  <a:lnTo>
                    <a:pt x="72" y="137"/>
                  </a:lnTo>
                  <a:lnTo>
                    <a:pt x="72" y="137"/>
                  </a:lnTo>
                  <a:lnTo>
                    <a:pt x="72" y="136"/>
                  </a:lnTo>
                  <a:lnTo>
                    <a:pt x="71" y="136"/>
                  </a:lnTo>
                  <a:lnTo>
                    <a:pt x="71" y="135"/>
                  </a:lnTo>
                  <a:lnTo>
                    <a:pt x="71" y="135"/>
                  </a:lnTo>
                  <a:lnTo>
                    <a:pt x="71" y="135"/>
                  </a:lnTo>
                  <a:lnTo>
                    <a:pt x="70" y="134"/>
                  </a:lnTo>
                  <a:lnTo>
                    <a:pt x="70" y="134"/>
                  </a:lnTo>
                  <a:lnTo>
                    <a:pt x="70" y="134"/>
                  </a:lnTo>
                  <a:lnTo>
                    <a:pt x="70" y="133"/>
                  </a:lnTo>
                  <a:lnTo>
                    <a:pt x="69" y="133"/>
                  </a:lnTo>
                  <a:lnTo>
                    <a:pt x="69" y="133"/>
                  </a:lnTo>
                  <a:lnTo>
                    <a:pt x="68" y="132"/>
                  </a:lnTo>
                  <a:lnTo>
                    <a:pt x="68" y="132"/>
                  </a:lnTo>
                  <a:lnTo>
                    <a:pt x="68" y="132"/>
                  </a:lnTo>
                  <a:lnTo>
                    <a:pt x="67" y="132"/>
                  </a:lnTo>
                  <a:lnTo>
                    <a:pt x="67" y="132"/>
                  </a:lnTo>
                  <a:lnTo>
                    <a:pt x="67" y="132"/>
                  </a:lnTo>
                  <a:lnTo>
                    <a:pt x="66" y="132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65" y="131"/>
                  </a:lnTo>
                  <a:lnTo>
                    <a:pt x="65" y="131"/>
                  </a:lnTo>
                  <a:lnTo>
                    <a:pt x="64" y="131"/>
                  </a:lnTo>
                  <a:lnTo>
                    <a:pt x="64" y="131"/>
                  </a:lnTo>
                  <a:lnTo>
                    <a:pt x="63" y="131"/>
                  </a:lnTo>
                  <a:lnTo>
                    <a:pt x="63" y="130"/>
                  </a:lnTo>
                  <a:lnTo>
                    <a:pt x="63" y="130"/>
                  </a:lnTo>
                  <a:lnTo>
                    <a:pt x="62" y="130"/>
                  </a:lnTo>
                  <a:lnTo>
                    <a:pt x="62" y="130"/>
                  </a:lnTo>
                  <a:lnTo>
                    <a:pt x="62" y="130"/>
                  </a:lnTo>
                  <a:lnTo>
                    <a:pt x="61" y="130"/>
                  </a:lnTo>
                  <a:lnTo>
                    <a:pt x="61" y="130"/>
                  </a:lnTo>
                  <a:lnTo>
                    <a:pt x="61" y="130"/>
                  </a:lnTo>
                  <a:lnTo>
                    <a:pt x="60" y="130"/>
                  </a:lnTo>
                  <a:lnTo>
                    <a:pt x="60" y="130"/>
                  </a:lnTo>
                  <a:lnTo>
                    <a:pt x="60" y="129"/>
                  </a:lnTo>
                  <a:lnTo>
                    <a:pt x="59" y="129"/>
                  </a:lnTo>
                  <a:lnTo>
                    <a:pt x="59" y="129"/>
                  </a:lnTo>
                  <a:lnTo>
                    <a:pt x="59" y="128"/>
                  </a:lnTo>
                  <a:lnTo>
                    <a:pt x="58" y="128"/>
                  </a:lnTo>
                  <a:lnTo>
                    <a:pt x="58" y="128"/>
                  </a:lnTo>
                  <a:lnTo>
                    <a:pt x="58" y="128"/>
                  </a:lnTo>
                  <a:lnTo>
                    <a:pt x="57" y="128"/>
                  </a:lnTo>
                  <a:lnTo>
                    <a:pt x="57" y="128"/>
                  </a:lnTo>
                  <a:lnTo>
                    <a:pt x="57" y="128"/>
                  </a:lnTo>
                  <a:lnTo>
                    <a:pt x="57" y="128"/>
                  </a:lnTo>
                  <a:lnTo>
                    <a:pt x="56" y="128"/>
                  </a:lnTo>
                  <a:lnTo>
                    <a:pt x="56" y="127"/>
                  </a:lnTo>
                  <a:lnTo>
                    <a:pt x="55" y="127"/>
                  </a:lnTo>
                  <a:lnTo>
                    <a:pt x="55" y="127"/>
                  </a:lnTo>
                  <a:lnTo>
                    <a:pt x="54" y="127"/>
                  </a:lnTo>
                  <a:lnTo>
                    <a:pt x="54" y="127"/>
                  </a:lnTo>
                  <a:lnTo>
                    <a:pt x="54" y="127"/>
                  </a:lnTo>
                  <a:lnTo>
                    <a:pt x="54" y="127"/>
                  </a:lnTo>
                  <a:lnTo>
                    <a:pt x="53" y="127"/>
                  </a:lnTo>
                  <a:lnTo>
                    <a:pt x="53" y="128"/>
                  </a:lnTo>
                  <a:lnTo>
                    <a:pt x="53" y="128"/>
                  </a:lnTo>
                  <a:lnTo>
                    <a:pt x="52" y="128"/>
                  </a:lnTo>
                  <a:lnTo>
                    <a:pt x="52" y="128"/>
                  </a:lnTo>
                  <a:lnTo>
                    <a:pt x="51" y="128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49" y="129"/>
                  </a:lnTo>
                  <a:lnTo>
                    <a:pt x="49" y="129"/>
                  </a:lnTo>
                  <a:lnTo>
                    <a:pt x="48" y="129"/>
                  </a:lnTo>
                  <a:lnTo>
                    <a:pt x="48" y="129"/>
                  </a:lnTo>
                  <a:lnTo>
                    <a:pt x="48" y="128"/>
                  </a:lnTo>
                  <a:lnTo>
                    <a:pt x="47" y="128"/>
                  </a:lnTo>
                  <a:lnTo>
                    <a:pt x="47" y="128"/>
                  </a:lnTo>
                  <a:lnTo>
                    <a:pt x="46" y="128"/>
                  </a:lnTo>
                  <a:lnTo>
                    <a:pt x="46" y="128"/>
                  </a:lnTo>
                  <a:lnTo>
                    <a:pt x="46" y="128"/>
                  </a:lnTo>
                  <a:lnTo>
                    <a:pt x="45" y="128"/>
                  </a:lnTo>
                  <a:lnTo>
                    <a:pt x="45" y="127"/>
                  </a:lnTo>
                  <a:lnTo>
                    <a:pt x="45" y="127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5" y="125"/>
                  </a:lnTo>
                  <a:lnTo>
                    <a:pt x="45" y="125"/>
                  </a:lnTo>
                  <a:lnTo>
                    <a:pt x="45" y="125"/>
                  </a:lnTo>
                  <a:lnTo>
                    <a:pt x="45" y="124"/>
                  </a:lnTo>
                  <a:lnTo>
                    <a:pt x="45" y="124"/>
                  </a:lnTo>
                  <a:lnTo>
                    <a:pt x="45" y="123"/>
                  </a:lnTo>
                  <a:lnTo>
                    <a:pt x="44" y="123"/>
                  </a:lnTo>
                  <a:lnTo>
                    <a:pt x="44" y="123"/>
                  </a:lnTo>
                  <a:lnTo>
                    <a:pt x="43" y="122"/>
                  </a:lnTo>
                  <a:lnTo>
                    <a:pt x="43" y="122"/>
                  </a:lnTo>
                  <a:lnTo>
                    <a:pt x="43" y="121"/>
                  </a:lnTo>
                  <a:lnTo>
                    <a:pt x="42" y="121"/>
                  </a:lnTo>
                  <a:lnTo>
                    <a:pt x="42" y="121"/>
                  </a:lnTo>
                  <a:lnTo>
                    <a:pt x="42" y="121"/>
                  </a:lnTo>
                  <a:lnTo>
                    <a:pt x="42" y="120"/>
                  </a:lnTo>
                  <a:lnTo>
                    <a:pt x="42" y="120"/>
                  </a:lnTo>
                  <a:lnTo>
                    <a:pt x="42" y="119"/>
                  </a:lnTo>
                  <a:lnTo>
                    <a:pt x="42" y="119"/>
                  </a:lnTo>
                  <a:lnTo>
                    <a:pt x="41" y="119"/>
                  </a:lnTo>
                  <a:lnTo>
                    <a:pt x="41" y="118"/>
                  </a:lnTo>
                  <a:lnTo>
                    <a:pt x="41" y="118"/>
                  </a:lnTo>
                  <a:lnTo>
                    <a:pt x="41" y="117"/>
                  </a:lnTo>
                  <a:lnTo>
                    <a:pt x="41" y="117"/>
                  </a:lnTo>
                  <a:lnTo>
                    <a:pt x="41" y="117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7" y="110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7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4" y="106"/>
                  </a:lnTo>
                  <a:lnTo>
                    <a:pt x="34" y="106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3" y="105"/>
                  </a:lnTo>
                  <a:lnTo>
                    <a:pt x="33" y="105"/>
                  </a:lnTo>
                  <a:lnTo>
                    <a:pt x="32" y="105"/>
                  </a:lnTo>
                  <a:lnTo>
                    <a:pt x="32" y="105"/>
                  </a:lnTo>
                  <a:lnTo>
                    <a:pt x="32" y="105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0" y="105"/>
                  </a:lnTo>
                  <a:lnTo>
                    <a:pt x="30" y="104"/>
                  </a:lnTo>
                  <a:lnTo>
                    <a:pt x="30" y="104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3"/>
                  </a:lnTo>
                  <a:lnTo>
                    <a:pt x="29" y="103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2"/>
                  </a:lnTo>
                  <a:lnTo>
                    <a:pt x="29" y="101"/>
                  </a:lnTo>
                  <a:lnTo>
                    <a:pt x="29" y="101"/>
                  </a:lnTo>
                  <a:lnTo>
                    <a:pt x="29" y="101"/>
                  </a:lnTo>
                  <a:lnTo>
                    <a:pt x="29" y="101"/>
                  </a:lnTo>
                  <a:lnTo>
                    <a:pt x="29" y="100"/>
                  </a:lnTo>
                  <a:lnTo>
                    <a:pt x="28" y="100"/>
                  </a:lnTo>
                  <a:lnTo>
                    <a:pt x="28" y="100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7" y="99"/>
                  </a:lnTo>
                  <a:lnTo>
                    <a:pt x="26" y="99"/>
                  </a:lnTo>
                  <a:lnTo>
                    <a:pt x="26" y="99"/>
                  </a:lnTo>
                  <a:lnTo>
                    <a:pt x="26" y="99"/>
                  </a:lnTo>
                  <a:lnTo>
                    <a:pt x="25" y="99"/>
                  </a:lnTo>
                  <a:lnTo>
                    <a:pt x="25" y="98"/>
                  </a:lnTo>
                  <a:lnTo>
                    <a:pt x="25" y="98"/>
                  </a:lnTo>
                  <a:lnTo>
                    <a:pt x="25" y="98"/>
                  </a:lnTo>
                  <a:lnTo>
                    <a:pt x="24" y="98"/>
                  </a:lnTo>
                  <a:lnTo>
                    <a:pt x="24" y="97"/>
                  </a:lnTo>
                  <a:lnTo>
                    <a:pt x="23" y="97"/>
                  </a:lnTo>
                  <a:lnTo>
                    <a:pt x="23" y="97"/>
                  </a:lnTo>
                  <a:lnTo>
                    <a:pt x="23" y="97"/>
                  </a:lnTo>
                  <a:lnTo>
                    <a:pt x="23" y="97"/>
                  </a:lnTo>
                  <a:lnTo>
                    <a:pt x="23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5"/>
                  </a:lnTo>
                  <a:lnTo>
                    <a:pt x="20" y="95"/>
                  </a:lnTo>
                  <a:lnTo>
                    <a:pt x="20" y="95"/>
                  </a:lnTo>
                  <a:lnTo>
                    <a:pt x="20" y="95"/>
                  </a:lnTo>
                  <a:lnTo>
                    <a:pt x="19" y="95"/>
                  </a:lnTo>
                  <a:lnTo>
                    <a:pt x="19" y="95"/>
                  </a:lnTo>
                  <a:lnTo>
                    <a:pt x="18" y="95"/>
                  </a:lnTo>
                  <a:lnTo>
                    <a:pt x="18" y="95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7" y="93"/>
                  </a:lnTo>
                  <a:lnTo>
                    <a:pt x="17" y="93"/>
                  </a:lnTo>
                  <a:lnTo>
                    <a:pt x="16" y="93"/>
                  </a:lnTo>
                  <a:lnTo>
                    <a:pt x="16" y="93"/>
                  </a:lnTo>
                  <a:lnTo>
                    <a:pt x="16" y="93"/>
                  </a:lnTo>
                  <a:lnTo>
                    <a:pt x="16" y="93"/>
                  </a:lnTo>
                  <a:lnTo>
                    <a:pt x="16" y="92"/>
                  </a:lnTo>
                  <a:lnTo>
                    <a:pt x="15" y="92"/>
                  </a:lnTo>
                  <a:lnTo>
                    <a:pt x="15" y="92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4" y="91"/>
                  </a:lnTo>
                  <a:lnTo>
                    <a:pt x="14" y="91"/>
                  </a:lnTo>
                  <a:lnTo>
                    <a:pt x="14" y="91"/>
                  </a:lnTo>
                  <a:lnTo>
                    <a:pt x="13" y="91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2" y="90"/>
                  </a:lnTo>
                  <a:lnTo>
                    <a:pt x="12" y="90"/>
                  </a:lnTo>
                  <a:lnTo>
                    <a:pt x="12" y="89"/>
                  </a:lnTo>
                  <a:lnTo>
                    <a:pt x="12" y="89"/>
                  </a:lnTo>
                  <a:lnTo>
                    <a:pt x="11" y="88"/>
                  </a:lnTo>
                  <a:lnTo>
                    <a:pt x="11" y="88"/>
                  </a:lnTo>
                  <a:lnTo>
                    <a:pt x="11" y="88"/>
                  </a:lnTo>
                  <a:lnTo>
                    <a:pt x="11" y="88"/>
                  </a:lnTo>
                  <a:lnTo>
                    <a:pt x="10" y="88"/>
                  </a:lnTo>
                  <a:lnTo>
                    <a:pt x="10" y="87"/>
                  </a:lnTo>
                  <a:lnTo>
                    <a:pt x="9" y="87"/>
                  </a:lnTo>
                  <a:lnTo>
                    <a:pt x="10" y="87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9" y="86"/>
                  </a:lnTo>
                  <a:lnTo>
                    <a:pt x="9" y="85"/>
                  </a:lnTo>
                  <a:lnTo>
                    <a:pt x="9" y="85"/>
                  </a:lnTo>
                  <a:lnTo>
                    <a:pt x="9" y="84"/>
                  </a:lnTo>
                  <a:lnTo>
                    <a:pt x="9" y="84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7" y="83"/>
                  </a:lnTo>
                  <a:lnTo>
                    <a:pt x="7" y="83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6" y="83"/>
                  </a:lnTo>
                  <a:lnTo>
                    <a:pt x="5" y="82"/>
                  </a:lnTo>
                  <a:lnTo>
                    <a:pt x="5" y="82"/>
                  </a:lnTo>
                  <a:lnTo>
                    <a:pt x="5" y="82"/>
                  </a:lnTo>
                  <a:lnTo>
                    <a:pt x="4" y="82"/>
                  </a:lnTo>
                  <a:lnTo>
                    <a:pt x="4" y="83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3" y="82"/>
                  </a:lnTo>
                  <a:lnTo>
                    <a:pt x="3" y="81"/>
                  </a:lnTo>
                  <a:lnTo>
                    <a:pt x="3" y="81"/>
                  </a:lnTo>
                  <a:lnTo>
                    <a:pt x="3" y="81"/>
                  </a:lnTo>
                  <a:lnTo>
                    <a:pt x="2" y="81"/>
                  </a:lnTo>
                  <a:lnTo>
                    <a:pt x="2" y="81"/>
                  </a:lnTo>
                  <a:lnTo>
                    <a:pt x="2" y="81"/>
                  </a:lnTo>
                  <a:lnTo>
                    <a:pt x="2" y="81"/>
                  </a:lnTo>
                  <a:lnTo>
                    <a:pt x="1" y="81"/>
                  </a:lnTo>
                  <a:lnTo>
                    <a:pt x="1" y="81"/>
                  </a:lnTo>
                  <a:lnTo>
                    <a:pt x="0" y="8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4"/>
                  </a:lnTo>
                  <a:lnTo>
                    <a:pt x="1" y="73"/>
                  </a:lnTo>
                  <a:lnTo>
                    <a:pt x="1" y="73"/>
                  </a:lnTo>
                  <a:lnTo>
                    <a:pt x="1" y="72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3" y="73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6" y="73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7" y="75"/>
                  </a:lnTo>
                  <a:lnTo>
                    <a:pt x="7" y="75"/>
                  </a:lnTo>
                  <a:lnTo>
                    <a:pt x="7" y="75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9" y="75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1" y="74"/>
                  </a:lnTo>
                  <a:lnTo>
                    <a:pt x="11" y="74"/>
                  </a:lnTo>
                  <a:lnTo>
                    <a:pt x="10" y="74"/>
                  </a:lnTo>
                  <a:lnTo>
                    <a:pt x="10" y="73"/>
                  </a:lnTo>
                  <a:lnTo>
                    <a:pt x="10" y="73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3" y="72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0"/>
                  </a:lnTo>
                  <a:lnTo>
                    <a:pt x="14" y="70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5" y="71"/>
                  </a:lnTo>
                  <a:lnTo>
                    <a:pt x="15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5" y="68"/>
                  </a:lnTo>
                  <a:lnTo>
                    <a:pt x="15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5" y="66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5" y="64"/>
                  </a:lnTo>
                  <a:lnTo>
                    <a:pt x="15" y="64"/>
                  </a:lnTo>
                  <a:lnTo>
                    <a:pt x="15" y="63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2"/>
                  </a:lnTo>
                  <a:lnTo>
                    <a:pt x="15" y="6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5" y="61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7" y="57"/>
                  </a:lnTo>
                  <a:lnTo>
                    <a:pt x="17" y="57"/>
                  </a:lnTo>
                  <a:lnTo>
                    <a:pt x="18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8" y="54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20" y="53"/>
                  </a:lnTo>
                  <a:lnTo>
                    <a:pt x="20" y="53"/>
                  </a:lnTo>
                  <a:lnTo>
                    <a:pt x="20" y="53"/>
                  </a:lnTo>
                  <a:lnTo>
                    <a:pt x="20" y="53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1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1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3" y="50"/>
                  </a:lnTo>
                  <a:lnTo>
                    <a:pt x="23" y="49"/>
                  </a:lnTo>
                  <a:lnTo>
                    <a:pt x="23" y="49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4" y="46"/>
                  </a:lnTo>
                  <a:lnTo>
                    <a:pt x="24" y="45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2" y="43"/>
                  </a:lnTo>
                  <a:lnTo>
                    <a:pt x="21" y="43"/>
                  </a:lnTo>
                  <a:lnTo>
                    <a:pt x="21" y="44"/>
                  </a:lnTo>
                  <a:lnTo>
                    <a:pt x="21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20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20" y="40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4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19" y="33"/>
                  </a:lnTo>
                  <a:lnTo>
                    <a:pt x="19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17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92" name="Freeform 305"/>
            <p:cNvSpPr>
              <a:spLocks/>
            </p:cNvSpPr>
            <p:nvPr>
              <p:custDataLst>
                <p:tags r:id="rId447"/>
              </p:custDataLst>
            </p:nvPr>
          </p:nvSpPr>
          <p:spPr bwMode="auto">
            <a:xfrm>
              <a:off x="4281974" y="1160120"/>
              <a:ext cx="197560" cy="166264"/>
            </a:xfrm>
            <a:custGeom>
              <a:avLst/>
              <a:gdLst/>
              <a:ahLst/>
              <a:cxnLst>
                <a:cxn ang="0">
                  <a:pos x="98" y="19"/>
                </a:cxn>
                <a:cxn ang="0">
                  <a:pos x="95" y="20"/>
                </a:cxn>
                <a:cxn ang="0">
                  <a:pos x="92" y="22"/>
                </a:cxn>
                <a:cxn ang="0">
                  <a:pos x="88" y="21"/>
                </a:cxn>
                <a:cxn ang="0">
                  <a:pos x="86" y="23"/>
                </a:cxn>
                <a:cxn ang="0">
                  <a:pos x="85" y="26"/>
                </a:cxn>
                <a:cxn ang="0">
                  <a:pos x="85" y="28"/>
                </a:cxn>
                <a:cxn ang="0">
                  <a:pos x="81" y="29"/>
                </a:cxn>
                <a:cxn ang="0">
                  <a:pos x="79" y="29"/>
                </a:cxn>
                <a:cxn ang="0">
                  <a:pos x="76" y="29"/>
                </a:cxn>
                <a:cxn ang="0">
                  <a:pos x="73" y="31"/>
                </a:cxn>
                <a:cxn ang="0">
                  <a:pos x="71" y="29"/>
                </a:cxn>
                <a:cxn ang="0">
                  <a:pos x="69" y="28"/>
                </a:cxn>
                <a:cxn ang="0">
                  <a:pos x="66" y="26"/>
                </a:cxn>
                <a:cxn ang="0">
                  <a:pos x="65" y="23"/>
                </a:cxn>
                <a:cxn ang="0">
                  <a:pos x="65" y="20"/>
                </a:cxn>
                <a:cxn ang="0">
                  <a:pos x="64" y="18"/>
                </a:cxn>
                <a:cxn ang="0">
                  <a:pos x="62" y="15"/>
                </a:cxn>
                <a:cxn ang="0">
                  <a:pos x="59" y="14"/>
                </a:cxn>
                <a:cxn ang="0">
                  <a:pos x="57" y="12"/>
                </a:cxn>
                <a:cxn ang="0">
                  <a:pos x="54" y="8"/>
                </a:cxn>
                <a:cxn ang="0">
                  <a:pos x="54" y="5"/>
                </a:cxn>
                <a:cxn ang="0">
                  <a:pos x="50" y="5"/>
                </a:cxn>
                <a:cxn ang="0">
                  <a:pos x="46" y="4"/>
                </a:cxn>
                <a:cxn ang="0">
                  <a:pos x="43" y="2"/>
                </a:cxn>
                <a:cxn ang="0">
                  <a:pos x="41" y="0"/>
                </a:cxn>
                <a:cxn ang="0">
                  <a:pos x="38" y="0"/>
                </a:cxn>
                <a:cxn ang="0">
                  <a:pos x="35" y="1"/>
                </a:cxn>
                <a:cxn ang="0">
                  <a:pos x="31" y="1"/>
                </a:cxn>
                <a:cxn ang="0">
                  <a:pos x="31" y="4"/>
                </a:cxn>
                <a:cxn ang="0">
                  <a:pos x="28" y="6"/>
                </a:cxn>
                <a:cxn ang="0">
                  <a:pos x="24" y="7"/>
                </a:cxn>
                <a:cxn ang="0">
                  <a:pos x="21" y="8"/>
                </a:cxn>
                <a:cxn ang="0">
                  <a:pos x="18" y="10"/>
                </a:cxn>
                <a:cxn ang="0">
                  <a:pos x="16" y="12"/>
                </a:cxn>
                <a:cxn ang="0">
                  <a:pos x="13" y="13"/>
                </a:cxn>
                <a:cxn ang="0">
                  <a:pos x="12" y="17"/>
                </a:cxn>
                <a:cxn ang="0">
                  <a:pos x="9" y="19"/>
                </a:cxn>
                <a:cxn ang="0">
                  <a:pos x="6" y="23"/>
                </a:cxn>
                <a:cxn ang="0">
                  <a:pos x="6" y="26"/>
                </a:cxn>
                <a:cxn ang="0">
                  <a:pos x="6" y="30"/>
                </a:cxn>
                <a:cxn ang="0">
                  <a:pos x="4" y="33"/>
                </a:cxn>
                <a:cxn ang="0">
                  <a:pos x="4" y="37"/>
                </a:cxn>
                <a:cxn ang="0">
                  <a:pos x="5" y="40"/>
                </a:cxn>
                <a:cxn ang="0">
                  <a:pos x="7" y="43"/>
                </a:cxn>
                <a:cxn ang="0">
                  <a:pos x="4" y="45"/>
                </a:cxn>
                <a:cxn ang="0">
                  <a:pos x="4" y="48"/>
                </a:cxn>
                <a:cxn ang="0">
                  <a:pos x="4" y="51"/>
                </a:cxn>
                <a:cxn ang="0">
                  <a:pos x="4" y="54"/>
                </a:cxn>
                <a:cxn ang="0">
                  <a:pos x="2" y="59"/>
                </a:cxn>
                <a:cxn ang="0">
                  <a:pos x="1" y="62"/>
                </a:cxn>
                <a:cxn ang="0">
                  <a:pos x="2" y="65"/>
                </a:cxn>
                <a:cxn ang="0">
                  <a:pos x="3" y="67"/>
                </a:cxn>
                <a:cxn ang="0">
                  <a:pos x="2" y="71"/>
                </a:cxn>
                <a:cxn ang="0">
                  <a:pos x="4" y="72"/>
                </a:cxn>
                <a:cxn ang="0">
                  <a:pos x="7" y="73"/>
                </a:cxn>
                <a:cxn ang="0">
                  <a:pos x="8" y="77"/>
                </a:cxn>
                <a:cxn ang="0">
                  <a:pos x="11" y="79"/>
                </a:cxn>
                <a:cxn ang="0">
                  <a:pos x="12" y="82"/>
                </a:cxn>
              </a:cxnLst>
              <a:rect l="0" t="0" r="r" b="b"/>
              <a:pathLst>
                <a:path w="101" h="85">
                  <a:moveTo>
                    <a:pt x="101" y="17"/>
                  </a:moveTo>
                  <a:lnTo>
                    <a:pt x="101" y="17"/>
                  </a:lnTo>
                  <a:lnTo>
                    <a:pt x="101" y="17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99" y="18"/>
                  </a:lnTo>
                  <a:lnTo>
                    <a:pt x="99" y="18"/>
                  </a:lnTo>
                  <a:lnTo>
                    <a:pt x="99" y="19"/>
                  </a:lnTo>
                  <a:lnTo>
                    <a:pt x="98" y="19"/>
                  </a:lnTo>
                  <a:lnTo>
                    <a:pt x="98" y="19"/>
                  </a:lnTo>
                  <a:lnTo>
                    <a:pt x="98" y="19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6" y="19"/>
                  </a:lnTo>
                  <a:lnTo>
                    <a:pt x="96" y="19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0"/>
                  </a:lnTo>
                  <a:lnTo>
                    <a:pt x="95" y="20"/>
                  </a:lnTo>
                  <a:lnTo>
                    <a:pt x="95" y="21"/>
                  </a:lnTo>
                  <a:lnTo>
                    <a:pt x="94" y="21"/>
                  </a:lnTo>
                  <a:lnTo>
                    <a:pt x="94" y="21"/>
                  </a:lnTo>
                  <a:lnTo>
                    <a:pt x="93" y="21"/>
                  </a:lnTo>
                  <a:lnTo>
                    <a:pt x="93" y="21"/>
                  </a:lnTo>
                  <a:lnTo>
                    <a:pt x="93" y="21"/>
                  </a:lnTo>
                  <a:lnTo>
                    <a:pt x="92" y="21"/>
                  </a:lnTo>
                  <a:lnTo>
                    <a:pt x="92" y="21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0" y="21"/>
                  </a:lnTo>
                  <a:lnTo>
                    <a:pt x="90" y="21"/>
                  </a:lnTo>
                  <a:lnTo>
                    <a:pt x="90" y="22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89" y="21"/>
                  </a:lnTo>
                  <a:lnTo>
                    <a:pt x="88" y="21"/>
                  </a:lnTo>
                  <a:lnTo>
                    <a:pt x="88" y="21"/>
                  </a:lnTo>
                  <a:lnTo>
                    <a:pt x="88" y="21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6" y="22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5" y="25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4" y="26"/>
                  </a:lnTo>
                  <a:lnTo>
                    <a:pt x="85" y="26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28"/>
                  </a:lnTo>
                  <a:lnTo>
                    <a:pt x="85" y="28"/>
                  </a:lnTo>
                  <a:lnTo>
                    <a:pt x="85" y="28"/>
                  </a:lnTo>
                  <a:lnTo>
                    <a:pt x="85" y="28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30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3" y="29"/>
                  </a:lnTo>
                  <a:lnTo>
                    <a:pt x="82" y="29"/>
                  </a:lnTo>
                  <a:lnTo>
                    <a:pt x="81" y="29"/>
                  </a:lnTo>
                  <a:lnTo>
                    <a:pt x="81" y="29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4" y="30"/>
                  </a:lnTo>
                  <a:lnTo>
                    <a:pt x="74" y="31"/>
                  </a:lnTo>
                  <a:lnTo>
                    <a:pt x="73" y="31"/>
                  </a:lnTo>
                  <a:lnTo>
                    <a:pt x="73" y="31"/>
                  </a:lnTo>
                  <a:lnTo>
                    <a:pt x="73" y="31"/>
                  </a:lnTo>
                  <a:lnTo>
                    <a:pt x="73" y="31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69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7" y="27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7" y="25"/>
                  </a:lnTo>
                  <a:lnTo>
                    <a:pt x="67" y="25"/>
                  </a:lnTo>
                  <a:lnTo>
                    <a:pt x="66" y="25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6" y="23"/>
                  </a:lnTo>
                  <a:lnTo>
                    <a:pt x="66" y="23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5" y="22"/>
                  </a:lnTo>
                  <a:lnTo>
                    <a:pt x="65" y="22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65" y="20"/>
                  </a:lnTo>
                  <a:lnTo>
                    <a:pt x="65" y="20"/>
                  </a:lnTo>
                  <a:lnTo>
                    <a:pt x="65" y="20"/>
                  </a:lnTo>
                  <a:lnTo>
                    <a:pt x="65" y="20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4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6"/>
                  </a:lnTo>
                  <a:lnTo>
                    <a:pt x="63" y="16"/>
                  </a:lnTo>
                  <a:lnTo>
                    <a:pt x="63" y="16"/>
                  </a:lnTo>
                  <a:lnTo>
                    <a:pt x="63" y="15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6" y="12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9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7" y="5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1" y="1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2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40"/>
                  </a:lnTo>
                  <a:lnTo>
                    <a:pt x="6" y="40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2"/>
                  </a:lnTo>
                  <a:lnTo>
                    <a:pt x="7" y="42"/>
                  </a:lnTo>
                  <a:lnTo>
                    <a:pt x="7" y="43"/>
                  </a:lnTo>
                  <a:lnTo>
                    <a:pt x="7" y="43"/>
                  </a:lnTo>
                  <a:lnTo>
                    <a:pt x="7" y="43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6" y="44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3" y="57"/>
                  </a:lnTo>
                  <a:lnTo>
                    <a:pt x="2" y="57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1" y="61"/>
                  </a:lnTo>
                  <a:lnTo>
                    <a:pt x="1" y="62"/>
                  </a:lnTo>
                  <a:lnTo>
                    <a:pt x="1" y="62"/>
                  </a:lnTo>
                  <a:lnTo>
                    <a:pt x="1" y="62"/>
                  </a:lnTo>
                  <a:lnTo>
                    <a:pt x="0" y="62"/>
                  </a:lnTo>
                  <a:lnTo>
                    <a:pt x="0" y="63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2" y="63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2" y="65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4" y="65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3" y="67"/>
                  </a:lnTo>
                  <a:lnTo>
                    <a:pt x="3" y="68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1" y="71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3" y="71"/>
                  </a:lnTo>
                  <a:lnTo>
                    <a:pt x="3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3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6" y="73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7" y="75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9" y="79"/>
                  </a:lnTo>
                  <a:lnTo>
                    <a:pt x="9" y="79"/>
                  </a:lnTo>
                  <a:lnTo>
                    <a:pt x="10" y="79"/>
                  </a:lnTo>
                  <a:lnTo>
                    <a:pt x="10" y="79"/>
                  </a:lnTo>
                  <a:lnTo>
                    <a:pt x="10" y="79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11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1"/>
                  </a:lnTo>
                  <a:lnTo>
                    <a:pt x="12" y="81"/>
                  </a:lnTo>
                  <a:lnTo>
                    <a:pt x="12" y="81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3"/>
                  </a:lnTo>
                  <a:lnTo>
                    <a:pt x="12" y="83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1" y="85"/>
                  </a:lnTo>
                  <a:lnTo>
                    <a:pt x="11" y="84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93" name="Freeform 306"/>
            <p:cNvSpPr>
              <a:spLocks/>
            </p:cNvSpPr>
            <p:nvPr>
              <p:custDataLst>
                <p:tags r:id="rId448"/>
              </p:custDataLst>
            </p:nvPr>
          </p:nvSpPr>
          <p:spPr bwMode="auto">
            <a:xfrm>
              <a:off x="4465841" y="939085"/>
              <a:ext cx="222989" cy="254284"/>
            </a:xfrm>
            <a:custGeom>
              <a:avLst/>
              <a:gdLst/>
              <a:ahLst/>
              <a:cxnLst>
                <a:cxn ang="0">
                  <a:pos x="114" y="3"/>
                </a:cxn>
                <a:cxn ang="0">
                  <a:pos x="114" y="8"/>
                </a:cxn>
                <a:cxn ang="0">
                  <a:pos x="114" y="12"/>
                </a:cxn>
                <a:cxn ang="0">
                  <a:pos x="114" y="16"/>
                </a:cxn>
                <a:cxn ang="0">
                  <a:pos x="114" y="20"/>
                </a:cxn>
                <a:cxn ang="0">
                  <a:pos x="114" y="24"/>
                </a:cxn>
                <a:cxn ang="0">
                  <a:pos x="114" y="28"/>
                </a:cxn>
                <a:cxn ang="0">
                  <a:pos x="114" y="32"/>
                </a:cxn>
                <a:cxn ang="0">
                  <a:pos x="114" y="36"/>
                </a:cxn>
                <a:cxn ang="0">
                  <a:pos x="114" y="40"/>
                </a:cxn>
                <a:cxn ang="0">
                  <a:pos x="114" y="44"/>
                </a:cxn>
                <a:cxn ang="0">
                  <a:pos x="114" y="48"/>
                </a:cxn>
                <a:cxn ang="0">
                  <a:pos x="114" y="52"/>
                </a:cxn>
                <a:cxn ang="0">
                  <a:pos x="110" y="54"/>
                </a:cxn>
                <a:cxn ang="0">
                  <a:pos x="106" y="54"/>
                </a:cxn>
                <a:cxn ang="0">
                  <a:pos x="102" y="54"/>
                </a:cxn>
                <a:cxn ang="0">
                  <a:pos x="98" y="54"/>
                </a:cxn>
                <a:cxn ang="0">
                  <a:pos x="94" y="54"/>
                </a:cxn>
                <a:cxn ang="0">
                  <a:pos x="90" y="54"/>
                </a:cxn>
                <a:cxn ang="0">
                  <a:pos x="86" y="54"/>
                </a:cxn>
                <a:cxn ang="0">
                  <a:pos x="82" y="54"/>
                </a:cxn>
                <a:cxn ang="0">
                  <a:pos x="78" y="54"/>
                </a:cxn>
                <a:cxn ang="0">
                  <a:pos x="74" y="54"/>
                </a:cxn>
                <a:cxn ang="0">
                  <a:pos x="69" y="54"/>
                </a:cxn>
                <a:cxn ang="0">
                  <a:pos x="65" y="54"/>
                </a:cxn>
                <a:cxn ang="0">
                  <a:pos x="61" y="54"/>
                </a:cxn>
                <a:cxn ang="0">
                  <a:pos x="57" y="54"/>
                </a:cxn>
                <a:cxn ang="0">
                  <a:pos x="53" y="54"/>
                </a:cxn>
                <a:cxn ang="0">
                  <a:pos x="49" y="54"/>
                </a:cxn>
                <a:cxn ang="0">
                  <a:pos x="45" y="54"/>
                </a:cxn>
                <a:cxn ang="0">
                  <a:pos x="41" y="54"/>
                </a:cxn>
                <a:cxn ang="0">
                  <a:pos x="37" y="54"/>
                </a:cxn>
                <a:cxn ang="0">
                  <a:pos x="33" y="54"/>
                </a:cxn>
                <a:cxn ang="0">
                  <a:pos x="28" y="54"/>
                </a:cxn>
                <a:cxn ang="0">
                  <a:pos x="26" y="57"/>
                </a:cxn>
                <a:cxn ang="0">
                  <a:pos x="26" y="61"/>
                </a:cxn>
                <a:cxn ang="0">
                  <a:pos x="23" y="63"/>
                </a:cxn>
                <a:cxn ang="0">
                  <a:pos x="20" y="65"/>
                </a:cxn>
                <a:cxn ang="0">
                  <a:pos x="20" y="68"/>
                </a:cxn>
                <a:cxn ang="0">
                  <a:pos x="19" y="71"/>
                </a:cxn>
                <a:cxn ang="0">
                  <a:pos x="17" y="74"/>
                </a:cxn>
                <a:cxn ang="0">
                  <a:pos x="15" y="76"/>
                </a:cxn>
                <a:cxn ang="0">
                  <a:pos x="14" y="79"/>
                </a:cxn>
                <a:cxn ang="0">
                  <a:pos x="12" y="83"/>
                </a:cxn>
                <a:cxn ang="0">
                  <a:pos x="12" y="85"/>
                </a:cxn>
                <a:cxn ang="0">
                  <a:pos x="10" y="88"/>
                </a:cxn>
                <a:cxn ang="0">
                  <a:pos x="8" y="90"/>
                </a:cxn>
                <a:cxn ang="0">
                  <a:pos x="7" y="94"/>
                </a:cxn>
                <a:cxn ang="0">
                  <a:pos x="8" y="97"/>
                </a:cxn>
                <a:cxn ang="0">
                  <a:pos x="7" y="100"/>
                </a:cxn>
                <a:cxn ang="0">
                  <a:pos x="6" y="102"/>
                </a:cxn>
                <a:cxn ang="0">
                  <a:pos x="4" y="105"/>
                </a:cxn>
                <a:cxn ang="0">
                  <a:pos x="3" y="109"/>
                </a:cxn>
                <a:cxn ang="0">
                  <a:pos x="1" y="112"/>
                </a:cxn>
                <a:cxn ang="0">
                  <a:pos x="0" y="116"/>
                </a:cxn>
                <a:cxn ang="0">
                  <a:pos x="1" y="119"/>
                </a:cxn>
                <a:cxn ang="0">
                  <a:pos x="3" y="121"/>
                </a:cxn>
                <a:cxn ang="0">
                  <a:pos x="5" y="124"/>
                </a:cxn>
                <a:cxn ang="0">
                  <a:pos x="7" y="127"/>
                </a:cxn>
              </a:cxnLst>
              <a:rect l="0" t="0" r="r" b="b"/>
              <a:pathLst>
                <a:path w="114" h="130">
                  <a:moveTo>
                    <a:pt x="114" y="0"/>
                  </a:moveTo>
                  <a:lnTo>
                    <a:pt x="114" y="0"/>
                  </a:lnTo>
                  <a:lnTo>
                    <a:pt x="114" y="1"/>
                  </a:lnTo>
                  <a:lnTo>
                    <a:pt x="114" y="1"/>
                  </a:lnTo>
                  <a:lnTo>
                    <a:pt x="114" y="1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4" y="4"/>
                  </a:lnTo>
                  <a:lnTo>
                    <a:pt x="114" y="4"/>
                  </a:lnTo>
                  <a:lnTo>
                    <a:pt x="114" y="5"/>
                  </a:lnTo>
                  <a:lnTo>
                    <a:pt x="114" y="5"/>
                  </a:lnTo>
                  <a:lnTo>
                    <a:pt x="114" y="5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4" y="7"/>
                  </a:lnTo>
                  <a:lnTo>
                    <a:pt x="114" y="7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4" y="11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4" y="13"/>
                  </a:lnTo>
                  <a:lnTo>
                    <a:pt x="114" y="13"/>
                  </a:lnTo>
                  <a:lnTo>
                    <a:pt x="114" y="14"/>
                  </a:lnTo>
                  <a:lnTo>
                    <a:pt x="114" y="14"/>
                  </a:lnTo>
                  <a:lnTo>
                    <a:pt x="114" y="14"/>
                  </a:lnTo>
                  <a:lnTo>
                    <a:pt x="114" y="15"/>
                  </a:lnTo>
                  <a:lnTo>
                    <a:pt x="114" y="15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4" y="17"/>
                  </a:lnTo>
                  <a:lnTo>
                    <a:pt x="114" y="17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1"/>
                  </a:lnTo>
                  <a:lnTo>
                    <a:pt x="114" y="21"/>
                  </a:lnTo>
                  <a:lnTo>
                    <a:pt x="114" y="21"/>
                  </a:lnTo>
                  <a:lnTo>
                    <a:pt x="114" y="22"/>
                  </a:lnTo>
                  <a:lnTo>
                    <a:pt x="114" y="22"/>
                  </a:lnTo>
                  <a:lnTo>
                    <a:pt x="114" y="23"/>
                  </a:lnTo>
                  <a:lnTo>
                    <a:pt x="114" y="23"/>
                  </a:lnTo>
                  <a:lnTo>
                    <a:pt x="114" y="23"/>
                  </a:lnTo>
                  <a:lnTo>
                    <a:pt x="114" y="24"/>
                  </a:lnTo>
                  <a:lnTo>
                    <a:pt x="114" y="24"/>
                  </a:lnTo>
                  <a:lnTo>
                    <a:pt x="114" y="25"/>
                  </a:lnTo>
                  <a:lnTo>
                    <a:pt x="114" y="25"/>
                  </a:lnTo>
                  <a:lnTo>
                    <a:pt x="114" y="25"/>
                  </a:lnTo>
                  <a:lnTo>
                    <a:pt x="114" y="26"/>
                  </a:lnTo>
                  <a:lnTo>
                    <a:pt x="114" y="26"/>
                  </a:lnTo>
                  <a:lnTo>
                    <a:pt x="114" y="27"/>
                  </a:lnTo>
                  <a:lnTo>
                    <a:pt x="114" y="27"/>
                  </a:lnTo>
                  <a:lnTo>
                    <a:pt x="114" y="28"/>
                  </a:lnTo>
                  <a:lnTo>
                    <a:pt x="114" y="28"/>
                  </a:lnTo>
                  <a:lnTo>
                    <a:pt x="114" y="28"/>
                  </a:lnTo>
                  <a:lnTo>
                    <a:pt x="114" y="29"/>
                  </a:lnTo>
                  <a:lnTo>
                    <a:pt x="114" y="29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4" y="31"/>
                  </a:lnTo>
                  <a:lnTo>
                    <a:pt x="114" y="31"/>
                  </a:lnTo>
                  <a:lnTo>
                    <a:pt x="114" y="32"/>
                  </a:lnTo>
                  <a:lnTo>
                    <a:pt x="114" y="32"/>
                  </a:lnTo>
                  <a:lnTo>
                    <a:pt x="114" y="32"/>
                  </a:lnTo>
                  <a:lnTo>
                    <a:pt x="114" y="33"/>
                  </a:lnTo>
                  <a:lnTo>
                    <a:pt x="114" y="33"/>
                  </a:lnTo>
                  <a:lnTo>
                    <a:pt x="114" y="34"/>
                  </a:lnTo>
                  <a:lnTo>
                    <a:pt x="114" y="34"/>
                  </a:lnTo>
                  <a:lnTo>
                    <a:pt x="114" y="34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14" y="36"/>
                  </a:lnTo>
                  <a:lnTo>
                    <a:pt x="114" y="36"/>
                  </a:lnTo>
                  <a:lnTo>
                    <a:pt x="114" y="36"/>
                  </a:lnTo>
                  <a:lnTo>
                    <a:pt x="114" y="37"/>
                  </a:lnTo>
                  <a:lnTo>
                    <a:pt x="114" y="37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14" y="39"/>
                  </a:lnTo>
                  <a:lnTo>
                    <a:pt x="114" y="39"/>
                  </a:lnTo>
                  <a:lnTo>
                    <a:pt x="114" y="39"/>
                  </a:lnTo>
                  <a:lnTo>
                    <a:pt x="114" y="40"/>
                  </a:lnTo>
                  <a:lnTo>
                    <a:pt x="114" y="40"/>
                  </a:lnTo>
                  <a:lnTo>
                    <a:pt x="114" y="41"/>
                  </a:lnTo>
                  <a:lnTo>
                    <a:pt x="114" y="41"/>
                  </a:lnTo>
                  <a:lnTo>
                    <a:pt x="114" y="41"/>
                  </a:lnTo>
                  <a:lnTo>
                    <a:pt x="114" y="42"/>
                  </a:lnTo>
                  <a:lnTo>
                    <a:pt x="114" y="42"/>
                  </a:lnTo>
                  <a:lnTo>
                    <a:pt x="114" y="43"/>
                  </a:lnTo>
                  <a:lnTo>
                    <a:pt x="114" y="43"/>
                  </a:lnTo>
                  <a:lnTo>
                    <a:pt x="114" y="43"/>
                  </a:lnTo>
                  <a:lnTo>
                    <a:pt x="114" y="44"/>
                  </a:lnTo>
                  <a:lnTo>
                    <a:pt x="114" y="44"/>
                  </a:lnTo>
                  <a:lnTo>
                    <a:pt x="114" y="45"/>
                  </a:lnTo>
                  <a:lnTo>
                    <a:pt x="114" y="45"/>
                  </a:lnTo>
                  <a:lnTo>
                    <a:pt x="114" y="45"/>
                  </a:lnTo>
                  <a:lnTo>
                    <a:pt x="114" y="46"/>
                  </a:lnTo>
                  <a:lnTo>
                    <a:pt x="114" y="46"/>
                  </a:lnTo>
                  <a:lnTo>
                    <a:pt x="114" y="47"/>
                  </a:lnTo>
                  <a:lnTo>
                    <a:pt x="114" y="47"/>
                  </a:lnTo>
                  <a:lnTo>
                    <a:pt x="114" y="47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4" y="49"/>
                  </a:lnTo>
                  <a:lnTo>
                    <a:pt x="114" y="49"/>
                  </a:lnTo>
                  <a:lnTo>
                    <a:pt x="114" y="50"/>
                  </a:lnTo>
                  <a:lnTo>
                    <a:pt x="114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4" y="51"/>
                  </a:lnTo>
                  <a:lnTo>
                    <a:pt x="114" y="52"/>
                  </a:lnTo>
                  <a:lnTo>
                    <a:pt x="114" y="52"/>
                  </a:lnTo>
                  <a:lnTo>
                    <a:pt x="114" y="52"/>
                  </a:lnTo>
                  <a:lnTo>
                    <a:pt x="114" y="53"/>
                  </a:lnTo>
                  <a:lnTo>
                    <a:pt x="114" y="53"/>
                  </a:lnTo>
                  <a:lnTo>
                    <a:pt x="114" y="54"/>
                  </a:lnTo>
                  <a:lnTo>
                    <a:pt x="113" y="54"/>
                  </a:lnTo>
                  <a:lnTo>
                    <a:pt x="112" y="54"/>
                  </a:lnTo>
                  <a:lnTo>
                    <a:pt x="112" y="54"/>
                  </a:lnTo>
                  <a:lnTo>
                    <a:pt x="112" y="54"/>
                  </a:lnTo>
                  <a:lnTo>
                    <a:pt x="111" y="54"/>
                  </a:lnTo>
                  <a:lnTo>
                    <a:pt x="111" y="54"/>
                  </a:lnTo>
                  <a:lnTo>
                    <a:pt x="110" y="54"/>
                  </a:lnTo>
                  <a:lnTo>
                    <a:pt x="110" y="54"/>
                  </a:lnTo>
                  <a:lnTo>
                    <a:pt x="110" y="54"/>
                  </a:lnTo>
                  <a:lnTo>
                    <a:pt x="109" y="54"/>
                  </a:lnTo>
                  <a:lnTo>
                    <a:pt x="109" y="54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07" y="54"/>
                  </a:lnTo>
                  <a:lnTo>
                    <a:pt x="107" y="54"/>
                  </a:lnTo>
                  <a:lnTo>
                    <a:pt x="106" y="54"/>
                  </a:lnTo>
                  <a:lnTo>
                    <a:pt x="106" y="54"/>
                  </a:lnTo>
                  <a:lnTo>
                    <a:pt x="105" y="54"/>
                  </a:lnTo>
                  <a:lnTo>
                    <a:pt x="105" y="54"/>
                  </a:lnTo>
                  <a:lnTo>
                    <a:pt x="105" y="54"/>
                  </a:lnTo>
                  <a:lnTo>
                    <a:pt x="104" y="54"/>
                  </a:lnTo>
                  <a:lnTo>
                    <a:pt x="104" y="54"/>
                  </a:lnTo>
                  <a:lnTo>
                    <a:pt x="103" y="54"/>
                  </a:lnTo>
                  <a:lnTo>
                    <a:pt x="103" y="54"/>
                  </a:lnTo>
                  <a:lnTo>
                    <a:pt x="103" y="54"/>
                  </a:lnTo>
                  <a:lnTo>
                    <a:pt x="102" y="54"/>
                  </a:lnTo>
                  <a:lnTo>
                    <a:pt x="102" y="54"/>
                  </a:lnTo>
                  <a:lnTo>
                    <a:pt x="101" y="54"/>
                  </a:lnTo>
                  <a:lnTo>
                    <a:pt x="101" y="54"/>
                  </a:lnTo>
                  <a:lnTo>
                    <a:pt x="101" y="54"/>
                  </a:lnTo>
                  <a:lnTo>
                    <a:pt x="100" y="54"/>
                  </a:lnTo>
                  <a:lnTo>
                    <a:pt x="100" y="54"/>
                  </a:lnTo>
                  <a:lnTo>
                    <a:pt x="99" y="54"/>
                  </a:lnTo>
                  <a:lnTo>
                    <a:pt x="99" y="54"/>
                  </a:lnTo>
                  <a:lnTo>
                    <a:pt x="98" y="54"/>
                  </a:lnTo>
                  <a:lnTo>
                    <a:pt x="98" y="54"/>
                  </a:lnTo>
                  <a:lnTo>
                    <a:pt x="98" y="54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96" y="54"/>
                  </a:lnTo>
                  <a:lnTo>
                    <a:pt x="96" y="54"/>
                  </a:lnTo>
                  <a:lnTo>
                    <a:pt x="96" y="54"/>
                  </a:lnTo>
                  <a:lnTo>
                    <a:pt x="95" y="54"/>
                  </a:lnTo>
                  <a:lnTo>
                    <a:pt x="95" y="54"/>
                  </a:lnTo>
                  <a:lnTo>
                    <a:pt x="94" y="54"/>
                  </a:lnTo>
                  <a:lnTo>
                    <a:pt x="94" y="54"/>
                  </a:lnTo>
                  <a:lnTo>
                    <a:pt x="94" y="54"/>
                  </a:lnTo>
                  <a:lnTo>
                    <a:pt x="93" y="54"/>
                  </a:lnTo>
                  <a:lnTo>
                    <a:pt x="93" y="54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91" y="54"/>
                  </a:lnTo>
                  <a:lnTo>
                    <a:pt x="91" y="54"/>
                  </a:lnTo>
                  <a:lnTo>
                    <a:pt x="90" y="54"/>
                  </a:lnTo>
                  <a:lnTo>
                    <a:pt x="90" y="54"/>
                  </a:lnTo>
                  <a:lnTo>
                    <a:pt x="89" y="54"/>
                  </a:lnTo>
                  <a:lnTo>
                    <a:pt x="89" y="54"/>
                  </a:lnTo>
                  <a:lnTo>
                    <a:pt x="89" y="54"/>
                  </a:lnTo>
                  <a:lnTo>
                    <a:pt x="88" y="54"/>
                  </a:lnTo>
                  <a:lnTo>
                    <a:pt x="88" y="54"/>
                  </a:lnTo>
                  <a:lnTo>
                    <a:pt x="87" y="54"/>
                  </a:lnTo>
                  <a:lnTo>
                    <a:pt x="87" y="54"/>
                  </a:lnTo>
                  <a:lnTo>
                    <a:pt x="87" y="54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5" y="54"/>
                  </a:lnTo>
                  <a:lnTo>
                    <a:pt x="85" y="54"/>
                  </a:lnTo>
                  <a:lnTo>
                    <a:pt x="85" y="54"/>
                  </a:lnTo>
                  <a:lnTo>
                    <a:pt x="84" y="54"/>
                  </a:lnTo>
                  <a:lnTo>
                    <a:pt x="84" y="54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81" y="54"/>
                  </a:lnTo>
                  <a:lnTo>
                    <a:pt x="81" y="54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79" y="54"/>
                  </a:lnTo>
                  <a:lnTo>
                    <a:pt x="79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7" y="54"/>
                  </a:lnTo>
                  <a:lnTo>
                    <a:pt x="77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5" y="54"/>
                  </a:lnTo>
                  <a:lnTo>
                    <a:pt x="75" y="54"/>
                  </a:lnTo>
                  <a:lnTo>
                    <a:pt x="74" y="54"/>
                  </a:lnTo>
                  <a:lnTo>
                    <a:pt x="74" y="54"/>
                  </a:lnTo>
                  <a:lnTo>
                    <a:pt x="74" y="54"/>
                  </a:lnTo>
                  <a:lnTo>
                    <a:pt x="73" y="54"/>
                  </a:lnTo>
                  <a:lnTo>
                    <a:pt x="72" y="54"/>
                  </a:lnTo>
                  <a:lnTo>
                    <a:pt x="72" y="54"/>
                  </a:lnTo>
                  <a:lnTo>
                    <a:pt x="71" y="54"/>
                  </a:lnTo>
                  <a:lnTo>
                    <a:pt x="71" y="54"/>
                  </a:lnTo>
                  <a:lnTo>
                    <a:pt x="71" y="54"/>
                  </a:lnTo>
                  <a:lnTo>
                    <a:pt x="70" y="54"/>
                  </a:lnTo>
                  <a:lnTo>
                    <a:pt x="70" y="54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69" y="54"/>
                  </a:lnTo>
                  <a:lnTo>
                    <a:pt x="68" y="54"/>
                  </a:lnTo>
                  <a:lnTo>
                    <a:pt x="68" y="54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4" y="54"/>
                  </a:lnTo>
                  <a:lnTo>
                    <a:pt x="64" y="54"/>
                  </a:lnTo>
                  <a:lnTo>
                    <a:pt x="64" y="54"/>
                  </a:lnTo>
                  <a:lnTo>
                    <a:pt x="63" y="54"/>
                  </a:lnTo>
                  <a:lnTo>
                    <a:pt x="63" y="54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61" y="54"/>
                  </a:lnTo>
                  <a:lnTo>
                    <a:pt x="61" y="54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59" y="54"/>
                  </a:lnTo>
                  <a:lnTo>
                    <a:pt x="59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53" y="54"/>
                  </a:lnTo>
                  <a:lnTo>
                    <a:pt x="53" y="54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51" y="54"/>
                  </a:lnTo>
                  <a:lnTo>
                    <a:pt x="51" y="54"/>
                  </a:lnTo>
                  <a:lnTo>
                    <a:pt x="51" y="54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49" y="54"/>
                  </a:lnTo>
                  <a:lnTo>
                    <a:pt x="49" y="54"/>
                  </a:lnTo>
                  <a:lnTo>
                    <a:pt x="49" y="54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47" y="54"/>
                  </a:lnTo>
                  <a:lnTo>
                    <a:pt x="47" y="54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5" y="54"/>
                  </a:lnTo>
                  <a:lnTo>
                    <a:pt x="35" y="54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1" y="54"/>
                  </a:lnTo>
                  <a:lnTo>
                    <a:pt x="31" y="54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6" y="57"/>
                  </a:lnTo>
                  <a:lnTo>
                    <a:pt x="26" y="57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6" y="61"/>
                  </a:lnTo>
                  <a:lnTo>
                    <a:pt x="26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1" y="64"/>
                  </a:lnTo>
                  <a:lnTo>
                    <a:pt x="21" y="64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0" y="66"/>
                  </a:lnTo>
                  <a:lnTo>
                    <a:pt x="19" y="66"/>
                  </a:lnTo>
                  <a:lnTo>
                    <a:pt x="19" y="67"/>
                  </a:lnTo>
                  <a:lnTo>
                    <a:pt x="19" y="67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8"/>
                  </a:lnTo>
                  <a:lnTo>
                    <a:pt x="21" y="68"/>
                  </a:lnTo>
                  <a:lnTo>
                    <a:pt x="20" y="68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19" y="69"/>
                  </a:lnTo>
                  <a:lnTo>
                    <a:pt x="19" y="70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19" y="70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19" y="72"/>
                  </a:lnTo>
                  <a:lnTo>
                    <a:pt x="19" y="72"/>
                  </a:lnTo>
                  <a:lnTo>
                    <a:pt x="19" y="72"/>
                  </a:lnTo>
                  <a:lnTo>
                    <a:pt x="19" y="72"/>
                  </a:lnTo>
                  <a:lnTo>
                    <a:pt x="19" y="73"/>
                  </a:lnTo>
                  <a:lnTo>
                    <a:pt x="18" y="73"/>
                  </a:lnTo>
                  <a:lnTo>
                    <a:pt x="18" y="73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6" y="76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5" y="77"/>
                  </a:lnTo>
                  <a:lnTo>
                    <a:pt x="15" y="77"/>
                  </a:lnTo>
                  <a:lnTo>
                    <a:pt x="15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4" y="79"/>
                  </a:lnTo>
                  <a:lnTo>
                    <a:pt x="14" y="79"/>
                  </a:lnTo>
                  <a:lnTo>
                    <a:pt x="14" y="79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3"/>
                  </a:lnTo>
                  <a:lnTo>
                    <a:pt x="12" y="83"/>
                  </a:lnTo>
                  <a:lnTo>
                    <a:pt x="13" y="83"/>
                  </a:lnTo>
                  <a:lnTo>
                    <a:pt x="13" y="84"/>
                  </a:lnTo>
                  <a:lnTo>
                    <a:pt x="13" y="84"/>
                  </a:lnTo>
                  <a:lnTo>
                    <a:pt x="12" y="84"/>
                  </a:lnTo>
                  <a:lnTo>
                    <a:pt x="13" y="84"/>
                  </a:lnTo>
                  <a:lnTo>
                    <a:pt x="13" y="85"/>
                  </a:lnTo>
                  <a:lnTo>
                    <a:pt x="13" y="85"/>
                  </a:lnTo>
                  <a:lnTo>
                    <a:pt x="13" y="85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12" y="8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87"/>
                  </a:lnTo>
                  <a:lnTo>
                    <a:pt x="11" y="88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10" y="89"/>
                  </a:lnTo>
                  <a:lnTo>
                    <a:pt x="10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8" y="91"/>
                  </a:lnTo>
                  <a:lnTo>
                    <a:pt x="8" y="91"/>
                  </a:lnTo>
                  <a:lnTo>
                    <a:pt x="8" y="90"/>
                  </a:lnTo>
                  <a:lnTo>
                    <a:pt x="7" y="91"/>
                  </a:lnTo>
                  <a:lnTo>
                    <a:pt x="7" y="91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6"/>
                  </a:lnTo>
                  <a:lnTo>
                    <a:pt x="7" y="96"/>
                  </a:lnTo>
                  <a:lnTo>
                    <a:pt x="7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7" y="98"/>
                  </a:lnTo>
                  <a:lnTo>
                    <a:pt x="7" y="98"/>
                  </a:lnTo>
                  <a:lnTo>
                    <a:pt x="7" y="98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0"/>
                  </a:lnTo>
                  <a:lnTo>
                    <a:pt x="7" y="100"/>
                  </a:lnTo>
                  <a:lnTo>
                    <a:pt x="7" y="100"/>
                  </a:lnTo>
                  <a:lnTo>
                    <a:pt x="6" y="100"/>
                  </a:lnTo>
                  <a:lnTo>
                    <a:pt x="6" y="100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6" y="102"/>
                  </a:lnTo>
                  <a:lnTo>
                    <a:pt x="5" y="103"/>
                  </a:lnTo>
                  <a:lnTo>
                    <a:pt x="5" y="103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4"/>
                  </a:lnTo>
                  <a:lnTo>
                    <a:pt x="5" y="104"/>
                  </a:lnTo>
                  <a:lnTo>
                    <a:pt x="4" y="104"/>
                  </a:lnTo>
                  <a:lnTo>
                    <a:pt x="4" y="105"/>
                  </a:lnTo>
                  <a:lnTo>
                    <a:pt x="4" y="105"/>
                  </a:lnTo>
                  <a:lnTo>
                    <a:pt x="4" y="105"/>
                  </a:lnTo>
                  <a:lnTo>
                    <a:pt x="4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4" y="109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3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0" y="118"/>
                  </a:lnTo>
                  <a:lnTo>
                    <a:pt x="1" y="118"/>
                  </a:lnTo>
                  <a:lnTo>
                    <a:pt x="1" y="118"/>
                  </a:lnTo>
                  <a:lnTo>
                    <a:pt x="1" y="118"/>
                  </a:lnTo>
                  <a:lnTo>
                    <a:pt x="1" y="118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1"/>
                  </a:lnTo>
                  <a:lnTo>
                    <a:pt x="1" y="121"/>
                  </a:lnTo>
                  <a:lnTo>
                    <a:pt x="2" y="121"/>
                  </a:lnTo>
                  <a:lnTo>
                    <a:pt x="2" y="120"/>
                  </a:lnTo>
                  <a:lnTo>
                    <a:pt x="2" y="121"/>
                  </a:lnTo>
                  <a:lnTo>
                    <a:pt x="2" y="121"/>
                  </a:lnTo>
                  <a:lnTo>
                    <a:pt x="3" y="121"/>
                  </a:lnTo>
                  <a:lnTo>
                    <a:pt x="3" y="122"/>
                  </a:lnTo>
                  <a:lnTo>
                    <a:pt x="3" y="122"/>
                  </a:lnTo>
                  <a:lnTo>
                    <a:pt x="3" y="123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4" y="123"/>
                  </a:lnTo>
                  <a:lnTo>
                    <a:pt x="4" y="123"/>
                  </a:lnTo>
                  <a:lnTo>
                    <a:pt x="5" y="123"/>
                  </a:lnTo>
                  <a:lnTo>
                    <a:pt x="5" y="124"/>
                  </a:lnTo>
                  <a:lnTo>
                    <a:pt x="5" y="124"/>
                  </a:lnTo>
                  <a:lnTo>
                    <a:pt x="5" y="124"/>
                  </a:lnTo>
                  <a:lnTo>
                    <a:pt x="6" y="124"/>
                  </a:lnTo>
                  <a:lnTo>
                    <a:pt x="6" y="125"/>
                  </a:lnTo>
                  <a:lnTo>
                    <a:pt x="6" y="125"/>
                  </a:lnTo>
                  <a:lnTo>
                    <a:pt x="6" y="125"/>
                  </a:lnTo>
                  <a:lnTo>
                    <a:pt x="6" y="126"/>
                  </a:lnTo>
                  <a:lnTo>
                    <a:pt x="6" y="126"/>
                  </a:lnTo>
                  <a:lnTo>
                    <a:pt x="6" y="126"/>
                  </a:lnTo>
                  <a:lnTo>
                    <a:pt x="7" y="127"/>
                  </a:lnTo>
                  <a:lnTo>
                    <a:pt x="7" y="127"/>
                  </a:lnTo>
                  <a:lnTo>
                    <a:pt x="7" y="127"/>
                  </a:lnTo>
                  <a:lnTo>
                    <a:pt x="6" y="128"/>
                  </a:lnTo>
                  <a:lnTo>
                    <a:pt x="6" y="128"/>
                  </a:lnTo>
                  <a:lnTo>
                    <a:pt x="7" y="128"/>
                  </a:lnTo>
                  <a:lnTo>
                    <a:pt x="7" y="128"/>
                  </a:lnTo>
                  <a:lnTo>
                    <a:pt x="7" y="129"/>
                  </a:lnTo>
                  <a:lnTo>
                    <a:pt x="7" y="129"/>
                  </a:lnTo>
                  <a:lnTo>
                    <a:pt x="7" y="129"/>
                  </a:lnTo>
                  <a:lnTo>
                    <a:pt x="7" y="13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94" name="Freeform 307"/>
            <p:cNvSpPr>
              <a:spLocks/>
            </p:cNvSpPr>
            <p:nvPr>
              <p:custDataLst>
                <p:tags r:id="rId449"/>
              </p:custDataLst>
            </p:nvPr>
          </p:nvSpPr>
          <p:spPr bwMode="auto">
            <a:xfrm>
              <a:off x="4534303" y="690669"/>
              <a:ext cx="154528" cy="248417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" y="6"/>
                </a:cxn>
                <a:cxn ang="0">
                  <a:pos x="2" y="8"/>
                </a:cxn>
                <a:cxn ang="0">
                  <a:pos x="3" y="12"/>
                </a:cxn>
                <a:cxn ang="0">
                  <a:pos x="2" y="15"/>
                </a:cxn>
                <a:cxn ang="0">
                  <a:pos x="3" y="18"/>
                </a:cxn>
                <a:cxn ang="0">
                  <a:pos x="6" y="19"/>
                </a:cxn>
                <a:cxn ang="0">
                  <a:pos x="8" y="21"/>
                </a:cxn>
                <a:cxn ang="0">
                  <a:pos x="11" y="23"/>
                </a:cxn>
                <a:cxn ang="0">
                  <a:pos x="14" y="23"/>
                </a:cxn>
                <a:cxn ang="0">
                  <a:pos x="16" y="25"/>
                </a:cxn>
                <a:cxn ang="0">
                  <a:pos x="16" y="28"/>
                </a:cxn>
                <a:cxn ang="0">
                  <a:pos x="15" y="31"/>
                </a:cxn>
                <a:cxn ang="0">
                  <a:pos x="15" y="34"/>
                </a:cxn>
                <a:cxn ang="0">
                  <a:pos x="16" y="36"/>
                </a:cxn>
                <a:cxn ang="0">
                  <a:pos x="15" y="39"/>
                </a:cxn>
                <a:cxn ang="0">
                  <a:pos x="15" y="42"/>
                </a:cxn>
                <a:cxn ang="0">
                  <a:pos x="15" y="46"/>
                </a:cxn>
                <a:cxn ang="0">
                  <a:pos x="14" y="50"/>
                </a:cxn>
                <a:cxn ang="0">
                  <a:pos x="14" y="53"/>
                </a:cxn>
                <a:cxn ang="0">
                  <a:pos x="14" y="57"/>
                </a:cxn>
                <a:cxn ang="0">
                  <a:pos x="18" y="57"/>
                </a:cxn>
                <a:cxn ang="0">
                  <a:pos x="20" y="57"/>
                </a:cxn>
                <a:cxn ang="0">
                  <a:pos x="21" y="57"/>
                </a:cxn>
                <a:cxn ang="0">
                  <a:pos x="21" y="60"/>
                </a:cxn>
                <a:cxn ang="0">
                  <a:pos x="18" y="63"/>
                </a:cxn>
                <a:cxn ang="0">
                  <a:pos x="20" y="65"/>
                </a:cxn>
                <a:cxn ang="0">
                  <a:pos x="23" y="66"/>
                </a:cxn>
                <a:cxn ang="0">
                  <a:pos x="25" y="67"/>
                </a:cxn>
                <a:cxn ang="0">
                  <a:pos x="28" y="66"/>
                </a:cxn>
                <a:cxn ang="0">
                  <a:pos x="30" y="68"/>
                </a:cxn>
                <a:cxn ang="0">
                  <a:pos x="32" y="70"/>
                </a:cxn>
                <a:cxn ang="0">
                  <a:pos x="33" y="71"/>
                </a:cxn>
                <a:cxn ang="0">
                  <a:pos x="34" y="75"/>
                </a:cxn>
                <a:cxn ang="0">
                  <a:pos x="37" y="77"/>
                </a:cxn>
                <a:cxn ang="0">
                  <a:pos x="38" y="79"/>
                </a:cxn>
                <a:cxn ang="0">
                  <a:pos x="41" y="81"/>
                </a:cxn>
                <a:cxn ang="0">
                  <a:pos x="42" y="84"/>
                </a:cxn>
                <a:cxn ang="0">
                  <a:pos x="44" y="83"/>
                </a:cxn>
                <a:cxn ang="0">
                  <a:pos x="46" y="85"/>
                </a:cxn>
                <a:cxn ang="0">
                  <a:pos x="47" y="88"/>
                </a:cxn>
                <a:cxn ang="0">
                  <a:pos x="49" y="89"/>
                </a:cxn>
                <a:cxn ang="0">
                  <a:pos x="50" y="91"/>
                </a:cxn>
                <a:cxn ang="0">
                  <a:pos x="52" y="93"/>
                </a:cxn>
                <a:cxn ang="0">
                  <a:pos x="55" y="94"/>
                </a:cxn>
                <a:cxn ang="0">
                  <a:pos x="58" y="95"/>
                </a:cxn>
                <a:cxn ang="0">
                  <a:pos x="61" y="96"/>
                </a:cxn>
                <a:cxn ang="0">
                  <a:pos x="64" y="97"/>
                </a:cxn>
                <a:cxn ang="0">
                  <a:pos x="67" y="98"/>
                </a:cxn>
                <a:cxn ang="0">
                  <a:pos x="70" y="98"/>
                </a:cxn>
                <a:cxn ang="0">
                  <a:pos x="73" y="100"/>
                </a:cxn>
                <a:cxn ang="0">
                  <a:pos x="76" y="99"/>
                </a:cxn>
                <a:cxn ang="0">
                  <a:pos x="77" y="101"/>
                </a:cxn>
                <a:cxn ang="0">
                  <a:pos x="79" y="104"/>
                </a:cxn>
                <a:cxn ang="0">
                  <a:pos x="79" y="107"/>
                </a:cxn>
                <a:cxn ang="0">
                  <a:pos x="79" y="111"/>
                </a:cxn>
                <a:cxn ang="0">
                  <a:pos x="79" y="115"/>
                </a:cxn>
                <a:cxn ang="0">
                  <a:pos x="79" y="119"/>
                </a:cxn>
                <a:cxn ang="0">
                  <a:pos x="79" y="123"/>
                </a:cxn>
              </a:cxnLst>
              <a:rect l="0" t="0" r="r" b="b"/>
              <a:pathLst>
                <a:path w="79" h="127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1"/>
                  </a:lnTo>
                  <a:lnTo>
                    <a:pt x="7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4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5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5" y="38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6" y="42"/>
                  </a:lnTo>
                  <a:lnTo>
                    <a:pt x="15" y="42"/>
                  </a:lnTo>
                  <a:lnTo>
                    <a:pt x="15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5" y="44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5" y="46"/>
                  </a:lnTo>
                  <a:lnTo>
                    <a:pt x="15" y="46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6" y="57"/>
                  </a:lnTo>
                  <a:lnTo>
                    <a:pt x="17" y="57"/>
                  </a:lnTo>
                  <a:lnTo>
                    <a:pt x="17" y="57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9" y="57"/>
                  </a:lnTo>
                  <a:lnTo>
                    <a:pt x="19" y="57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1"/>
                  </a:lnTo>
                  <a:lnTo>
                    <a:pt x="19" y="61"/>
                  </a:lnTo>
                  <a:lnTo>
                    <a:pt x="19" y="61"/>
                  </a:lnTo>
                  <a:lnTo>
                    <a:pt x="19" y="61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18" y="63"/>
                  </a:lnTo>
                  <a:lnTo>
                    <a:pt x="19" y="63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8" y="65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20" y="64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4" y="67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5" y="68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6" y="66"/>
                  </a:lnTo>
                  <a:lnTo>
                    <a:pt x="27" y="66"/>
                  </a:lnTo>
                  <a:lnTo>
                    <a:pt x="27" y="66"/>
                  </a:lnTo>
                  <a:lnTo>
                    <a:pt x="27" y="66"/>
                  </a:lnTo>
                  <a:lnTo>
                    <a:pt x="27" y="66"/>
                  </a:lnTo>
                  <a:lnTo>
                    <a:pt x="28" y="66"/>
                  </a:lnTo>
                  <a:lnTo>
                    <a:pt x="28" y="66"/>
                  </a:lnTo>
                  <a:lnTo>
                    <a:pt x="28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30" y="67"/>
                  </a:lnTo>
                  <a:lnTo>
                    <a:pt x="30" y="68"/>
                  </a:lnTo>
                  <a:lnTo>
                    <a:pt x="30" y="68"/>
                  </a:lnTo>
                  <a:lnTo>
                    <a:pt x="30" y="68"/>
                  </a:lnTo>
                  <a:lnTo>
                    <a:pt x="31" y="68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1"/>
                  </a:lnTo>
                  <a:lnTo>
                    <a:pt x="32" y="71"/>
                  </a:lnTo>
                  <a:lnTo>
                    <a:pt x="32" y="71"/>
                  </a:lnTo>
                  <a:lnTo>
                    <a:pt x="32" y="71"/>
                  </a:lnTo>
                  <a:lnTo>
                    <a:pt x="33" y="71"/>
                  </a:lnTo>
                  <a:lnTo>
                    <a:pt x="33" y="70"/>
                  </a:lnTo>
                  <a:lnTo>
                    <a:pt x="33" y="70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2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3"/>
                  </a:lnTo>
                  <a:lnTo>
                    <a:pt x="33" y="73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4" y="75"/>
                  </a:lnTo>
                  <a:lnTo>
                    <a:pt x="34" y="75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6" y="75"/>
                  </a:lnTo>
                  <a:lnTo>
                    <a:pt x="36" y="75"/>
                  </a:lnTo>
                  <a:lnTo>
                    <a:pt x="36" y="75"/>
                  </a:lnTo>
                  <a:lnTo>
                    <a:pt x="37" y="75"/>
                  </a:lnTo>
                  <a:lnTo>
                    <a:pt x="37" y="75"/>
                  </a:lnTo>
                  <a:lnTo>
                    <a:pt x="37" y="76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8" y="78"/>
                  </a:lnTo>
                  <a:lnTo>
                    <a:pt x="39" y="78"/>
                  </a:lnTo>
                  <a:lnTo>
                    <a:pt x="39" y="78"/>
                  </a:lnTo>
                  <a:lnTo>
                    <a:pt x="38" y="79"/>
                  </a:lnTo>
                  <a:lnTo>
                    <a:pt x="38" y="79"/>
                  </a:lnTo>
                  <a:lnTo>
                    <a:pt x="38" y="79"/>
                  </a:lnTo>
                  <a:lnTo>
                    <a:pt x="39" y="80"/>
                  </a:lnTo>
                  <a:lnTo>
                    <a:pt x="39" y="80"/>
                  </a:lnTo>
                  <a:lnTo>
                    <a:pt x="39" y="80"/>
                  </a:lnTo>
                  <a:lnTo>
                    <a:pt x="39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41" y="80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1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2"/>
                  </a:lnTo>
                  <a:lnTo>
                    <a:pt x="42" y="82"/>
                  </a:lnTo>
                  <a:lnTo>
                    <a:pt x="42" y="83"/>
                  </a:lnTo>
                  <a:lnTo>
                    <a:pt x="42" y="83"/>
                  </a:lnTo>
                  <a:lnTo>
                    <a:pt x="42" y="83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43" y="84"/>
                  </a:lnTo>
                  <a:lnTo>
                    <a:pt x="43" y="84"/>
                  </a:lnTo>
                  <a:lnTo>
                    <a:pt x="43" y="84"/>
                  </a:lnTo>
                  <a:lnTo>
                    <a:pt x="43" y="84"/>
                  </a:lnTo>
                  <a:lnTo>
                    <a:pt x="43" y="84"/>
                  </a:lnTo>
                  <a:lnTo>
                    <a:pt x="43" y="84"/>
                  </a:lnTo>
                  <a:lnTo>
                    <a:pt x="44" y="84"/>
                  </a:lnTo>
                  <a:lnTo>
                    <a:pt x="43" y="83"/>
                  </a:lnTo>
                  <a:lnTo>
                    <a:pt x="44" y="83"/>
                  </a:lnTo>
                  <a:lnTo>
                    <a:pt x="44" y="83"/>
                  </a:lnTo>
                  <a:lnTo>
                    <a:pt x="45" y="83"/>
                  </a:lnTo>
                  <a:lnTo>
                    <a:pt x="45" y="83"/>
                  </a:lnTo>
                  <a:lnTo>
                    <a:pt x="45" y="83"/>
                  </a:lnTo>
                  <a:lnTo>
                    <a:pt x="45" y="84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5" y="84"/>
                  </a:lnTo>
                  <a:lnTo>
                    <a:pt x="46" y="84"/>
                  </a:lnTo>
                  <a:lnTo>
                    <a:pt x="46" y="85"/>
                  </a:lnTo>
                  <a:lnTo>
                    <a:pt x="46" y="85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46" y="87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7" y="88"/>
                  </a:lnTo>
                  <a:lnTo>
                    <a:pt x="47" y="88"/>
                  </a:lnTo>
                  <a:lnTo>
                    <a:pt x="47" y="87"/>
                  </a:lnTo>
                  <a:lnTo>
                    <a:pt x="48" y="87"/>
                  </a:lnTo>
                  <a:lnTo>
                    <a:pt x="48" y="87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9" y="88"/>
                  </a:lnTo>
                  <a:lnTo>
                    <a:pt x="49" y="88"/>
                  </a:lnTo>
                  <a:lnTo>
                    <a:pt x="49" y="88"/>
                  </a:lnTo>
                  <a:lnTo>
                    <a:pt x="49" y="88"/>
                  </a:lnTo>
                  <a:lnTo>
                    <a:pt x="49" y="89"/>
                  </a:lnTo>
                  <a:lnTo>
                    <a:pt x="49" y="89"/>
                  </a:lnTo>
                  <a:lnTo>
                    <a:pt x="49" y="89"/>
                  </a:lnTo>
                  <a:lnTo>
                    <a:pt x="49" y="89"/>
                  </a:lnTo>
                  <a:lnTo>
                    <a:pt x="49" y="90"/>
                  </a:lnTo>
                  <a:lnTo>
                    <a:pt x="50" y="90"/>
                  </a:lnTo>
                  <a:lnTo>
                    <a:pt x="50" y="90"/>
                  </a:lnTo>
                  <a:lnTo>
                    <a:pt x="50" y="90"/>
                  </a:lnTo>
                  <a:lnTo>
                    <a:pt x="50" y="90"/>
                  </a:lnTo>
                  <a:lnTo>
                    <a:pt x="50" y="91"/>
                  </a:lnTo>
                  <a:lnTo>
                    <a:pt x="50" y="91"/>
                  </a:lnTo>
                  <a:lnTo>
                    <a:pt x="50" y="92"/>
                  </a:lnTo>
                  <a:lnTo>
                    <a:pt x="50" y="92"/>
                  </a:lnTo>
                  <a:lnTo>
                    <a:pt x="50" y="92"/>
                  </a:lnTo>
                  <a:lnTo>
                    <a:pt x="50" y="92"/>
                  </a:lnTo>
                  <a:lnTo>
                    <a:pt x="51" y="92"/>
                  </a:lnTo>
                  <a:lnTo>
                    <a:pt x="51" y="92"/>
                  </a:lnTo>
                  <a:lnTo>
                    <a:pt x="52" y="93"/>
                  </a:lnTo>
                  <a:lnTo>
                    <a:pt x="52" y="93"/>
                  </a:lnTo>
                  <a:lnTo>
                    <a:pt x="52" y="93"/>
                  </a:lnTo>
                  <a:lnTo>
                    <a:pt x="52" y="93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7" y="94"/>
                  </a:lnTo>
                  <a:lnTo>
                    <a:pt x="57" y="95"/>
                  </a:lnTo>
                  <a:lnTo>
                    <a:pt x="57" y="95"/>
                  </a:lnTo>
                  <a:lnTo>
                    <a:pt x="57" y="95"/>
                  </a:lnTo>
                  <a:lnTo>
                    <a:pt x="57" y="95"/>
                  </a:lnTo>
                  <a:lnTo>
                    <a:pt x="58" y="96"/>
                  </a:lnTo>
                  <a:lnTo>
                    <a:pt x="58" y="96"/>
                  </a:lnTo>
                  <a:lnTo>
                    <a:pt x="58" y="95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6"/>
                  </a:lnTo>
                  <a:lnTo>
                    <a:pt x="59" y="96"/>
                  </a:lnTo>
                  <a:lnTo>
                    <a:pt x="59" y="96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1" y="96"/>
                  </a:lnTo>
                  <a:lnTo>
                    <a:pt x="61" y="96"/>
                  </a:lnTo>
                  <a:lnTo>
                    <a:pt x="61" y="96"/>
                  </a:lnTo>
                  <a:lnTo>
                    <a:pt x="61" y="97"/>
                  </a:lnTo>
                  <a:lnTo>
                    <a:pt x="62" y="97"/>
                  </a:lnTo>
                  <a:lnTo>
                    <a:pt x="62" y="97"/>
                  </a:lnTo>
                  <a:lnTo>
                    <a:pt x="63" y="97"/>
                  </a:lnTo>
                  <a:lnTo>
                    <a:pt x="63" y="97"/>
                  </a:lnTo>
                  <a:lnTo>
                    <a:pt x="63" y="96"/>
                  </a:lnTo>
                  <a:lnTo>
                    <a:pt x="63" y="96"/>
                  </a:lnTo>
                  <a:lnTo>
                    <a:pt x="63" y="97"/>
                  </a:lnTo>
                  <a:lnTo>
                    <a:pt x="64" y="97"/>
                  </a:lnTo>
                  <a:lnTo>
                    <a:pt x="64" y="97"/>
                  </a:lnTo>
                  <a:lnTo>
                    <a:pt x="65" y="97"/>
                  </a:lnTo>
                  <a:lnTo>
                    <a:pt x="65" y="97"/>
                  </a:lnTo>
                  <a:lnTo>
                    <a:pt x="65" y="98"/>
                  </a:lnTo>
                  <a:lnTo>
                    <a:pt x="66" y="98"/>
                  </a:lnTo>
                  <a:lnTo>
                    <a:pt x="66" y="97"/>
                  </a:lnTo>
                  <a:lnTo>
                    <a:pt x="66" y="97"/>
                  </a:lnTo>
                  <a:lnTo>
                    <a:pt x="66" y="97"/>
                  </a:lnTo>
                  <a:lnTo>
                    <a:pt x="67" y="97"/>
                  </a:lnTo>
                  <a:lnTo>
                    <a:pt x="67" y="98"/>
                  </a:lnTo>
                  <a:lnTo>
                    <a:pt x="67" y="98"/>
                  </a:lnTo>
                  <a:lnTo>
                    <a:pt x="67" y="98"/>
                  </a:lnTo>
                  <a:lnTo>
                    <a:pt x="68" y="98"/>
                  </a:lnTo>
                  <a:lnTo>
                    <a:pt x="68" y="98"/>
                  </a:lnTo>
                  <a:lnTo>
                    <a:pt x="68" y="98"/>
                  </a:lnTo>
                  <a:lnTo>
                    <a:pt x="68" y="98"/>
                  </a:lnTo>
                  <a:lnTo>
                    <a:pt x="69" y="98"/>
                  </a:lnTo>
                  <a:lnTo>
                    <a:pt x="69" y="98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1" y="98"/>
                  </a:lnTo>
                  <a:lnTo>
                    <a:pt x="71" y="98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99"/>
                  </a:lnTo>
                  <a:lnTo>
                    <a:pt x="72" y="99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0"/>
                  </a:lnTo>
                  <a:lnTo>
                    <a:pt x="73" y="99"/>
                  </a:lnTo>
                  <a:lnTo>
                    <a:pt x="73" y="99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5" y="99"/>
                  </a:lnTo>
                  <a:lnTo>
                    <a:pt x="75" y="99"/>
                  </a:lnTo>
                  <a:lnTo>
                    <a:pt x="75" y="99"/>
                  </a:lnTo>
                  <a:lnTo>
                    <a:pt x="75" y="99"/>
                  </a:lnTo>
                  <a:lnTo>
                    <a:pt x="76" y="99"/>
                  </a:lnTo>
                  <a:lnTo>
                    <a:pt x="76" y="99"/>
                  </a:lnTo>
                  <a:lnTo>
                    <a:pt x="77" y="99"/>
                  </a:lnTo>
                  <a:lnTo>
                    <a:pt x="77" y="99"/>
                  </a:lnTo>
                  <a:lnTo>
                    <a:pt x="77" y="99"/>
                  </a:lnTo>
                  <a:lnTo>
                    <a:pt x="77" y="99"/>
                  </a:lnTo>
                  <a:lnTo>
                    <a:pt x="77" y="100"/>
                  </a:lnTo>
                  <a:lnTo>
                    <a:pt x="77" y="100"/>
                  </a:lnTo>
                  <a:lnTo>
                    <a:pt x="77" y="101"/>
                  </a:lnTo>
                  <a:lnTo>
                    <a:pt x="77" y="101"/>
                  </a:lnTo>
                  <a:lnTo>
                    <a:pt x="77" y="101"/>
                  </a:lnTo>
                  <a:lnTo>
                    <a:pt x="77" y="101"/>
                  </a:lnTo>
                  <a:lnTo>
                    <a:pt x="78" y="101"/>
                  </a:lnTo>
                  <a:lnTo>
                    <a:pt x="78" y="101"/>
                  </a:lnTo>
                  <a:lnTo>
                    <a:pt x="79" y="101"/>
                  </a:lnTo>
                  <a:lnTo>
                    <a:pt x="79" y="102"/>
                  </a:lnTo>
                  <a:lnTo>
                    <a:pt x="79" y="102"/>
                  </a:lnTo>
                  <a:lnTo>
                    <a:pt x="79" y="102"/>
                  </a:lnTo>
                  <a:lnTo>
                    <a:pt x="79" y="103"/>
                  </a:lnTo>
                  <a:lnTo>
                    <a:pt x="79" y="103"/>
                  </a:lnTo>
                  <a:lnTo>
                    <a:pt x="79" y="104"/>
                  </a:lnTo>
                  <a:lnTo>
                    <a:pt x="79" y="104"/>
                  </a:lnTo>
                  <a:lnTo>
                    <a:pt x="79" y="104"/>
                  </a:lnTo>
                  <a:lnTo>
                    <a:pt x="78" y="104"/>
                  </a:lnTo>
                  <a:lnTo>
                    <a:pt x="78" y="104"/>
                  </a:lnTo>
                  <a:lnTo>
                    <a:pt x="78" y="105"/>
                  </a:lnTo>
                  <a:lnTo>
                    <a:pt x="78" y="105"/>
                  </a:lnTo>
                  <a:lnTo>
                    <a:pt x="78" y="105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7"/>
                  </a:lnTo>
                  <a:lnTo>
                    <a:pt x="79" y="107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4"/>
                  </a:lnTo>
                  <a:lnTo>
                    <a:pt x="79" y="114"/>
                  </a:lnTo>
                  <a:lnTo>
                    <a:pt x="79" y="115"/>
                  </a:lnTo>
                  <a:lnTo>
                    <a:pt x="79" y="115"/>
                  </a:lnTo>
                  <a:lnTo>
                    <a:pt x="79" y="115"/>
                  </a:lnTo>
                  <a:lnTo>
                    <a:pt x="79" y="116"/>
                  </a:lnTo>
                  <a:lnTo>
                    <a:pt x="79" y="116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79" y="118"/>
                  </a:lnTo>
                  <a:lnTo>
                    <a:pt x="79" y="118"/>
                  </a:lnTo>
                  <a:lnTo>
                    <a:pt x="79" y="119"/>
                  </a:lnTo>
                  <a:lnTo>
                    <a:pt x="79" y="119"/>
                  </a:lnTo>
                  <a:lnTo>
                    <a:pt x="79" y="119"/>
                  </a:lnTo>
                  <a:lnTo>
                    <a:pt x="79" y="120"/>
                  </a:lnTo>
                  <a:lnTo>
                    <a:pt x="79" y="120"/>
                  </a:lnTo>
                  <a:lnTo>
                    <a:pt x="79" y="121"/>
                  </a:lnTo>
                  <a:lnTo>
                    <a:pt x="79" y="121"/>
                  </a:lnTo>
                  <a:lnTo>
                    <a:pt x="79" y="121"/>
                  </a:lnTo>
                  <a:lnTo>
                    <a:pt x="79" y="122"/>
                  </a:lnTo>
                  <a:lnTo>
                    <a:pt x="79" y="122"/>
                  </a:lnTo>
                  <a:lnTo>
                    <a:pt x="79" y="123"/>
                  </a:lnTo>
                  <a:lnTo>
                    <a:pt x="79" y="123"/>
                  </a:lnTo>
                  <a:lnTo>
                    <a:pt x="79" y="124"/>
                  </a:lnTo>
                  <a:lnTo>
                    <a:pt x="79" y="124"/>
                  </a:lnTo>
                  <a:lnTo>
                    <a:pt x="79" y="124"/>
                  </a:lnTo>
                  <a:lnTo>
                    <a:pt x="79" y="125"/>
                  </a:lnTo>
                  <a:lnTo>
                    <a:pt x="79" y="125"/>
                  </a:lnTo>
                  <a:lnTo>
                    <a:pt x="79" y="126"/>
                  </a:lnTo>
                  <a:lnTo>
                    <a:pt x="79" y="126"/>
                  </a:lnTo>
                  <a:lnTo>
                    <a:pt x="79" y="126"/>
                  </a:lnTo>
                  <a:lnTo>
                    <a:pt x="79" y="127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95" name="Freeform 308"/>
            <p:cNvSpPr>
              <a:spLocks/>
            </p:cNvSpPr>
            <p:nvPr>
              <p:custDataLst>
                <p:tags r:id="rId450"/>
              </p:custDataLst>
            </p:nvPr>
          </p:nvSpPr>
          <p:spPr bwMode="auto">
            <a:xfrm>
              <a:off x="4524523" y="428559"/>
              <a:ext cx="72374" cy="262108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21" y="3"/>
                </a:cxn>
                <a:cxn ang="0">
                  <a:pos x="20" y="6"/>
                </a:cxn>
                <a:cxn ang="0">
                  <a:pos x="21" y="9"/>
                </a:cxn>
                <a:cxn ang="0">
                  <a:pos x="24" y="12"/>
                </a:cxn>
                <a:cxn ang="0">
                  <a:pos x="28" y="12"/>
                </a:cxn>
                <a:cxn ang="0">
                  <a:pos x="28" y="15"/>
                </a:cxn>
                <a:cxn ang="0">
                  <a:pos x="26" y="18"/>
                </a:cxn>
                <a:cxn ang="0">
                  <a:pos x="29" y="20"/>
                </a:cxn>
                <a:cxn ang="0">
                  <a:pos x="30" y="23"/>
                </a:cxn>
                <a:cxn ang="0">
                  <a:pos x="31" y="23"/>
                </a:cxn>
                <a:cxn ang="0">
                  <a:pos x="32" y="25"/>
                </a:cxn>
                <a:cxn ang="0">
                  <a:pos x="33" y="26"/>
                </a:cxn>
                <a:cxn ang="0">
                  <a:pos x="36" y="26"/>
                </a:cxn>
                <a:cxn ang="0">
                  <a:pos x="35" y="29"/>
                </a:cxn>
                <a:cxn ang="0">
                  <a:pos x="33" y="31"/>
                </a:cxn>
                <a:cxn ang="0">
                  <a:pos x="32" y="32"/>
                </a:cxn>
                <a:cxn ang="0">
                  <a:pos x="31" y="35"/>
                </a:cxn>
                <a:cxn ang="0">
                  <a:pos x="32" y="38"/>
                </a:cxn>
                <a:cxn ang="0">
                  <a:pos x="30" y="39"/>
                </a:cxn>
                <a:cxn ang="0">
                  <a:pos x="28" y="40"/>
                </a:cxn>
                <a:cxn ang="0">
                  <a:pos x="25" y="40"/>
                </a:cxn>
                <a:cxn ang="0">
                  <a:pos x="25" y="43"/>
                </a:cxn>
                <a:cxn ang="0">
                  <a:pos x="25" y="45"/>
                </a:cxn>
                <a:cxn ang="0">
                  <a:pos x="23" y="48"/>
                </a:cxn>
                <a:cxn ang="0">
                  <a:pos x="21" y="50"/>
                </a:cxn>
                <a:cxn ang="0">
                  <a:pos x="18" y="52"/>
                </a:cxn>
                <a:cxn ang="0">
                  <a:pos x="16" y="54"/>
                </a:cxn>
                <a:cxn ang="0">
                  <a:pos x="14" y="54"/>
                </a:cxn>
                <a:cxn ang="0">
                  <a:pos x="11" y="56"/>
                </a:cxn>
                <a:cxn ang="0">
                  <a:pos x="10" y="58"/>
                </a:cxn>
                <a:cxn ang="0">
                  <a:pos x="12" y="60"/>
                </a:cxn>
                <a:cxn ang="0">
                  <a:pos x="15" y="63"/>
                </a:cxn>
                <a:cxn ang="0">
                  <a:pos x="14" y="64"/>
                </a:cxn>
                <a:cxn ang="0">
                  <a:pos x="13" y="66"/>
                </a:cxn>
                <a:cxn ang="0">
                  <a:pos x="13" y="69"/>
                </a:cxn>
                <a:cxn ang="0">
                  <a:pos x="14" y="70"/>
                </a:cxn>
                <a:cxn ang="0">
                  <a:pos x="14" y="74"/>
                </a:cxn>
                <a:cxn ang="0">
                  <a:pos x="13" y="75"/>
                </a:cxn>
                <a:cxn ang="0">
                  <a:pos x="11" y="78"/>
                </a:cxn>
                <a:cxn ang="0">
                  <a:pos x="9" y="81"/>
                </a:cxn>
                <a:cxn ang="0">
                  <a:pos x="9" y="83"/>
                </a:cxn>
                <a:cxn ang="0">
                  <a:pos x="7" y="85"/>
                </a:cxn>
                <a:cxn ang="0">
                  <a:pos x="7" y="88"/>
                </a:cxn>
                <a:cxn ang="0">
                  <a:pos x="6" y="90"/>
                </a:cxn>
                <a:cxn ang="0">
                  <a:pos x="7" y="93"/>
                </a:cxn>
                <a:cxn ang="0">
                  <a:pos x="5" y="93"/>
                </a:cxn>
                <a:cxn ang="0">
                  <a:pos x="3" y="96"/>
                </a:cxn>
                <a:cxn ang="0">
                  <a:pos x="3" y="100"/>
                </a:cxn>
                <a:cxn ang="0">
                  <a:pos x="3" y="103"/>
                </a:cxn>
                <a:cxn ang="0">
                  <a:pos x="2" y="106"/>
                </a:cxn>
                <a:cxn ang="0">
                  <a:pos x="2" y="109"/>
                </a:cxn>
                <a:cxn ang="0">
                  <a:pos x="1" y="113"/>
                </a:cxn>
                <a:cxn ang="0">
                  <a:pos x="1" y="117"/>
                </a:cxn>
                <a:cxn ang="0">
                  <a:pos x="1" y="121"/>
                </a:cxn>
                <a:cxn ang="0">
                  <a:pos x="0" y="125"/>
                </a:cxn>
                <a:cxn ang="0">
                  <a:pos x="2" y="127"/>
                </a:cxn>
                <a:cxn ang="0">
                  <a:pos x="2" y="130"/>
                </a:cxn>
                <a:cxn ang="0">
                  <a:pos x="3" y="132"/>
                </a:cxn>
              </a:cxnLst>
              <a:rect l="0" t="0" r="r" b="b"/>
              <a:pathLst>
                <a:path w="37" h="134">
                  <a:moveTo>
                    <a:pt x="22" y="0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8" y="12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6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20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3" y="27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3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5" y="26"/>
                  </a:lnTo>
                  <a:lnTo>
                    <a:pt x="35" y="26"/>
                  </a:lnTo>
                  <a:lnTo>
                    <a:pt x="35" y="26"/>
                  </a:lnTo>
                  <a:lnTo>
                    <a:pt x="36" y="26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7" y="28"/>
                  </a:lnTo>
                  <a:lnTo>
                    <a:pt x="36" y="28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5" y="29"/>
                  </a:lnTo>
                  <a:lnTo>
                    <a:pt x="35" y="29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2" y="31"/>
                  </a:lnTo>
                  <a:lnTo>
                    <a:pt x="33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1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1" y="35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1" y="39"/>
                  </a:lnTo>
                  <a:lnTo>
                    <a:pt x="30" y="39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5" y="40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5" y="43"/>
                  </a:lnTo>
                  <a:lnTo>
                    <a:pt x="25" y="43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4"/>
                  </a:lnTo>
                  <a:lnTo>
                    <a:pt x="25" y="45"/>
                  </a:lnTo>
                  <a:lnTo>
                    <a:pt x="25" y="45"/>
                  </a:lnTo>
                  <a:lnTo>
                    <a:pt x="25" y="45"/>
                  </a:lnTo>
                  <a:lnTo>
                    <a:pt x="25" y="45"/>
                  </a:lnTo>
                  <a:lnTo>
                    <a:pt x="25" y="45"/>
                  </a:lnTo>
                  <a:lnTo>
                    <a:pt x="25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3" y="47"/>
                  </a:lnTo>
                  <a:lnTo>
                    <a:pt x="23" y="47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7" y="52"/>
                  </a:lnTo>
                  <a:lnTo>
                    <a:pt x="18" y="52"/>
                  </a:lnTo>
                  <a:lnTo>
                    <a:pt x="18" y="53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7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62"/>
                  </a:lnTo>
                  <a:lnTo>
                    <a:pt x="15" y="62"/>
                  </a:lnTo>
                  <a:lnTo>
                    <a:pt x="15" y="62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4" y="63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3" y="64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5"/>
                  </a:lnTo>
                  <a:lnTo>
                    <a:pt x="14" y="64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14" y="65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9"/>
                  </a:lnTo>
                  <a:lnTo>
                    <a:pt x="12" y="69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3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4" y="69"/>
                  </a:lnTo>
                  <a:lnTo>
                    <a:pt x="14" y="69"/>
                  </a:lnTo>
                  <a:lnTo>
                    <a:pt x="14" y="69"/>
                  </a:lnTo>
                  <a:lnTo>
                    <a:pt x="14" y="69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2" y="76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11" y="80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8" y="82"/>
                  </a:lnTo>
                  <a:lnTo>
                    <a:pt x="9" y="82"/>
                  </a:lnTo>
                  <a:lnTo>
                    <a:pt x="9" y="83"/>
                  </a:lnTo>
                  <a:lnTo>
                    <a:pt x="8" y="83"/>
                  </a:lnTo>
                  <a:lnTo>
                    <a:pt x="9" y="83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9" y="84"/>
                  </a:lnTo>
                  <a:lnTo>
                    <a:pt x="9" y="84"/>
                  </a:lnTo>
                  <a:lnTo>
                    <a:pt x="9" y="84"/>
                  </a:lnTo>
                  <a:lnTo>
                    <a:pt x="9" y="85"/>
                  </a:lnTo>
                  <a:lnTo>
                    <a:pt x="9" y="85"/>
                  </a:lnTo>
                  <a:lnTo>
                    <a:pt x="8" y="85"/>
                  </a:lnTo>
                  <a:lnTo>
                    <a:pt x="8" y="85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7" y="87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7" y="90"/>
                  </a:lnTo>
                  <a:lnTo>
                    <a:pt x="7" y="90"/>
                  </a:lnTo>
                  <a:lnTo>
                    <a:pt x="7" y="90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7" y="90"/>
                  </a:lnTo>
                  <a:lnTo>
                    <a:pt x="7" y="91"/>
                  </a:lnTo>
                  <a:lnTo>
                    <a:pt x="7" y="9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5" y="93"/>
                  </a:lnTo>
                  <a:lnTo>
                    <a:pt x="5" y="93"/>
                  </a:lnTo>
                  <a:lnTo>
                    <a:pt x="5" y="93"/>
                  </a:lnTo>
                  <a:lnTo>
                    <a:pt x="5" y="93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5" y="95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3" y="95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8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3" y="99"/>
                  </a:lnTo>
                  <a:lnTo>
                    <a:pt x="3" y="99"/>
                  </a:lnTo>
                  <a:lnTo>
                    <a:pt x="3" y="99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3" y="100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4" y="101"/>
                  </a:lnTo>
                  <a:lnTo>
                    <a:pt x="4" y="102"/>
                  </a:lnTo>
                  <a:lnTo>
                    <a:pt x="4" y="102"/>
                  </a:lnTo>
                  <a:lnTo>
                    <a:pt x="3" y="102"/>
                  </a:lnTo>
                  <a:lnTo>
                    <a:pt x="3" y="103"/>
                  </a:lnTo>
                  <a:lnTo>
                    <a:pt x="3" y="103"/>
                  </a:lnTo>
                  <a:lnTo>
                    <a:pt x="3" y="103"/>
                  </a:lnTo>
                  <a:lnTo>
                    <a:pt x="3" y="104"/>
                  </a:lnTo>
                  <a:lnTo>
                    <a:pt x="3" y="104"/>
                  </a:lnTo>
                  <a:lnTo>
                    <a:pt x="3" y="105"/>
                  </a:lnTo>
                  <a:lnTo>
                    <a:pt x="3" y="105"/>
                  </a:lnTo>
                  <a:lnTo>
                    <a:pt x="3" y="105"/>
                  </a:lnTo>
                  <a:lnTo>
                    <a:pt x="3" y="105"/>
                  </a:lnTo>
                  <a:lnTo>
                    <a:pt x="3" y="106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2" y="107"/>
                  </a:lnTo>
                  <a:lnTo>
                    <a:pt x="1" y="107"/>
                  </a:lnTo>
                  <a:lnTo>
                    <a:pt x="1" y="107"/>
                  </a:lnTo>
                  <a:lnTo>
                    <a:pt x="1" y="108"/>
                  </a:lnTo>
                  <a:lnTo>
                    <a:pt x="1" y="108"/>
                  </a:lnTo>
                  <a:lnTo>
                    <a:pt x="1" y="109"/>
                  </a:lnTo>
                  <a:lnTo>
                    <a:pt x="1" y="109"/>
                  </a:lnTo>
                  <a:lnTo>
                    <a:pt x="2" y="109"/>
                  </a:lnTo>
                  <a:lnTo>
                    <a:pt x="2" y="109"/>
                  </a:lnTo>
                  <a:lnTo>
                    <a:pt x="2" y="110"/>
                  </a:lnTo>
                  <a:lnTo>
                    <a:pt x="1" y="110"/>
                  </a:lnTo>
                  <a:lnTo>
                    <a:pt x="1" y="11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20"/>
                  </a:lnTo>
                  <a:lnTo>
                    <a:pt x="1" y="121"/>
                  </a:lnTo>
                  <a:lnTo>
                    <a:pt x="1" y="121"/>
                  </a:lnTo>
                  <a:lnTo>
                    <a:pt x="1" y="122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1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5"/>
                  </a:lnTo>
                  <a:lnTo>
                    <a:pt x="1" y="125"/>
                  </a:lnTo>
                  <a:lnTo>
                    <a:pt x="1" y="125"/>
                  </a:lnTo>
                  <a:lnTo>
                    <a:pt x="1" y="126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2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7"/>
                  </a:lnTo>
                  <a:lnTo>
                    <a:pt x="2" y="127"/>
                  </a:lnTo>
                  <a:lnTo>
                    <a:pt x="2" y="127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2" y="129"/>
                  </a:lnTo>
                  <a:lnTo>
                    <a:pt x="2" y="129"/>
                  </a:lnTo>
                  <a:lnTo>
                    <a:pt x="2" y="129"/>
                  </a:lnTo>
                  <a:lnTo>
                    <a:pt x="2" y="129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2" y="131"/>
                  </a:lnTo>
                  <a:lnTo>
                    <a:pt x="3" y="131"/>
                  </a:lnTo>
                  <a:lnTo>
                    <a:pt x="3" y="131"/>
                  </a:lnTo>
                  <a:lnTo>
                    <a:pt x="3" y="131"/>
                  </a:lnTo>
                  <a:lnTo>
                    <a:pt x="3" y="131"/>
                  </a:lnTo>
                  <a:lnTo>
                    <a:pt x="3" y="132"/>
                  </a:lnTo>
                  <a:lnTo>
                    <a:pt x="3" y="132"/>
                  </a:lnTo>
                  <a:lnTo>
                    <a:pt x="3" y="132"/>
                  </a:lnTo>
                  <a:lnTo>
                    <a:pt x="3" y="132"/>
                  </a:lnTo>
                  <a:lnTo>
                    <a:pt x="3" y="132"/>
                  </a:lnTo>
                  <a:lnTo>
                    <a:pt x="2" y="133"/>
                  </a:lnTo>
                  <a:lnTo>
                    <a:pt x="2" y="133"/>
                  </a:lnTo>
                  <a:lnTo>
                    <a:pt x="2" y="133"/>
                  </a:lnTo>
                  <a:lnTo>
                    <a:pt x="3" y="133"/>
                  </a:lnTo>
                  <a:lnTo>
                    <a:pt x="3" y="133"/>
                  </a:lnTo>
                  <a:lnTo>
                    <a:pt x="3" y="133"/>
                  </a:lnTo>
                  <a:lnTo>
                    <a:pt x="4" y="134"/>
                  </a:lnTo>
                  <a:lnTo>
                    <a:pt x="4" y="134"/>
                  </a:lnTo>
                  <a:lnTo>
                    <a:pt x="5" y="134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96" name="Freeform 129"/>
            <p:cNvSpPr>
              <a:spLocks/>
            </p:cNvSpPr>
            <p:nvPr>
              <p:custDataLst>
                <p:tags r:id="rId451"/>
              </p:custDataLst>
            </p:nvPr>
          </p:nvSpPr>
          <p:spPr bwMode="auto">
            <a:xfrm>
              <a:off x="6787671" y="4100030"/>
              <a:ext cx="1956" cy="19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97" name="Freeform 309"/>
            <p:cNvSpPr>
              <a:spLocks/>
            </p:cNvSpPr>
            <p:nvPr>
              <p:custDataLst>
                <p:tags r:id="rId452"/>
              </p:custDataLst>
            </p:nvPr>
          </p:nvSpPr>
          <p:spPr bwMode="auto">
            <a:xfrm>
              <a:off x="4418885" y="277571"/>
              <a:ext cx="158440" cy="146704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7" y="15"/>
                </a:cxn>
                <a:cxn ang="0">
                  <a:pos x="7" y="11"/>
                </a:cxn>
                <a:cxn ang="0">
                  <a:pos x="6" y="9"/>
                </a:cxn>
                <a:cxn ang="0">
                  <a:pos x="4" y="6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6" y="3"/>
                </a:cxn>
                <a:cxn ang="0">
                  <a:pos x="9" y="4"/>
                </a:cxn>
                <a:cxn ang="0">
                  <a:pos x="12" y="5"/>
                </a:cxn>
                <a:cxn ang="0">
                  <a:pos x="16" y="5"/>
                </a:cxn>
                <a:cxn ang="0">
                  <a:pos x="19" y="5"/>
                </a:cxn>
                <a:cxn ang="0">
                  <a:pos x="22" y="6"/>
                </a:cxn>
                <a:cxn ang="0">
                  <a:pos x="24" y="6"/>
                </a:cxn>
                <a:cxn ang="0">
                  <a:pos x="26" y="4"/>
                </a:cxn>
                <a:cxn ang="0">
                  <a:pos x="29" y="4"/>
                </a:cxn>
                <a:cxn ang="0">
                  <a:pos x="32" y="4"/>
                </a:cxn>
                <a:cxn ang="0">
                  <a:pos x="35" y="2"/>
                </a:cxn>
                <a:cxn ang="0">
                  <a:pos x="38" y="0"/>
                </a:cxn>
                <a:cxn ang="0">
                  <a:pos x="41" y="1"/>
                </a:cxn>
                <a:cxn ang="0">
                  <a:pos x="43" y="3"/>
                </a:cxn>
                <a:cxn ang="0">
                  <a:pos x="46" y="3"/>
                </a:cxn>
                <a:cxn ang="0">
                  <a:pos x="48" y="6"/>
                </a:cxn>
                <a:cxn ang="0">
                  <a:pos x="49" y="10"/>
                </a:cxn>
                <a:cxn ang="0">
                  <a:pos x="52" y="11"/>
                </a:cxn>
                <a:cxn ang="0">
                  <a:pos x="54" y="13"/>
                </a:cxn>
                <a:cxn ang="0">
                  <a:pos x="56" y="15"/>
                </a:cxn>
                <a:cxn ang="0">
                  <a:pos x="56" y="18"/>
                </a:cxn>
                <a:cxn ang="0">
                  <a:pos x="56" y="22"/>
                </a:cxn>
                <a:cxn ang="0">
                  <a:pos x="56" y="25"/>
                </a:cxn>
                <a:cxn ang="0">
                  <a:pos x="55" y="28"/>
                </a:cxn>
                <a:cxn ang="0">
                  <a:pos x="55" y="32"/>
                </a:cxn>
                <a:cxn ang="0">
                  <a:pos x="54" y="35"/>
                </a:cxn>
                <a:cxn ang="0">
                  <a:pos x="54" y="39"/>
                </a:cxn>
                <a:cxn ang="0">
                  <a:pos x="53" y="42"/>
                </a:cxn>
                <a:cxn ang="0">
                  <a:pos x="52" y="46"/>
                </a:cxn>
                <a:cxn ang="0">
                  <a:pos x="50" y="49"/>
                </a:cxn>
                <a:cxn ang="0">
                  <a:pos x="49" y="52"/>
                </a:cxn>
                <a:cxn ang="0">
                  <a:pos x="46" y="53"/>
                </a:cxn>
                <a:cxn ang="0">
                  <a:pos x="45" y="55"/>
                </a:cxn>
                <a:cxn ang="0">
                  <a:pos x="44" y="58"/>
                </a:cxn>
                <a:cxn ang="0">
                  <a:pos x="45" y="59"/>
                </a:cxn>
                <a:cxn ang="0">
                  <a:pos x="48" y="59"/>
                </a:cxn>
                <a:cxn ang="0">
                  <a:pos x="49" y="59"/>
                </a:cxn>
                <a:cxn ang="0">
                  <a:pos x="51" y="60"/>
                </a:cxn>
                <a:cxn ang="0">
                  <a:pos x="54" y="60"/>
                </a:cxn>
                <a:cxn ang="0">
                  <a:pos x="57" y="61"/>
                </a:cxn>
                <a:cxn ang="0">
                  <a:pos x="59" y="60"/>
                </a:cxn>
                <a:cxn ang="0">
                  <a:pos x="61" y="62"/>
                </a:cxn>
                <a:cxn ang="0">
                  <a:pos x="63" y="63"/>
                </a:cxn>
                <a:cxn ang="0">
                  <a:pos x="66" y="61"/>
                </a:cxn>
                <a:cxn ang="0">
                  <a:pos x="67" y="64"/>
                </a:cxn>
                <a:cxn ang="0">
                  <a:pos x="71" y="64"/>
                </a:cxn>
                <a:cxn ang="0">
                  <a:pos x="72" y="64"/>
                </a:cxn>
                <a:cxn ang="0">
                  <a:pos x="74" y="65"/>
                </a:cxn>
                <a:cxn ang="0">
                  <a:pos x="77" y="66"/>
                </a:cxn>
                <a:cxn ang="0">
                  <a:pos x="79" y="69"/>
                </a:cxn>
                <a:cxn ang="0">
                  <a:pos x="80" y="71"/>
                </a:cxn>
                <a:cxn ang="0">
                  <a:pos x="79" y="73"/>
                </a:cxn>
              </a:cxnLst>
              <a:rect l="0" t="0" r="r" b="b"/>
              <a:pathLst>
                <a:path w="81" h="75">
                  <a:moveTo>
                    <a:pt x="10" y="21"/>
                  </a:moveTo>
                  <a:lnTo>
                    <a:pt x="10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8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9" y="9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1" y="10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2" y="11"/>
                  </a:lnTo>
                  <a:lnTo>
                    <a:pt x="51" y="11"/>
                  </a:lnTo>
                  <a:lnTo>
                    <a:pt x="52" y="11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5" y="16"/>
                  </a:lnTo>
                  <a:lnTo>
                    <a:pt x="56" y="16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30"/>
                  </a:lnTo>
                  <a:lnTo>
                    <a:pt x="55" y="30"/>
                  </a:lnTo>
                  <a:lnTo>
                    <a:pt x="55" y="31"/>
                  </a:lnTo>
                  <a:lnTo>
                    <a:pt x="55" y="31"/>
                  </a:lnTo>
                  <a:lnTo>
                    <a:pt x="55" y="31"/>
                  </a:lnTo>
                  <a:lnTo>
                    <a:pt x="55" y="32"/>
                  </a:lnTo>
                  <a:lnTo>
                    <a:pt x="55" y="32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3" y="36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3" y="38"/>
                  </a:lnTo>
                  <a:lnTo>
                    <a:pt x="53" y="38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4" y="42"/>
                  </a:lnTo>
                  <a:lnTo>
                    <a:pt x="53" y="42"/>
                  </a:lnTo>
                  <a:lnTo>
                    <a:pt x="53" y="42"/>
                  </a:lnTo>
                  <a:lnTo>
                    <a:pt x="53" y="42"/>
                  </a:lnTo>
                  <a:lnTo>
                    <a:pt x="53" y="43"/>
                  </a:lnTo>
                  <a:lnTo>
                    <a:pt x="53" y="43"/>
                  </a:lnTo>
                  <a:lnTo>
                    <a:pt x="53" y="43"/>
                  </a:lnTo>
                  <a:lnTo>
                    <a:pt x="53" y="44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53" y="44"/>
                  </a:lnTo>
                  <a:lnTo>
                    <a:pt x="53" y="45"/>
                  </a:lnTo>
                  <a:lnTo>
                    <a:pt x="52" y="45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0" y="49"/>
                  </a:lnTo>
                  <a:lnTo>
                    <a:pt x="50" y="49"/>
                  </a:lnTo>
                  <a:lnTo>
                    <a:pt x="50" y="49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50" y="51"/>
                  </a:lnTo>
                  <a:lnTo>
                    <a:pt x="49" y="52"/>
                  </a:lnTo>
                  <a:lnTo>
                    <a:pt x="49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6" y="52"/>
                  </a:lnTo>
                  <a:lnTo>
                    <a:pt x="46" y="53"/>
                  </a:lnTo>
                  <a:lnTo>
                    <a:pt x="45" y="53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6" y="54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43" y="56"/>
                  </a:lnTo>
                  <a:lnTo>
                    <a:pt x="44" y="56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3" y="58"/>
                  </a:lnTo>
                  <a:lnTo>
                    <a:pt x="43" y="59"/>
                  </a:lnTo>
                  <a:lnTo>
                    <a:pt x="43" y="59"/>
                  </a:lnTo>
                  <a:lnTo>
                    <a:pt x="44" y="59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5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5" y="60"/>
                  </a:lnTo>
                  <a:lnTo>
                    <a:pt x="46" y="60"/>
                  </a:lnTo>
                  <a:lnTo>
                    <a:pt x="46" y="60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49" y="58"/>
                  </a:lnTo>
                  <a:lnTo>
                    <a:pt x="49" y="58"/>
                  </a:lnTo>
                  <a:lnTo>
                    <a:pt x="49" y="59"/>
                  </a:lnTo>
                  <a:lnTo>
                    <a:pt x="49" y="59"/>
                  </a:lnTo>
                  <a:lnTo>
                    <a:pt x="50" y="59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0" y="59"/>
                  </a:lnTo>
                  <a:lnTo>
                    <a:pt x="51" y="59"/>
                  </a:lnTo>
                  <a:lnTo>
                    <a:pt x="51" y="59"/>
                  </a:lnTo>
                  <a:lnTo>
                    <a:pt x="50" y="59"/>
                  </a:lnTo>
                  <a:lnTo>
                    <a:pt x="50" y="60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5" y="60"/>
                  </a:lnTo>
                  <a:lnTo>
                    <a:pt x="55" y="60"/>
                  </a:lnTo>
                  <a:lnTo>
                    <a:pt x="55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7" y="61"/>
                  </a:lnTo>
                  <a:lnTo>
                    <a:pt x="57" y="61"/>
                  </a:lnTo>
                  <a:lnTo>
                    <a:pt x="58" y="61"/>
                  </a:lnTo>
                  <a:lnTo>
                    <a:pt x="58" y="62"/>
                  </a:lnTo>
                  <a:lnTo>
                    <a:pt x="58" y="61"/>
                  </a:lnTo>
                  <a:lnTo>
                    <a:pt x="58" y="61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1" y="60"/>
                  </a:lnTo>
                  <a:lnTo>
                    <a:pt x="61" y="60"/>
                  </a:lnTo>
                  <a:lnTo>
                    <a:pt x="61" y="61"/>
                  </a:lnTo>
                  <a:lnTo>
                    <a:pt x="61" y="61"/>
                  </a:lnTo>
                  <a:lnTo>
                    <a:pt x="62" y="61"/>
                  </a:lnTo>
                  <a:lnTo>
                    <a:pt x="61" y="61"/>
                  </a:lnTo>
                  <a:lnTo>
                    <a:pt x="61" y="62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63" y="62"/>
                  </a:lnTo>
                  <a:lnTo>
                    <a:pt x="63" y="62"/>
                  </a:lnTo>
                  <a:lnTo>
                    <a:pt x="63" y="62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63" y="62"/>
                  </a:lnTo>
                  <a:lnTo>
                    <a:pt x="63" y="62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5" y="61"/>
                  </a:lnTo>
                  <a:lnTo>
                    <a:pt x="65" y="61"/>
                  </a:lnTo>
                  <a:lnTo>
                    <a:pt x="66" y="61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6" y="62"/>
                  </a:lnTo>
                  <a:lnTo>
                    <a:pt x="66" y="62"/>
                  </a:lnTo>
                  <a:lnTo>
                    <a:pt x="66" y="62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4"/>
                  </a:lnTo>
                  <a:lnTo>
                    <a:pt x="67" y="64"/>
                  </a:lnTo>
                  <a:lnTo>
                    <a:pt x="67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9" y="63"/>
                  </a:lnTo>
                  <a:lnTo>
                    <a:pt x="69" y="64"/>
                  </a:lnTo>
                  <a:lnTo>
                    <a:pt x="69" y="64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1" y="64"/>
                  </a:lnTo>
                  <a:lnTo>
                    <a:pt x="71" y="63"/>
                  </a:lnTo>
                  <a:lnTo>
                    <a:pt x="71" y="63"/>
                  </a:lnTo>
                  <a:lnTo>
                    <a:pt x="71" y="62"/>
                  </a:lnTo>
                  <a:lnTo>
                    <a:pt x="71" y="62"/>
                  </a:lnTo>
                  <a:lnTo>
                    <a:pt x="72" y="62"/>
                  </a:lnTo>
                  <a:lnTo>
                    <a:pt x="72" y="63"/>
                  </a:lnTo>
                  <a:lnTo>
                    <a:pt x="72" y="63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3" y="64"/>
                  </a:lnTo>
                  <a:lnTo>
                    <a:pt x="72" y="64"/>
                  </a:lnTo>
                  <a:lnTo>
                    <a:pt x="73" y="64"/>
                  </a:lnTo>
                  <a:lnTo>
                    <a:pt x="73" y="64"/>
                  </a:lnTo>
                  <a:lnTo>
                    <a:pt x="74" y="64"/>
                  </a:lnTo>
                  <a:lnTo>
                    <a:pt x="74" y="65"/>
                  </a:lnTo>
                  <a:lnTo>
                    <a:pt x="74" y="65"/>
                  </a:lnTo>
                  <a:lnTo>
                    <a:pt x="74" y="65"/>
                  </a:lnTo>
                  <a:lnTo>
                    <a:pt x="75" y="66"/>
                  </a:lnTo>
                  <a:lnTo>
                    <a:pt x="75" y="66"/>
                  </a:lnTo>
                  <a:lnTo>
                    <a:pt x="75" y="66"/>
                  </a:lnTo>
                  <a:lnTo>
                    <a:pt x="75" y="66"/>
                  </a:lnTo>
                  <a:lnTo>
                    <a:pt x="75" y="66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7" y="66"/>
                  </a:lnTo>
                  <a:lnTo>
                    <a:pt x="77" y="67"/>
                  </a:lnTo>
                  <a:lnTo>
                    <a:pt x="77" y="67"/>
                  </a:lnTo>
                  <a:lnTo>
                    <a:pt x="77" y="67"/>
                  </a:lnTo>
                  <a:lnTo>
                    <a:pt x="77" y="68"/>
                  </a:lnTo>
                  <a:lnTo>
                    <a:pt x="77" y="68"/>
                  </a:lnTo>
                  <a:lnTo>
                    <a:pt x="77" y="68"/>
                  </a:lnTo>
                  <a:lnTo>
                    <a:pt x="78" y="68"/>
                  </a:lnTo>
                  <a:lnTo>
                    <a:pt x="78" y="69"/>
                  </a:lnTo>
                  <a:lnTo>
                    <a:pt x="79" y="69"/>
                  </a:lnTo>
                  <a:lnTo>
                    <a:pt x="79" y="69"/>
                  </a:lnTo>
                  <a:lnTo>
                    <a:pt x="79" y="69"/>
                  </a:lnTo>
                  <a:lnTo>
                    <a:pt x="79" y="69"/>
                  </a:lnTo>
                  <a:lnTo>
                    <a:pt x="80" y="69"/>
                  </a:lnTo>
                  <a:lnTo>
                    <a:pt x="80" y="69"/>
                  </a:lnTo>
                  <a:lnTo>
                    <a:pt x="80" y="69"/>
                  </a:lnTo>
                  <a:lnTo>
                    <a:pt x="81" y="69"/>
                  </a:lnTo>
                  <a:lnTo>
                    <a:pt x="81" y="70"/>
                  </a:lnTo>
                  <a:lnTo>
                    <a:pt x="80" y="70"/>
                  </a:lnTo>
                  <a:lnTo>
                    <a:pt x="80" y="70"/>
                  </a:lnTo>
                  <a:lnTo>
                    <a:pt x="80" y="71"/>
                  </a:lnTo>
                  <a:lnTo>
                    <a:pt x="80" y="71"/>
                  </a:lnTo>
                  <a:lnTo>
                    <a:pt x="80" y="71"/>
                  </a:lnTo>
                  <a:lnTo>
                    <a:pt x="80" y="71"/>
                  </a:lnTo>
                  <a:lnTo>
                    <a:pt x="81" y="71"/>
                  </a:lnTo>
                  <a:lnTo>
                    <a:pt x="81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3"/>
                  </a:lnTo>
                  <a:lnTo>
                    <a:pt x="79" y="73"/>
                  </a:lnTo>
                  <a:lnTo>
                    <a:pt x="79" y="73"/>
                  </a:lnTo>
                  <a:lnTo>
                    <a:pt x="79" y="73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8" y="74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79" y="75"/>
                  </a:lnTo>
                  <a:lnTo>
                    <a:pt x="78" y="75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98" name="Freeform 310"/>
            <p:cNvSpPr>
              <a:spLocks/>
            </p:cNvSpPr>
            <p:nvPr>
              <p:custDataLst>
                <p:tags r:id="rId453"/>
              </p:custDataLst>
            </p:nvPr>
          </p:nvSpPr>
          <p:spPr bwMode="auto">
            <a:xfrm>
              <a:off x="4301521" y="318645"/>
              <a:ext cx="138879" cy="101715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" y="49"/>
                </a:cxn>
                <a:cxn ang="0">
                  <a:pos x="1" y="47"/>
                </a:cxn>
                <a:cxn ang="0">
                  <a:pos x="2" y="46"/>
                </a:cxn>
                <a:cxn ang="0">
                  <a:pos x="5" y="45"/>
                </a:cxn>
                <a:cxn ang="0">
                  <a:pos x="6" y="43"/>
                </a:cxn>
                <a:cxn ang="0">
                  <a:pos x="7" y="45"/>
                </a:cxn>
                <a:cxn ang="0">
                  <a:pos x="8" y="44"/>
                </a:cxn>
                <a:cxn ang="0">
                  <a:pos x="11" y="45"/>
                </a:cxn>
                <a:cxn ang="0">
                  <a:pos x="12" y="45"/>
                </a:cxn>
                <a:cxn ang="0">
                  <a:pos x="14" y="45"/>
                </a:cxn>
                <a:cxn ang="0">
                  <a:pos x="15" y="43"/>
                </a:cxn>
                <a:cxn ang="0">
                  <a:pos x="17" y="42"/>
                </a:cxn>
                <a:cxn ang="0">
                  <a:pos x="18" y="41"/>
                </a:cxn>
                <a:cxn ang="0">
                  <a:pos x="18" y="40"/>
                </a:cxn>
                <a:cxn ang="0">
                  <a:pos x="17" y="39"/>
                </a:cxn>
                <a:cxn ang="0">
                  <a:pos x="15" y="38"/>
                </a:cxn>
                <a:cxn ang="0">
                  <a:pos x="15" y="37"/>
                </a:cxn>
                <a:cxn ang="0">
                  <a:pos x="17" y="36"/>
                </a:cxn>
                <a:cxn ang="0">
                  <a:pos x="19" y="36"/>
                </a:cxn>
                <a:cxn ang="0">
                  <a:pos x="20" y="36"/>
                </a:cxn>
                <a:cxn ang="0">
                  <a:pos x="21" y="37"/>
                </a:cxn>
                <a:cxn ang="0">
                  <a:pos x="22" y="37"/>
                </a:cxn>
                <a:cxn ang="0">
                  <a:pos x="23" y="36"/>
                </a:cxn>
                <a:cxn ang="0">
                  <a:pos x="26" y="37"/>
                </a:cxn>
                <a:cxn ang="0">
                  <a:pos x="28" y="39"/>
                </a:cxn>
                <a:cxn ang="0">
                  <a:pos x="29" y="40"/>
                </a:cxn>
                <a:cxn ang="0">
                  <a:pos x="30" y="39"/>
                </a:cxn>
                <a:cxn ang="0">
                  <a:pos x="32" y="38"/>
                </a:cxn>
                <a:cxn ang="0">
                  <a:pos x="34" y="37"/>
                </a:cxn>
                <a:cxn ang="0">
                  <a:pos x="36" y="37"/>
                </a:cxn>
                <a:cxn ang="0">
                  <a:pos x="39" y="37"/>
                </a:cxn>
                <a:cxn ang="0">
                  <a:pos x="40" y="37"/>
                </a:cxn>
                <a:cxn ang="0">
                  <a:pos x="42" y="35"/>
                </a:cxn>
                <a:cxn ang="0">
                  <a:pos x="44" y="34"/>
                </a:cxn>
                <a:cxn ang="0">
                  <a:pos x="44" y="32"/>
                </a:cxn>
                <a:cxn ang="0">
                  <a:pos x="44" y="31"/>
                </a:cxn>
                <a:cxn ang="0">
                  <a:pos x="45" y="30"/>
                </a:cxn>
                <a:cxn ang="0">
                  <a:pos x="44" y="28"/>
                </a:cxn>
                <a:cxn ang="0">
                  <a:pos x="45" y="26"/>
                </a:cxn>
                <a:cxn ang="0">
                  <a:pos x="46" y="25"/>
                </a:cxn>
                <a:cxn ang="0">
                  <a:pos x="47" y="23"/>
                </a:cxn>
                <a:cxn ang="0">
                  <a:pos x="49" y="22"/>
                </a:cxn>
                <a:cxn ang="0">
                  <a:pos x="52" y="23"/>
                </a:cxn>
                <a:cxn ang="0">
                  <a:pos x="53" y="21"/>
                </a:cxn>
                <a:cxn ang="0">
                  <a:pos x="55" y="19"/>
                </a:cxn>
                <a:cxn ang="0">
                  <a:pos x="56" y="19"/>
                </a:cxn>
                <a:cxn ang="0">
                  <a:pos x="59" y="19"/>
                </a:cxn>
                <a:cxn ang="0">
                  <a:pos x="60" y="17"/>
                </a:cxn>
                <a:cxn ang="0">
                  <a:pos x="61" y="16"/>
                </a:cxn>
                <a:cxn ang="0">
                  <a:pos x="63" y="14"/>
                </a:cxn>
                <a:cxn ang="0">
                  <a:pos x="64" y="13"/>
                </a:cxn>
                <a:cxn ang="0">
                  <a:pos x="66" y="12"/>
                </a:cxn>
                <a:cxn ang="0">
                  <a:pos x="67" y="10"/>
                </a:cxn>
                <a:cxn ang="0">
                  <a:pos x="67" y="8"/>
                </a:cxn>
                <a:cxn ang="0">
                  <a:pos x="69" y="7"/>
                </a:cxn>
                <a:cxn ang="0">
                  <a:pos x="70" y="6"/>
                </a:cxn>
                <a:cxn ang="0">
                  <a:pos x="71" y="4"/>
                </a:cxn>
                <a:cxn ang="0">
                  <a:pos x="71" y="2"/>
                </a:cxn>
                <a:cxn ang="0">
                  <a:pos x="71" y="0"/>
                </a:cxn>
              </a:cxnLst>
              <a:rect l="0" t="0" r="r" b="b"/>
              <a:pathLst>
                <a:path w="71" h="52">
                  <a:moveTo>
                    <a:pt x="1" y="52"/>
                  </a:move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5" y="44"/>
                  </a:lnTo>
                  <a:lnTo>
                    <a:pt x="5" y="43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5" y="43"/>
                  </a:lnTo>
                  <a:lnTo>
                    <a:pt x="6" y="43"/>
                  </a:lnTo>
                  <a:lnTo>
                    <a:pt x="6" y="4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6" y="44"/>
                  </a:lnTo>
                  <a:lnTo>
                    <a:pt x="6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8" y="45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1" y="45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2" y="45"/>
                  </a:lnTo>
                  <a:lnTo>
                    <a:pt x="12" y="44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6" y="43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1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8" y="40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8" y="39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7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2" y="36"/>
                  </a:lnTo>
                  <a:lnTo>
                    <a:pt x="22" y="37"/>
                  </a:lnTo>
                  <a:lnTo>
                    <a:pt x="22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4" y="37"/>
                  </a:lnTo>
                  <a:lnTo>
                    <a:pt x="24" y="37"/>
                  </a:lnTo>
                  <a:lnTo>
                    <a:pt x="25" y="37"/>
                  </a:lnTo>
                  <a:lnTo>
                    <a:pt x="25" y="37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1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4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47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50" y="22"/>
                  </a:lnTo>
                  <a:lnTo>
                    <a:pt x="50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1" y="23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1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5" y="19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57" y="19"/>
                  </a:lnTo>
                  <a:lnTo>
                    <a:pt x="57" y="19"/>
                  </a:lnTo>
                  <a:lnTo>
                    <a:pt x="57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9" y="19"/>
                  </a:lnTo>
                  <a:lnTo>
                    <a:pt x="59" y="19"/>
                  </a:lnTo>
                  <a:lnTo>
                    <a:pt x="59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6"/>
                  </a:lnTo>
                  <a:lnTo>
                    <a:pt x="61" y="16"/>
                  </a:lnTo>
                  <a:lnTo>
                    <a:pt x="61" y="16"/>
                  </a:lnTo>
                  <a:lnTo>
                    <a:pt x="61" y="15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3" y="14"/>
                  </a:lnTo>
                  <a:lnTo>
                    <a:pt x="63" y="14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5" y="12"/>
                  </a:lnTo>
                  <a:lnTo>
                    <a:pt x="65" y="12"/>
                  </a:lnTo>
                  <a:lnTo>
                    <a:pt x="65" y="12"/>
                  </a:lnTo>
                  <a:lnTo>
                    <a:pt x="65" y="12"/>
                  </a:lnTo>
                  <a:lnTo>
                    <a:pt x="66" y="12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7" y="10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6" y="9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9" y="8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1" y="5"/>
                  </a:lnTo>
                  <a:lnTo>
                    <a:pt x="71" y="5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0" y="0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299" name="Freeform 63"/>
            <p:cNvSpPr>
              <a:spLocks/>
            </p:cNvSpPr>
            <p:nvPr>
              <p:custDataLst>
                <p:tags r:id="rId454"/>
              </p:custDataLst>
            </p:nvPr>
          </p:nvSpPr>
          <p:spPr bwMode="auto">
            <a:xfrm>
              <a:off x="7669847" y="2897067"/>
              <a:ext cx="183868" cy="191692"/>
            </a:xfrm>
            <a:custGeom>
              <a:avLst/>
              <a:gdLst/>
              <a:ahLst/>
              <a:cxnLst>
                <a:cxn ang="0">
                  <a:pos x="92" y="3"/>
                </a:cxn>
                <a:cxn ang="0">
                  <a:pos x="91" y="6"/>
                </a:cxn>
                <a:cxn ang="0">
                  <a:pos x="89" y="10"/>
                </a:cxn>
                <a:cxn ang="0">
                  <a:pos x="87" y="13"/>
                </a:cxn>
                <a:cxn ang="0">
                  <a:pos x="85" y="17"/>
                </a:cxn>
                <a:cxn ang="0">
                  <a:pos x="83" y="21"/>
                </a:cxn>
                <a:cxn ang="0">
                  <a:pos x="80" y="25"/>
                </a:cxn>
                <a:cxn ang="0">
                  <a:pos x="78" y="28"/>
                </a:cxn>
                <a:cxn ang="0">
                  <a:pos x="75" y="31"/>
                </a:cxn>
                <a:cxn ang="0">
                  <a:pos x="73" y="34"/>
                </a:cxn>
                <a:cxn ang="0">
                  <a:pos x="71" y="38"/>
                </a:cxn>
                <a:cxn ang="0">
                  <a:pos x="68" y="42"/>
                </a:cxn>
                <a:cxn ang="0">
                  <a:pos x="66" y="45"/>
                </a:cxn>
                <a:cxn ang="0">
                  <a:pos x="63" y="50"/>
                </a:cxn>
                <a:cxn ang="0">
                  <a:pos x="62" y="53"/>
                </a:cxn>
                <a:cxn ang="0">
                  <a:pos x="59" y="55"/>
                </a:cxn>
                <a:cxn ang="0">
                  <a:pos x="57" y="58"/>
                </a:cxn>
                <a:cxn ang="0">
                  <a:pos x="55" y="61"/>
                </a:cxn>
                <a:cxn ang="0">
                  <a:pos x="52" y="64"/>
                </a:cxn>
                <a:cxn ang="0">
                  <a:pos x="49" y="67"/>
                </a:cxn>
                <a:cxn ang="0">
                  <a:pos x="47" y="70"/>
                </a:cxn>
                <a:cxn ang="0">
                  <a:pos x="44" y="73"/>
                </a:cxn>
                <a:cxn ang="0">
                  <a:pos x="43" y="75"/>
                </a:cxn>
                <a:cxn ang="0">
                  <a:pos x="40" y="78"/>
                </a:cxn>
                <a:cxn ang="0">
                  <a:pos x="37" y="81"/>
                </a:cxn>
                <a:cxn ang="0">
                  <a:pos x="34" y="83"/>
                </a:cxn>
                <a:cxn ang="0">
                  <a:pos x="30" y="84"/>
                </a:cxn>
                <a:cxn ang="0">
                  <a:pos x="28" y="86"/>
                </a:cxn>
                <a:cxn ang="0">
                  <a:pos x="24" y="87"/>
                </a:cxn>
                <a:cxn ang="0">
                  <a:pos x="21" y="87"/>
                </a:cxn>
                <a:cxn ang="0">
                  <a:pos x="23" y="84"/>
                </a:cxn>
                <a:cxn ang="0">
                  <a:pos x="23" y="81"/>
                </a:cxn>
                <a:cxn ang="0">
                  <a:pos x="24" y="78"/>
                </a:cxn>
                <a:cxn ang="0">
                  <a:pos x="25" y="75"/>
                </a:cxn>
                <a:cxn ang="0">
                  <a:pos x="25" y="72"/>
                </a:cxn>
                <a:cxn ang="0">
                  <a:pos x="23" y="69"/>
                </a:cxn>
                <a:cxn ang="0">
                  <a:pos x="22" y="66"/>
                </a:cxn>
                <a:cxn ang="0">
                  <a:pos x="15" y="66"/>
                </a:cxn>
                <a:cxn ang="0">
                  <a:pos x="14" y="71"/>
                </a:cxn>
                <a:cxn ang="0">
                  <a:pos x="12" y="70"/>
                </a:cxn>
                <a:cxn ang="0">
                  <a:pos x="13" y="66"/>
                </a:cxn>
                <a:cxn ang="0">
                  <a:pos x="12" y="61"/>
                </a:cxn>
                <a:cxn ang="0">
                  <a:pos x="11" y="57"/>
                </a:cxn>
                <a:cxn ang="0">
                  <a:pos x="10" y="60"/>
                </a:cxn>
                <a:cxn ang="0">
                  <a:pos x="6" y="62"/>
                </a:cxn>
                <a:cxn ang="0">
                  <a:pos x="5" y="64"/>
                </a:cxn>
                <a:cxn ang="0">
                  <a:pos x="5" y="66"/>
                </a:cxn>
                <a:cxn ang="0">
                  <a:pos x="3" y="69"/>
                </a:cxn>
                <a:cxn ang="0">
                  <a:pos x="2" y="72"/>
                </a:cxn>
                <a:cxn ang="0">
                  <a:pos x="5" y="75"/>
                </a:cxn>
                <a:cxn ang="0">
                  <a:pos x="9" y="76"/>
                </a:cxn>
                <a:cxn ang="0">
                  <a:pos x="12" y="79"/>
                </a:cxn>
                <a:cxn ang="0">
                  <a:pos x="15" y="81"/>
                </a:cxn>
                <a:cxn ang="0">
                  <a:pos x="15" y="84"/>
                </a:cxn>
                <a:cxn ang="0">
                  <a:pos x="14" y="87"/>
                </a:cxn>
                <a:cxn ang="0">
                  <a:pos x="11" y="89"/>
                </a:cxn>
                <a:cxn ang="0">
                  <a:pos x="7" y="91"/>
                </a:cxn>
                <a:cxn ang="0">
                  <a:pos x="5" y="93"/>
                </a:cxn>
                <a:cxn ang="0">
                  <a:pos x="3" y="96"/>
                </a:cxn>
              </a:cxnLst>
              <a:rect l="0" t="0" r="r" b="b"/>
              <a:pathLst>
                <a:path w="94" h="98">
                  <a:moveTo>
                    <a:pt x="94" y="0"/>
                  </a:moveTo>
                  <a:lnTo>
                    <a:pt x="93" y="0"/>
                  </a:lnTo>
                  <a:lnTo>
                    <a:pt x="93" y="0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1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8" y="11"/>
                  </a:lnTo>
                  <a:lnTo>
                    <a:pt x="88" y="11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7" y="13"/>
                  </a:lnTo>
                  <a:lnTo>
                    <a:pt x="87" y="13"/>
                  </a:lnTo>
                  <a:lnTo>
                    <a:pt x="87" y="13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6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5" y="17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4" y="19"/>
                  </a:lnTo>
                  <a:lnTo>
                    <a:pt x="84" y="19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3" y="20"/>
                  </a:lnTo>
                  <a:lnTo>
                    <a:pt x="83" y="21"/>
                  </a:lnTo>
                  <a:lnTo>
                    <a:pt x="82" y="21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1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5"/>
                  </a:lnTo>
                  <a:lnTo>
                    <a:pt x="80" y="25"/>
                  </a:lnTo>
                  <a:lnTo>
                    <a:pt x="80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78" y="27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7" y="29"/>
                  </a:lnTo>
                  <a:lnTo>
                    <a:pt x="77" y="30"/>
                  </a:lnTo>
                  <a:lnTo>
                    <a:pt x="77" y="30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75" y="31"/>
                  </a:lnTo>
                  <a:lnTo>
                    <a:pt x="75" y="32"/>
                  </a:lnTo>
                  <a:lnTo>
                    <a:pt x="75" y="32"/>
                  </a:lnTo>
                  <a:lnTo>
                    <a:pt x="75" y="32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4" y="33"/>
                  </a:lnTo>
                  <a:lnTo>
                    <a:pt x="74" y="33"/>
                  </a:lnTo>
                  <a:lnTo>
                    <a:pt x="73" y="34"/>
                  </a:lnTo>
                  <a:lnTo>
                    <a:pt x="73" y="34"/>
                  </a:lnTo>
                  <a:lnTo>
                    <a:pt x="73" y="34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3" y="35"/>
                  </a:lnTo>
                  <a:lnTo>
                    <a:pt x="72" y="35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7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1" y="38"/>
                  </a:lnTo>
                  <a:lnTo>
                    <a:pt x="71" y="38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1"/>
                  </a:lnTo>
                  <a:lnTo>
                    <a:pt x="68" y="41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67" y="42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67" y="44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65" y="47"/>
                  </a:lnTo>
                  <a:lnTo>
                    <a:pt x="65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63" y="50"/>
                  </a:lnTo>
                  <a:lnTo>
                    <a:pt x="63" y="50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2" y="54"/>
                  </a:lnTo>
                  <a:lnTo>
                    <a:pt x="61" y="54"/>
                  </a:lnTo>
                  <a:lnTo>
                    <a:pt x="61" y="54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5"/>
                  </a:lnTo>
                  <a:lnTo>
                    <a:pt x="59" y="56"/>
                  </a:lnTo>
                  <a:lnTo>
                    <a:pt x="58" y="56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7" y="58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7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5" y="60"/>
                  </a:lnTo>
                  <a:lnTo>
                    <a:pt x="55" y="60"/>
                  </a:lnTo>
                  <a:lnTo>
                    <a:pt x="55" y="61"/>
                  </a:lnTo>
                  <a:lnTo>
                    <a:pt x="55" y="61"/>
                  </a:lnTo>
                  <a:lnTo>
                    <a:pt x="55" y="61"/>
                  </a:lnTo>
                  <a:lnTo>
                    <a:pt x="55" y="62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53" y="62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5"/>
                  </a:lnTo>
                  <a:lnTo>
                    <a:pt x="51" y="65"/>
                  </a:lnTo>
                  <a:lnTo>
                    <a:pt x="51" y="65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7"/>
                  </a:lnTo>
                  <a:lnTo>
                    <a:pt x="49" y="67"/>
                  </a:lnTo>
                  <a:lnTo>
                    <a:pt x="49" y="68"/>
                  </a:lnTo>
                  <a:lnTo>
                    <a:pt x="49" y="68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8" y="69"/>
                  </a:lnTo>
                  <a:lnTo>
                    <a:pt x="48" y="69"/>
                  </a:lnTo>
                  <a:lnTo>
                    <a:pt x="48" y="69"/>
                  </a:lnTo>
                  <a:lnTo>
                    <a:pt x="48" y="69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6" y="71"/>
                  </a:lnTo>
                  <a:lnTo>
                    <a:pt x="46" y="71"/>
                  </a:lnTo>
                  <a:lnTo>
                    <a:pt x="46" y="71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5" y="72"/>
                  </a:lnTo>
                  <a:lnTo>
                    <a:pt x="45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4" y="73"/>
                  </a:lnTo>
                  <a:lnTo>
                    <a:pt x="44" y="73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75"/>
                  </a:lnTo>
                  <a:lnTo>
                    <a:pt x="43" y="75"/>
                  </a:lnTo>
                  <a:lnTo>
                    <a:pt x="43" y="75"/>
                  </a:lnTo>
                  <a:lnTo>
                    <a:pt x="43" y="75"/>
                  </a:lnTo>
                  <a:lnTo>
                    <a:pt x="43" y="75"/>
                  </a:lnTo>
                  <a:lnTo>
                    <a:pt x="42" y="75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1" y="76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40" y="77"/>
                  </a:lnTo>
                  <a:lnTo>
                    <a:pt x="40" y="77"/>
                  </a:lnTo>
                  <a:lnTo>
                    <a:pt x="40" y="78"/>
                  </a:lnTo>
                  <a:lnTo>
                    <a:pt x="39" y="78"/>
                  </a:lnTo>
                  <a:lnTo>
                    <a:pt x="39" y="78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2"/>
                  </a:lnTo>
                  <a:lnTo>
                    <a:pt x="36" y="82"/>
                  </a:lnTo>
                  <a:lnTo>
                    <a:pt x="36" y="82"/>
                  </a:lnTo>
                  <a:lnTo>
                    <a:pt x="36" y="82"/>
                  </a:lnTo>
                  <a:lnTo>
                    <a:pt x="35" y="82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4" y="83"/>
                  </a:lnTo>
                  <a:lnTo>
                    <a:pt x="34" y="83"/>
                  </a:lnTo>
                  <a:lnTo>
                    <a:pt x="34" y="83"/>
                  </a:lnTo>
                  <a:lnTo>
                    <a:pt x="33" y="83"/>
                  </a:lnTo>
                  <a:lnTo>
                    <a:pt x="33" y="83"/>
                  </a:lnTo>
                  <a:lnTo>
                    <a:pt x="32" y="83"/>
                  </a:lnTo>
                  <a:lnTo>
                    <a:pt x="32" y="83"/>
                  </a:lnTo>
                  <a:lnTo>
                    <a:pt x="32" y="83"/>
                  </a:lnTo>
                  <a:lnTo>
                    <a:pt x="31" y="84"/>
                  </a:lnTo>
                  <a:lnTo>
                    <a:pt x="31" y="84"/>
                  </a:lnTo>
                  <a:lnTo>
                    <a:pt x="31" y="84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29" y="85"/>
                  </a:lnTo>
                  <a:lnTo>
                    <a:pt x="29" y="85"/>
                  </a:lnTo>
                  <a:lnTo>
                    <a:pt x="29" y="85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6" y="87"/>
                  </a:lnTo>
                  <a:lnTo>
                    <a:pt x="26" y="87"/>
                  </a:lnTo>
                  <a:lnTo>
                    <a:pt x="26" y="87"/>
                  </a:lnTo>
                  <a:lnTo>
                    <a:pt x="25" y="87"/>
                  </a:lnTo>
                  <a:lnTo>
                    <a:pt x="25" y="88"/>
                  </a:lnTo>
                  <a:lnTo>
                    <a:pt x="25" y="88"/>
                  </a:lnTo>
                  <a:lnTo>
                    <a:pt x="25" y="88"/>
                  </a:lnTo>
                  <a:lnTo>
                    <a:pt x="24" y="87"/>
                  </a:lnTo>
                  <a:lnTo>
                    <a:pt x="24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1" y="86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4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3" y="82"/>
                  </a:lnTo>
                  <a:lnTo>
                    <a:pt x="23" y="82"/>
                  </a:lnTo>
                  <a:lnTo>
                    <a:pt x="23" y="82"/>
                  </a:lnTo>
                  <a:lnTo>
                    <a:pt x="23" y="82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25" y="76"/>
                  </a:lnTo>
                  <a:lnTo>
                    <a:pt x="25" y="76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26" y="74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3" y="71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1" y="66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19" y="66"/>
                  </a:lnTo>
                  <a:lnTo>
                    <a:pt x="18" y="66"/>
                  </a:lnTo>
                  <a:lnTo>
                    <a:pt x="17" y="66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5" y="67"/>
                  </a:lnTo>
                  <a:lnTo>
                    <a:pt x="14" y="67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4" y="69"/>
                  </a:lnTo>
                  <a:lnTo>
                    <a:pt x="14" y="70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4" y="72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3" y="71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69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2" y="66"/>
                  </a:lnTo>
                  <a:lnTo>
                    <a:pt x="13" y="66"/>
                  </a:lnTo>
                  <a:lnTo>
                    <a:pt x="13" y="66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3" y="64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12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3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1" y="57"/>
                  </a:lnTo>
                  <a:lnTo>
                    <a:pt x="10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9" y="57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9" y="60"/>
                  </a:lnTo>
                  <a:lnTo>
                    <a:pt x="10" y="60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7" y="62"/>
                  </a:lnTo>
                  <a:lnTo>
                    <a:pt x="7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5" y="62"/>
                  </a:lnTo>
                  <a:lnTo>
                    <a:pt x="5" y="62"/>
                  </a:lnTo>
                  <a:lnTo>
                    <a:pt x="5" y="62"/>
                  </a:lnTo>
                  <a:lnTo>
                    <a:pt x="5" y="62"/>
                  </a:lnTo>
                  <a:lnTo>
                    <a:pt x="5" y="63"/>
                  </a:lnTo>
                  <a:lnTo>
                    <a:pt x="5" y="63"/>
                  </a:lnTo>
                  <a:lnTo>
                    <a:pt x="5" y="63"/>
                  </a:lnTo>
                  <a:lnTo>
                    <a:pt x="5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5"/>
                  </a:lnTo>
                  <a:lnTo>
                    <a:pt x="5" y="65"/>
                  </a:lnTo>
                  <a:lnTo>
                    <a:pt x="5" y="65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5" y="66"/>
                  </a:lnTo>
                  <a:lnTo>
                    <a:pt x="5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5" y="67"/>
                  </a:lnTo>
                  <a:lnTo>
                    <a:pt x="5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3" y="69"/>
                  </a:lnTo>
                  <a:lnTo>
                    <a:pt x="3" y="69"/>
                  </a:lnTo>
                  <a:lnTo>
                    <a:pt x="3" y="69"/>
                  </a:lnTo>
                  <a:lnTo>
                    <a:pt x="3" y="70"/>
                  </a:lnTo>
                  <a:lnTo>
                    <a:pt x="3" y="70"/>
                  </a:lnTo>
                  <a:lnTo>
                    <a:pt x="3" y="71"/>
                  </a:lnTo>
                  <a:lnTo>
                    <a:pt x="3" y="71"/>
                  </a:lnTo>
                  <a:lnTo>
                    <a:pt x="3" y="71"/>
                  </a:lnTo>
                  <a:lnTo>
                    <a:pt x="3" y="71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2" y="72"/>
                  </a:lnTo>
                  <a:lnTo>
                    <a:pt x="2" y="73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4" y="74"/>
                  </a:lnTo>
                  <a:lnTo>
                    <a:pt x="4" y="75"/>
                  </a:lnTo>
                  <a:lnTo>
                    <a:pt x="5" y="75"/>
                  </a:lnTo>
                  <a:lnTo>
                    <a:pt x="5" y="75"/>
                  </a:lnTo>
                  <a:lnTo>
                    <a:pt x="5" y="75"/>
                  </a:lnTo>
                  <a:lnTo>
                    <a:pt x="6" y="75"/>
                  </a:lnTo>
                  <a:lnTo>
                    <a:pt x="7" y="76"/>
                  </a:lnTo>
                  <a:lnTo>
                    <a:pt x="7" y="75"/>
                  </a:lnTo>
                  <a:lnTo>
                    <a:pt x="7" y="75"/>
                  </a:lnTo>
                  <a:lnTo>
                    <a:pt x="7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0" y="77"/>
                  </a:lnTo>
                  <a:lnTo>
                    <a:pt x="10" y="77"/>
                  </a:lnTo>
                  <a:lnTo>
                    <a:pt x="10" y="77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3" y="79"/>
                  </a:lnTo>
                  <a:lnTo>
                    <a:pt x="13" y="79"/>
                  </a:lnTo>
                  <a:lnTo>
                    <a:pt x="14" y="79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4" y="81"/>
                  </a:lnTo>
                  <a:lnTo>
                    <a:pt x="15" y="81"/>
                  </a:lnTo>
                  <a:lnTo>
                    <a:pt x="15" y="81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6" y="83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5" y="84"/>
                  </a:lnTo>
                  <a:lnTo>
                    <a:pt x="15" y="84"/>
                  </a:lnTo>
                  <a:lnTo>
                    <a:pt x="15" y="85"/>
                  </a:lnTo>
                  <a:lnTo>
                    <a:pt x="15" y="85"/>
                  </a:lnTo>
                  <a:lnTo>
                    <a:pt x="15" y="85"/>
                  </a:lnTo>
                  <a:lnTo>
                    <a:pt x="14" y="85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4" y="87"/>
                  </a:lnTo>
                  <a:lnTo>
                    <a:pt x="13" y="87"/>
                  </a:lnTo>
                  <a:lnTo>
                    <a:pt x="13" y="87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89"/>
                  </a:lnTo>
                  <a:lnTo>
                    <a:pt x="11" y="89"/>
                  </a:lnTo>
                  <a:lnTo>
                    <a:pt x="11" y="89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9" y="91"/>
                  </a:lnTo>
                  <a:lnTo>
                    <a:pt x="8" y="91"/>
                  </a:lnTo>
                  <a:lnTo>
                    <a:pt x="8" y="91"/>
                  </a:lnTo>
                  <a:lnTo>
                    <a:pt x="7" y="91"/>
                  </a:lnTo>
                  <a:lnTo>
                    <a:pt x="7" y="91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3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5" y="93"/>
                  </a:lnTo>
                  <a:lnTo>
                    <a:pt x="5" y="93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5" y="95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3" y="97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8"/>
                  </a:lnTo>
                  <a:lnTo>
                    <a:pt x="0" y="98"/>
                  </a:ln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pt-BR" sz="700" i="1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</p:grpSp>
      <p:sp>
        <p:nvSpPr>
          <p:cNvPr id="301" name="Freeform 300"/>
          <p:cNvSpPr/>
          <p:nvPr>
            <p:custDataLst>
              <p:tags r:id="rId3"/>
            </p:custDataLst>
          </p:nvPr>
        </p:nvSpPr>
        <p:spPr bwMode="auto">
          <a:xfrm>
            <a:off x="4663792" y="3563457"/>
            <a:ext cx="385018" cy="120403"/>
          </a:xfrm>
          <a:custGeom>
            <a:avLst/>
            <a:gdLst>
              <a:gd name="connsiteX0" fmla="*/ 488788 w 488788"/>
              <a:gd name="connsiteY0" fmla="*/ 60405 h 153508"/>
              <a:gd name="connsiteX1" fmla="*/ 385711 w 488788"/>
              <a:gd name="connsiteY1" fmla="*/ 27154 h 153508"/>
              <a:gd name="connsiteX2" fmla="*/ 319209 w 488788"/>
              <a:gd name="connsiteY2" fmla="*/ 554 h 153508"/>
              <a:gd name="connsiteX3" fmla="*/ 236082 w 488788"/>
              <a:gd name="connsiteY3" fmla="*/ 30479 h 153508"/>
              <a:gd name="connsiteX4" fmla="*/ 109728 w 488788"/>
              <a:gd name="connsiteY4" fmla="*/ 120257 h 153508"/>
              <a:gd name="connsiteX5" fmla="*/ 0 w 488788"/>
              <a:gd name="connsiteY5" fmla="*/ 153508 h 15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788" h="153508">
                <a:moveTo>
                  <a:pt x="488788" y="60405"/>
                </a:moveTo>
                <a:cubicBezTo>
                  <a:pt x="451381" y="48767"/>
                  <a:pt x="413974" y="37129"/>
                  <a:pt x="385711" y="27154"/>
                </a:cubicBezTo>
                <a:cubicBezTo>
                  <a:pt x="357448" y="17179"/>
                  <a:pt x="344147" y="0"/>
                  <a:pt x="319209" y="554"/>
                </a:cubicBezTo>
                <a:cubicBezTo>
                  <a:pt x="294271" y="1108"/>
                  <a:pt x="270996" y="10528"/>
                  <a:pt x="236082" y="30479"/>
                </a:cubicBezTo>
                <a:cubicBezTo>
                  <a:pt x="201168" y="50430"/>
                  <a:pt x="149075" y="99752"/>
                  <a:pt x="109728" y="120257"/>
                </a:cubicBezTo>
                <a:cubicBezTo>
                  <a:pt x="70381" y="140762"/>
                  <a:pt x="35190" y="147135"/>
                  <a:pt x="0" y="153508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02" name="Freeform 301"/>
          <p:cNvSpPr/>
          <p:nvPr>
            <p:custDataLst>
              <p:tags r:id="rId4"/>
            </p:custDataLst>
          </p:nvPr>
        </p:nvSpPr>
        <p:spPr bwMode="auto">
          <a:xfrm>
            <a:off x="5339756" y="1758593"/>
            <a:ext cx="278449" cy="571263"/>
          </a:xfrm>
          <a:custGeom>
            <a:avLst/>
            <a:gdLst>
              <a:gd name="connsiteX0" fmla="*/ 107802 w 269727"/>
              <a:gd name="connsiteY0" fmla="*/ 0 h 469106"/>
              <a:gd name="connsiteX1" fmla="*/ 31602 w 269727"/>
              <a:gd name="connsiteY1" fmla="*/ 109538 h 469106"/>
              <a:gd name="connsiteX2" fmla="*/ 17314 w 269727"/>
              <a:gd name="connsiteY2" fmla="*/ 242888 h 469106"/>
              <a:gd name="connsiteX3" fmla="*/ 269727 w 269727"/>
              <a:gd name="connsiteY3" fmla="*/ 469106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727" h="469106">
                <a:moveTo>
                  <a:pt x="107802" y="0"/>
                </a:moveTo>
                <a:cubicBezTo>
                  <a:pt x="77242" y="34528"/>
                  <a:pt x="46683" y="69057"/>
                  <a:pt x="31602" y="109538"/>
                </a:cubicBezTo>
                <a:cubicBezTo>
                  <a:pt x="16521" y="150019"/>
                  <a:pt x="-22373" y="182960"/>
                  <a:pt x="17314" y="242888"/>
                </a:cubicBezTo>
                <a:cubicBezTo>
                  <a:pt x="57001" y="302816"/>
                  <a:pt x="163364" y="385961"/>
                  <a:pt x="269727" y="469106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731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70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303" name="Freeform 302"/>
          <p:cNvSpPr/>
          <p:nvPr>
            <p:custDataLst>
              <p:tags r:id="rId5"/>
            </p:custDataLst>
          </p:nvPr>
        </p:nvSpPr>
        <p:spPr>
          <a:xfrm>
            <a:off x="2296340" y="1992778"/>
            <a:ext cx="441723" cy="160722"/>
          </a:xfrm>
          <a:custGeom>
            <a:avLst/>
            <a:gdLst>
              <a:gd name="connsiteX0" fmla="*/ 0 w 414337"/>
              <a:gd name="connsiteY0" fmla="*/ 151403 h 151403"/>
              <a:gd name="connsiteX1" fmla="*/ 180975 w 414337"/>
              <a:gd name="connsiteY1" fmla="*/ 13290 h 151403"/>
              <a:gd name="connsiteX2" fmla="*/ 414337 w 414337"/>
              <a:gd name="connsiteY2" fmla="*/ 13290 h 15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337" h="151403">
                <a:moveTo>
                  <a:pt x="0" y="151403"/>
                </a:moveTo>
                <a:cubicBezTo>
                  <a:pt x="55959" y="93856"/>
                  <a:pt x="111919" y="36309"/>
                  <a:pt x="180975" y="13290"/>
                </a:cubicBezTo>
                <a:cubicBezTo>
                  <a:pt x="250031" y="-9729"/>
                  <a:pt x="332184" y="1780"/>
                  <a:pt x="414337" y="13290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ea typeface="ＭＳ Ｐゴシック" charset="0"/>
              <a:cs typeface="Arial" charset="0"/>
            </a:endParaRPr>
          </a:p>
        </p:txBody>
      </p:sp>
      <p:sp>
        <p:nvSpPr>
          <p:cNvPr id="304" name="Freeform 303"/>
          <p:cNvSpPr/>
          <p:nvPr>
            <p:custDataLst>
              <p:tags r:id="rId6"/>
            </p:custDataLst>
          </p:nvPr>
        </p:nvSpPr>
        <p:spPr>
          <a:xfrm>
            <a:off x="2738063" y="2001832"/>
            <a:ext cx="878371" cy="783623"/>
          </a:xfrm>
          <a:custGeom>
            <a:avLst/>
            <a:gdLst>
              <a:gd name="connsiteX0" fmla="*/ 0 w 823913"/>
              <a:gd name="connsiteY0" fmla="*/ 0 h 738187"/>
              <a:gd name="connsiteX1" fmla="*/ 533400 w 823913"/>
              <a:gd name="connsiteY1" fmla="*/ 352425 h 738187"/>
              <a:gd name="connsiteX2" fmla="*/ 823913 w 823913"/>
              <a:gd name="connsiteY2" fmla="*/ 738187 h 7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3913" h="738187">
                <a:moveTo>
                  <a:pt x="0" y="0"/>
                </a:moveTo>
                <a:cubicBezTo>
                  <a:pt x="198040" y="114697"/>
                  <a:pt x="396081" y="229394"/>
                  <a:pt x="533400" y="352425"/>
                </a:cubicBezTo>
                <a:cubicBezTo>
                  <a:pt x="670719" y="475456"/>
                  <a:pt x="747316" y="606821"/>
                  <a:pt x="823913" y="738187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ea typeface="ＭＳ Ｐゴシック" charset="0"/>
              <a:cs typeface="Arial" charset="0"/>
            </a:endParaRPr>
          </a:p>
        </p:txBody>
      </p:sp>
      <p:sp>
        <p:nvSpPr>
          <p:cNvPr id="305" name="Freeform 304"/>
          <p:cNvSpPr/>
          <p:nvPr>
            <p:custDataLst>
              <p:tags r:id="rId7"/>
            </p:custDataLst>
          </p:nvPr>
        </p:nvSpPr>
        <p:spPr>
          <a:xfrm>
            <a:off x="3042425" y="687366"/>
            <a:ext cx="111975" cy="682510"/>
          </a:xfrm>
          <a:custGeom>
            <a:avLst/>
            <a:gdLst>
              <a:gd name="connsiteX0" fmla="*/ 81221 w 105033"/>
              <a:gd name="connsiteY0" fmla="*/ 0 h 642937"/>
              <a:gd name="connsiteX1" fmla="*/ 258 w 105033"/>
              <a:gd name="connsiteY1" fmla="*/ 261937 h 642937"/>
              <a:gd name="connsiteX2" fmla="*/ 105033 w 105033"/>
              <a:gd name="connsiteY2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033" h="642937">
                <a:moveTo>
                  <a:pt x="81221" y="0"/>
                </a:moveTo>
                <a:cubicBezTo>
                  <a:pt x="38755" y="77390"/>
                  <a:pt x="-3711" y="154781"/>
                  <a:pt x="258" y="261937"/>
                </a:cubicBezTo>
                <a:cubicBezTo>
                  <a:pt x="4227" y="369093"/>
                  <a:pt x="54630" y="506015"/>
                  <a:pt x="105033" y="642937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ea typeface="ＭＳ Ｐゴシック" charset="0"/>
              <a:cs typeface="Arial" charset="0"/>
            </a:endParaRPr>
          </a:p>
        </p:txBody>
      </p:sp>
      <p:sp>
        <p:nvSpPr>
          <p:cNvPr id="306" name="Freeform 305"/>
          <p:cNvSpPr/>
          <p:nvPr>
            <p:custDataLst>
              <p:tags r:id="rId8"/>
            </p:custDataLst>
          </p:nvPr>
        </p:nvSpPr>
        <p:spPr bwMode="auto">
          <a:xfrm>
            <a:off x="3782796" y="3323656"/>
            <a:ext cx="390951" cy="103275"/>
          </a:xfrm>
          <a:custGeom>
            <a:avLst/>
            <a:gdLst>
              <a:gd name="connsiteX0" fmla="*/ 0 w 366712"/>
              <a:gd name="connsiteY0" fmla="*/ 23468 h 97287"/>
              <a:gd name="connsiteX1" fmla="*/ 135731 w 366712"/>
              <a:gd name="connsiteY1" fmla="*/ 4418 h 97287"/>
              <a:gd name="connsiteX2" fmla="*/ 366712 w 366712"/>
              <a:gd name="connsiteY2" fmla="*/ 97287 h 9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712" h="97287">
                <a:moveTo>
                  <a:pt x="0" y="23468"/>
                </a:moveTo>
                <a:cubicBezTo>
                  <a:pt x="37306" y="7791"/>
                  <a:pt x="74612" y="-7885"/>
                  <a:pt x="135731" y="4418"/>
                </a:cubicBezTo>
                <a:cubicBezTo>
                  <a:pt x="196850" y="16721"/>
                  <a:pt x="281781" y="57004"/>
                  <a:pt x="366712" y="97287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731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70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charset="0"/>
            </a:endParaRPr>
          </a:p>
        </p:txBody>
      </p:sp>
      <p:cxnSp>
        <p:nvCxnSpPr>
          <p:cNvPr id="307" name="Straight Connector 306"/>
          <p:cNvCxnSpPr/>
          <p:nvPr>
            <p:custDataLst>
              <p:tags r:id="rId9"/>
            </p:custDataLst>
          </p:nvPr>
        </p:nvCxnSpPr>
        <p:spPr>
          <a:xfrm>
            <a:off x="5025238" y="3472612"/>
            <a:ext cx="226702" cy="25487"/>
          </a:xfrm>
          <a:prstGeom prst="line">
            <a:avLst/>
          </a:prstGeom>
          <a:ln w="19050">
            <a:solidFill>
              <a:srgbClr val="FFC000"/>
            </a:solidFill>
            <a:prstDash val="solid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8" name="Freeform 307"/>
          <p:cNvSpPr/>
          <p:nvPr>
            <p:custDataLst>
              <p:tags r:id="rId10"/>
            </p:custDataLst>
          </p:nvPr>
        </p:nvSpPr>
        <p:spPr bwMode="auto">
          <a:xfrm>
            <a:off x="5570300" y="1416574"/>
            <a:ext cx="424849" cy="493076"/>
          </a:xfrm>
          <a:custGeom>
            <a:avLst/>
            <a:gdLst>
              <a:gd name="connsiteX0" fmla="*/ 0 w 539354"/>
              <a:gd name="connsiteY0" fmla="*/ 0 h 628650"/>
              <a:gd name="connsiteX1" fmla="*/ 80963 w 539354"/>
              <a:gd name="connsiteY1" fmla="*/ 61913 h 628650"/>
              <a:gd name="connsiteX2" fmla="*/ 130969 w 539354"/>
              <a:gd name="connsiteY2" fmla="*/ 130969 h 628650"/>
              <a:gd name="connsiteX3" fmla="*/ 164307 w 539354"/>
              <a:gd name="connsiteY3" fmla="*/ 180975 h 628650"/>
              <a:gd name="connsiteX4" fmla="*/ 183357 w 539354"/>
              <a:gd name="connsiteY4" fmla="*/ 240507 h 628650"/>
              <a:gd name="connsiteX5" fmla="*/ 252413 w 539354"/>
              <a:gd name="connsiteY5" fmla="*/ 278607 h 628650"/>
              <a:gd name="connsiteX6" fmla="*/ 404813 w 539354"/>
              <a:gd name="connsiteY6" fmla="*/ 302419 h 628650"/>
              <a:gd name="connsiteX7" fmla="*/ 461963 w 539354"/>
              <a:gd name="connsiteY7" fmla="*/ 297657 h 628650"/>
              <a:gd name="connsiteX8" fmla="*/ 476250 w 539354"/>
              <a:gd name="connsiteY8" fmla="*/ 366713 h 628650"/>
              <a:gd name="connsiteX9" fmla="*/ 497682 w 539354"/>
              <a:gd name="connsiteY9" fmla="*/ 450057 h 628650"/>
              <a:gd name="connsiteX10" fmla="*/ 519113 w 539354"/>
              <a:gd name="connsiteY10" fmla="*/ 538163 h 628650"/>
              <a:gd name="connsiteX11" fmla="*/ 538163 w 539354"/>
              <a:gd name="connsiteY11" fmla="*/ 578644 h 628650"/>
              <a:gd name="connsiteX12" fmla="*/ 526257 w 539354"/>
              <a:gd name="connsiteY12" fmla="*/ 628650 h 628650"/>
              <a:gd name="connsiteX13" fmla="*/ 526257 w 539354"/>
              <a:gd name="connsiteY13" fmla="*/ 62865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9354" h="628650">
                <a:moveTo>
                  <a:pt x="0" y="0"/>
                </a:moveTo>
                <a:cubicBezTo>
                  <a:pt x="29567" y="20042"/>
                  <a:pt x="59135" y="40085"/>
                  <a:pt x="80963" y="61913"/>
                </a:cubicBezTo>
                <a:cubicBezTo>
                  <a:pt x="102791" y="83741"/>
                  <a:pt x="117078" y="111125"/>
                  <a:pt x="130969" y="130969"/>
                </a:cubicBezTo>
                <a:cubicBezTo>
                  <a:pt x="144860" y="150813"/>
                  <a:pt x="155576" y="162719"/>
                  <a:pt x="164307" y="180975"/>
                </a:cubicBezTo>
                <a:cubicBezTo>
                  <a:pt x="173038" y="199231"/>
                  <a:pt x="168673" y="224235"/>
                  <a:pt x="183357" y="240507"/>
                </a:cubicBezTo>
                <a:cubicBezTo>
                  <a:pt x="198041" y="256779"/>
                  <a:pt x="215504" y="268288"/>
                  <a:pt x="252413" y="278607"/>
                </a:cubicBezTo>
                <a:cubicBezTo>
                  <a:pt x="289322" y="288926"/>
                  <a:pt x="369888" y="299244"/>
                  <a:pt x="404813" y="302419"/>
                </a:cubicBezTo>
                <a:cubicBezTo>
                  <a:pt x="439738" y="305594"/>
                  <a:pt x="450057" y="286941"/>
                  <a:pt x="461963" y="297657"/>
                </a:cubicBezTo>
                <a:cubicBezTo>
                  <a:pt x="473869" y="308373"/>
                  <a:pt x="470297" y="341313"/>
                  <a:pt x="476250" y="366713"/>
                </a:cubicBezTo>
                <a:cubicBezTo>
                  <a:pt x="482203" y="392113"/>
                  <a:pt x="490538" y="421482"/>
                  <a:pt x="497682" y="450057"/>
                </a:cubicBezTo>
                <a:cubicBezTo>
                  <a:pt x="504826" y="478632"/>
                  <a:pt x="512366" y="516732"/>
                  <a:pt x="519113" y="538163"/>
                </a:cubicBezTo>
                <a:cubicBezTo>
                  <a:pt x="525860" y="559594"/>
                  <a:pt x="536972" y="563563"/>
                  <a:pt x="538163" y="578644"/>
                </a:cubicBezTo>
                <a:cubicBezTo>
                  <a:pt x="539354" y="593725"/>
                  <a:pt x="526257" y="628650"/>
                  <a:pt x="526257" y="628650"/>
                </a:cubicBezTo>
                <a:lnTo>
                  <a:pt x="526257" y="628650"/>
                </a:ln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09" name="Freeform 308"/>
          <p:cNvSpPr/>
          <p:nvPr/>
        </p:nvSpPr>
        <p:spPr>
          <a:xfrm>
            <a:off x="4120434" y="3928534"/>
            <a:ext cx="311076" cy="525313"/>
          </a:xfrm>
          <a:custGeom>
            <a:avLst/>
            <a:gdLst>
              <a:gd name="connsiteX0" fmla="*/ 308540 w 413000"/>
              <a:gd name="connsiteY0" fmla="*/ 0 h 700417"/>
              <a:gd name="connsiteX1" fmla="*/ 412322 w 413000"/>
              <a:gd name="connsiteY1" fmla="*/ 314149 h 700417"/>
              <a:gd name="connsiteX2" fmla="*/ 263662 w 413000"/>
              <a:gd name="connsiteY2" fmla="*/ 558176 h 700417"/>
              <a:gd name="connsiteX3" fmla="*/ 171100 w 413000"/>
              <a:gd name="connsiteY3" fmla="*/ 690007 h 700417"/>
              <a:gd name="connsiteX4" fmla="*/ 0 w 413000"/>
              <a:gd name="connsiteY4" fmla="*/ 692812 h 70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000" h="700417">
                <a:moveTo>
                  <a:pt x="308540" y="0"/>
                </a:moveTo>
                <a:cubicBezTo>
                  <a:pt x="364171" y="110560"/>
                  <a:pt x="419802" y="221120"/>
                  <a:pt x="412322" y="314149"/>
                </a:cubicBezTo>
                <a:cubicBezTo>
                  <a:pt x="404842" y="407178"/>
                  <a:pt x="303866" y="495533"/>
                  <a:pt x="263662" y="558176"/>
                </a:cubicBezTo>
                <a:cubicBezTo>
                  <a:pt x="223458" y="620819"/>
                  <a:pt x="215044" y="667568"/>
                  <a:pt x="171100" y="690007"/>
                </a:cubicBezTo>
                <a:cubicBezTo>
                  <a:pt x="127156" y="712446"/>
                  <a:pt x="28516" y="691410"/>
                  <a:pt x="0" y="692812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310" name="Freeform 309"/>
          <p:cNvSpPr/>
          <p:nvPr/>
        </p:nvSpPr>
        <p:spPr bwMode="auto">
          <a:xfrm>
            <a:off x="4524500" y="2821586"/>
            <a:ext cx="423286" cy="435769"/>
          </a:xfrm>
          <a:custGeom>
            <a:avLst/>
            <a:gdLst>
              <a:gd name="connsiteX0" fmla="*/ 561975 w 561975"/>
              <a:gd name="connsiteY0" fmla="*/ 581025 h 581025"/>
              <a:gd name="connsiteX1" fmla="*/ 490538 w 561975"/>
              <a:gd name="connsiteY1" fmla="*/ 481012 h 581025"/>
              <a:gd name="connsiteX2" fmla="*/ 414338 w 561975"/>
              <a:gd name="connsiteY2" fmla="*/ 371475 h 581025"/>
              <a:gd name="connsiteX3" fmla="*/ 352425 w 561975"/>
              <a:gd name="connsiteY3" fmla="*/ 319087 h 581025"/>
              <a:gd name="connsiteX4" fmla="*/ 290513 w 561975"/>
              <a:gd name="connsiteY4" fmla="*/ 314325 h 581025"/>
              <a:gd name="connsiteX5" fmla="*/ 257175 w 561975"/>
              <a:gd name="connsiteY5" fmla="*/ 290512 h 581025"/>
              <a:gd name="connsiteX6" fmla="*/ 204788 w 561975"/>
              <a:gd name="connsiteY6" fmla="*/ 238125 h 581025"/>
              <a:gd name="connsiteX7" fmla="*/ 138113 w 561975"/>
              <a:gd name="connsiteY7" fmla="*/ 195262 h 581025"/>
              <a:gd name="connsiteX8" fmla="*/ 61913 w 561975"/>
              <a:gd name="connsiteY8" fmla="*/ 157162 h 581025"/>
              <a:gd name="connsiteX9" fmla="*/ 38100 w 561975"/>
              <a:gd name="connsiteY9" fmla="*/ 80962 h 581025"/>
              <a:gd name="connsiteX10" fmla="*/ 38100 w 561975"/>
              <a:gd name="connsiteY10" fmla="*/ 23812 h 581025"/>
              <a:gd name="connsiteX11" fmla="*/ 0 w 561975"/>
              <a:gd name="connsiteY11" fmla="*/ 0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1975" h="581025">
                <a:moveTo>
                  <a:pt x="561975" y="581025"/>
                </a:moveTo>
                <a:cubicBezTo>
                  <a:pt x="538559" y="548481"/>
                  <a:pt x="515144" y="515937"/>
                  <a:pt x="490538" y="481012"/>
                </a:cubicBezTo>
                <a:cubicBezTo>
                  <a:pt x="465932" y="446087"/>
                  <a:pt x="437357" y="398462"/>
                  <a:pt x="414338" y="371475"/>
                </a:cubicBezTo>
                <a:cubicBezTo>
                  <a:pt x="391319" y="344488"/>
                  <a:pt x="373062" y="328612"/>
                  <a:pt x="352425" y="319087"/>
                </a:cubicBezTo>
                <a:cubicBezTo>
                  <a:pt x="331788" y="309562"/>
                  <a:pt x="306388" y="319087"/>
                  <a:pt x="290513" y="314325"/>
                </a:cubicBezTo>
                <a:cubicBezTo>
                  <a:pt x="274638" y="309563"/>
                  <a:pt x="271462" y="303212"/>
                  <a:pt x="257175" y="290512"/>
                </a:cubicBezTo>
                <a:cubicBezTo>
                  <a:pt x="242887" y="277812"/>
                  <a:pt x="224632" y="254000"/>
                  <a:pt x="204788" y="238125"/>
                </a:cubicBezTo>
                <a:cubicBezTo>
                  <a:pt x="184944" y="222250"/>
                  <a:pt x="161925" y="208756"/>
                  <a:pt x="138113" y="195262"/>
                </a:cubicBezTo>
                <a:cubicBezTo>
                  <a:pt x="114301" y="181768"/>
                  <a:pt x="78582" y="176212"/>
                  <a:pt x="61913" y="157162"/>
                </a:cubicBezTo>
                <a:cubicBezTo>
                  <a:pt x="45244" y="138112"/>
                  <a:pt x="42069" y="103187"/>
                  <a:pt x="38100" y="80962"/>
                </a:cubicBezTo>
                <a:cubicBezTo>
                  <a:pt x="34131" y="58737"/>
                  <a:pt x="44450" y="37306"/>
                  <a:pt x="38100" y="23812"/>
                </a:cubicBezTo>
                <a:cubicBezTo>
                  <a:pt x="31750" y="10318"/>
                  <a:pt x="15875" y="5159"/>
                  <a:pt x="0" y="0"/>
                </a:cubicBezTo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731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70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charset="0"/>
            </a:endParaRPr>
          </a:p>
        </p:txBody>
      </p:sp>
      <p:cxnSp>
        <p:nvCxnSpPr>
          <p:cNvPr id="311" name="Straight Connector 310"/>
          <p:cNvCxnSpPr/>
          <p:nvPr>
            <p:custDataLst>
              <p:tags r:id="rId11"/>
            </p:custDataLst>
          </p:nvPr>
        </p:nvCxnSpPr>
        <p:spPr>
          <a:xfrm>
            <a:off x="4391797" y="3556422"/>
            <a:ext cx="237360" cy="82942"/>
          </a:xfrm>
          <a:prstGeom prst="line">
            <a:avLst/>
          </a:prstGeom>
          <a:ln w="1905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2" name="Freeform 311"/>
          <p:cNvSpPr/>
          <p:nvPr>
            <p:custDataLst>
              <p:tags r:id="rId12"/>
            </p:custDataLst>
          </p:nvPr>
        </p:nvSpPr>
        <p:spPr bwMode="auto">
          <a:xfrm>
            <a:off x="4235136" y="3697284"/>
            <a:ext cx="396689" cy="251596"/>
          </a:xfrm>
          <a:custGeom>
            <a:avLst/>
            <a:gdLst>
              <a:gd name="connsiteX0" fmla="*/ 108347 w 427434"/>
              <a:gd name="connsiteY0" fmla="*/ 262335 h 272257"/>
              <a:gd name="connsiteX1" fmla="*/ 55959 w 427434"/>
              <a:gd name="connsiteY1" fmla="*/ 262335 h 272257"/>
              <a:gd name="connsiteX2" fmla="*/ 10716 w 427434"/>
              <a:gd name="connsiteY2" fmla="*/ 202803 h 272257"/>
              <a:gd name="connsiteX3" fmla="*/ 120253 w 427434"/>
              <a:gd name="connsiteY3" fmla="*/ 112316 h 272257"/>
              <a:gd name="connsiteX4" fmla="*/ 227409 w 427434"/>
              <a:gd name="connsiteY4" fmla="*/ 17066 h 272257"/>
              <a:gd name="connsiteX5" fmla="*/ 427434 w 427434"/>
              <a:gd name="connsiteY5" fmla="*/ 9922 h 27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434" h="272257">
                <a:moveTo>
                  <a:pt x="108347" y="262335"/>
                </a:moveTo>
                <a:cubicBezTo>
                  <a:pt x="90289" y="267296"/>
                  <a:pt x="72231" y="272257"/>
                  <a:pt x="55959" y="262335"/>
                </a:cubicBezTo>
                <a:cubicBezTo>
                  <a:pt x="39687" y="252413"/>
                  <a:pt x="0" y="227806"/>
                  <a:pt x="10716" y="202803"/>
                </a:cubicBezTo>
                <a:cubicBezTo>
                  <a:pt x="21432" y="177800"/>
                  <a:pt x="84138" y="143272"/>
                  <a:pt x="120253" y="112316"/>
                </a:cubicBezTo>
                <a:cubicBezTo>
                  <a:pt x="156368" y="81360"/>
                  <a:pt x="176212" y="34132"/>
                  <a:pt x="227409" y="17066"/>
                </a:cubicBezTo>
                <a:cubicBezTo>
                  <a:pt x="278606" y="0"/>
                  <a:pt x="353020" y="4961"/>
                  <a:pt x="427434" y="9922"/>
                </a:cubicBezTo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13" name="Freeform 312"/>
          <p:cNvSpPr/>
          <p:nvPr>
            <p:custDataLst>
              <p:tags r:id="rId13"/>
            </p:custDataLst>
          </p:nvPr>
        </p:nvSpPr>
        <p:spPr bwMode="auto">
          <a:xfrm>
            <a:off x="4119431" y="3352779"/>
            <a:ext cx="425412" cy="212930"/>
          </a:xfrm>
          <a:custGeom>
            <a:avLst/>
            <a:gdLst>
              <a:gd name="connsiteX0" fmla="*/ 493295 w 493295"/>
              <a:gd name="connsiteY0" fmla="*/ 105276 h 260494"/>
              <a:gd name="connsiteX1" fmla="*/ 433137 w 493295"/>
              <a:gd name="connsiteY1" fmla="*/ 120316 h 260494"/>
              <a:gd name="connsiteX2" fmla="*/ 382003 w 493295"/>
              <a:gd name="connsiteY2" fmla="*/ 39103 h 260494"/>
              <a:gd name="connsiteX3" fmla="*/ 291766 w 493295"/>
              <a:gd name="connsiteY3" fmla="*/ 18047 h 260494"/>
              <a:gd name="connsiteX4" fmla="*/ 213561 w 493295"/>
              <a:gd name="connsiteY4" fmla="*/ 0 h 260494"/>
              <a:gd name="connsiteX5" fmla="*/ 105277 w 493295"/>
              <a:gd name="connsiteY5" fmla="*/ 9024 h 260494"/>
              <a:gd name="connsiteX6" fmla="*/ 51135 w 493295"/>
              <a:gd name="connsiteY6" fmla="*/ 69182 h 260494"/>
              <a:gd name="connsiteX7" fmla="*/ 0 w 493295"/>
              <a:gd name="connsiteY7" fmla="*/ 150395 h 260494"/>
              <a:gd name="connsiteX8" fmla="*/ 36095 w 493295"/>
              <a:gd name="connsiteY8" fmla="*/ 237624 h 260494"/>
              <a:gd name="connsiteX9" fmla="*/ 54142 w 493295"/>
              <a:gd name="connsiteY9" fmla="*/ 249655 h 26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3295" h="260494">
                <a:moveTo>
                  <a:pt x="493295" y="105276"/>
                </a:moveTo>
                <a:lnTo>
                  <a:pt x="433137" y="120316"/>
                </a:lnTo>
                <a:lnTo>
                  <a:pt x="382003" y="39103"/>
                </a:lnTo>
                <a:lnTo>
                  <a:pt x="291766" y="18047"/>
                </a:lnTo>
                <a:lnTo>
                  <a:pt x="213561" y="0"/>
                </a:lnTo>
                <a:lnTo>
                  <a:pt x="105277" y="9024"/>
                </a:lnTo>
                <a:lnTo>
                  <a:pt x="51135" y="69182"/>
                </a:lnTo>
                <a:lnTo>
                  <a:pt x="0" y="150395"/>
                </a:lnTo>
                <a:lnTo>
                  <a:pt x="36095" y="237624"/>
                </a:lnTo>
                <a:cubicBezTo>
                  <a:pt x="54912" y="253305"/>
                  <a:pt x="54142" y="260494"/>
                  <a:pt x="54142" y="249655"/>
                </a:cubicBezTo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latin typeface="+mj-lt"/>
              <a:cs typeface="Arial" charset="0"/>
            </a:endParaRPr>
          </a:p>
        </p:txBody>
      </p:sp>
      <p:sp>
        <p:nvSpPr>
          <p:cNvPr id="314" name="Freeform 313"/>
          <p:cNvSpPr/>
          <p:nvPr>
            <p:custDataLst>
              <p:tags r:id="rId14"/>
            </p:custDataLst>
          </p:nvPr>
        </p:nvSpPr>
        <p:spPr bwMode="auto">
          <a:xfrm>
            <a:off x="2724815" y="1360547"/>
            <a:ext cx="424951" cy="641147"/>
          </a:xfrm>
          <a:custGeom>
            <a:avLst/>
            <a:gdLst>
              <a:gd name="connsiteX0" fmla="*/ 565820 w 565820"/>
              <a:gd name="connsiteY0" fmla="*/ 0 h 821297"/>
              <a:gd name="connsiteX1" fmla="*/ 512618 w 565820"/>
              <a:gd name="connsiteY1" fmla="*/ 139653 h 821297"/>
              <a:gd name="connsiteX2" fmla="*/ 426166 w 565820"/>
              <a:gd name="connsiteY2" fmla="*/ 246056 h 821297"/>
              <a:gd name="connsiteX3" fmla="*/ 313113 w 565820"/>
              <a:gd name="connsiteY3" fmla="*/ 352459 h 821297"/>
              <a:gd name="connsiteX4" fmla="*/ 243286 w 565820"/>
              <a:gd name="connsiteY4" fmla="*/ 422286 h 821297"/>
              <a:gd name="connsiteX5" fmla="*/ 196735 w 565820"/>
              <a:gd name="connsiteY5" fmla="*/ 525364 h 821297"/>
              <a:gd name="connsiteX6" fmla="*/ 120258 w 565820"/>
              <a:gd name="connsiteY6" fmla="*/ 635092 h 821297"/>
              <a:gd name="connsiteX7" fmla="*/ 27155 w 565820"/>
              <a:gd name="connsiteY7" fmla="*/ 698269 h 821297"/>
              <a:gd name="connsiteX8" fmla="*/ 554 w 565820"/>
              <a:gd name="connsiteY8" fmla="*/ 761445 h 821297"/>
              <a:gd name="connsiteX9" fmla="*/ 23830 w 565820"/>
              <a:gd name="connsiteY9" fmla="*/ 821297 h 821297"/>
              <a:gd name="connsiteX0" fmla="*/ 521230 w 528463"/>
              <a:gd name="connsiteY0" fmla="*/ 0 h 771224"/>
              <a:gd name="connsiteX1" fmla="*/ 512618 w 528463"/>
              <a:gd name="connsiteY1" fmla="*/ 89580 h 771224"/>
              <a:gd name="connsiteX2" fmla="*/ 426166 w 528463"/>
              <a:gd name="connsiteY2" fmla="*/ 195983 h 771224"/>
              <a:gd name="connsiteX3" fmla="*/ 313113 w 528463"/>
              <a:gd name="connsiteY3" fmla="*/ 302386 h 771224"/>
              <a:gd name="connsiteX4" fmla="*/ 243286 w 528463"/>
              <a:gd name="connsiteY4" fmla="*/ 372213 h 771224"/>
              <a:gd name="connsiteX5" fmla="*/ 196735 w 528463"/>
              <a:gd name="connsiteY5" fmla="*/ 475291 h 771224"/>
              <a:gd name="connsiteX6" fmla="*/ 120258 w 528463"/>
              <a:gd name="connsiteY6" fmla="*/ 585019 h 771224"/>
              <a:gd name="connsiteX7" fmla="*/ 27155 w 528463"/>
              <a:gd name="connsiteY7" fmla="*/ 648196 h 771224"/>
              <a:gd name="connsiteX8" fmla="*/ 554 w 528463"/>
              <a:gd name="connsiteY8" fmla="*/ 711372 h 771224"/>
              <a:gd name="connsiteX9" fmla="*/ 23830 w 528463"/>
              <a:gd name="connsiteY9" fmla="*/ 771224 h 771224"/>
              <a:gd name="connsiteX0" fmla="*/ 521230 w 521230"/>
              <a:gd name="connsiteY0" fmla="*/ 0 h 771224"/>
              <a:gd name="connsiteX1" fmla="*/ 465654 w 521230"/>
              <a:gd name="connsiteY1" fmla="*/ 117114 h 771224"/>
              <a:gd name="connsiteX2" fmla="*/ 426166 w 521230"/>
              <a:gd name="connsiteY2" fmla="*/ 195983 h 771224"/>
              <a:gd name="connsiteX3" fmla="*/ 313113 w 521230"/>
              <a:gd name="connsiteY3" fmla="*/ 302386 h 771224"/>
              <a:gd name="connsiteX4" fmla="*/ 243286 w 521230"/>
              <a:gd name="connsiteY4" fmla="*/ 372213 h 771224"/>
              <a:gd name="connsiteX5" fmla="*/ 196735 w 521230"/>
              <a:gd name="connsiteY5" fmla="*/ 475291 h 771224"/>
              <a:gd name="connsiteX6" fmla="*/ 120258 w 521230"/>
              <a:gd name="connsiteY6" fmla="*/ 585019 h 771224"/>
              <a:gd name="connsiteX7" fmla="*/ 27155 w 521230"/>
              <a:gd name="connsiteY7" fmla="*/ 648196 h 771224"/>
              <a:gd name="connsiteX8" fmla="*/ 554 w 521230"/>
              <a:gd name="connsiteY8" fmla="*/ 711372 h 771224"/>
              <a:gd name="connsiteX9" fmla="*/ 23830 w 521230"/>
              <a:gd name="connsiteY9" fmla="*/ 771224 h 771224"/>
              <a:gd name="connsiteX0" fmla="*/ 489975 w 489975"/>
              <a:gd name="connsiteY0" fmla="*/ 0 h 792505"/>
              <a:gd name="connsiteX1" fmla="*/ 465654 w 489975"/>
              <a:gd name="connsiteY1" fmla="*/ 138395 h 792505"/>
              <a:gd name="connsiteX2" fmla="*/ 426166 w 489975"/>
              <a:gd name="connsiteY2" fmla="*/ 217264 h 792505"/>
              <a:gd name="connsiteX3" fmla="*/ 313113 w 489975"/>
              <a:gd name="connsiteY3" fmla="*/ 323667 h 792505"/>
              <a:gd name="connsiteX4" fmla="*/ 243286 w 489975"/>
              <a:gd name="connsiteY4" fmla="*/ 393494 h 792505"/>
              <a:gd name="connsiteX5" fmla="*/ 196735 w 489975"/>
              <a:gd name="connsiteY5" fmla="*/ 496572 h 792505"/>
              <a:gd name="connsiteX6" fmla="*/ 120258 w 489975"/>
              <a:gd name="connsiteY6" fmla="*/ 606300 h 792505"/>
              <a:gd name="connsiteX7" fmla="*/ 27155 w 489975"/>
              <a:gd name="connsiteY7" fmla="*/ 669477 h 792505"/>
              <a:gd name="connsiteX8" fmla="*/ 554 w 489975"/>
              <a:gd name="connsiteY8" fmla="*/ 732653 h 792505"/>
              <a:gd name="connsiteX9" fmla="*/ 23830 w 489975"/>
              <a:gd name="connsiteY9" fmla="*/ 792505 h 792505"/>
              <a:gd name="connsiteX0" fmla="*/ 489975 w 489975"/>
              <a:gd name="connsiteY0" fmla="*/ 0 h 792505"/>
              <a:gd name="connsiteX1" fmla="*/ 400382 w 489975"/>
              <a:gd name="connsiteY1" fmla="*/ 138395 h 792505"/>
              <a:gd name="connsiteX2" fmla="*/ 426166 w 489975"/>
              <a:gd name="connsiteY2" fmla="*/ 217264 h 792505"/>
              <a:gd name="connsiteX3" fmla="*/ 313113 w 489975"/>
              <a:gd name="connsiteY3" fmla="*/ 323667 h 792505"/>
              <a:gd name="connsiteX4" fmla="*/ 243286 w 489975"/>
              <a:gd name="connsiteY4" fmla="*/ 393494 h 792505"/>
              <a:gd name="connsiteX5" fmla="*/ 196735 w 489975"/>
              <a:gd name="connsiteY5" fmla="*/ 496572 h 792505"/>
              <a:gd name="connsiteX6" fmla="*/ 120258 w 489975"/>
              <a:gd name="connsiteY6" fmla="*/ 606300 h 792505"/>
              <a:gd name="connsiteX7" fmla="*/ 27155 w 489975"/>
              <a:gd name="connsiteY7" fmla="*/ 669477 h 792505"/>
              <a:gd name="connsiteX8" fmla="*/ 554 w 489975"/>
              <a:gd name="connsiteY8" fmla="*/ 732653 h 792505"/>
              <a:gd name="connsiteX9" fmla="*/ 23830 w 489975"/>
              <a:gd name="connsiteY9" fmla="*/ 792505 h 792505"/>
              <a:gd name="connsiteX0" fmla="*/ 489975 w 489975"/>
              <a:gd name="connsiteY0" fmla="*/ 0 h 792505"/>
              <a:gd name="connsiteX1" fmla="*/ 400382 w 489975"/>
              <a:gd name="connsiteY1" fmla="*/ 138395 h 792505"/>
              <a:gd name="connsiteX2" fmla="*/ 313113 w 489975"/>
              <a:gd name="connsiteY2" fmla="*/ 323667 h 792505"/>
              <a:gd name="connsiteX3" fmla="*/ 243286 w 489975"/>
              <a:gd name="connsiteY3" fmla="*/ 393494 h 792505"/>
              <a:gd name="connsiteX4" fmla="*/ 196735 w 489975"/>
              <a:gd name="connsiteY4" fmla="*/ 496572 h 792505"/>
              <a:gd name="connsiteX5" fmla="*/ 120258 w 489975"/>
              <a:gd name="connsiteY5" fmla="*/ 606300 h 792505"/>
              <a:gd name="connsiteX6" fmla="*/ 27155 w 489975"/>
              <a:gd name="connsiteY6" fmla="*/ 669477 h 792505"/>
              <a:gd name="connsiteX7" fmla="*/ 554 w 489975"/>
              <a:gd name="connsiteY7" fmla="*/ 732653 h 792505"/>
              <a:gd name="connsiteX8" fmla="*/ 23830 w 489975"/>
              <a:gd name="connsiteY8" fmla="*/ 792505 h 79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975" h="792505">
                <a:moveTo>
                  <a:pt x="489975" y="0"/>
                </a:moveTo>
                <a:cubicBezTo>
                  <a:pt x="475012" y="49322"/>
                  <a:pt x="429859" y="84451"/>
                  <a:pt x="400382" y="138395"/>
                </a:cubicBezTo>
                <a:cubicBezTo>
                  <a:pt x="370905" y="192339"/>
                  <a:pt x="339296" y="281151"/>
                  <a:pt x="313113" y="323667"/>
                </a:cubicBezTo>
                <a:cubicBezTo>
                  <a:pt x="286930" y="366183"/>
                  <a:pt x="262682" y="364677"/>
                  <a:pt x="243286" y="393494"/>
                </a:cubicBezTo>
                <a:cubicBezTo>
                  <a:pt x="223890" y="422311"/>
                  <a:pt x="217240" y="461104"/>
                  <a:pt x="196735" y="496572"/>
                </a:cubicBezTo>
                <a:cubicBezTo>
                  <a:pt x="176230" y="532040"/>
                  <a:pt x="148521" y="577483"/>
                  <a:pt x="120258" y="606300"/>
                </a:cubicBezTo>
                <a:cubicBezTo>
                  <a:pt x="91995" y="635117"/>
                  <a:pt x="47106" y="648418"/>
                  <a:pt x="27155" y="669477"/>
                </a:cubicBezTo>
                <a:cubicBezTo>
                  <a:pt x="7204" y="690536"/>
                  <a:pt x="1108" y="712148"/>
                  <a:pt x="554" y="732653"/>
                </a:cubicBezTo>
                <a:cubicBezTo>
                  <a:pt x="0" y="753158"/>
                  <a:pt x="11915" y="772831"/>
                  <a:pt x="23830" y="792505"/>
                </a:cubicBezTo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315" name="Freeform 314"/>
          <p:cNvSpPr/>
          <p:nvPr>
            <p:custDataLst>
              <p:tags r:id="rId15"/>
            </p:custDataLst>
          </p:nvPr>
        </p:nvSpPr>
        <p:spPr bwMode="auto">
          <a:xfrm>
            <a:off x="3906333" y="3674433"/>
            <a:ext cx="424892" cy="444388"/>
          </a:xfrm>
          <a:custGeom>
            <a:avLst/>
            <a:gdLst>
              <a:gd name="connsiteX0" fmla="*/ 517585 w 517585"/>
              <a:gd name="connsiteY0" fmla="*/ 164092 h 543654"/>
              <a:gd name="connsiteX1" fmla="*/ 409755 w 517585"/>
              <a:gd name="connsiteY1" fmla="*/ 86454 h 543654"/>
              <a:gd name="connsiteX2" fmla="*/ 263106 w 517585"/>
              <a:gd name="connsiteY2" fmla="*/ 8816 h 543654"/>
              <a:gd name="connsiteX3" fmla="*/ 194095 w 517585"/>
              <a:gd name="connsiteY3" fmla="*/ 190 h 543654"/>
              <a:gd name="connsiteX4" fmla="*/ 77638 w 517585"/>
              <a:gd name="connsiteY4" fmla="*/ 21756 h 543654"/>
              <a:gd name="connsiteX5" fmla="*/ 17253 w 517585"/>
              <a:gd name="connsiteY5" fmla="*/ 47635 h 543654"/>
              <a:gd name="connsiteX6" fmla="*/ 0 w 517585"/>
              <a:gd name="connsiteY6" fmla="*/ 220163 h 543654"/>
              <a:gd name="connsiteX7" fmla="*/ 12940 w 517585"/>
              <a:gd name="connsiteY7" fmla="*/ 297801 h 543654"/>
              <a:gd name="connsiteX8" fmla="*/ 77638 w 517585"/>
              <a:gd name="connsiteY8" fmla="*/ 392692 h 543654"/>
              <a:gd name="connsiteX9" fmla="*/ 107831 w 517585"/>
              <a:gd name="connsiteY9" fmla="*/ 543654 h 543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585" h="543654">
                <a:moveTo>
                  <a:pt x="517585" y="164092"/>
                </a:moveTo>
                <a:cubicBezTo>
                  <a:pt x="412918" y="85591"/>
                  <a:pt x="457200" y="86454"/>
                  <a:pt x="409755" y="86454"/>
                </a:cubicBezTo>
                <a:lnTo>
                  <a:pt x="263106" y="8816"/>
                </a:lnTo>
                <a:cubicBezTo>
                  <a:pt x="196983" y="0"/>
                  <a:pt x="220165" y="190"/>
                  <a:pt x="194095" y="190"/>
                </a:cubicBezTo>
                <a:cubicBezTo>
                  <a:pt x="83445" y="22320"/>
                  <a:pt x="122920" y="21756"/>
                  <a:pt x="77638" y="21756"/>
                </a:cubicBezTo>
                <a:lnTo>
                  <a:pt x="17253" y="47635"/>
                </a:lnTo>
                <a:lnTo>
                  <a:pt x="0" y="220163"/>
                </a:lnTo>
                <a:lnTo>
                  <a:pt x="12940" y="297801"/>
                </a:lnTo>
                <a:lnTo>
                  <a:pt x="77638" y="392692"/>
                </a:lnTo>
                <a:lnTo>
                  <a:pt x="107831" y="543654"/>
                </a:lnTo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cxnSp>
        <p:nvCxnSpPr>
          <p:cNvPr id="316" name="Straight Connector 315"/>
          <p:cNvCxnSpPr/>
          <p:nvPr>
            <p:custDataLst>
              <p:tags r:id="rId16"/>
            </p:custDataLst>
          </p:nvPr>
        </p:nvCxnSpPr>
        <p:spPr>
          <a:xfrm>
            <a:off x="4168962" y="3422168"/>
            <a:ext cx="98586" cy="53767"/>
          </a:xfrm>
          <a:prstGeom prst="line">
            <a:avLst/>
          </a:prstGeom>
          <a:ln w="1905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" name="Freeform 316"/>
          <p:cNvSpPr/>
          <p:nvPr>
            <p:custDataLst>
              <p:tags r:id="rId17"/>
            </p:custDataLst>
          </p:nvPr>
        </p:nvSpPr>
        <p:spPr>
          <a:xfrm>
            <a:off x="4040768" y="3621506"/>
            <a:ext cx="286812" cy="57742"/>
          </a:xfrm>
          <a:custGeom>
            <a:avLst/>
            <a:gdLst>
              <a:gd name="connsiteX0" fmla="*/ 0 w 357188"/>
              <a:gd name="connsiteY0" fmla="*/ 61912 h 61912"/>
              <a:gd name="connsiteX1" fmla="*/ 185738 w 357188"/>
              <a:gd name="connsiteY1" fmla="*/ 42862 h 61912"/>
              <a:gd name="connsiteX2" fmla="*/ 357188 w 357188"/>
              <a:gd name="connsiteY2" fmla="*/ 0 h 6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188" h="61912">
                <a:moveTo>
                  <a:pt x="0" y="61912"/>
                </a:moveTo>
                <a:cubicBezTo>
                  <a:pt x="63103" y="57546"/>
                  <a:pt x="126207" y="53181"/>
                  <a:pt x="185738" y="42862"/>
                </a:cubicBezTo>
                <a:cubicBezTo>
                  <a:pt x="245269" y="32543"/>
                  <a:pt x="327026" y="13494"/>
                  <a:pt x="357188" y="0"/>
                </a:cubicBezTo>
              </a:path>
            </a:pathLst>
          </a:cu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00">
              <a:latin typeface="+mj-lt"/>
            </a:endParaRPr>
          </a:p>
        </p:txBody>
      </p:sp>
      <p:sp>
        <p:nvSpPr>
          <p:cNvPr id="318" name="Freeform 317"/>
          <p:cNvSpPr/>
          <p:nvPr>
            <p:custDataLst>
              <p:tags r:id="rId18"/>
            </p:custDataLst>
          </p:nvPr>
        </p:nvSpPr>
        <p:spPr bwMode="auto">
          <a:xfrm>
            <a:off x="4918387" y="2428643"/>
            <a:ext cx="662233" cy="836377"/>
          </a:xfrm>
          <a:custGeom>
            <a:avLst/>
            <a:gdLst>
              <a:gd name="connsiteX0" fmla="*/ 834629 w 834629"/>
              <a:gd name="connsiteY0" fmla="*/ 37703 h 1033066"/>
              <a:gd name="connsiteX1" fmla="*/ 729854 w 834629"/>
              <a:gd name="connsiteY1" fmla="*/ 13891 h 1033066"/>
              <a:gd name="connsiteX2" fmla="*/ 641747 w 834629"/>
              <a:gd name="connsiteY2" fmla="*/ 4366 h 1033066"/>
              <a:gd name="connsiteX3" fmla="*/ 553641 w 834629"/>
              <a:gd name="connsiteY3" fmla="*/ 40085 h 1033066"/>
              <a:gd name="connsiteX4" fmla="*/ 475060 w 834629"/>
              <a:gd name="connsiteY4" fmla="*/ 109141 h 1033066"/>
              <a:gd name="connsiteX5" fmla="*/ 475060 w 834629"/>
              <a:gd name="connsiteY5" fmla="*/ 140097 h 1033066"/>
              <a:gd name="connsiteX6" fmla="*/ 494110 w 834629"/>
              <a:gd name="connsiteY6" fmla="*/ 166291 h 1033066"/>
              <a:gd name="connsiteX7" fmla="*/ 422672 w 834629"/>
              <a:gd name="connsiteY7" fmla="*/ 206772 h 1033066"/>
              <a:gd name="connsiteX8" fmla="*/ 298847 w 834629"/>
              <a:gd name="connsiteY8" fmla="*/ 285353 h 1033066"/>
              <a:gd name="connsiteX9" fmla="*/ 213122 w 834629"/>
              <a:gd name="connsiteY9" fmla="*/ 342503 h 1033066"/>
              <a:gd name="connsiteX10" fmla="*/ 205979 w 834629"/>
              <a:gd name="connsiteY10" fmla="*/ 390128 h 1033066"/>
              <a:gd name="connsiteX11" fmla="*/ 139304 w 834629"/>
              <a:gd name="connsiteY11" fmla="*/ 468710 h 1033066"/>
              <a:gd name="connsiteX12" fmla="*/ 105966 w 834629"/>
              <a:gd name="connsiteY12" fmla="*/ 528241 h 1033066"/>
              <a:gd name="connsiteX13" fmla="*/ 105966 w 834629"/>
              <a:gd name="connsiteY13" fmla="*/ 597297 h 1033066"/>
              <a:gd name="connsiteX14" fmla="*/ 82154 w 834629"/>
              <a:gd name="connsiteY14" fmla="*/ 647303 h 1033066"/>
              <a:gd name="connsiteX15" fmla="*/ 29766 w 834629"/>
              <a:gd name="connsiteY15" fmla="*/ 747316 h 1033066"/>
              <a:gd name="connsiteX16" fmla="*/ 3572 w 834629"/>
              <a:gd name="connsiteY16" fmla="*/ 821135 h 1033066"/>
              <a:gd name="connsiteX17" fmla="*/ 8335 w 834629"/>
              <a:gd name="connsiteY17" fmla="*/ 902097 h 1033066"/>
              <a:gd name="connsiteX18" fmla="*/ 51197 w 834629"/>
              <a:gd name="connsiteY18" fmla="*/ 1033066 h 103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4629" h="1033066">
                <a:moveTo>
                  <a:pt x="834629" y="37703"/>
                </a:moveTo>
                <a:cubicBezTo>
                  <a:pt x="798315" y="28575"/>
                  <a:pt x="762001" y="19447"/>
                  <a:pt x="729854" y="13891"/>
                </a:cubicBezTo>
                <a:cubicBezTo>
                  <a:pt x="697707" y="8335"/>
                  <a:pt x="671116" y="0"/>
                  <a:pt x="641747" y="4366"/>
                </a:cubicBezTo>
                <a:cubicBezTo>
                  <a:pt x="612378" y="8732"/>
                  <a:pt x="581422" y="22623"/>
                  <a:pt x="553641" y="40085"/>
                </a:cubicBezTo>
                <a:cubicBezTo>
                  <a:pt x="525860" y="57547"/>
                  <a:pt x="488157" y="92472"/>
                  <a:pt x="475060" y="109141"/>
                </a:cubicBezTo>
                <a:cubicBezTo>
                  <a:pt x="461963" y="125810"/>
                  <a:pt x="471885" y="130572"/>
                  <a:pt x="475060" y="140097"/>
                </a:cubicBezTo>
                <a:cubicBezTo>
                  <a:pt x="478235" y="149622"/>
                  <a:pt x="502841" y="155179"/>
                  <a:pt x="494110" y="166291"/>
                </a:cubicBezTo>
                <a:cubicBezTo>
                  <a:pt x="485379" y="177403"/>
                  <a:pt x="455216" y="186928"/>
                  <a:pt x="422672" y="206772"/>
                </a:cubicBezTo>
                <a:cubicBezTo>
                  <a:pt x="390128" y="226616"/>
                  <a:pt x="333772" y="262731"/>
                  <a:pt x="298847" y="285353"/>
                </a:cubicBezTo>
                <a:cubicBezTo>
                  <a:pt x="263922" y="307975"/>
                  <a:pt x="228600" y="325041"/>
                  <a:pt x="213122" y="342503"/>
                </a:cubicBezTo>
                <a:cubicBezTo>
                  <a:pt x="197644" y="359966"/>
                  <a:pt x="218282" y="369094"/>
                  <a:pt x="205979" y="390128"/>
                </a:cubicBezTo>
                <a:cubicBezTo>
                  <a:pt x="193676" y="411163"/>
                  <a:pt x="155973" y="445691"/>
                  <a:pt x="139304" y="468710"/>
                </a:cubicBezTo>
                <a:cubicBezTo>
                  <a:pt x="122635" y="491729"/>
                  <a:pt x="111522" y="506810"/>
                  <a:pt x="105966" y="528241"/>
                </a:cubicBezTo>
                <a:cubicBezTo>
                  <a:pt x="100410" y="549672"/>
                  <a:pt x="109935" y="577453"/>
                  <a:pt x="105966" y="597297"/>
                </a:cubicBezTo>
                <a:cubicBezTo>
                  <a:pt x="101997" y="617141"/>
                  <a:pt x="94854" y="622300"/>
                  <a:pt x="82154" y="647303"/>
                </a:cubicBezTo>
                <a:cubicBezTo>
                  <a:pt x="69454" y="672306"/>
                  <a:pt x="42863" y="718344"/>
                  <a:pt x="29766" y="747316"/>
                </a:cubicBezTo>
                <a:cubicBezTo>
                  <a:pt x="16669" y="776288"/>
                  <a:pt x="7144" y="795338"/>
                  <a:pt x="3572" y="821135"/>
                </a:cubicBezTo>
                <a:cubicBezTo>
                  <a:pt x="0" y="846932"/>
                  <a:pt x="398" y="866775"/>
                  <a:pt x="8335" y="902097"/>
                </a:cubicBezTo>
                <a:cubicBezTo>
                  <a:pt x="16272" y="937419"/>
                  <a:pt x="33734" y="985242"/>
                  <a:pt x="51197" y="1033066"/>
                </a:cubicBezTo>
              </a:path>
            </a:pathLst>
          </a:custGeom>
          <a:noFill/>
          <a:ln w="19050" cap="flat" cmpd="sng" algn="ctr">
            <a:solidFill>
              <a:srgbClr val="0A14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19" name="Freeform 318"/>
          <p:cNvSpPr/>
          <p:nvPr>
            <p:custDataLst>
              <p:tags r:id="rId19"/>
            </p:custDataLst>
          </p:nvPr>
        </p:nvSpPr>
        <p:spPr bwMode="auto">
          <a:xfrm>
            <a:off x="5527940" y="1435059"/>
            <a:ext cx="81400" cy="1034254"/>
          </a:xfrm>
          <a:custGeom>
            <a:avLst/>
            <a:gdLst>
              <a:gd name="connsiteX0" fmla="*/ 48816 w 87709"/>
              <a:gd name="connsiteY0" fmla="*/ 0 h 1119187"/>
              <a:gd name="connsiteX1" fmla="*/ 5953 w 87709"/>
              <a:gd name="connsiteY1" fmla="*/ 185737 h 1119187"/>
              <a:gd name="connsiteX2" fmla="*/ 13097 w 87709"/>
              <a:gd name="connsiteY2" fmla="*/ 402431 h 1119187"/>
              <a:gd name="connsiteX3" fmla="*/ 41672 w 87709"/>
              <a:gd name="connsiteY3" fmla="*/ 509587 h 1119187"/>
              <a:gd name="connsiteX4" fmla="*/ 84534 w 87709"/>
              <a:gd name="connsiteY4" fmla="*/ 671512 h 1119187"/>
              <a:gd name="connsiteX5" fmla="*/ 60722 w 87709"/>
              <a:gd name="connsiteY5" fmla="*/ 1119187 h 111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709" h="1119187">
                <a:moveTo>
                  <a:pt x="48816" y="0"/>
                </a:moveTo>
                <a:cubicBezTo>
                  <a:pt x="30361" y="59332"/>
                  <a:pt x="11906" y="118665"/>
                  <a:pt x="5953" y="185737"/>
                </a:cubicBezTo>
                <a:cubicBezTo>
                  <a:pt x="0" y="252809"/>
                  <a:pt x="7144" y="348456"/>
                  <a:pt x="13097" y="402431"/>
                </a:cubicBezTo>
                <a:cubicBezTo>
                  <a:pt x="19050" y="456406"/>
                  <a:pt x="29766" y="464740"/>
                  <a:pt x="41672" y="509587"/>
                </a:cubicBezTo>
                <a:cubicBezTo>
                  <a:pt x="53578" y="554434"/>
                  <a:pt x="81359" y="569912"/>
                  <a:pt x="84534" y="671512"/>
                </a:cubicBezTo>
                <a:cubicBezTo>
                  <a:pt x="87709" y="773112"/>
                  <a:pt x="74215" y="946149"/>
                  <a:pt x="60722" y="1119187"/>
                </a:cubicBezTo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20" name="Freeform 319"/>
          <p:cNvSpPr/>
          <p:nvPr>
            <p:custDataLst>
              <p:tags r:id="rId20"/>
            </p:custDataLst>
          </p:nvPr>
        </p:nvSpPr>
        <p:spPr bwMode="auto">
          <a:xfrm>
            <a:off x="3766974" y="2885028"/>
            <a:ext cx="53150" cy="635052"/>
          </a:xfrm>
          <a:custGeom>
            <a:avLst/>
            <a:gdLst>
              <a:gd name="connsiteX0" fmla="*/ 341263 w 341263"/>
              <a:gd name="connsiteY0" fmla="*/ 1027998 h 1071474"/>
              <a:gd name="connsiteX1" fmla="*/ 287970 w 341263"/>
              <a:gd name="connsiteY1" fmla="*/ 1030803 h 1071474"/>
              <a:gd name="connsiteX2" fmla="*/ 245897 w 341263"/>
              <a:gd name="connsiteY2" fmla="*/ 1070072 h 1071474"/>
              <a:gd name="connsiteX3" fmla="*/ 206628 w 341263"/>
              <a:gd name="connsiteY3" fmla="*/ 1022389 h 1071474"/>
              <a:gd name="connsiteX4" fmla="*/ 192603 w 341263"/>
              <a:gd name="connsiteY4" fmla="*/ 924217 h 1071474"/>
              <a:gd name="connsiteX5" fmla="*/ 161749 w 341263"/>
              <a:gd name="connsiteY5" fmla="*/ 868119 h 1071474"/>
              <a:gd name="connsiteX6" fmla="*/ 170164 w 341263"/>
              <a:gd name="connsiteY6" fmla="*/ 814825 h 1071474"/>
              <a:gd name="connsiteX7" fmla="*/ 215043 w 341263"/>
              <a:gd name="connsiteY7" fmla="*/ 750313 h 1071474"/>
              <a:gd name="connsiteX8" fmla="*/ 186994 w 341263"/>
              <a:gd name="connsiteY8" fmla="*/ 604457 h 1071474"/>
              <a:gd name="connsiteX9" fmla="*/ 223457 w 341263"/>
              <a:gd name="connsiteY9" fmla="*/ 514700 h 1071474"/>
              <a:gd name="connsiteX10" fmla="*/ 167359 w 341263"/>
              <a:gd name="connsiteY10" fmla="*/ 436163 h 1071474"/>
              <a:gd name="connsiteX11" fmla="*/ 186994 w 341263"/>
              <a:gd name="connsiteY11" fmla="*/ 315552 h 1071474"/>
              <a:gd name="connsiteX12" fmla="*/ 175774 w 341263"/>
              <a:gd name="connsiteY12" fmla="*/ 127623 h 1071474"/>
              <a:gd name="connsiteX13" fmla="*/ 27114 w 341263"/>
              <a:gd name="connsiteY13" fmla="*/ 18232 h 1071474"/>
              <a:gd name="connsiteX14" fmla="*/ 13089 w 341263"/>
              <a:gd name="connsiteY14" fmla="*/ 18232 h 1071474"/>
              <a:gd name="connsiteX0" fmla="*/ 314149 w 314149"/>
              <a:gd name="connsiteY0" fmla="*/ 1009766 h 1051881"/>
              <a:gd name="connsiteX1" fmla="*/ 260856 w 314149"/>
              <a:gd name="connsiteY1" fmla="*/ 1012571 h 1051881"/>
              <a:gd name="connsiteX2" fmla="*/ 218783 w 314149"/>
              <a:gd name="connsiteY2" fmla="*/ 1051840 h 1051881"/>
              <a:gd name="connsiteX3" fmla="*/ 179514 w 314149"/>
              <a:gd name="connsiteY3" fmla="*/ 1004157 h 1051881"/>
              <a:gd name="connsiteX4" fmla="*/ 165489 w 314149"/>
              <a:gd name="connsiteY4" fmla="*/ 905985 h 1051881"/>
              <a:gd name="connsiteX5" fmla="*/ 134635 w 314149"/>
              <a:gd name="connsiteY5" fmla="*/ 849887 h 1051881"/>
              <a:gd name="connsiteX6" fmla="*/ 143050 w 314149"/>
              <a:gd name="connsiteY6" fmla="*/ 796593 h 1051881"/>
              <a:gd name="connsiteX7" fmla="*/ 187929 w 314149"/>
              <a:gd name="connsiteY7" fmla="*/ 732081 h 1051881"/>
              <a:gd name="connsiteX8" fmla="*/ 159880 w 314149"/>
              <a:gd name="connsiteY8" fmla="*/ 586225 h 1051881"/>
              <a:gd name="connsiteX9" fmla="*/ 196343 w 314149"/>
              <a:gd name="connsiteY9" fmla="*/ 496468 h 1051881"/>
              <a:gd name="connsiteX10" fmla="*/ 140245 w 314149"/>
              <a:gd name="connsiteY10" fmla="*/ 417931 h 1051881"/>
              <a:gd name="connsiteX11" fmla="*/ 159880 w 314149"/>
              <a:gd name="connsiteY11" fmla="*/ 297320 h 1051881"/>
              <a:gd name="connsiteX12" fmla="*/ 148660 w 314149"/>
              <a:gd name="connsiteY12" fmla="*/ 109391 h 1051881"/>
              <a:gd name="connsiteX13" fmla="*/ 0 w 314149"/>
              <a:gd name="connsiteY13" fmla="*/ 0 h 1051881"/>
              <a:gd name="connsiteX0" fmla="*/ 181038 w 181038"/>
              <a:gd name="connsiteY0" fmla="*/ 900375 h 942491"/>
              <a:gd name="connsiteX1" fmla="*/ 127745 w 181038"/>
              <a:gd name="connsiteY1" fmla="*/ 903180 h 942491"/>
              <a:gd name="connsiteX2" fmla="*/ 85672 w 181038"/>
              <a:gd name="connsiteY2" fmla="*/ 942449 h 942491"/>
              <a:gd name="connsiteX3" fmla="*/ 46403 w 181038"/>
              <a:gd name="connsiteY3" fmla="*/ 894766 h 942491"/>
              <a:gd name="connsiteX4" fmla="*/ 32378 w 181038"/>
              <a:gd name="connsiteY4" fmla="*/ 796594 h 942491"/>
              <a:gd name="connsiteX5" fmla="*/ 1524 w 181038"/>
              <a:gd name="connsiteY5" fmla="*/ 740496 h 942491"/>
              <a:gd name="connsiteX6" fmla="*/ 9939 w 181038"/>
              <a:gd name="connsiteY6" fmla="*/ 687202 h 942491"/>
              <a:gd name="connsiteX7" fmla="*/ 54818 w 181038"/>
              <a:gd name="connsiteY7" fmla="*/ 622690 h 942491"/>
              <a:gd name="connsiteX8" fmla="*/ 26769 w 181038"/>
              <a:gd name="connsiteY8" fmla="*/ 476834 h 942491"/>
              <a:gd name="connsiteX9" fmla="*/ 63232 w 181038"/>
              <a:gd name="connsiteY9" fmla="*/ 387077 h 942491"/>
              <a:gd name="connsiteX10" fmla="*/ 7134 w 181038"/>
              <a:gd name="connsiteY10" fmla="*/ 308540 h 942491"/>
              <a:gd name="connsiteX11" fmla="*/ 26769 w 181038"/>
              <a:gd name="connsiteY11" fmla="*/ 187929 h 942491"/>
              <a:gd name="connsiteX12" fmla="*/ 15549 w 181038"/>
              <a:gd name="connsiteY12" fmla="*/ 0 h 942491"/>
              <a:gd name="connsiteX0" fmla="*/ 193407 w 193407"/>
              <a:gd name="connsiteY0" fmla="*/ 918928 h 942488"/>
              <a:gd name="connsiteX1" fmla="*/ 127745 w 193407"/>
              <a:gd name="connsiteY1" fmla="*/ 903180 h 942488"/>
              <a:gd name="connsiteX2" fmla="*/ 85672 w 193407"/>
              <a:gd name="connsiteY2" fmla="*/ 942449 h 942488"/>
              <a:gd name="connsiteX3" fmla="*/ 46403 w 193407"/>
              <a:gd name="connsiteY3" fmla="*/ 894766 h 942488"/>
              <a:gd name="connsiteX4" fmla="*/ 32378 w 193407"/>
              <a:gd name="connsiteY4" fmla="*/ 796594 h 942488"/>
              <a:gd name="connsiteX5" fmla="*/ 1524 w 193407"/>
              <a:gd name="connsiteY5" fmla="*/ 740496 h 942488"/>
              <a:gd name="connsiteX6" fmla="*/ 9939 w 193407"/>
              <a:gd name="connsiteY6" fmla="*/ 687202 h 942488"/>
              <a:gd name="connsiteX7" fmla="*/ 54818 w 193407"/>
              <a:gd name="connsiteY7" fmla="*/ 622690 h 942488"/>
              <a:gd name="connsiteX8" fmla="*/ 26769 w 193407"/>
              <a:gd name="connsiteY8" fmla="*/ 476834 h 942488"/>
              <a:gd name="connsiteX9" fmla="*/ 63232 w 193407"/>
              <a:gd name="connsiteY9" fmla="*/ 387077 h 942488"/>
              <a:gd name="connsiteX10" fmla="*/ 7134 w 193407"/>
              <a:gd name="connsiteY10" fmla="*/ 308540 h 942488"/>
              <a:gd name="connsiteX11" fmla="*/ 26769 w 193407"/>
              <a:gd name="connsiteY11" fmla="*/ 187929 h 942488"/>
              <a:gd name="connsiteX12" fmla="*/ 15549 w 193407"/>
              <a:gd name="connsiteY12" fmla="*/ 0 h 942488"/>
              <a:gd name="connsiteX0" fmla="*/ 127745 w 127745"/>
              <a:gd name="connsiteY0" fmla="*/ 903180 h 942488"/>
              <a:gd name="connsiteX1" fmla="*/ 85672 w 127745"/>
              <a:gd name="connsiteY1" fmla="*/ 942449 h 942488"/>
              <a:gd name="connsiteX2" fmla="*/ 46403 w 127745"/>
              <a:gd name="connsiteY2" fmla="*/ 894766 h 942488"/>
              <a:gd name="connsiteX3" fmla="*/ 32378 w 127745"/>
              <a:gd name="connsiteY3" fmla="*/ 796594 h 942488"/>
              <a:gd name="connsiteX4" fmla="*/ 1524 w 127745"/>
              <a:gd name="connsiteY4" fmla="*/ 740496 h 942488"/>
              <a:gd name="connsiteX5" fmla="*/ 9939 w 127745"/>
              <a:gd name="connsiteY5" fmla="*/ 687202 h 942488"/>
              <a:gd name="connsiteX6" fmla="*/ 54818 w 127745"/>
              <a:gd name="connsiteY6" fmla="*/ 622690 h 942488"/>
              <a:gd name="connsiteX7" fmla="*/ 26769 w 127745"/>
              <a:gd name="connsiteY7" fmla="*/ 476834 h 942488"/>
              <a:gd name="connsiteX8" fmla="*/ 63232 w 127745"/>
              <a:gd name="connsiteY8" fmla="*/ 387077 h 942488"/>
              <a:gd name="connsiteX9" fmla="*/ 7134 w 127745"/>
              <a:gd name="connsiteY9" fmla="*/ 308540 h 942488"/>
              <a:gd name="connsiteX10" fmla="*/ 26769 w 127745"/>
              <a:gd name="connsiteY10" fmla="*/ 187929 h 942488"/>
              <a:gd name="connsiteX11" fmla="*/ 15549 w 127745"/>
              <a:gd name="connsiteY11" fmla="*/ 0 h 942488"/>
              <a:gd name="connsiteX0" fmla="*/ 85672 w 85672"/>
              <a:gd name="connsiteY0" fmla="*/ 942449 h 942449"/>
              <a:gd name="connsiteX1" fmla="*/ 46403 w 85672"/>
              <a:gd name="connsiteY1" fmla="*/ 894766 h 942449"/>
              <a:gd name="connsiteX2" fmla="*/ 32378 w 85672"/>
              <a:gd name="connsiteY2" fmla="*/ 796594 h 942449"/>
              <a:gd name="connsiteX3" fmla="*/ 1524 w 85672"/>
              <a:gd name="connsiteY3" fmla="*/ 740496 h 942449"/>
              <a:gd name="connsiteX4" fmla="*/ 9939 w 85672"/>
              <a:gd name="connsiteY4" fmla="*/ 687202 h 942449"/>
              <a:gd name="connsiteX5" fmla="*/ 54818 w 85672"/>
              <a:gd name="connsiteY5" fmla="*/ 622690 h 942449"/>
              <a:gd name="connsiteX6" fmla="*/ 26769 w 85672"/>
              <a:gd name="connsiteY6" fmla="*/ 476834 h 942449"/>
              <a:gd name="connsiteX7" fmla="*/ 63232 w 85672"/>
              <a:gd name="connsiteY7" fmla="*/ 387077 h 942449"/>
              <a:gd name="connsiteX8" fmla="*/ 7134 w 85672"/>
              <a:gd name="connsiteY8" fmla="*/ 308540 h 942449"/>
              <a:gd name="connsiteX9" fmla="*/ 26769 w 85672"/>
              <a:gd name="connsiteY9" fmla="*/ 187929 h 942449"/>
              <a:gd name="connsiteX10" fmla="*/ 15549 w 85672"/>
              <a:gd name="connsiteY10" fmla="*/ 0 h 942449"/>
              <a:gd name="connsiteX0" fmla="*/ 46403 w 63430"/>
              <a:gd name="connsiteY0" fmla="*/ 894766 h 894766"/>
              <a:gd name="connsiteX1" fmla="*/ 32378 w 63430"/>
              <a:gd name="connsiteY1" fmla="*/ 796594 h 894766"/>
              <a:gd name="connsiteX2" fmla="*/ 1524 w 63430"/>
              <a:gd name="connsiteY2" fmla="*/ 740496 h 894766"/>
              <a:gd name="connsiteX3" fmla="*/ 9939 w 63430"/>
              <a:gd name="connsiteY3" fmla="*/ 687202 h 894766"/>
              <a:gd name="connsiteX4" fmla="*/ 54818 w 63430"/>
              <a:gd name="connsiteY4" fmla="*/ 622690 h 894766"/>
              <a:gd name="connsiteX5" fmla="*/ 26769 w 63430"/>
              <a:gd name="connsiteY5" fmla="*/ 476834 h 894766"/>
              <a:gd name="connsiteX6" fmla="*/ 63232 w 63430"/>
              <a:gd name="connsiteY6" fmla="*/ 387077 h 894766"/>
              <a:gd name="connsiteX7" fmla="*/ 7134 w 63430"/>
              <a:gd name="connsiteY7" fmla="*/ 308540 h 894766"/>
              <a:gd name="connsiteX8" fmla="*/ 26769 w 63430"/>
              <a:gd name="connsiteY8" fmla="*/ 187929 h 894766"/>
              <a:gd name="connsiteX9" fmla="*/ 15549 w 63430"/>
              <a:gd name="connsiteY9" fmla="*/ 0 h 894766"/>
              <a:gd name="connsiteX0" fmla="*/ 32378 w 63430"/>
              <a:gd name="connsiteY0" fmla="*/ 796594 h 796594"/>
              <a:gd name="connsiteX1" fmla="*/ 1524 w 63430"/>
              <a:gd name="connsiteY1" fmla="*/ 740496 h 796594"/>
              <a:gd name="connsiteX2" fmla="*/ 9939 w 63430"/>
              <a:gd name="connsiteY2" fmla="*/ 687202 h 796594"/>
              <a:gd name="connsiteX3" fmla="*/ 54818 w 63430"/>
              <a:gd name="connsiteY3" fmla="*/ 622690 h 796594"/>
              <a:gd name="connsiteX4" fmla="*/ 26769 w 63430"/>
              <a:gd name="connsiteY4" fmla="*/ 476834 h 796594"/>
              <a:gd name="connsiteX5" fmla="*/ 63232 w 63430"/>
              <a:gd name="connsiteY5" fmla="*/ 387077 h 796594"/>
              <a:gd name="connsiteX6" fmla="*/ 7134 w 63430"/>
              <a:gd name="connsiteY6" fmla="*/ 308540 h 796594"/>
              <a:gd name="connsiteX7" fmla="*/ 26769 w 63430"/>
              <a:gd name="connsiteY7" fmla="*/ 187929 h 796594"/>
              <a:gd name="connsiteX8" fmla="*/ 15549 w 63430"/>
              <a:gd name="connsiteY8" fmla="*/ 0 h 796594"/>
              <a:gd name="connsiteX0" fmla="*/ 1524 w 63430"/>
              <a:gd name="connsiteY0" fmla="*/ 740496 h 740496"/>
              <a:gd name="connsiteX1" fmla="*/ 9939 w 63430"/>
              <a:gd name="connsiteY1" fmla="*/ 687202 h 740496"/>
              <a:gd name="connsiteX2" fmla="*/ 54818 w 63430"/>
              <a:gd name="connsiteY2" fmla="*/ 622690 h 740496"/>
              <a:gd name="connsiteX3" fmla="*/ 26769 w 63430"/>
              <a:gd name="connsiteY3" fmla="*/ 476834 h 740496"/>
              <a:gd name="connsiteX4" fmla="*/ 63232 w 63430"/>
              <a:gd name="connsiteY4" fmla="*/ 387077 h 740496"/>
              <a:gd name="connsiteX5" fmla="*/ 7134 w 63430"/>
              <a:gd name="connsiteY5" fmla="*/ 308540 h 740496"/>
              <a:gd name="connsiteX6" fmla="*/ 26769 w 63430"/>
              <a:gd name="connsiteY6" fmla="*/ 187929 h 740496"/>
              <a:gd name="connsiteX7" fmla="*/ 15549 w 63430"/>
              <a:gd name="connsiteY7" fmla="*/ 0 h 740496"/>
              <a:gd name="connsiteX0" fmla="*/ 3779 w 57270"/>
              <a:gd name="connsiteY0" fmla="*/ 687202 h 687202"/>
              <a:gd name="connsiteX1" fmla="*/ 48658 w 57270"/>
              <a:gd name="connsiteY1" fmla="*/ 622690 h 687202"/>
              <a:gd name="connsiteX2" fmla="*/ 20609 w 57270"/>
              <a:gd name="connsiteY2" fmla="*/ 476834 h 687202"/>
              <a:gd name="connsiteX3" fmla="*/ 57072 w 57270"/>
              <a:gd name="connsiteY3" fmla="*/ 387077 h 687202"/>
              <a:gd name="connsiteX4" fmla="*/ 974 w 57270"/>
              <a:gd name="connsiteY4" fmla="*/ 308540 h 687202"/>
              <a:gd name="connsiteX5" fmla="*/ 20609 w 57270"/>
              <a:gd name="connsiteY5" fmla="*/ 187929 h 687202"/>
              <a:gd name="connsiteX6" fmla="*/ 9389 w 57270"/>
              <a:gd name="connsiteY6" fmla="*/ 0 h 68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70" h="687202">
                <a:moveTo>
                  <a:pt x="3779" y="687202"/>
                </a:moveTo>
                <a:cubicBezTo>
                  <a:pt x="12661" y="667568"/>
                  <a:pt x="45853" y="657751"/>
                  <a:pt x="48658" y="622690"/>
                </a:cubicBezTo>
                <a:cubicBezTo>
                  <a:pt x="51463" y="587629"/>
                  <a:pt x="19207" y="516103"/>
                  <a:pt x="20609" y="476834"/>
                </a:cubicBezTo>
                <a:cubicBezTo>
                  <a:pt x="22011" y="437565"/>
                  <a:pt x="60344" y="415126"/>
                  <a:pt x="57072" y="387077"/>
                </a:cubicBezTo>
                <a:cubicBezTo>
                  <a:pt x="53800" y="359028"/>
                  <a:pt x="7051" y="341731"/>
                  <a:pt x="974" y="308540"/>
                </a:cubicBezTo>
                <a:cubicBezTo>
                  <a:pt x="-5103" y="275349"/>
                  <a:pt x="19207" y="239352"/>
                  <a:pt x="20609" y="187929"/>
                </a:cubicBezTo>
                <a:cubicBezTo>
                  <a:pt x="22011" y="136506"/>
                  <a:pt x="36036" y="49553"/>
                  <a:pt x="9389" y="0"/>
                </a:cubicBezTo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21" name="Freeform 320"/>
          <p:cNvSpPr/>
          <p:nvPr>
            <p:custDataLst>
              <p:tags r:id="rId21"/>
            </p:custDataLst>
          </p:nvPr>
        </p:nvSpPr>
        <p:spPr bwMode="auto">
          <a:xfrm>
            <a:off x="3144126" y="1164394"/>
            <a:ext cx="1246789" cy="291938"/>
          </a:xfrm>
          <a:custGeom>
            <a:avLst/>
            <a:gdLst>
              <a:gd name="connsiteX0" fmla="*/ 1343422 w 1343422"/>
              <a:gd name="connsiteY0" fmla="*/ 295274 h 315912"/>
              <a:gd name="connsiteX1" fmla="*/ 1236266 w 1343422"/>
              <a:gd name="connsiteY1" fmla="*/ 283368 h 315912"/>
              <a:gd name="connsiteX2" fmla="*/ 1183878 w 1343422"/>
              <a:gd name="connsiteY2" fmla="*/ 302418 h 315912"/>
              <a:gd name="connsiteX3" fmla="*/ 1048147 w 1343422"/>
              <a:gd name="connsiteY3" fmla="*/ 202405 h 315912"/>
              <a:gd name="connsiteX4" fmla="*/ 995759 w 1343422"/>
              <a:gd name="connsiteY4" fmla="*/ 169068 h 315912"/>
              <a:gd name="connsiteX5" fmla="*/ 933847 w 1343422"/>
              <a:gd name="connsiteY5" fmla="*/ 23812 h 315912"/>
              <a:gd name="connsiteX6" fmla="*/ 600472 w 1343422"/>
              <a:gd name="connsiteY6" fmla="*/ 26193 h 315912"/>
              <a:gd name="connsiteX7" fmla="*/ 436166 w 1343422"/>
              <a:gd name="connsiteY7" fmla="*/ 88105 h 315912"/>
              <a:gd name="connsiteX8" fmla="*/ 314722 w 1343422"/>
              <a:gd name="connsiteY8" fmla="*/ 147637 h 315912"/>
              <a:gd name="connsiteX9" fmla="*/ 45641 w 1343422"/>
              <a:gd name="connsiteY9" fmla="*/ 200024 h 315912"/>
              <a:gd name="connsiteX10" fmla="*/ 40878 w 1343422"/>
              <a:gd name="connsiteY10" fmla="*/ 192880 h 31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43422" h="315912">
                <a:moveTo>
                  <a:pt x="1343422" y="295274"/>
                </a:moveTo>
                <a:cubicBezTo>
                  <a:pt x="1303139" y="288725"/>
                  <a:pt x="1262857" y="282177"/>
                  <a:pt x="1236266" y="283368"/>
                </a:cubicBezTo>
                <a:cubicBezTo>
                  <a:pt x="1209675" y="284559"/>
                  <a:pt x="1215231" y="315912"/>
                  <a:pt x="1183878" y="302418"/>
                </a:cubicBezTo>
                <a:cubicBezTo>
                  <a:pt x="1152525" y="288924"/>
                  <a:pt x="1079500" y="224630"/>
                  <a:pt x="1048147" y="202405"/>
                </a:cubicBezTo>
                <a:cubicBezTo>
                  <a:pt x="1016794" y="180180"/>
                  <a:pt x="1014809" y="198834"/>
                  <a:pt x="995759" y="169068"/>
                </a:cubicBezTo>
                <a:cubicBezTo>
                  <a:pt x="976709" y="139303"/>
                  <a:pt x="999728" y="47624"/>
                  <a:pt x="933847" y="23812"/>
                </a:cubicBezTo>
                <a:cubicBezTo>
                  <a:pt x="867966" y="0"/>
                  <a:pt x="683419" y="15478"/>
                  <a:pt x="600472" y="26193"/>
                </a:cubicBezTo>
                <a:cubicBezTo>
                  <a:pt x="517525" y="36908"/>
                  <a:pt x="483791" y="67864"/>
                  <a:pt x="436166" y="88105"/>
                </a:cubicBezTo>
                <a:cubicBezTo>
                  <a:pt x="388541" y="108346"/>
                  <a:pt x="379809" y="128984"/>
                  <a:pt x="314722" y="147637"/>
                </a:cubicBezTo>
                <a:cubicBezTo>
                  <a:pt x="249635" y="166290"/>
                  <a:pt x="91282" y="192484"/>
                  <a:pt x="45641" y="200024"/>
                </a:cubicBezTo>
                <a:cubicBezTo>
                  <a:pt x="0" y="207564"/>
                  <a:pt x="20439" y="200222"/>
                  <a:pt x="40878" y="192880"/>
                </a:cubicBezTo>
              </a:path>
            </a:pathLst>
          </a:custGeom>
          <a:noFill/>
          <a:ln w="19050" cap="flat" cmpd="sng" algn="ctr">
            <a:solidFill>
              <a:srgbClr val="0A14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322" name="Freeform 321"/>
          <p:cNvSpPr/>
          <p:nvPr>
            <p:custDataLst>
              <p:tags r:id="rId22"/>
            </p:custDataLst>
          </p:nvPr>
        </p:nvSpPr>
        <p:spPr bwMode="auto">
          <a:xfrm>
            <a:off x="3995331" y="978447"/>
            <a:ext cx="192267" cy="207952"/>
          </a:xfrm>
          <a:custGeom>
            <a:avLst/>
            <a:gdLst>
              <a:gd name="connsiteX0" fmla="*/ 207169 w 207169"/>
              <a:gd name="connsiteY0" fmla="*/ 3572 h 225029"/>
              <a:gd name="connsiteX1" fmla="*/ 142875 w 207169"/>
              <a:gd name="connsiteY1" fmla="*/ 10716 h 225029"/>
              <a:gd name="connsiteX2" fmla="*/ 111919 w 207169"/>
              <a:gd name="connsiteY2" fmla="*/ 67866 h 225029"/>
              <a:gd name="connsiteX3" fmla="*/ 42863 w 207169"/>
              <a:gd name="connsiteY3" fmla="*/ 122635 h 225029"/>
              <a:gd name="connsiteX4" fmla="*/ 0 w 207169"/>
              <a:gd name="connsiteY4" fmla="*/ 225029 h 22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169" h="225029">
                <a:moveTo>
                  <a:pt x="207169" y="3572"/>
                </a:moveTo>
                <a:cubicBezTo>
                  <a:pt x="182959" y="1786"/>
                  <a:pt x="158750" y="0"/>
                  <a:pt x="142875" y="10716"/>
                </a:cubicBezTo>
                <a:cubicBezTo>
                  <a:pt x="127000" y="21432"/>
                  <a:pt x="128588" y="49213"/>
                  <a:pt x="111919" y="67866"/>
                </a:cubicBezTo>
                <a:cubicBezTo>
                  <a:pt x="95250" y="86519"/>
                  <a:pt x="61516" y="96441"/>
                  <a:pt x="42863" y="122635"/>
                </a:cubicBezTo>
                <a:cubicBezTo>
                  <a:pt x="24210" y="148829"/>
                  <a:pt x="12105" y="186929"/>
                  <a:pt x="0" y="225029"/>
                </a:cubicBezTo>
              </a:path>
            </a:pathLst>
          </a:custGeom>
          <a:noFill/>
          <a:ln w="19050" cap="flat" cmpd="sng" algn="ctr">
            <a:solidFill>
              <a:srgbClr val="0A14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323" name="Freeform 322"/>
          <p:cNvSpPr/>
          <p:nvPr>
            <p:custDataLst>
              <p:tags r:id="rId23"/>
            </p:custDataLst>
          </p:nvPr>
        </p:nvSpPr>
        <p:spPr bwMode="auto">
          <a:xfrm>
            <a:off x="4043974" y="4108419"/>
            <a:ext cx="217317" cy="57554"/>
          </a:xfrm>
          <a:custGeom>
            <a:avLst/>
            <a:gdLst>
              <a:gd name="connsiteX0" fmla="*/ 0 w 203596"/>
              <a:gd name="connsiteY0" fmla="*/ 24606 h 47625"/>
              <a:gd name="connsiteX1" fmla="*/ 45244 w 203596"/>
              <a:gd name="connsiteY1" fmla="*/ 3175 h 47625"/>
              <a:gd name="connsiteX2" fmla="*/ 85725 w 203596"/>
              <a:gd name="connsiteY2" fmla="*/ 43656 h 47625"/>
              <a:gd name="connsiteX3" fmla="*/ 185737 w 203596"/>
              <a:gd name="connsiteY3" fmla="*/ 26988 h 47625"/>
              <a:gd name="connsiteX4" fmla="*/ 192881 w 203596"/>
              <a:gd name="connsiteY4" fmla="*/ 46038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596" h="47625">
                <a:moveTo>
                  <a:pt x="0" y="24606"/>
                </a:moveTo>
                <a:cubicBezTo>
                  <a:pt x="15478" y="12303"/>
                  <a:pt x="30957" y="0"/>
                  <a:pt x="45244" y="3175"/>
                </a:cubicBezTo>
                <a:cubicBezTo>
                  <a:pt x="59531" y="6350"/>
                  <a:pt x="62310" y="39687"/>
                  <a:pt x="85725" y="43656"/>
                </a:cubicBezTo>
                <a:cubicBezTo>
                  <a:pt x="109140" y="47625"/>
                  <a:pt x="167878" y="26591"/>
                  <a:pt x="185737" y="26988"/>
                </a:cubicBezTo>
                <a:cubicBezTo>
                  <a:pt x="203596" y="27385"/>
                  <a:pt x="198238" y="36711"/>
                  <a:pt x="192881" y="46038"/>
                </a:cubicBezTo>
              </a:path>
            </a:pathLst>
          </a:custGeom>
          <a:noFill/>
          <a:ln w="1905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24" name="Freeform 323"/>
          <p:cNvSpPr/>
          <p:nvPr>
            <p:custDataLst>
              <p:tags r:id="rId24"/>
            </p:custDataLst>
          </p:nvPr>
        </p:nvSpPr>
        <p:spPr bwMode="auto">
          <a:xfrm>
            <a:off x="3824448" y="4249990"/>
            <a:ext cx="177533" cy="165041"/>
          </a:xfrm>
          <a:custGeom>
            <a:avLst/>
            <a:gdLst>
              <a:gd name="connsiteX0" fmla="*/ 19844 w 191294"/>
              <a:gd name="connsiteY0" fmla="*/ 178594 h 178594"/>
              <a:gd name="connsiteX1" fmla="*/ 34132 w 191294"/>
              <a:gd name="connsiteY1" fmla="*/ 119062 h 178594"/>
              <a:gd name="connsiteX2" fmla="*/ 43657 w 191294"/>
              <a:gd name="connsiteY2" fmla="*/ 54769 h 178594"/>
              <a:gd name="connsiteX3" fmla="*/ 3175 w 191294"/>
              <a:gd name="connsiteY3" fmla="*/ 9525 h 178594"/>
              <a:gd name="connsiteX4" fmla="*/ 62707 w 191294"/>
              <a:gd name="connsiteY4" fmla="*/ 7144 h 178594"/>
              <a:gd name="connsiteX5" fmla="*/ 136525 w 191294"/>
              <a:gd name="connsiteY5" fmla="*/ 7144 h 178594"/>
              <a:gd name="connsiteX6" fmla="*/ 115094 w 191294"/>
              <a:gd name="connsiteY6" fmla="*/ 38100 h 178594"/>
              <a:gd name="connsiteX7" fmla="*/ 148432 w 191294"/>
              <a:gd name="connsiteY7" fmla="*/ 42862 h 178594"/>
              <a:gd name="connsiteX8" fmla="*/ 191294 w 191294"/>
              <a:gd name="connsiteY8" fmla="*/ 0 h 17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94" h="178594">
                <a:moveTo>
                  <a:pt x="19844" y="178594"/>
                </a:moveTo>
                <a:cubicBezTo>
                  <a:pt x="25003" y="159147"/>
                  <a:pt x="30163" y="139700"/>
                  <a:pt x="34132" y="119062"/>
                </a:cubicBezTo>
                <a:cubicBezTo>
                  <a:pt x="38101" y="98424"/>
                  <a:pt x="48817" y="73025"/>
                  <a:pt x="43657" y="54769"/>
                </a:cubicBezTo>
                <a:cubicBezTo>
                  <a:pt x="38498" y="36513"/>
                  <a:pt x="0" y="17463"/>
                  <a:pt x="3175" y="9525"/>
                </a:cubicBezTo>
                <a:cubicBezTo>
                  <a:pt x="6350" y="1587"/>
                  <a:pt x="40482" y="7541"/>
                  <a:pt x="62707" y="7144"/>
                </a:cubicBezTo>
                <a:cubicBezTo>
                  <a:pt x="84932" y="6747"/>
                  <a:pt x="127794" y="1985"/>
                  <a:pt x="136525" y="7144"/>
                </a:cubicBezTo>
                <a:cubicBezTo>
                  <a:pt x="145256" y="12303"/>
                  <a:pt x="113110" y="32147"/>
                  <a:pt x="115094" y="38100"/>
                </a:cubicBezTo>
                <a:cubicBezTo>
                  <a:pt x="117079" y="44053"/>
                  <a:pt x="135732" y="49212"/>
                  <a:pt x="148432" y="42862"/>
                </a:cubicBezTo>
                <a:cubicBezTo>
                  <a:pt x="161132" y="36512"/>
                  <a:pt x="176213" y="18256"/>
                  <a:pt x="191294" y="0"/>
                </a:cubicBezTo>
              </a:path>
            </a:pathLst>
          </a:custGeom>
          <a:noFill/>
          <a:ln w="1905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25" name="Freeform 324"/>
          <p:cNvSpPr/>
          <p:nvPr>
            <p:custDataLst>
              <p:tags r:id="rId25"/>
            </p:custDataLst>
          </p:nvPr>
        </p:nvSpPr>
        <p:spPr bwMode="auto">
          <a:xfrm>
            <a:off x="3983486" y="4113336"/>
            <a:ext cx="166001" cy="324982"/>
          </a:xfrm>
          <a:custGeom>
            <a:avLst/>
            <a:gdLst>
              <a:gd name="connsiteX0" fmla="*/ 195263 w 210741"/>
              <a:gd name="connsiteY0" fmla="*/ 414338 h 414338"/>
              <a:gd name="connsiteX1" fmla="*/ 209550 w 210741"/>
              <a:gd name="connsiteY1" fmla="*/ 347663 h 414338"/>
              <a:gd name="connsiteX2" fmla="*/ 188119 w 210741"/>
              <a:gd name="connsiteY2" fmla="*/ 304800 h 414338"/>
              <a:gd name="connsiteX3" fmla="*/ 135731 w 210741"/>
              <a:gd name="connsiteY3" fmla="*/ 307181 h 414338"/>
              <a:gd name="connsiteX4" fmla="*/ 126206 w 210741"/>
              <a:gd name="connsiteY4" fmla="*/ 261938 h 414338"/>
              <a:gd name="connsiteX5" fmla="*/ 119063 w 210741"/>
              <a:gd name="connsiteY5" fmla="*/ 242888 h 414338"/>
              <a:gd name="connsiteX6" fmla="*/ 54769 w 210741"/>
              <a:gd name="connsiteY6" fmla="*/ 211931 h 414338"/>
              <a:gd name="connsiteX7" fmla="*/ 19050 w 210741"/>
              <a:gd name="connsiteY7" fmla="*/ 176213 h 414338"/>
              <a:gd name="connsiteX8" fmla="*/ 30956 w 210741"/>
              <a:gd name="connsiteY8" fmla="*/ 130969 h 414338"/>
              <a:gd name="connsiteX9" fmla="*/ 30956 w 210741"/>
              <a:gd name="connsiteY9" fmla="*/ 95250 h 414338"/>
              <a:gd name="connsiteX10" fmla="*/ 52388 w 210741"/>
              <a:gd name="connsiteY10" fmla="*/ 66675 h 414338"/>
              <a:gd name="connsiteX11" fmla="*/ 78581 w 210741"/>
              <a:gd name="connsiteY11" fmla="*/ 38100 h 414338"/>
              <a:gd name="connsiteX12" fmla="*/ 69056 w 210741"/>
              <a:gd name="connsiteY12" fmla="*/ 21431 h 414338"/>
              <a:gd name="connsiteX13" fmla="*/ 0 w 210741"/>
              <a:gd name="connsiteY13" fmla="*/ 0 h 41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0741" h="414338">
                <a:moveTo>
                  <a:pt x="195263" y="414338"/>
                </a:moveTo>
                <a:cubicBezTo>
                  <a:pt x="203002" y="390128"/>
                  <a:pt x="210741" y="365919"/>
                  <a:pt x="209550" y="347663"/>
                </a:cubicBezTo>
                <a:cubicBezTo>
                  <a:pt x="208359" y="329407"/>
                  <a:pt x="200422" y="311547"/>
                  <a:pt x="188119" y="304800"/>
                </a:cubicBezTo>
                <a:cubicBezTo>
                  <a:pt x="175816" y="298053"/>
                  <a:pt x="146050" y="314325"/>
                  <a:pt x="135731" y="307181"/>
                </a:cubicBezTo>
                <a:cubicBezTo>
                  <a:pt x="125412" y="300037"/>
                  <a:pt x="128984" y="272654"/>
                  <a:pt x="126206" y="261938"/>
                </a:cubicBezTo>
                <a:cubicBezTo>
                  <a:pt x="123428" y="251222"/>
                  <a:pt x="130969" y="251222"/>
                  <a:pt x="119063" y="242888"/>
                </a:cubicBezTo>
                <a:cubicBezTo>
                  <a:pt x="107157" y="234554"/>
                  <a:pt x="71438" y="223043"/>
                  <a:pt x="54769" y="211931"/>
                </a:cubicBezTo>
                <a:cubicBezTo>
                  <a:pt x="38100" y="200819"/>
                  <a:pt x="23019" y="189707"/>
                  <a:pt x="19050" y="176213"/>
                </a:cubicBezTo>
                <a:cubicBezTo>
                  <a:pt x="15081" y="162719"/>
                  <a:pt x="28972" y="144463"/>
                  <a:pt x="30956" y="130969"/>
                </a:cubicBezTo>
                <a:cubicBezTo>
                  <a:pt x="32940" y="117475"/>
                  <a:pt x="27384" y="105966"/>
                  <a:pt x="30956" y="95250"/>
                </a:cubicBezTo>
                <a:cubicBezTo>
                  <a:pt x="34528" y="84534"/>
                  <a:pt x="44451" y="76200"/>
                  <a:pt x="52388" y="66675"/>
                </a:cubicBezTo>
                <a:cubicBezTo>
                  <a:pt x="60325" y="57150"/>
                  <a:pt x="75803" y="45641"/>
                  <a:pt x="78581" y="38100"/>
                </a:cubicBezTo>
                <a:cubicBezTo>
                  <a:pt x="81359" y="30559"/>
                  <a:pt x="82153" y="27781"/>
                  <a:pt x="69056" y="21431"/>
                </a:cubicBezTo>
                <a:cubicBezTo>
                  <a:pt x="55959" y="15081"/>
                  <a:pt x="27979" y="7540"/>
                  <a:pt x="0" y="0"/>
                </a:cubicBezTo>
              </a:path>
            </a:pathLst>
          </a:custGeom>
          <a:noFill/>
          <a:ln w="1905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26" name="Freeform 325"/>
          <p:cNvSpPr/>
          <p:nvPr>
            <p:custDataLst>
              <p:tags r:id="rId26"/>
            </p:custDataLst>
          </p:nvPr>
        </p:nvSpPr>
        <p:spPr bwMode="auto">
          <a:xfrm>
            <a:off x="4360099" y="1186566"/>
            <a:ext cx="139436" cy="1168222"/>
          </a:xfrm>
          <a:custGeom>
            <a:avLst/>
            <a:gdLst>
              <a:gd name="connsiteX0" fmla="*/ 50800 w 163358"/>
              <a:gd name="connsiteY0" fmla="*/ 0 h 1429173"/>
              <a:gd name="connsiteX1" fmla="*/ 27094 w 163358"/>
              <a:gd name="connsiteY1" fmla="*/ 74507 h 1429173"/>
              <a:gd name="connsiteX2" fmla="*/ 20320 w 163358"/>
              <a:gd name="connsiteY2" fmla="*/ 149013 h 1429173"/>
              <a:gd name="connsiteX3" fmla="*/ 3387 w 163358"/>
              <a:gd name="connsiteY3" fmla="*/ 308187 h 1429173"/>
              <a:gd name="connsiteX4" fmla="*/ 0 w 163358"/>
              <a:gd name="connsiteY4" fmla="*/ 426720 h 1429173"/>
              <a:gd name="connsiteX5" fmla="*/ 16934 w 163358"/>
              <a:gd name="connsiteY5" fmla="*/ 535093 h 1429173"/>
              <a:gd name="connsiteX6" fmla="*/ 71120 w 163358"/>
              <a:gd name="connsiteY6" fmla="*/ 626533 h 1429173"/>
              <a:gd name="connsiteX7" fmla="*/ 162560 w 163358"/>
              <a:gd name="connsiteY7" fmla="*/ 721360 h 1429173"/>
              <a:gd name="connsiteX8" fmla="*/ 149014 w 163358"/>
              <a:gd name="connsiteY8" fmla="*/ 745067 h 1429173"/>
              <a:gd name="connsiteX9" fmla="*/ 118534 w 163358"/>
              <a:gd name="connsiteY9" fmla="*/ 758613 h 1429173"/>
              <a:gd name="connsiteX10" fmla="*/ 98214 w 163358"/>
              <a:gd name="connsiteY10" fmla="*/ 941493 h 1429173"/>
              <a:gd name="connsiteX11" fmla="*/ 84667 w 163358"/>
              <a:gd name="connsiteY11" fmla="*/ 1090507 h 1429173"/>
              <a:gd name="connsiteX12" fmla="*/ 84667 w 163358"/>
              <a:gd name="connsiteY12" fmla="*/ 1087120 h 1429173"/>
              <a:gd name="connsiteX13" fmla="*/ 40640 w 163358"/>
              <a:gd name="connsiteY13" fmla="*/ 1192107 h 1429173"/>
              <a:gd name="connsiteX14" fmla="*/ 20320 w 163358"/>
              <a:gd name="connsiteY14" fmla="*/ 1337733 h 1429173"/>
              <a:gd name="connsiteX15" fmla="*/ 13547 w 163358"/>
              <a:gd name="connsiteY15" fmla="*/ 1429173 h 1429173"/>
              <a:gd name="connsiteX16" fmla="*/ 13547 w 163358"/>
              <a:gd name="connsiteY16" fmla="*/ 1429173 h 1429173"/>
              <a:gd name="connsiteX0" fmla="*/ 91794 w 203555"/>
              <a:gd name="connsiteY0" fmla="*/ 0 h 1429173"/>
              <a:gd name="connsiteX1" fmla="*/ 68088 w 203555"/>
              <a:gd name="connsiteY1" fmla="*/ 74507 h 1429173"/>
              <a:gd name="connsiteX2" fmla="*/ 61314 w 203555"/>
              <a:gd name="connsiteY2" fmla="*/ 149013 h 1429173"/>
              <a:gd name="connsiteX3" fmla="*/ 44381 w 203555"/>
              <a:gd name="connsiteY3" fmla="*/ 308187 h 1429173"/>
              <a:gd name="connsiteX4" fmla="*/ 40994 w 203555"/>
              <a:gd name="connsiteY4" fmla="*/ 426720 h 1429173"/>
              <a:gd name="connsiteX5" fmla="*/ 0 w 203555"/>
              <a:gd name="connsiteY5" fmla="*/ 646119 h 1429173"/>
              <a:gd name="connsiteX6" fmla="*/ 112114 w 203555"/>
              <a:gd name="connsiteY6" fmla="*/ 626533 h 1429173"/>
              <a:gd name="connsiteX7" fmla="*/ 203554 w 203555"/>
              <a:gd name="connsiteY7" fmla="*/ 721360 h 1429173"/>
              <a:gd name="connsiteX8" fmla="*/ 190008 w 203555"/>
              <a:gd name="connsiteY8" fmla="*/ 745067 h 1429173"/>
              <a:gd name="connsiteX9" fmla="*/ 159528 w 203555"/>
              <a:gd name="connsiteY9" fmla="*/ 758613 h 1429173"/>
              <a:gd name="connsiteX10" fmla="*/ 139208 w 203555"/>
              <a:gd name="connsiteY10" fmla="*/ 941493 h 1429173"/>
              <a:gd name="connsiteX11" fmla="*/ 125661 w 203555"/>
              <a:gd name="connsiteY11" fmla="*/ 1090507 h 1429173"/>
              <a:gd name="connsiteX12" fmla="*/ 125661 w 203555"/>
              <a:gd name="connsiteY12" fmla="*/ 1087120 h 1429173"/>
              <a:gd name="connsiteX13" fmla="*/ 81634 w 203555"/>
              <a:gd name="connsiteY13" fmla="*/ 1192107 h 1429173"/>
              <a:gd name="connsiteX14" fmla="*/ 61314 w 203555"/>
              <a:gd name="connsiteY14" fmla="*/ 1337733 h 1429173"/>
              <a:gd name="connsiteX15" fmla="*/ 54541 w 203555"/>
              <a:gd name="connsiteY15" fmla="*/ 1429173 h 1429173"/>
              <a:gd name="connsiteX16" fmla="*/ 54541 w 203555"/>
              <a:gd name="connsiteY16" fmla="*/ 1429173 h 1429173"/>
              <a:gd name="connsiteX0" fmla="*/ 91794 w 211924"/>
              <a:gd name="connsiteY0" fmla="*/ 0 h 1429173"/>
              <a:gd name="connsiteX1" fmla="*/ 68088 w 211924"/>
              <a:gd name="connsiteY1" fmla="*/ 74507 h 1429173"/>
              <a:gd name="connsiteX2" fmla="*/ 61314 w 211924"/>
              <a:gd name="connsiteY2" fmla="*/ 149013 h 1429173"/>
              <a:gd name="connsiteX3" fmla="*/ 44381 w 211924"/>
              <a:gd name="connsiteY3" fmla="*/ 308187 h 1429173"/>
              <a:gd name="connsiteX4" fmla="*/ 40994 w 211924"/>
              <a:gd name="connsiteY4" fmla="*/ 426720 h 1429173"/>
              <a:gd name="connsiteX5" fmla="*/ 0 w 211924"/>
              <a:gd name="connsiteY5" fmla="*/ 646119 h 1429173"/>
              <a:gd name="connsiteX6" fmla="*/ 150733 w 211924"/>
              <a:gd name="connsiteY6" fmla="*/ 534814 h 1429173"/>
              <a:gd name="connsiteX7" fmla="*/ 203554 w 211924"/>
              <a:gd name="connsiteY7" fmla="*/ 721360 h 1429173"/>
              <a:gd name="connsiteX8" fmla="*/ 190008 w 211924"/>
              <a:gd name="connsiteY8" fmla="*/ 745067 h 1429173"/>
              <a:gd name="connsiteX9" fmla="*/ 159528 w 211924"/>
              <a:gd name="connsiteY9" fmla="*/ 758613 h 1429173"/>
              <a:gd name="connsiteX10" fmla="*/ 139208 w 211924"/>
              <a:gd name="connsiteY10" fmla="*/ 941493 h 1429173"/>
              <a:gd name="connsiteX11" fmla="*/ 125661 w 211924"/>
              <a:gd name="connsiteY11" fmla="*/ 1090507 h 1429173"/>
              <a:gd name="connsiteX12" fmla="*/ 125661 w 211924"/>
              <a:gd name="connsiteY12" fmla="*/ 1087120 h 1429173"/>
              <a:gd name="connsiteX13" fmla="*/ 81634 w 211924"/>
              <a:gd name="connsiteY13" fmla="*/ 1192107 h 1429173"/>
              <a:gd name="connsiteX14" fmla="*/ 61314 w 211924"/>
              <a:gd name="connsiteY14" fmla="*/ 1337733 h 1429173"/>
              <a:gd name="connsiteX15" fmla="*/ 54541 w 211924"/>
              <a:gd name="connsiteY15" fmla="*/ 1429173 h 1429173"/>
              <a:gd name="connsiteX16" fmla="*/ 54541 w 211924"/>
              <a:gd name="connsiteY16" fmla="*/ 1429173 h 1429173"/>
              <a:gd name="connsiteX0" fmla="*/ 91794 w 211924"/>
              <a:gd name="connsiteY0" fmla="*/ 0 h 1429173"/>
              <a:gd name="connsiteX1" fmla="*/ 68088 w 211924"/>
              <a:gd name="connsiteY1" fmla="*/ 74507 h 1429173"/>
              <a:gd name="connsiteX2" fmla="*/ 61314 w 211924"/>
              <a:gd name="connsiteY2" fmla="*/ 149013 h 1429173"/>
              <a:gd name="connsiteX3" fmla="*/ 44381 w 211924"/>
              <a:gd name="connsiteY3" fmla="*/ 308187 h 1429173"/>
              <a:gd name="connsiteX4" fmla="*/ 40994 w 211924"/>
              <a:gd name="connsiteY4" fmla="*/ 426720 h 1429173"/>
              <a:gd name="connsiteX5" fmla="*/ 0 w 211924"/>
              <a:gd name="connsiteY5" fmla="*/ 646119 h 1429173"/>
              <a:gd name="connsiteX6" fmla="*/ 150733 w 211924"/>
              <a:gd name="connsiteY6" fmla="*/ 583085 h 1429173"/>
              <a:gd name="connsiteX7" fmla="*/ 203554 w 211924"/>
              <a:gd name="connsiteY7" fmla="*/ 721360 h 1429173"/>
              <a:gd name="connsiteX8" fmla="*/ 190008 w 211924"/>
              <a:gd name="connsiteY8" fmla="*/ 745067 h 1429173"/>
              <a:gd name="connsiteX9" fmla="*/ 159528 w 211924"/>
              <a:gd name="connsiteY9" fmla="*/ 758613 h 1429173"/>
              <a:gd name="connsiteX10" fmla="*/ 139208 w 211924"/>
              <a:gd name="connsiteY10" fmla="*/ 941493 h 1429173"/>
              <a:gd name="connsiteX11" fmla="*/ 125661 w 211924"/>
              <a:gd name="connsiteY11" fmla="*/ 1090507 h 1429173"/>
              <a:gd name="connsiteX12" fmla="*/ 125661 w 211924"/>
              <a:gd name="connsiteY12" fmla="*/ 1087120 h 1429173"/>
              <a:gd name="connsiteX13" fmla="*/ 81634 w 211924"/>
              <a:gd name="connsiteY13" fmla="*/ 1192107 h 1429173"/>
              <a:gd name="connsiteX14" fmla="*/ 61314 w 211924"/>
              <a:gd name="connsiteY14" fmla="*/ 1337733 h 1429173"/>
              <a:gd name="connsiteX15" fmla="*/ 54541 w 211924"/>
              <a:gd name="connsiteY15" fmla="*/ 1429173 h 1429173"/>
              <a:gd name="connsiteX16" fmla="*/ 54541 w 211924"/>
              <a:gd name="connsiteY16" fmla="*/ 1429173 h 1429173"/>
              <a:gd name="connsiteX0" fmla="*/ 91794 w 197316"/>
              <a:gd name="connsiteY0" fmla="*/ 0 h 1429173"/>
              <a:gd name="connsiteX1" fmla="*/ 68088 w 197316"/>
              <a:gd name="connsiteY1" fmla="*/ 74507 h 1429173"/>
              <a:gd name="connsiteX2" fmla="*/ 61314 w 197316"/>
              <a:gd name="connsiteY2" fmla="*/ 149013 h 1429173"/>
              <a:gd name="connsiteX3" fmla="*/ 44381 w 197316"/>
              <a:gd name="connsiteY3" fmla="*/ 308187 h 1429173"/>
              <a:gd name="connsiteX4" fmla="*/ 40994 w 197316"/>
              <a:gd name="connsiteY4" fmla="*/ 426720 h 1429173"/>
              <a:gd name="connsiteX5" fmla="*/ 0 w 197316"/>
              <a:gd name="connsiteY5" fmla="*/ 646119 h 1429173"/>
              <a:gd name="connsiteX6" fmla="*/ 150733 w 197316"/>
              <a:gd name="connsiteY6" fmla="*/ 583085 h 1429173"/>
              <a:gd name="connsiteX7" fmla="*/ 169762 w 197316"/>
              <a:gd name="connsiteY7" fmla="*/ 682743 h 1429173"/>
              <a:gd name="connsiteX8" fmla="*/ 190008 w 197316"/>
              <a:gd name="connsiteY8" fmla="*/ 745067 h 1429173"/>
              <a:gd name="connsiteX9" fmla="*/ 159528 w 197316"/>
              <a:gd name="connsiteY9" fmla="*/ 758613 h 1429173"/>
              <a:gd name="connsiteX10" fmla="*/ 139208 w 197316"/>
              <a:gd name="connsiteY10" fmla="*/ 941493 h 1429173"/>
              <a:gd name="connsiteX11" fmla="*/ 125661 w 197316"/>
              <a:gd name="connsiteY11" fmla="*/ 1090507 h 1429173"/>
              <a:gd name="connsiteX12" fmla="*/ 125661 w 197316"/>
              <a:gd name="connsiteY12" fmla="*/ 1087120 h 1429173"/>
              <a:gd name="connsiteX13" fmla="*/ 81634 w 197316"/>
              <a:gd name="connsiteY13" fmla="*/ 1192107 h 1429173"/>
              <a:gd name="connsiteX14" fmla="*/ 61314 w 197316"/>
              <a:gd name="connsiteY14" fmla="*/ 1337733 h 1429173"/>
              <a:gd name="connsiteX15" fmla="*/ 54541 w 197316"/>
              <a:gd name="connsiteY15" fmla="*/ 1429173 h 1429173"/>
              <a:gd name="connsiteX16" fmla="*/ 54541 w 197316"/>
              <a:gd name="connsiteY16" fmla="*/ 1429173 h 1429173"/>
              <a:gd name="connsiteX0" fmla="*/ 91794 w 192143"/>
              <a:gd name="connsiteY0" fmla="*/ 0 h 1429173"/>
              <a:gd name="connsiteX1" fmla="*/ 68088 w 192143"/>
              <a:gd name="connsiteY1" fmla="*/ 74507 h 1429173"/>
              <a:gd name="connsiteX2" fmla="*/ 61314 w 192143"/>
              <a:gd name="connsiteY2" fmla="*/ 149013 h 1429173"/>
              <a:gd name="connsiteX3" fmla="*/ 44381 w 192143"/>
              <a:gd name="connsiteY3" fmla="*/ 308187 h 1429173"/>
              <a:gd name="connsiteX4" fmla="*/ 40994 w 192143"/>
              <a:gd name="connsiteY4" fmla="*/ 426720 h 1429173"/>
              <a:gd name="connsiteX5" fmla="*/ 0 w 192143"/>
              <a:gd name="connsiteY5" fmla="*/ 646119 h 1429173"/>
              <a:gd name="connsiteX6" fmla="*/ 150733 w 192143"/>
              <a:gd name="connsiteY6" fmla="*/ 583085 h 1429173"/>
              <a:gd name="connsiteX7" fmla="*/ 169762 w 192143"/>
              <a:gd name="connsiteY7" fmla="*/ 682743 h 1429173"/>
              <a:gd name="connsiteX8" fmla="*/ 190008 w 192143"/>
              <a:gd name="connsiteY8" fmla="*/ 745067 h 1429173"/>
              <a:gd name="connsiteX9" fmla="*/ 159528 w 192143"/>
              <a:gd name="connsiteY9" fmla="*/ 758613 h 1429173"/>
              <a:gd name="connsiteX10" fmla="*/ 139208 w 192143"/>
              <a:gd name="connsiteY10" fmla="*/ 941493 h 1429173"/>
              <a:gd name="connsiteX11" fmla="*/ 125661 w 192143"/>
              <a:gd name="connsiteY11" fmla="*/ 1090507 h 1429173"/>
              <a:gd name="connsiteX12" fmla="*/ 125661 w 192143"/>
              <a:gd name="connsiteY12" fmla="*/ 1087120 h 1429173"/>
              <a:gd name="connsiteX13" fmla="*/ 81634 w 192143"/>
              <a:gd name="connsiteY13" fmla="*/ 1192107 h 1429173"/>
              <a:gd name="connsiteX14" fmla="*/ 61314 w 192143"/>
              <a:gd name="connsiteY14" fmla="*/ 1337733 h 1429173"/>
              <a:gd name="connsiteX15" fmla="*/ 54541 w 192143"/>
              <a:gd name="connsiteY15" fmla="*/ 1429173 h 1429173"/>
              <a:gd name="connsiteX16" fmla="*/ 54541 w 192143"/>
              <a:gd name="connsiteY16" fmla="*/ 1429173 h 1429173"/>
              <a:gd name="connsiteX0" fmla="*/ 91794 w 169969"/>
              <a:gd name="connsiteY0" fmla="*/ 0 h 1429173"/>
              <a:gd name="connsiteX1" fmla="*/ 68088 w 169969"/>
              <a:gd name="connsiteY1" fmla="*/ 74507 h 1429173"/>
              <a:gd name="connsiteX2" fmla="*/ 61314 w 169969"/>
              <a:gd name="connsiteY2" fmla="*/ 149013 h 1429173"/>
              <a:gd name="connsiteX3" fmla="*/ 44381 w 169969"/>
              <a:gd name="connsiteY3" fmla="*/ 308187 h 1429173"/>
              <a:gd name="connsiteX4" fmla="*/ 40994 w 169969"/>
              <a:gd name="connsiteY4" fmla="*/ 426720 h 1429173"/>
              <a:gd name="connsiteX5" fmla="*/ 0 w 169969"/>
              <a:gd name="connsiteY5" fmla="*/ 646119 h 1429173"/>
              <a:gd name="connsiteX6" fmla="*/ 150733 w 169969"/>
              <a:gd name="connsiteY6" fmla="*/ 583085 h 1429173"/>
              <a:gd name="connsiteX7" fmla="*/ 169762 w 169969"/>
              <a:gd name="connsiteY7" fmla="*/ 682743 h 1429173"/>
              <a:gd name="connsiteX8" fmla="*/ 159528 w 169969"/>
              <a:gd name="connsiteY8" fmla="*/ 758613 h 1429173"/>
              <a:gd name="connsiteX9" fmla="*/ 139208 w 169969"/>
              <a:gd name="connsiteY9" fmla="*/ 941493 h 1429173"/>
              <a:gd name="connsiteX10" fmla="*/ 125661 w 169969"/>
              <a:gd name="connsiteY10" fmla="*/ 1090507 h 1429173"/>
              <a:gd name="connsiteX11" fmla="*/ 125661 w 169969"/>
              <a:gd name="connsiteY11" fmla="*/ 1087120 h 1429173"/>
              <a:gd name="connsiteX12" fmla="*/ 81634 w 169969"/>
              <a:gd name="connsiteY12" fmla="*/ 1192107 h 1429173"/>
              <a:gd name="connsiteX13" fmla="*/ 61314 w 169969"/>
              <a:gd name="connsiteY13" fmla="*/ 1337733 h 1429173"/>
              <a:gd name="connsiteX14" fmla="*/ 54541 w 169969"/>
              <a:gd name="connsiteY14" fmla="*/ 1429173 h 1429173"/>
              <a:gd name="connsiteX15" fmla="*/ 54541 w 169969"/>
              <a:gd name="connsiteY15" fmla="*/ 1429173 h 1429173"/>
              <a:gd name="connsiteX0" fmla="*/ 115703 w 193679"/>
              <a:gd name="connsiteY0" fmla="*/ 0 h 1429173"/>
              <a:gd name="connsiteX1" fmla="*/ 91997 w 193679"/>
              <a:gd name="connsiteY1" fmla="*/ 74507 h 1429173"/>
              <a:gd name="connsiteX2" fmla="*/ 85223 w 193679"/>
              <a:gd name="connsiteY2" fmla="*/ 149013 h 1429173"/>
              <a:gd name="connsiteX3" fmla="*/ 68290 w 193679"/>
              <a:gd name="connsiteY3" fmla="*/ 308187 h 1429173"/>
              <a:gd name="connsiteX4" fmla="*/ 64903 w 193679"/>
              <a:gd name="connsiteY4" fmla="*/ 426720 h 1429173"/>
              <a:gd name="connsiteX5" fmla="*/ 23909 w 193679"/>
              <a:gd name="connsiteY5" fmla="*/ 646119 h 1429173"/>
              <a:gd name="connsiteX6" fmla="*/ 174642 w 193679"/>
              <a:gd name="connsiteY6" fmla="*/ 583085 h 1429173"/>
              <a:gd name="connsiteX7" fmla="*/ 193671 w 193679"/>
              <a:gd name="connsiteY7" fmla="*/ 682743 h 1429173"/>
              <a:gd name="connsiteX8" fmla="*/ 0 w 193679"/>
              <a:gd name="connsiteY8" fmla="*/ 797232 h 1429173"/>
              <a:gd name="connsiteX9" fmla="*/ 163117 w 193679"/>
              <a:gd name="connsiteY9" fmla="*/ 941493 h 1429173"/>
              <a:gd name="connsiteX10" fmla="*/ 149570 w 193679"/>
              <a:gd name="connsiteY10" fmla="*/ 1090507 h 1429173"/>
              <a:gd name="connsiteX11" fmla="*/ 149570 w 193679"/>
              <a:gd name="connsiteY11" fmla="*/ 1087120 h 1429173"/>
              <a:gd name="connsiteX12" fmla="*/ 105543 w 193679"/>
              <a:gd name="connsiteY12" fmla="*/ 1192107 h 1429173"/>
              <a:gd name="connsiteX13" fmla="*/ 85223 w 193679"/>
              <a:gd name="connsiteY13" fmla="*/ 1337733 h 1429173"/>
              <a:gd name="connsiteX14" fmla="*/ 78450 w 193679"/>
              <a:gd name="connsiteY14" fmla="*/ 1429173 h 1429173"/>
              <a:gd name="connsiteX15" fmla="*/ 78450 w 193679"/>
              <a:gd name="connsiteY15" fmla="*/ 1429173 h 1429173"/>
              <a:gd name="connsiteX0" fmla="*/ 91794 w 169855"/>
              <a:gd name="connsiteY0" fmla="*/ 0 h 1429173"/>
              <a:gd name="connsiteX1" fmla="*/ 68088 w 169855"/>
              <a:gd name="connsiteY1" fmla="*/ 74507 h 1429173"/>
              <a:gd name="connsiteX2" fmla="*/ 61314 w 169855"/>
              <a:gd name="connsiteY2" fmla="*/ 149013 h 1429173"/>
              <a:gd name="connsiteX3" fmla="*/ 44381 w 169855"/>
              <a:gd name="connsiteY3" fmla="*/ 308187 h 1429173"/>
              <a:gd name="connsiteX4" fmla="*/ 40994 w 169855"/>
              <a:gd name="connsiteY4" fmla="*/ 426720 h 1429173"/>
              <a:gd name="connsiteX5" fmla="*/ 0 w 169855"/>
              <a:gd name="connsiteY5" fmla="*/ 646119 h 1429173"/>
              <a:gd name="connsiteX6" fmla="*/ 150733 w 169855"/>
              <a:gd name="connsiteY6" fmla="*/ 583085 h 1429173"/>
              <a:gd name="connsiteX7" fmla="*/ 169762 w 169855"/>
              <a:gd name="connsiteY7" fmla="*/ 682743 h 1429173"/>
              <a:gd name="connsiteX8" fmla="*/ 149873 w 169855"/>
              <a:gd name="connsiteY8" fmla="*/ 782749 h 1429173"/>
              <a:gd name="connsiteX9" fmla="*/ 139208 w 169855"/>
              <a:gd name="connsiteY9" fmla="*/ 941493 h 1429173"/>
              <a:gd name="connsiteX10" fmla="*/ 125661 w 169855"/>
              <a:gd name="connsiteY10" fmla="*/ 1090507 h 1429173"/>
              <a:gd name="connsiteX11" fmla="*/ 125661 w 169855"/>
              <a:gd name="connsiteY11" fmla="*/ 1087120 h 1429173"/>
              <a:gd name="connsiteX12" fmla="*/ 81634 w 169855"/>
              <a:gd name="connsiteY12" fmla="*/ 1192107 h 1429173"/>
              <a:gd name="connsiteX13" fmla="*/ 61314 w 169855"/>
              <a:gd name="connsiteY13" fmla="*/ 1337733 h 1429173"/>
              <a:gd name="connsiteX14" fmla="*/ 54541 w 169855"/>
              <a:gd name="connsiteY14" fmla="*/ 1429173 h 1429173"/>
              <a:gd name="connsiteX15" fmla="*/ 54541 w 169855"/>
              <a:gd name="connsiteY15" fmla="*/ 1429173 h 142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9855" h="1429173">
                <a:moveTo>
                  <a:pt x="91794" y="0"/>
                </a:moveTo>
                <a:lnTo>
                  <a:pt x="68088" y="74507"/>
                </a:lnTo>
                <a:lnTo>
                  <a:pt x="61314" y="149013"/>
                </a:lnTo>
                <a:lnTo>
                  <a:pt x="44381" y="308187"/>
                </a:lnTo>
                <a:lnTo>
                  <a:pt x="40994" y="426720"/>
                </a:lnTo>
                <a:cubicBezTo>
                  <a:pt x="58108" y="532821"/>
                  <a:pt x="0" y="607285"/>
                  <a:pt x="0" y="646119"/>
                </a:cubicBezTo>
                <a:cubicBezTo>
                  <a:pt x="18062" y="676599"/>
                  <a:pt x="132671" y="552605"/>
                  <a:pt x="150733" y="583085"/>
                </a:cubicBezTo>
                <a:cubicBezTo>
                  <a:pt x="156080" y="617396"/>
                  <a:pt x="169762" y="636251"/>
                  <a:pt x="169762" y="682743"/>
                </a:cubicBezTo>
                <a:cubicBezTo>
                  <a:pt x="171228" y="711998"/>
                  <a:pt x="154965" y="739624"/>
                  <a:pt x="149873" y="782749"/>
                </a:cubicBezTo>
                <a:lnTo>
                  <a:pt x="139208" y="941493"/>
                </a:lnTo>
                <a:cubicBezTo>
                  <a:pt x="134692" y="991164"/>
                  <a:pt x="130281" y="1040845"/>
                  <a:pt x="125661" y="1090507"/>
                </a:cubicBezTo>
                <a:cubicBezTo>
                  <a:pt x="125556" y="1091631"/>
                  <a:pt x="140337" y="1055511"/>
                  <a:pt x="125661" y="1087120"/>
                </a:cubicBezTo>
                <a:lnTo>
                  <a:pt x="81634" y="1192107"/>
                </a:lnTo>
                <a:lnTo>
                  <a:pt x="61314" y="1337733"/>
                </a:lnTo>
                <a:lnTo>
                  <a:pt x="54541" y="1429173"/>
                </a:lnTo>
                <a:lnTo>
                  <a:pt x="54541" y="1429173"/>
                </a:lnTo>
              </a:path>
            </a:pathLst>
          </a:custGeom>
          <a:noFill/>
          <a:ln w="1905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27" name="Freeform 326"/>
          <p:cNvSpPr/>
          <p:nvPr>
            <p:custDataLst>
              <p:tags r:id="rId27"/>
            </p:custDataLst>
          </p:nvPr>
        </p:nvSpPr>
        <p:spPr bwMode="auto">
          <a:xfrm>
            <a:off x="5367704" y="2817531"/>
            <a:ext cx="121050" cy="506125"/>
          </a:xfrm>
          <a:custGeom>
            <a:avLst/>
            <a:gdLst>
              <a:gd name="connsiteX0" fmla="*/ 0 w 240506"/>
              <a:gd name="connsiteY0" fmla="*/ 984250 h 984250"/>
              <a:gd name="connsiteX1" fmla="*/ 40481 w 240506"/>
              <a:gd name="connsiteY1" fmla="*/ 877094 h 984250"/>
              <a:gd name="connsiteX2" fmla="*/ 69056 w 240506"/>
              <a:gd name="connsiteY2" fmla="*/ 769937 h 984250"/>
              <a:gd name="connsiteX3" fmla="*/ 54769 w 240506"/>
              <a:gd name="connsiteY3" fmla="*/ 710406 h 984250"/>
              <a:gd name="connsiteX4" fmla="*/ 114300 w 240506"/>
              <a:gd name="connsiteY4" fmla="*/ 543719 h 984250"/>
              <a:gd name="connsiteX5" fmla="*/ 92869 w 240506"/>
              <a:gd name="connsiteY5" fmla="*/ 436562 h 984250"/>
              <a:gd name="connsiteX6" fmla="*/ 121444 w 240506"/>
              <a:gd name="connsiteY6" fmla="*/ 377031 h 984250"/>
              <a:gd name="connsiteX7" fmla="*/ 116681 w 240506"/>
              <a:gd name="connsiteY7" fmla="*/ 348456 h 984250"/>
              <a:gd name="connsiteX8" fmla="*/ 130969 w 240506"/>
              <a:gd name="connsiteY8" fmla="*/ 284162 h 984250"/>
              <a:gd name="connsiteX9" fmla="*/ 130969 w 240506"/>
              <a:gd name="connsiteY9" fmla="*/ 210344 h 984250"/>
              <a:gd name="connsiteX10" fmla="*/ 123825 w 240506"/>
              <a:gd name="connsiteY10" fmla="*/ 136525 h 984250"/>
              <a:gd name="connsiteX11" fmla="*/ 164306 w 240506"/>
              <a:gd name="connsiteY11" fmla="*/ 38894 h 984250"/>
              <a:gd name="connsiteX12" fmla="*/ 202406 w 240506"/>
              <a:gd name="connsiteY12" fmla="*/ 3175 h 984250"/>
              <a:gd name="connsiteX13" fmla="*/ 240506 w 240506"/>
              <a:gd name="connsiteY13" fmla="*/ 57944 h 984250"/>
              <a:gd name="connsiteX0" fmla="*/ 0 w 202406"/>
              <a:gd name="connsiteY0" fmla="*/ 981464 h 981464"/>
              <a:gd name="connsiteX1" fmla="*/ 40481 w 202406"/>
              <a:gd name="connsiteY1" fmla="*/ 874308 h 981464"/>
              <a:gd name="connsiteX2" fmla="*/ 69056 w 202406"/>
              <a:gd name="connsiteY2" fmla="*/ 767151 h 981464"/>
              <a:gd name="connsiteX3" fmla="*/ 54769 w 202406"/>
              <a:gd name="connsiteY3" fmla="*/ 707620 h 981464"/>
              <a:gd name="connsiteX4" fmla="*/ 114300 w 202406"/>
              <a:gd name="connsiteY4" fmla="*/ 540933 h 981464"/>
              <a:gd name="connsiteX5" fmla="*/ 92869 w 202406"/>
              <a:gd name="connsiteY5" fmla="*/ 433776 h 981464"/>
              <a:gd name="connsiteX6" fmla="*/ 121444 w 202406"/>
              <a:gd name="connsiteY6" fmla="*/ 374245 h 981464"/>
              <a:gd name="connsiteX7" fmla="*/ 116681 w 202406"/>
              <a:gd name="connsiteY7" fmla="*/ 345670 h 981464"/>
              <a:gd name="connsiteX8" fmla="*/ 130969 w 202406"/>
              <a:gd name="connsiteY8" fmla="*/ 281376 h 981464"/>
              <a:gd name="connsiteX9" fmla="*/ 130969 w 202406"/>
              <a:gd name="connsiteY9" fmla="*/ 207558 h 981464"/>
              <a:gd name="connsiteX10" fmla="*/ 123825 w 202406"/>
              <a:gd name="connsiteY10" fmla="*/ 133739 h 981464"/>
              <a:gd name="connsiteX11" fmla="*/ 164306 w 202406"/>
              <a:gd name="connsiteY11" fmla="*/ 36108 h 981464"/>
              <a:gd name="connsiteX12" fmla="*/ 202406 w 202406"/>
              <a:gd name="connsiteY12" fmla="*/ 389 h 981464"/>
              <a:gd name="connsiteX0" fmla="*/ 0 w 164306"/>
              <a:gd name="connsiteY0" fmla="*/ 945356 h 945356"/>
              <a:gd name="connsiteX1" fmla="*/ 40481 w 164306"/>
              <a:gd name="connsiteY1" fmla="*/ 838200 h 945356"/>
              <a:gd name="connsiteX2" fmla="*/ 69056 w 164306"/>
              <a:gd name="connsiteY2" fmla="*/ 731043 h 945356"/>
              <a:gd name="connsiteX3" fmla="*/ 54769 w 164306"/>
              <a:gd name="connsiteY3" fmla="*/ 671512 h 945356"/>
              <a:gd name="connsiteX4" fmla="*/ 114300 w 164306"/>
              <a:gd name="connsiteY4" fmla="*/ 504825 h 945356"/>
              <a:gd name="connsiteX5" fmla="*/ 92869 w 164306"/>
              <a:gd name="connsiteY5" fmla="*/ 397668 h 945356"/>
              <a:gd name="connsiteX6" fmla="*/ 121444 w 164306"/>
              <a:gd name="connsiteY6" fmla="*/ 338137 h 945356"/>
              <a:gd name="connsiteX7" fmla="*/ 116681 w 164306"/>
              <a:gd name="connsiteY7" fmla="*/ 309562 h 945356"/>
              <a:gd name="connsiteX8" fmla="*/ 130969 w 164306"/>
              <a:gd name="connsiteY8" fmla="*/ 245268 h 945356"/>
              <a:gd name="connsiteX9" fmla="*/ 130969 w 164306"/>
              <a:gd name="connsiteY9" fmla="*/ 171450 h 945356"/>
              <a:gd name="connsiteX10" fmla="*/ 123825 w 164306"/>
              <a:gd name="connsiteY10" fmla="*/ 97631 h 945356"/>
              <a:gd name="connsiteX11" fmla="*/ 164306 w 164306"/>
              <a:gd name="connsiteY11" fmla="*/ 0 h 945356"/>
              <a:gd name="connsiteX0" fmla="*/ 0 w 132343"/>
              <a:gd name="connsiteY0" fmla="*/ 847725 h 847725"/>
              <a:gd name="connsiteX1" fmla="*/ 40481 w 132343"/>
              <a:gd name="connsiteY1" fmla="*/ 740569 h 847725"/>
              <a:gd name="connsiteX2" fmla="*/ 69056 w 132343"/>
              <a:gd name="connsiteY2" fmla="*/ 633412 h 847725"/>
              <a:gd name="connsiteX3" fmla="*/ 54769 w 132343"/>
              <a:gd name="connsiteY3" fmla="*/ 573881 h 847725"/>
              <a:gd name="connsiteX4" fmla="*/ 114300 w 132343"/>
              <a:gd name="connsiteY4" fmla="*/ 407194 h 847725"/>
              <a:gd name="connsiteX5" fmla="*/ 92869 w 132343"/>
              <a:gd name="connsiteY5" fmla="*/ 300037 h 847725"/>
              <a:gd name="connsiteX6" fmla="*/ 121444 w 132343"/>
              <a:gd name="connsiteY6" fmla="*/ 240506 h 847725"/>
              <a:gd name="connsiteX7" fmla="*/ 116681 w 132343"/>
              <a:gd name="connsiteY7" fmla="*/ 211931 h 847725"/>
              <a:gd name="connsiteX8" fmla="*/ 130969 w 132343"/>
              <a:gd name="connsiteY8" fmla="*/ 147637 h 847725"/>
              <a:gd name="connsiteX9" fmla="*/ 130969 w 132343"/>
              <a:gd name="connsiteY9" fmla="*/ 73819 h 847725"/>
              <a:gd name="connsiteX10" fmla="*/ 123825 w 132343"/>
              <a:gd name="connsiteY10" fmla="*/ 0 h 847725"/>
              <a:gd name="connsiteX0" fmla="*/ 0 w 132343"/>
              <a:gd name="connsiteY0" fmla="*/ 773906 h 773906"/>
              <a:gd name="connsiteX1" fmla="*/ 40481 w 132343"/>
              <a:gd name="connsiteY1" fmla="*/ 666750 h 773906"/>
              <a:gd name="connsiteX2" fmla="*/ 69056 w 132343"/>
              <a:gd name="connsiteY2" fmla="*/ 559593 h 773906"/>
              <a:gd name="connsiteX3" fmla="*/ 54769 w 132343"/>
              <a:gd name="connsiteY3" fmla="*/ 500062 h 773906"/>
              <a:gd name="connsiteX4" fmla="*/ 114300 w 132343"/>
              <a:gd name="connsiteY4" fmla="*/ 333375 h 773906"/>
              <a:gd name="connsiteX5" fmla="*/ 92869 w 132343"/>
              <a:gd name="connsiteY5" fmla="*/ 226218 h 773906"/>
              <a:gd name="connsiteX6" fmla="*/ 121444 w 132343"/>
              <a:gd name="connsiteY6" fmla="*/ 166687 h 773906"/>
              <a:gd name="connsiteX7" fmla="*/ 116681 w 132343"/>
              <a:gd name="connsiteY7" fmla="*/ 138112 h 773906"/>
              <a:gd name="connsiteX8" fmla="*/ 130969 w 132343"/>
              <a:gd name="connsiteY8" fmla="*/ 73818 h 773906"/>
              <a:gd name="connsiteX9" fmla="*/ 130969 w 132343"/>
              <a:gd name="connsiteY9" fmla="*/ 0 h 773906"/>
              <a:gd name="connsiteX0" fmla="*/ 0 w 130969"/>
              <a:gd name="connsiteY0" fmla="*/ 700088 h 700088"/>
              <a:gd name="connsiteX1" fmla="*/ 40481 w 130969"/>
              <a:gd name="connsiteY1" fmla="*/ 592932 h 700088"/>
              <a:gd name="connsiteX2" fmla="*/ 69056 w 130969"/>
              <a:gd name="connsiteY2" fmla="*/ 485775 h 700088"/>
              <a:gd name="connsiteX3" fmla="*/ 54769 w 130969"/>
              <a:gd name="connsiteY3" fmla="*/ 426244 h 700088"/>
              <a:gd name="connsiteX4" fmla="*/ 114300 w 130969"/>
              <a:gd name="connsiteY4" fmla="*/ 259557 h 700088"/>
              <a:gd name="connsiteX5" fmla="*/ 92869 w 130969"/>
              <a:gd name="connsiteY5" fmla="*/ 152400 h 700088"/>
              <a:gd name="connsiteX6" fmla="*/ 121444 w 130969"/>
              <a:gd name="connsiteY6" fmla="*/ 92869 h 700088"/>
              <a:gd name="connsiteX7" fmla="*/ 116681 w 130969"/>
              <a:gd name="connsiteY7" fmla="*/ 64294 h 700088"/>
              <a:gd name="connsiteX8" fmla="*/ 130969 w 130969"/>
              <a:gd name="connsiteY8" fmla="*/ 0 h 700088"/>
              <a:gd name="connsiteX0" fmla="*/ 0 w 122359"/>
              <a:gd name="connsiteY0" fmla="*/ 635794 h 635794"/>
              <a:gd name="connsiteX1" fmla="*/ 40481 w 122359"/>
              <a:gd name="connsiteY1" fmla="*/ 528638 h 635794"/>
              <a:gd name="connsiteX2" fmla="*/ 69056 w 122359"/>
              <a:gd name="connsiteY2" fmla="*/ 421481 h 635794"/>
              <a:gd name="connsiteX3" fmla="*/ 54769 w 122359"/>
              <a:gd name="connsiteY3" fmla="*/ 361950 h 635794"/>
              <a:gd name="connsiteX4" fmla="*/ 114300 w 122359"/>
              <a:gd name="connsiteY4" fmla="*/ 195263 h 635794"/>
              <a:gd name="connsiteX5" fmla="*/ 92869 w 122359"/>
              <a:gd name="connsiteY5" fmla="*/ 88106 h 635794"/>
              <a:gd name="connsiteX6" fmla="*/ 121444 w 122359"/>
              <a:gd name="connsiteY6" fmla="*/ 28575 h 635794"/>
              <a:gd name="connsiteX7" fmla="*/ 116681 w 122359"/>
              <a:gd name="connsiteY7" fmla="*/ 0 h 635794"/>
              <a:gd name="connsiteX0" fmla="*/ 0 w 121444"/>
              <a:gd name="connsiteY0" fmla="*/ 607219 h 607219"/>
              <a:gd name="connsiteX1" fmla="*/ 40481 w 121444"/>
              <a:gd name="connsiteY1" fmla="*/ 500063 h 607219"/>
              <a:gd name="connsiteX2" fmla="*/ 69056 w 121444"/>
              <a:gd name="connsiteY2" fmla="*/ 392906 h 607219"/>
              <a:gd name="connsiteX3" fmla="*/ 54769 w 121444"/>
              <a:gd name="connsiteY3" fmla="*/ 333375 h 607219"/>
              <a:gd name="connsiteX4" fmla="*/ 114300 w 121444"/>
              <a:gd name="connsiteY4" fmla="*/ 166688 h 607219"/>
              <a:gd name="connsiteX5" fmla="*/ 92869 w 121444"/>
              <a:gd name="connsiteY5" fmla="*/ 59531 h 607219"/>
              <a:gd name="connsiteX6" fmla="*/ 121444 w 121444"/>
              <a:gd name="connsiteY6" fmla="*/ 0 h 607219"/>
              <a:gd name="connsiteX0" fmla="*/ 0 w 115210"/>
              <a:gd name="connsiteY0" fmla="*/ 547688 h 547688"/>
              <a:gd name="connsiteX1" fmla="*/ 40481 w 115210"/>
              <a:gd name="connsiteY1" fmla="*/ 440532 h 547688"/>
              <a:gd name="connsiteX2" fmla="*/ 69056 w 115210"/>
              <a:gd name="connsiteY2" fmla="*/ 333375 h 547688"/>
              <a:gd name="connsiteX3" fmla="*/ 54769 w 115210"/>
              <a:gd name="connsiteY3" fmla="*/ 273844 h 547688"/>
              <a:gd name="connsiteX4" fmla="*/ 114300 w 115210"/>
              <a:gd name="connsiteY4" fmla="*/ 107157 h 547688"/>
              <a:gd name="connsiteX5" fmla="*/ 92869 w 115210"/>
              <a:gd name="connsiteY5" fmla="*/ 0 h 5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210" h="547688">
                <a:moveTo>
                  <a:pt x="0" y="547688"/>
                </a:moveTo>
                <a:cubicBezTo>
                  <a:pt x="14486" y="511969"/>
                  <a:pt x="28972" y="476251"/>
                  <a:pt x="40481" y="440532"/>
                </a:cubicBezTo>
                <a:cubicBezTo>
                  <a:pt x="51990" y="404813"/>
                  <a:pt x="66675" y="361156"/>
                  <a:pt x="69056" y="333375"/>
                </a:cubicBezTo>
                <a:cubicBezTo>
                  <a:pt x="71437" y="305594"/>
                  <a:pt x="47228" y="311547"/>
                  <a:pt x="54769" y="273844"/>
                </a:cubicBezTo>
                <a:cubicBezTo>
                  <a:pt x="62310" y="236141"/>
                  <a:pt x="107950" y="152798"/>
                  <a:pt x="114300" y="107157"/>
                </a:cubicBezTo>
                <a:cubicBezTo>
                  <a:pt x="120650" y="61516"/>
                  <a:pt x="91678" y="27781"/>
                  <a:pt x="92869" y="0"/>
                </a:cubicBezTo>
              </a:path>
            </a:pathLst>
          </a:custGeom>
          <a:noFill/>
          <a:ln w="1905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28" name="Freeform 327"/>
          <p:cNvSpPr/>
          <p:nvPr>
            <p:custDataLst>
              <p:tags r:id="rId28"/>
            </p:custDataLst>
          </p:nvPr>
        </p:nvSpPr>
        <p:spPr bwMode="auto">
          <a:xfrm>
            <a:off x="5048037" y="3325327"/>
            <a:ext cx="335150" cy="296177"/>
          </a:xfrm>
          <a:custGeom>
            <a:avLst/>
            <a:gdLst>
              <a:gd name="connsiteX0" fmla="*/ 0 w 340519"/>
              <a:gd name="connsiteY0" fmla="*/ 314325 h 314325"/>
              <a:gd name="connsiteX1" fmla="*/ 128588 w 340519"/>
              <a:gd name="connsiteY1" fmla="*/ 264318 h 314325"/>
              <a:gd name="connsiteX2" fmla="*/ 207169 w 340519"/>
              <a:gd name="connsiteY2" fmla="*/ 183356 h 314325"/>
              <a:gd name="connsiteX3" fmla="*/ 216694 w 340519"/>
              <a:gd name="connsiteY3" fmla="*/ 102393 h 314325"/>
              <a:gd name="connsiteX4" fmla="*/ 340519 w 340519"/>
              <a:gd name="connsiteY4" fmla="*/ 0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9" h="314325">
                <a:moveTo>
                  <a:pt x="0" y="314325"/>
                </a:moveTo>
                <a:cubicBezTo>
                  <a:pt x="47030" y="300235"/>
                  <a:pt x="94060" y="286146"/>
                  <a:pt x="128588" y="264318"/>
                </a:cubicBezTo>
                <a:cubicBezTo>
                  <a:pt x="163116" y="242490"/>
                  <a:pt x="192485" y="210343"/>
                  <a:pt x="207169" y="183356"/>
                </a:cubicBezTo>
                <a:cubicBezTo>
                  <a:pt x="221853" y="156369"/>
                  <a:pt x="194469" y="132952"/>
                  <a:pt x="216694" y="102393"/>
                </a:cubicBezTo>
                <a:cubicBezTo>
                  <a:pt x="238919" y="71834"/>
                  <a:pt x="289719" y="35917"/>
                  <a:pt x="340519" y="0"/>
                </a:cubicBezTo>
              </a:path>
            </a:pathLst>
          </a:custGeom>
          <a:noFill/>
          <a:ln w="1905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29" name="Freeform 328"/>
          <p:cNvSpPr/>
          <p:nvPr>
            <p:custDataLst>
              <p:tags r:id="rId29"/>
            </p:custDataLst>
          </p:nvPr>
        </p:nvSpPr>
        <p:spPr bwMode="auto">
          <a:xfrm>
            <a:off x="4814821" y="1290328"/>
            <a:ext cx="117930" cy="140438"/>
          </a:xfrm>
          <a:custGeom>
            <a:avLst/>
            <a:gdLst>
              <a:gd name="connsiteX0" fmla="*/ 123637 w 127071"/>
              <a:gd name="connsiteY0" fmla="*/ 0 h 151970"/>
              <a:gd name="connsiteX1" fmla="*/ 121061 w 127071"/>
              <a:gd name="connsiteY1" fmla="*/ 92727 h 151970"/>
              <a:gd name="connsiteX2" fmla="*/ 87576 w 127071"/>
              <a:gd name="connsiteY2" fmla="*/ 139091 h 151970"/>
              <a:gd name="connsiteX3" fmla="*/ 46364 w 127071"/>
              <a:gd name="connsiteY3" fmla="*/ 136516 h 151970"/>
              <a:gd name="connsiteX4" fmla="*/ 0 w 127071"/>
              <a:gd name="connsiteY4" fmla="*/ 151970 h 15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71" h="151970">
                <a:moveTo>
                  <a:pt x="123637" y="0"/>
                </a:moveTo>
                <a:cubicBezTo>
                  <a:pt x="125354" y="34772"/>
                  <a:pt x="127071" y="69545"/>
                  <a:pt x="121061" y="92727"/>
                </a:cubicBezTo>
                <a:cubicBezTo>
                  <a:pt x="115051" y="115909"/>
                  <a:pt x="100025" y="131793"/>
                  <a:pt x="87576" y="139091"/>
                </a:cubicBezTo>
                <a:cubicBezTo>
                  <a:pt x="75127" y="146389"/>
                  <a:pt x="60960" y="134370"/>
                  <a:pt x="46364" y="136516"/>
                </a:cubicBezTo>
                <a:cubicBezTo>
                  <a:pt x="31768" y="138662"/>
                  <a:pt x="15884" y="145316"/>
                  <a:pt x="0" y="151970"/>
                </a:cubicBezTo>
              </a:path>
            </a:pathLst>
          </a:custGeom>
          <a:noFill/>
          <a:ln w="1905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30" name="Freeform 329"/>
          <p:cNvSpPr/>
          <p:nvPr>
            <p:custDataLst>
              <p:tags r:id="rId30"/>
            </p:custDataLst>
          </p:nvPr>
        </p:nvSpPr>
        <p:spPr bwMode="auto">
          <a:xfrm>
            <a:off x="4377273" y="1823516"/>
            <a:ext cx="145908" cy="978305"/>
          </a:xfrm>
          <a:custGeom>
            <a:avLst/>
            <a:gdLst>
              <a:gd name="connsiteX0" fmla="*/ 158839 w 173006"/>
              <a:gd name="connsiteY0" fmla="*/ 1218341 h 1218341"/>
              <a:gd name="connsiteX1" fmla="*/ 63536 w 173006"/>
              <a:gd name="connsiteY1" fmla="*/ 1143644 h 1218341"/>
              <a:gd name="connsiteX2" fmla="*/ 17172 w 173006"/>
              <a:gd name="connsiteY2" fmla="*/ 1063795 h 1218341"/>
              <a:gd name="connsiteX3" fmla="*/ 40354 w 173006"/>
              <a:gd name="connsiteY3" fmla="*/ 940158 h 1218341"/>
              <a:gd name="connsiteX4" fmla="*/ 1717 w 173006"/>
              <a:gd name="connsiteY4" fmla="*/ 896370 h 1218341"/>
              <a:gd name="connsiteX5" fmla="*/ 30051 w 173006"/>
              <a:gd name="connsiteY5" fmla="*/ 741823 h 1218341"/>
              <a:gd name="connsiteX6" fmla="*/ 48081 w 173006"/>
              <a:gd name="connsiteY6" fmla="*/ 546064 h 1218341"/>
              <a:gd name="connsiteX7" fmla="*/ 91869 w 173006"/>
              <a:gd name="connsiteY7" fmla="*/ 427579 h 1218341"/>
              <a:gd name="connsiteX8" fmla="*/ 120203 w 173006"/>
              <a:gd name="connsiteY8" fmla="*/ 159698 h 1218341"/>
              <a:gd name="connsiteX9" fmla="*/ 163991 w 173006"/>
              <a:gd name="connsiteY9" fmla="*/ 115910 h 1218341"/>
              <a:gd name="connsiteX10" fmla="*/ 66111 w 173006"/>
              <a:gd name="connsiteY10" fmla="*/ 0 h 1218341"/>
              <a:gd name="connsiteX0" fmla="*/ 157216 w 163657"/>
              <a:gd name="connsiteY0" fmla="*/ 1102431 h 1102431"/>
              <a:gd name="connsiteX1" fmla="*/ 61913 w 163657"/>
              <a:gd name="connsiteY1" fmla="*/ 1027734 h 1102431"/>
              <a:gd name="connsiteX2" fmla="*/ 15549 w 163657"/>
              <a:gd name="connsiteY2" fmla="*/ 947885 h 1102431"/>
              <a:gd name="connsiteX3" fmla="*/ 38731 w 163657"/>
              <a:gd name="connsiteY3" fmla="*/ 824248 h 1102431"/>
              <a:gd name="connsiteX4" fmla="*/ 94 w 163657"/>
              <a:gd name="connsiteY4" fmla="*/ 780460 h 1102431"/>
              <a:gd name="connsiteX5" fmla="*/ 28428 w 163657"/>
              <a:gd name="connsiteY5" fmla="*/ 625913 h 1102431"/>
              <a:gd name="connsiteX6" fmla="*/ 46458 w 163657"/>
              <a:gd name="connsiteY6" fmla="*/ 430154 h 1102431"/>
              <a:gd name="connsiteX7" fmla="*/ 90246 w 163657"/>
              <a:gd name="connsiteY7" fmla="*/ 311669 h 1102431"/>
              <a:gd name="connsiteX8" fmla="*/ 118580 w 163657"/>
              <a:gd name="connsiteY8" fmla="*/ 43788 h 1102431"/>
              <a:gd name="connsiteX9" fmla="*/ 162368 w 163657"/>
              <a:gd name="connsiteY9" fmla="*/ 0 h 1102431"/>
              <a:gd name="connsiteX0" fmla="*/ 157216 w 157216"/>
              <a:gd name="connsiteY0" fmla="*/ 1058643 h 1058643"/>
              <a:gd name="connsiteX1" fmla="*/ 61913 w 157216"/>
              <a:gd name="connsiteY1" fmla="*/ 983946 h 1058643"/>
              <a:gd name="connsiteX2" fmla="*/ 15549 w 157216"/>
              <a:gd name="connsiteY2" fmla="*/ 904097 h 1058643"/>
              <a:gd name="connsiteX3" fmla="*/ 38731 w 157216"/>
              <a:gd name="connsiteY3" fmla="*/ 780460 h 1058643"/>
              <a:gd name="connsiteX4" fmla="*/ 94 w 157216"/>
              <a:gd name="connsiteY4" fmla="*/ 736672 h 1058643"/>
              <a:gd name="connsiteX5" fmla="*/ 28428 w 157216"/>
              <a:gd name="connsiteY5" fmla="*/ 582125 h 1058643"/>
              <a:gd name="connsiteX6" fmla="*/ 46458 w 157216"/>
              <a:gd name="connsiteY6" fmla="*/ 386366 h 1058643"/>
              <a:gd name="connsiteX7" fmla="*/ 90246 w 157216"/>
              <a:gd name="connsiteY7" fmla="*/ 267881 h 1058643"/>
              <a:gd name="connsiteX8" fmla="*/ 118580 w 157216"/>
              <a:gd name="connsiteY8" fmla="*/ 0 h 105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216" h="1058643">
                <a:moveTo>
                  <a:pt x="157216" y="1058643"/>
                </a:moveTo>
                <a:cubicBezTo>
                  <a:pt x="121370" y="1034173"/>
                  <a:pt x="85524" y="1009704"/>
                  <a:pt x="61913" y="983946"/>
                </a:cubicBezTo>
                <a:cubicBezTo>
                  <a:pt x="38302" y="958188"/>
                  <a:pt x="19413" y="938011"/>
                  <a:pt x="15549" y="904097"/>
                </a:cubicBezTo>
                <a:cubicBezTo>
                  <a:pt x="11685" y="870183"/>
                  <a:pt x="41307" y="808364"/>
                  <a:pt x="38731" y="780460"/>
                </a:cubicBezTo>
                <a:cubicBezTo>
                  <a:pt x="36155" y="752556"/>
                  <a:pt x="1811" y="769728"/>
                  <a:pt x="94" y="736672"/>
                </a:cubicBezTo>
                <a:cubicBezTo>
                  <a:pt x="-1623" y="703616"/>
                  <a:pt x="20701" y="640509"/>
                  <a:pt x="28428" y="582125"/>
                </a:cubicBezTo>
                <a:cubicBezTo>
                  <a:pt x="36155" y="523741"/>
                  <a:pt x="36155" y="438740"/>
                  <a:pt x="46458" y="386366"/>
                </a:cubicBezTo>
                <a:cubicBezTo>
                  <a:pt x="56761" y="333992"/>
                  <a:pt x="78226" y="332275"/>
                  <a:pt x="90246" y="267881"/>
                </a:cubicBezTo>
                <a:cubicBezTo>
                  <a:pt x="102266" y="203487"/>
                  <a:pt x="106560" y="51945"/>
                  <a:pt x="118580" y="0"/>
                </a:cubicBezTo>
              </a:path>
            </a:pathLst>
          </a:custGeom>
          <a:noFill/>
          <a:ln w="1905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31" name="Freeform 330"/>
          <p:cNvSpPr/>
          <p:nvPr>
            <p:custDataLst>
              <p:tags r:id="rId31"/>
            </p:custDataLst>
          </p:nvPr>
        </p:nvSpPr>
        <p:spPr bwMode="auto">
          <a:xfrm>
            <a:off x="4391179" y="1120407"/>
            <a:ext cx="1188603" cy="484120"/>
          </a:xfrm>
          <a:custGeom>
            <a:avLst/>
            <a:gdLst>
              <a:gd name="connsiteX0" fmla="*/ 53233 w 1279302"/>
              <a:gd name="connsiteY0" fmla="*/ 620332 h 620332"/>
              <a:gd name="connsiteX1" fmla="*/ 12021 w 1279302"/>
              <a:gd name="connsiteY1" fmla="*/ 535332 h 620332"/>
              <a:gd name="connsiteX2" fmla="*/ 4293 w 1279302"/>
              <a:gd name="connsiteY2" fmla="*/ 347300 h 620332"/>
              <a:gd name="connsiteX3" fmla="*/ 37778 w 1279302"/>
              <a:gd name="connsiteY3" fmla="*/ 102602 h 620332"/>
              <a:gd name="connsiteX4" fmla="*/ 158840 w 1279302"/>
              <a:gd name="connsiteY4" fmla="*/ 33056 h 620332"/>
              <a:gd name="connsiteX5" fmla="*/ 261871 w 1279302"/>
              <a:gd name="connsiteY5" fmla="*/ 20177 h 620332"/>
              <a:gd name="connsiteX6" fmla="*/ 400962 w 1279302"/>
              <a:gd name="connsiteY6" fmla="*/ 154117 h 620332"/>
              <a:gd name="connsiteX7" fmla="*/ 431872 w 1279302"/>
              <a:gd name="connsiteY7" fmla="*/ 316391 h 620332"/>
              <a:gd name="connsiteX8" fmla="*/ 524600 w 1279302"/>
              <a:gd name="connsiteY8" fmla="*/ 396240 h 620332"/>
              <a:gd name="connsiteX9" fmla="*/ 787329 w 1279302"/>
              <a:gd name="connsiteY9" fmla="*/ 514726 h 620332"/>
              <a:gd name="connsiteX10" fmla="*/ 843996 w 1279302"/>
              <a:gd name="connsiteY10" fmla="*/ 458059 h 620332"/>
              <a:gd name="connsiteX11" fmla="*/ 941875 w 1279302"/>
              <a:gd name="connsiteY11" fmla="*/ 367906 h 620332"/>
              <a:gd name="connsiteX12" fmla="*/ 1062937 w 1279302"/>
              <a:gd name="connsiteY12" fmla="*/ 349876 h 620332"/>
              <a:gd name="connsiteX13" fmla="*/ 1279302 w 1279302"/>
              <a:gd name="connsiteY13" fmla="*/ 336997 h 620332"/>
              <a:gd name="connsiteX0" fmla="*/ 9501 w 1276782"/>
              <a:gd name="connsiteY0" fmla="*/ 523876 h 523876"/>
              <a:gd name="connsiteX1" fmla="*/ 1773 w 1276782"/>
              <a:gd name="connsiteY1" fmla="*/ 335844 h 523876"/>
              <a:gd name="connsiteX2" fmla="*/ 35258 w 1276782"/>
              <a:gd name="connsiteY2" fmla="*/ 91146 h 523876"/>
              <a:gd name="connsiteX3" fmla="*/ 156320 w 1276782"/>
              <a:gd name="connsiteY3" fmla="*/ 21600 h 523876"/>
              <a:gd name="connsiteX4" fmla="*/ 259351 w 1276782"/>
              <a:gd name="connsiteY4" fmla="*/ 8721 h 523876"/>
              <a:gd name="connsiteX5" fmla="*/ 398442 w 1276782"/>
              <a:gd name="connsiteY5" fmla="*/ 142661 h 523876"/>
              <a:gd name="connsiteX6" fmla="*/ 429352 w 1276782"/>
              <a:gd name="connsiteY6" fmla="*/ 304935 h 523876"/>
              <a:gd name="connsiteX7" fmla="*/ 522080 w 1276782"/>
              <a:gd name="connsiteY7" fmla="*/ 384784 h 523876"/>
              <a:gd name="connsiteX8" fmla="*/ 784809 w 1276782"/>
              <a:gd name="connsiteY8" fmla="*/ 503270 h 523876"/>
              <a:gd name="connsiteX9" fmla="*/ 841476 w 1276782"/>
              <a:gd name="connsiteY9" fmla="*/ 446603 h 523876"/>
              <a:gd name="connsiteX10" fmla="*/ 939355 w 1276782"/>
              <a:gd name="connsiteY10" fmla="*/ 356450 h 523876"/>
              <a:gd name="connsiteX11" fmla="*/ 1060417 w 1276782"/>
              <a:gd name="connsiteY11" fmla="*/ 338420 h 523876"/>
              <a:gd name="connsiteX12" fmla="*/ 1276782 w 1276782"/>
              <a:gd name="connsiteY12" fmla="*/ 325541 h 523876"/>
              <a:gd name="connsiteX0" fmla="*/ 4905 w 1280726"/>
              <a:gd name="connsiteY0" fmla="*/ 523876 h 523876"/>
              <a:gd name="connsiteX1" fmla="*/ 5717 w 1280726"/>
              <a:gd name="connsiteY1" fmla="*/ 335844 h 523876"/>
              <a:gd name="connsiteX2" fmla="*/ 39202 w 1280726"/>
              <a:gd name="connsiteY2" fmla="*/ 91146 h 523876"/>
              <a:gd name="connsiteX3" fmla="*/ 160264 w 1280726"/>
              <a:gd name="connsiteY3" fmla="*/ 21600 h 523876"/>
              <a:gd name="connsiteX4" fmla="*/ 263295 w 1280726"/>
              <a:gd name="connsiteY4" fmla="*/ 8721 h 523876"/>
              <a:gd name="connsiteX5" fmla="*/ 402386 w 1280726"/>
              <a:gd name="connsiteY5" fmla="*/ 142661 h 523876"/>
              <a:gd name="connsiteX6" fmla="*/ 433296 w 1280726"/>
              <a:gd name="connsiteY6" fmla="*/ 304935 h 523876"/>
              <a:gd name="connsiteX7" fmla="*/ 526024 w 1280726"/>
              <a:gd name="connsiteY7" fmla="*/ 384784 h 523876"/>
              <a:gd name="connsiteX8" fmla="*/ 788753 w 1280726"/>
              <a:gd name="connsiteY8" fmla="*/ 503270 h 523876"/>
              <a:gd name="connsiteX9" fmla="*/ 845420 w 1280726"/>
              <a:gd name="connsiteY9" fmla="*/ 446603 h 523876"/>
              <a:gd name="connsiteX10" fmla="*/ 943299 w 1280726"/>
              <a:gd name="connsiteY10" fmla="*/ 356450 h 523876"/>
              <a:gd name="connsiteX11" fmla="*/ 1064361 w 1280726"/>
              <a:gd name="connsiteY11" fmla="*/ 338420 h 523876"/>
              <a:gd name="connsiteX12" fmla="*/ 1280726 w 1280726"/>
              <a:gd name="connsiteY12" fmla="*/ 325541 h 52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80726" h="523876">
                <a:moveTo>
                  <a:pt x="4905" y="523876"/>
                </a:moveTo>
                <a:cubicBezTo>
                  <a:pt x="-3252" y="478371"/>
                  <a:pt x="1" y="407966"/>
                  <a:pt x="5717" y="335844"/>
                </a:cubicBezTo>
                <a:cubicBezTo>
                  <a:pt x="11433" y="263722"/>
                  <a:pt x="13444" y="143520"/>
                  <a:pt x="39202" y="91146"/>
                </a:cubicBezTo>
                <a:cubicBezTo>
                  <a:pt x="64960" y="38772"/>
                  <a:pt x="122915" y="35338"/>
                  <a:pt x="160264" y="21600"/>
                </a:cubicBezTo>
                <a:cubicBezTo>
                  <a:pt x="197613" y="7863"/>
                  <a:pt x="222941" y="-11456"/>
                  <a:pt x="263295" y="8721"/>
                </a:cubicBezTo>
                <a:cubicBezTo>
                  <a:pt x="303649" y="28898"/>
                  <a:pt x="374053" y="93292"/>
                  <a:pt x="402386" y="142661"/>
                </a:cubicBezTo>
                <a:cubicBezTo>
                  <a:pt x="430719" y="192030"/>
                  <a:pt x="412690" y="264581"/>
                  <a:pt x="433296" y="304935"/>
                </a:cubicBezTo>
                <a:cubicBezTo>
                  <a:pt x="453902" y="345289"/>
                  <a:pt x="466781" y="351728"/>
                  <a:pt x="526024" y="384784"/>
                </a:cubicBezTo>
                <a:cubicBezTo>
                  <a:pt x="585267" y="417840"/>
                  <a:pt x="735520" y="492967"/>
                  <a:pt x="788753" y="503270"/>
                </a:cubicBezTo>
                <a:cubicBezTo>
                  <a:pt x="841986" y="513573"/>
                  <a:pt x="819662" y="471073"/>
                  <a:pt x="845420" y="446603"/>
                </a:cubicBezTo>
                <a:cubicBezTo>
                  <a:pt x="871178" y="422133"/>
                  <a:pt x="906809" y="374481"/>
                  <a:pt x="943299" y="356450"/>
                </a:cubicBezTo>
                <a:cubicBezTo>
                  <a:pt x="979789" y="338420"/>
                  <a:pt x="1008123" y="343572"/>
                  <a:pt x="1064361" y="338420"/>
                </a:cubicBezTo>
                <a:cubicBezTo>
                  <a:pt x="1120599" y="333269"/>
                  <a:pt x="1200662" y="329405"/>
                  <a:pt x="1280726" y="325541"/>
                </a:cubicBezTo>
              </a:path>
            </a:pathLst>
          </a:custGeom>
          <a:noFill/>
          <a:ln w="1905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32" name="Freeform 331"/>
          <p:cNvSpPr/>
          <p:nvPr>
            <p:custDataLst>
              <p:tags r:id="rId32"/>
            </p:custDataLst>
          </p:nvPr>
        </p:nvSpPr>
        <p:spPr bwMode="auto">
          <a:xfrm>
            <a:off x="4219637" y="2903173"/>
            <a:ext cx="159985" cy="141157"/>
          </a:xfrm>
          <a:custGeom>
            <a:avLst/>
            <a:gdLst>
              <a:gd name="connsiteX0" fmla="*/ 816229 w 816229"/>
              <a:gd name="connsiteY0" fmla="*/ 137440 h 299190"/>
              <a:gd name="connsiteX1" fmla="*/ 718057 w 816229"/>
              <a:gd name="connsiteY1" fmla="*/ 215978 h 299190"/>
              <a:gd name="connsiteX2" fmla="*/ 611470 w 816229"/>
              <a:gd name="connsiteY2" fmla="*/ 283296 h 299190"/>
              <a:gd name="connsiteX3" fmla="*/ 493664 w 816229"/>
              <a:gd name="connsiteY3" fmla="*/ 288905 h 299190"/>
              <a:gd name="connsiteX4" fmla="*/ 347809 w 816229"/>
              <a:gd name="connsiteY4" fmla="*/ 221588 h 299190"/>
              <a:gd name="connsiteX5" fmla="*/ 266467 w 816229"/>
              <a:gd name="connsiteY5" fmla="*/ 157075 h 299190"/>
              <a:gd name="connsiteX6" fmla="*/ 154270 w 816229"/>
              <a:gd name="connsiteY6" fmla="*/ 103781 h 299190"/>
              <a:gd name="connsiteX7" fmla="*/ 0 w 816229"/>
              <a:gd name="connsiteY7" fmla="*/ 0 h 299190"/>
              <a:gd name="connsiteX0" fmla="*/ 661959 w 661959"/>
              <a:gd name="connsiteY0" fmla="*/ 33659 h 191093"/>
              <a:gd name="connsiteX1" fmla="*/ 563787 w 661959"/>
              <a:gd name="connsiteY1" fmla="*/ 112197 h 191093"/>
              <a:gd name="connsiteX2" fmla="*/ 457200 w 661959"/>
              <a:gd name="connsiteY2" fmla="*/ 179515 h 191093"/>
              <a:gd name="connsiteX3" fmla="*/ 339394 w 661959"/>
              <a:gd name="connsiteY3" fmla="*/ 185124 h 191093"/>
              <a:gd name="connsiteX4" fmla="*/ 193539 w 661959"/>
              <a:gd name="connsiteY4" fmla="*/ 117807 h 191093"/>
              <a:gd name="connsiteX5" fmla="*/ 112197 w 661959"/>
              <a:gd name="connsiteY5" fmla="*/ 53294 h 191093"/>
              <a:gd name="connsiteX6" fmla="*/ 0 w 661959"/>
              <a:gd name="connsiteY6" fmla="*/ 0 h 191093"/>
              <a:gd name="connsiteX0" fmla="*/ 549762 w 549762"/>
              <a:gd name="connsiteY0" fmla="*/ 0 h 157434"/>
              <a:gd name="connsiteX1" fmla="*/ 451590 w 549762"/>
              <a:gd name="connsiteY1" fmla="*/ 78538 h 157434"/>
              <a:gd name="connsiteX2" fmla="*/ 345003 w 549762"/>
              <a:gd name="connsiteY2" fmla="*/ 145856 h 157434"/>
              <a:gd name="connsiteX3" fmla="*/ 227197 w 549762"/>
              <a:gd name="connsiteY3" fmla="*/ 151465 h 157434"/>
              <a:gd name="connsiteX4" fmla="*/ 81342 w 549762"/>
              <a:gd name="connsiteY4" fmla="*/ 84148 h 157434"/>
              <a:gd name="connsiteX5" fmla="*/ 0 w 549762"/>
              <a:gd name="connsiteY5" fmla="*/ 19635 h 157434"/>
              <a:gd name="connsiteX0" fmla="*/ 468420 w 468420"/>
              <a:gd name="connsiteY0" fmla="*/ 0 h 157434"/>
              <a:gd name="connsiteX1" fmla="*/ 370248 w 468420"/>
              <a:gd name="connsiteY1" fmla="*/ 78538 h 157434"/>
              <a:gd name="connsiteX2" fmla="*/ 263661 w 468420"/>
              <a:gd name="connsiteY2" fmla="*/ 145856 h 157434"/>
              <a:gd name="connsiteX3" fmla="*/ 145855 w 468420"/>
              <a:gd name="connsiteY3" fmla="*/ 151465 h 157434"/>
              <a:gd name="connsiteX4" fmla="*/ 0 w 468420"/>
              <a:gd name="connsiteY4" fmla="*/ 84148 h 157434"/>
              <a:gd name="connsiteX0" fmla="*/ 322565 w 322565"/>
              <a:gd name="connsiteY0" fmla="*/ 0 h 157434"/>
              <a:gd name="connsiteX1" fmla="*/ 224393 w 322565"/>
              <a:gd name="connsiteY1" fmla="*/ 78538 h 157434"/>
              <a:gd name="connsiteX2" fmla="*/ 117806 w 322565"/>
              <a:gd name="connsiteY2" fmla="*/ 145856 h 157434"/>
              <a:gd name="connsiteX3" fmla="*/ 0 w 322565"/>
              <a:gd name="connsiteY3" fmla="*/ 151465 h 157434"/>
              <a:gd name="connsiteX0" fmla="*/ 204759 w 204759"/>
              <a:gd name="connsiteY0" fmla="*/ 0 h 145856"/>
              <a:gd name="connsiteX1" fmla="*/ 106587 w 204759"/>
              <a:gd name="connsiteY1" fmla="*/ 78538 h 145856"/>
              <a:gd name="connsiteX2" fmla="*/ 0 w 204759"/>
              <a:gd name="connsiteY2" fmla="*/ 145856 h 145856"/>
              <a:gd name="connsiteX0" fmla="*/ 98172 w 98172"/>
              <a:gd name="connsiteY0" fmla="*/ 0 h 78538"/>
              <a:gd name="connsiteX1" fmla="*/ 0 w 98172"/>
              <a:gd name="connsiteY1" fmla="*/ 78538 h 78538"/>
              <a:gd name="connsiteX0" fmla="*/ 172384 w 172384"/>
              <a:gd name="connsiteY0" fmla="*/ 0 h 152749"/>
              <a:gd name="connsiteX1" fmla="*/ 0 w 172384"/>
              <a:gd name="connsiteY1" fmla="*/ 152749 h 15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384" h="152749">
                <a:moveTo>
                  <a:pt x="172384" y="0"/>
                </a:moveTo>
                <a:cubicBezTo>
                  <a:pt x="140361" y="27114"/>
                  <a:pt x="34126" y="128440"/>
                  <a:pt x="0" y="152749"/>
                </a:cubicBezTo>
              </a:path>
            </a:pathLst>
          </a:custGeom>
          <a:noFill/>
          <a:ln w="1905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33" name="Freeform 332"/>
          <p:cNvSpPr/>
          <p:nvPr/>
        </p:nvSpPr>
        <p:spPr bwMode="auto">
          <a:xfrm>
            <a:off x="3489604" y="4441431"/>
            <a:ext cx="655985" cy="44192"/>
          </a:xfrm>
          <a:custGeom>
            <a:avLst/>
            <a:gdLst>
              <a:gd name="connsiteX0" fmla="*/ 0 w 870918"/>
              <a:gd name="connsiteY0" fmla="*/ 0 h 58923"/>
              <a:gd name="connsiteX1" fmla="*/ 142875 w 870918"/>
              <a:gd name="connsiteY1" fmla="*/ 23813 h 58923"/>
              <a:gd name="connsiteX2" fmla="*/ 364331 w 870918"/>
              <a:gd name="connsiteY2" fmla="*/ 52388 h 58923"/>
              <a:gd name="connsiteX3" fmla="*/ 609600 w 870918"/>
              <a:gd name="connsiteY3" fmla="*/ 57150 h 58923"/>
              <a:gd name="connsiteX4" fmla="*/ 838200 w 870918"/>
              <a:gd name="connsiteY4" fmla="*/ 28575 h 58923"/>
              <a:gd name="connsiteX5" fmla="*/ 864394 w 870918"/>
              <a:gd name="connsiteY5" fmla="*/ 11907 h 5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0918" h="58923">
                <a:moveTo>
                  <a:pt x="0" y="0"/>
                </a:moveTo>
                <a:cubicBezTo>
                  <a:pt x="41076" y="7541"/>
                  <a:pt x="82153" y="15082"/>
                  <a:pt x="142875" y="23813"/>
                </a:cubicBezTo>
                <a:cubicBezTo>
                  <a:pt x="203597" y="32544"/>
                  <a:pt x="286544" y="46832"/>
                  <a:pt x="364331" y="52388"/>
                </a:cubicBezTo>
                <a:cubicBezTo>
                  <a:pt x="442118" y="57944"/>
                  <a:pt x="530622" y="61119"/>
                  <a:pt x="609600" y="57150"/>
                </a:cubicBezTo>
                <a:cubicBezTo>
                  <a:pt x="688578" y="53181"/>
                  <a:pt x="795735" y="36115"/>
                  <a:pt x="838200" y="28575"/>
                </a:cubicBezTo>
                <a:cubicBezTo>
                  <a:pt x="880665" y="21035"/>
                  <a:pt x="872529" y="16471"/>
                  <a:pt x="864394" y="11907"/>
                </a:cubicBez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731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70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334" name="Freeform 333"/>
          <p:cNvSpPr/>
          <p:nvPr>
            <p:custDataLst>
              <p:tags r:id="rId33"/>
            </p:custDataLst>
          </p:nvPr>
        </p:nvSpPr>
        <p:spPr bwMode="auto">
          <a:xfrm>
            <a:off x="3760654" y="3460468"/>
            <a:ext cx="168016" cy="295532"/>
          </a:xfrm>
          <a:custGeom>
            <a:avLst/>
            <a:gdLst>
              <a:gd name="connsiteX0" fmla="*/ 341263 w 341263"/>
              <a:gd name="connsiteY0" fmla="*/ 1027998 h 1071474"/>
              <a:gd name="connsiteX1" fmla="*/ 287970 w 341263"/>
              <a:gd name="connsiteY1" fmla="*/ 1030803 h 1071474"/>
              <a:gd name="connsiteX2" fmla="*/ 245897 w 341263"/>
              <a:gd name="connsiteY2" fmla="*/ 1070072 h 1071474"/>
              <a:gd name="connsiteX3" fmla="*/ 206628 w 341263"/>
              <a:gd name="connsiteY3" fmla="*/ 1022389 h 1071474"/>
              <a:gd name="connsiteX4" fmla="*/ 192603 w 341263"/>
              <a:gd name="connsiteY4" fmla="*/ 924217 h 1071474"/>
              <a:gd name="connsiteX5" fmla="*/ 161749 w 341263"/>
              <a:gd name="connsiteY5" fmla="*/ 868119 h 1071474"/>
              <a:gd name="connsiteX6" fmla="*/ 170164 w 341263"/>
              <a:gd name="connsiteY6" fmla="*/ 814825 h 1071474"/>
              <a:gd name="connsiteX7" fmla="*/ 215043 w 341263"/>
              <a:gd name="connsiteY7" fmla="*/ 750313 h 1071474"/>
              <a:gd name="connsiteX8" fmla="*/ 186994 w 341263"/>
              <a:gd name="connsiteY8" fmla="*/ 604457 h 1071474"/>
              <a:gd name="connsiteX9" fmla="*/ 223457 w 341263"/>
              <a:gd name="connsiteY9" fmla="*/ 514700 h 1071474"/>
              <a:gd name="connsiteX10" fmla="*/ 167359 w 341263"/>
              <a:gd name="connsiteY10" fmla="*/ 436163 h 1071474"/>
              <a:gd name="connsiteX11" fmla="*/ 186994 w 341263"/>
              <a:gd name="connsiteY11" fmla="*/ 315552 h 1071474"/>
              <a:gd name="connsiteX12" fmla="*/ 175774 w 341263"/>
              <a:gd name="connsiteY12" fmla="*/ 127623 h 1071474"/>
              <a:gd name="connsiteX13" fmla="*/ 27114 w 341263"/>
              <a:gd name="connsiteY13" fmla="*/ 18232 h 1071474"/>
              <a:gd name="connsiteX14" fmla="*/ 13089 w 341263"/>
              <a:gd name="connsiteY14" fmla="*/ 18232 h 1071474"/>
              <a:gd name="connsiteX0" fmla="*/ 314149 w 314149"/>
              <a:gd name="connsiteY0" fmla="*/ 1009766 h 1051881"/>
              <a:gd name="connsiteX1" fmla="*/ 260856 w 314149"/>
              <a:gd name="connsiteY1" fmla="*/ 1012571 h 1051881"/>
              <a:gd name="connsiteX2" fmla="*/ 218783 w 314149"/>
              <a:gd name="connsiteY2" fmla="*/ 1051840 h 1051881"/>
              <a:gd name="connsiteX3" fmla="*/ 179514 w 314149"/>
              <a:gd name="connsiteY3" fmla="*/ 1004157 h 1051881"/>
              <a:gd name="connsiteX4" fmla="*/ 165489 w 314149"/>
              <a:gd name="connsiteY4" fmla="*/ 905985 h 1051881"/>
              <a:gd name="connsiteX5" fmla="*/ 134635 w 314149"/>
              <a:gd name="connsiteY5" fmla="*/ 849887 h 1051881"/>
              <a:gd name="connsiteX6" fmla="*/ 143050 w 314149"/>
              <a:gd name="connsiteY6" fmla="*/ 796593 h 1051881"/>
              <a:gd name="connsiteX7" fmla="*/ 187929 w 314149"/>
              <a:gd name="connsiteY7" fmla="*/ 732081 h 1051881"/>
              <a:gd name="connsiteX8" fmla="*/ 159880 w 314149"/>
              <a:gd name="connsiteY8" fmla="*/ 586225 h 1051881"/>
              <a:gd name="connsiteX9" fmla="*/ 196343 w 314149"/>
              <a:gd name="connsiteY9" fmla="*/ 496468 h 1051881"/>
              <a:gd name="connsiteX10" fmla="*/ 140245 w 314149"/>
              <a:gd name="connsiteY10" fmla="*/ 417931 h 1051881"/>
              <a:gd name="connsiteX11" fmla="*/ 159880 w 314149"/>
              <a:gd name="connsiteY11" fmla="*/ 297320 h 1051881"/>
              <a:gd name="connsiteX12" fmla="*/ 148660 w 314149"/>
              <a:gd name="connsiteY12" fmla="*/ 109391 h 1051881"/>
              <a:gd name="connsiteX13" fmla="*/ 0 w 314149"/>
              <a:gd name="connsiteY13" fmla="*/ 0 h 1051881"/>
              <a:gd name="connsiteX0" fmla="*/ 314149 w 314149"/>
              <a:gd name="connsiteY0" fmla="*/ 1009766 h 1051882"/>
              <a:gd name="connsiteX1" fmla="*/ 260856 w 314149"/>
              <a:gd name="connsiteY1" fmla="*/ 1012571 h 1051882"/>
              <a:gd name="connsiteX2" fmla="*/ 218783 w 314149"/>
              <a:gd name="connsiteY2" fmla="*/ 1051840 h 1051882"/>
              <a:gd name="connsiteX3" fmla="*/ 179514 w 314149"/>
              <a:gd name="connsiteY3" fmla="*/ 1004157 h 1051882"/>
              <a:gd name="connsiteX4" fmla="*/ 165489 w 314149"/>
              <a:gd name="connsiteY4" fmla="*/ 905985 h 1051882"/>
              <a:gd name="connsiteX5" fmla="*/ 134635 w 314149"/>
              <a:gd name="connsiteY5" fmla="*/ 849887 h 1051882"/>
              <a:gd name="connsiteX6" fmla="*/ 143050 w 314149"/>
              <a:gd name="connsiteY6" fmla="*/ 796593 h 1051882"/>
              <a:gd name="connsiteX7" fmla="*/ 187929 w 314149"/>
              <a:gd name="connsiteY7" fmla="*/ 732081 h 1051882"/>
              <a:gd name="connsiteX8" fmla="*/ 159880 w 314149"/>
              <a:gd name="connsiteY8" fmla="*/ 586225 h 1051882"/>
              <a:gd name="connsiteX9" fmla="*/ 196343 w 314149"/>
              <a:gd name="connsiteY9" fmla="*/ 496468 h 1051882"/>
              <a:gd name="connsiteX10" fmla="*/ 140245 w 314149"/>
              <a:gd name="connsiteY10" fmla="*/ 417931 h 1051882"/>
              <a:gd name="connsiteX11" fmla="*/ 159880 w 314149"/>
              <a:gd name="connsiteY11" fmla="*/ 297320 h 1051882"/>
              <a:gd name="connsiteX12" fmla="*/ 0 w 314149"/>
              <a:gd name="connsiteY12" fmla="*/ 0 h 1051882"/>
              <a:gd name="connsiteX0" fmla="*/ 181038 w 181038"/>
              <a:gd name="connsiteY0" fmla="*/ 712446 h 754562"/>
              <a:gd name="connsiteX1" fmla="*/ 127745 w 181038"/>
              <a:gd name="connsiteY1" fmla="*/ 715251 h 754562"/>
              <a:gd name="connsiteX2" fmla="*/ 85672 w 181038"/>
              <a:gd name="connsiteY2" fmla="*/ 754520 h 754562"/>
              <a:gd name="connsiteX3" fmla="*/ 46403 w 181038"/>
              <a:gd name="connsiteY3" fmla="*/ 706837 h 754562"/>
              <a:gd name="connsiteX4" fmla="*/ 32378 w 181038"/>
              <a:gd name="connsiteY4" fmla="*/ 608665 h 754562"/>
              <a:gd name="connsiteX5" fmla="*/ 1524 w 181038"/>
              <a:gd name="connsiteY5" fmla="*/ 552567 h 754562"/>
              <a:gd name="connsiteX6" fmla="*/ 9939 w 181038"/>
              <a:gd name="connsiteY6" fmla="*/ 499273 h 754562"/>
              <a:gd name="connsiteX7" fmla="*/ 54818 w 181038"/>
              <a:gd name="connsiteY7" fmla="*/ 434761 h 754562"/>
              <a:gd name="connsiteX8" fmla="*/ 26769 w 181038"/>
              <a:gd name="connsiteY8" fmla="*/ 288905 h 754562"/>
              <a:gd name="connsiteX9" fmla="*/ 63232 w 181038"/>
              <a:gd name="connsiteY9" fmla="*/ 199148 h 754562"/>
              <a:gd name="connsiteX10" fmla="*/ 7134 w 181038"/>
              <a:gd name="connsiteY10" fmla="*/ 120611 h 754562"/>
              <a:gd name="connsiteX11" fmla="*/ 26769 w 181038"/>
              <a:gd name="connsiteY11" fmla="*/ 0 h 754562"/>
              <a:gd name="connsiteX0" fmla="*/ 181038 w 181038"/>
              <a:gd name="connsiteY0" fmla="*/ 591835 h 633951"/>
              <a:gd name="connsiteX1" fmla="*/ 127745 w 181038"/>
              <a:gd name="connsiteY1" fmla="*/ 594640 h 633951"/>
              <a:gd name="connsiteX2" fmla="*/ 85672 w 181038"/>
              <a:gd name="connsiteY2" fmla="*/ 633909 h 633951"/>
              <a:gd name="connsiteX3" fmla="*/ 46403 w 181038"/>
              <a:gd name="connsiteY3" fmla="*/ 586226 h 633951"/>
              <a:gd name="connsiteX4" fmla="*/ 32378 w 181038"/>
              <a:gd name="connsiteY4" fmla="*/ 488054 h 633951"/>
              <a:gd name="connsiteX5" fmla="*/ 1524 w 181038"/>
              <a:gd name="connsiteY5" fmla="*/ 431956 h 633951"/>
              <a:gd name="connsiteX6" fmla="*/ 9939 w 181038"/>
              <a:gd name="connsiteY6" fmla="*/ 378662 h 633951"/>
              <a:gd name="connsiteX7" fmla="*/ 54818 w 181038"/>
              <a:gd name="connsiteY7" fmla="*/ 314150 h 633951"/>
              <a:gd name="connsiteX8" fmla="*/ 26769 w 181038"/>
              <a:gd name="connsiteY8" fmla="*/ 168294 h 633951"/>
              <a:gd name="connsiteX9" fmla="*/ 63232 w 181038"/>
              <a:gd name="connsiteY9" fmla="*/ 78537 h 633951"/>
              <a:gd name="connsiteX10" fmla="*/ 7134 w 181038"/>
              <a:gd name="connsiteY10" fmla="*/ 0 h 633951"/>
              <a:gd name="connsiteX0" fmla="*/ 181038 w 181038"/>
              <a:gd name="connsiteY0" fmla="*/ 513298 h 555414"/>
              <a:gd name="connsiteX1" fmla="*/ 127745 w 181038"/>
              <a:gd name="connsiteY1" fmla="*/ 516103 h 555414"/>
              <a:gd name="connsiteX2" fmla="*/ 85672 w 181038"/>
              <a:gd name="connsiteY2" fmla="*/ 555372 h 555414"/>
              <a:gd name="connsiteX3" fmla="*/ 46403 w 181038"/>
              <a:gd name="connsiteY3" fmla="*/ 507689 h 555414"/>
              <a:gd name="connsiteX4" fmla="*/ 32378 w 181038"/>
              <a:gd name="connsiteY4" fmla="*/ 409517 h 555414"/>
              <a:gd name="connsiteX5" fmla="*/ 1524 w 181038"/>
              <a:gd name="connsiteY5" fmla="*/ 353419 h 555414"/>
              <a:gd name="connsiteX6" fmla="*/ 9939 w 181038"/>
              <a:gd name="connsiteY6" fmla="*/ 300125 h 555414"/>
              <a:gd name="connsiteX7" fmla="*/ 54818 w 181038"/>
              <a:gd name="connsiteY7" fmla="*/ 235613 h 555414"/>
              <a:gd name="connsiteX8" fmla="*/ 26769 w 181038"/>
              <a:gd name="connsiteY8" fmla="*/ 89757 h 555414"/>
              <a:gd name="connsiteX9" fmla="*/ 63232 w 181038"/>
              <a:gd name="connsiteY9" fmla="*/ 0 h 555414"/>
              <a:gd name="connsiteX0" fmla="*/ 181038 w 181038"/>
              <a:gd name="connsiteY0" fmla="*/ 423541 h 465657"/>
              <a:gd name="connsiteX1" fmla="*/ 127745 w 181038"/>
              <a:gd name="connsiteY1" fmla="*/ 426346 h 465657"/>
              <a:gd name="connsiteX2" fmla="*/ 85672 w 181038"/>
              <a:gd name="connsiteY2" fmla="*/ 465615 h 465657"/>
              <a:gd name="connsiteX3" fmla="*/ 46403 w 181038"/>
              <a:gd name="connsiteY3" fmla="*/ 417932 h 465657"/>
              <a:gd name="connsiteX4" fmla="*/ 32378 w 181038"/>
              <a:gd name="connsiteY4" fmla="*/ 319760 h 465657"/>
              <a:gd name="connsiteX5" fmla="*/ 1524 w 181038"/>
              <a:gd name="connsiteY5" fmla="*/ 263662 h 465657"/>
              <a:gd name="connsiteX6" fmla="*/ 9939 w 181038"/>
              <a:gd name="connsiteY6" fmla="*/ 210368 h 465657"/>
              <a:gd name="connsiteX7" fmla="*/ 54818 w 181038"/>
              <a:gd name="connsiteY7" fmla="*/ 145856 h 465657"/>
              <a:gd name="connsiteX8" fmla="*/ 26769 w 181038"/>
              <a:gd name="connsiteY8" fmla="*/ 0 h 465657"/>
              <a:gd name="connsiteX0" fmla="*/ 181038 w 181038"/>
              <a:gd name="connsiteY0" fmla="*/ 277685 h 319801"/>
              <a:gd name="connsiteX1" fmla="*/ 127745 w 181038"/>
              <a:gd name="connsiteY1" fmla="*/ 280490 h 319801"/>
              <a:gd name="connsiteX2" fmla="*/ 85672 w 181038"/>
              <a:gd name="connsiteY2" fmla="*/ 319759 h 319801"/>
              <a:gd name="connsiteX3" fmla="*/ 46403 w 181038"/>
              <a:gd name="connsiteY3" fmla="*/ 272076 h 319801"/>
              <a:gd name="connsiteX4" fmla="*/ 32378 w 181038"/>
              <a:gd name="connsiteY4" fmla="*/ 173904 h 319801"/>
              <a:gd name="connsiteX5" fmla="*/ 1524 w 181038"/>
              <a:gd name="connsiteY5" fmla="*/ 117806 h 319801"/>
              <a:gd name="connsiteX6" fmla="*/ 9939 w 181038"/>
              <a:gd name="connsiteY6" fmla="*/ 64512 h 319801"/>
              <a:gd name="connsiteX7" fmla="*/ 54818 w 181038"/>
              <a:gd name="connsiteY7" fmla="*/ 0 h 319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1038" h="319801">
                <a:moveTo>
                  <a:pt x="181038" y="277685"/>
                </a:moveTo>
                <a:cubicBezTo>
                  <a:pt x="162338" y="275581"/>
                  <a:pt x="143639" y="273478"/>
                  <a:pt x="127745" y="280490"/>
                </a:cubicBezTo>
                <a:cubicBezTo>
                  <a:pt x="111851" y="287502"/>
                  <a:pt x="99229" y="321161"/>
                  <a:pt x="85672" y="319759"/>
                </a:cubicBezTo>
                <a:cubicBezTo>
                  <a:pt x="72115" y="318357"/>
                  <a:pt x="55285" y="296385"/>
                  <a:pt x="46403" y="272076"/>
                </a:cubicBezTo>
                <a:cubicBezTo>
                  <a:pt x="37521" y="247767"/>
                  <a:pt x="39858" y="199616"/>
                  <a:pt x="32378" y="173904"/>
                </a:cubicBezTo>
                <a:cubicBezTo>
                  <a:pt x="24898" y="148192"/>
                  <a:pt x="5264" y="136038"/>
                  <a:pt x="1524" y="117806"/>
                </a:cubicBezTo>
                <a:cubicBezTo>
                  <a:pt x="-2216" y="99574"/>
                  <a:pt x="1057" y="84146"/>
                  <a:pt x="9939" y="64512"/>
                </a:cubicBezTo>
                <a:cubicBezTo>
                  <a:pt x="18821" y="44878"/>
                  <a:pt x="52013" y="35061"/>
                  <a:pt x="54818" y="0"/>
                </a:cubicBez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35" name="Freeform 334"/>
          <p:cNvSpPr/>
          <p:nvPr>
            <p:custDataLst>
              <p:tags r:id="rId34"/>
            </p:custDataLst>
          </p:nvPr>
        </p:nvSpPr>
        <p:spPr bwMode="auto">
          <a:xfrm>
            <a:off x="4358890" y="4018930"/>
            <a:ext cx="51934" cy="79218"/>
          </a:xfrm>
          <a:custGeom>
            <a:avLst/>
            <a:gdLst>
              <a:gd name="connsiteX0" fmla="*/ 34528 w 55959"/>
              <a:gd name="connsiteY0" fmla="*/ 0 h 85724"/>
              <a:gd name="connsiteX1" fmla="*/ 3572 w 55959"/>
              <a:gd name="connsiteY1" fmla="*/ 73818 h 85724"/>
              <a:gd name="connsiteX2" fmla="*/ 55959 w 55959"/>
              <a:gd name="connsiteY2" fmla="*/ 71437 h 8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959" h="85724">
                <a:moveTo>
                  <a:pt x="34528" y="0"/>
                </a:moveTo>
                <a:cubicBezTo>
                  <a:pt x="17264" y="30956"/>
                  <a:pt x="0" y="61912"/>
                  <a:pt x="3572" y="73818"/>
                </a:cubicBezTo>
                <a:cubicBezTo>
                  <a:pt x="7144" y="85724"/>
                  <a:pt x="31551" y="78580"/>
                  <a:pt x="55959" y="71437"/>
                </a:cubicBez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36" name="Freeform 335"/>
          <p:cNvSpPr/>
          <p:nvPr>
            <p:custDataLst>
              <p:tags r:id="rId35"/>
            </p:custDataLst>
          </p:nvPr>
        </p:nvSpPr>
        <p:spPr bwMode="auto">
          <a:xfrm>
            <a:off x="3633582" y="2781876"/>
            <a:ext cx="322791" cy="204772"/>
          </a:xfrm>
          <a:custGeom>
            <a:avLst/>
            <a:gdLst>
              <a:gd name="connsiteX0" fmla="*/ 816229 w 816229"/>
              <a:gd name="connsiteY0" fmla="*/ 137440 h 299190"/>
              <a:gd name="connsiteX1" fmla="*/ 718057 w 816229"/>
              <a:gd name="connsiteY1" fmla="*/ 215978 h 299190"/>
              <a:gd name="connsiteX2" fmla="*/ 611470 w 816229"/>
              <a:gd name="connsiteY2" fmla="*/ 283296 h 299190"/>
              <a:gd name="connsiteX3" fmla="*/ 493664 w 816229"/>
              <a:gd name="connsiteY3" fmla="*/ 288905 h 299190"/>
              <a:gd name="connsiteX4" fmla="*/ 347809 w 816229"/>
              <a:gd name="connsiteY4" fmla="*/ 221588 h 299190"/>
              <a:gd name="connsiteX5" fmla="*/ 266467 w 816229"/>
              <a:gd name="connsiteY5" fmla="*/ 157075 h 299190"/>
              <a:gd name="connsiteX6" fmla="*/ 154270 w 816229"/>
              <a:gd name="connsiteY6" fmla="*/ 103781 h 299190"/>
              <a:gd name="connsiteX7" fmla="*/ 0 w 816229"/>
              <a:gd name="connsiteY7" fmla="*/ 0 h 299190"/>
              <a:gd name="connsiteX0" fmla="*/ 718057 w 718057"/>
              <a:gd name="connsiteY0" fmla="*/ 215978 h 294874"/>
              <a:gd name="connsiteX1" fmla="*/ 611470 w 718057"/>
              <a:gd name="connsiteY1" fmla="*/ 283296 h 294874"/>
              <a:gd name="connsiteX2" fmla="*/ 493664 w 718057"/>
              <a:gd name="connsiteY2" fmla="*/ 288905 h 294874"/>
              <a:gd name="connsiteX3" fmla="*/ 347809 w 718057"/>
              <a:gd name="connsiteY3" fmla="*/ 221588 h 294874"/>
              <a:gd name="connsiteX4" fmla="*/ 266467 w 718057"/>
              <a:gd name="connsiteY4" fmla="*/ 157075 h 294874"/>
              <a:gd name="connsiteX5" fmla="*/ 154270 w 718057"/>
              <a:gd name="connsiteY5" fmla="*/ 103781 h 294874"/>
              <a:gd name="connsiteX6" fmla="*/ 0 w 718057"/>
              <a:gd name="connsiteY6" fmla="*/ 0 h 294874"/>
              <a:gd name="connsiteX0" fmla="*/ 611470 w 611470"/>
              <a:gd name="connsiteY0" fmla="*/ 283296 h 294874"/>
              <a:gd name="connsiteX1" fmla="*/ 493664 w 611470"/>
              <a:gd name="connsiteY1" fmla="*/ 288905 h 294874"/>
              <a:gd name="connsiteX2" fmla="*/ 347809 w 611470"/>
              <a:gd name="connsiteY2" fmla="*/ 221588 h 294874"/>
              <a:gd name="connsiteX3" fmla="*/ 266467 w 611470"/>
              <a:gd name="connsiteY3" fmla="*/ 157075 h 294874"/>
              <a:gd name="connsiteX4" fmla="*/ 154270 w 611470"/>
              <a:gd name="connsiteY4" fmla="*/ 103781 h 294874"/>
              <a:gd name="connsiteX5" fmla="*/ 0 w 611470"/>
              <a:gd name="connsiteY5" fmla="*/ 0 h 294874"/>
              <a:gd name="connsiteX0" fmla="*/ 493664 w 493664"/>
              <a:gd name="connsiteY0" fmla="*/ 288905 h 288905"/>
              <a:gd name="connsiteX1" fmla="*/ 347809 w 493664"/>
              <a:gd name="connsiteY1" fmla="*/ 221588 h 288905"/>
              <a:gd name="connsiteX2" fmla="*/ 266467 w 493664"/>
              <a:gd name="connsiteY2" fmla="*/ 157075 h 288905"/>
              <a:gd name="connsiteX3" fmla="*/ 154270 w 493664"/>
              <a:gd name="connsiteY3" fmla="*/ 103781 h 288905"/>
              <a:gd name="connsiteX4" fmla="*/ 0 w 493664"/>
              <a:gd name="connsiteY4" fmla="*/ 0 h 288905"/>
              <a:gd name="connsiteX0" fmla="*/ 347809 w 347809"/>
              <a:gd name="connsiteY0" fmla="*/ 221588 h 221588"/>
              <a:gd name="connsiteX1" fmla="*/ 266467 w 347809"/>
              <a:gd name="connsiteY1" fmla="*/ 157075 h 221588"/>
              <a:gd name="connsiteX2" fmla="*/ 154270 w 347809"/>
              <a:gd name="connsiteY2" fmla="*/ 103781 h 221588"/>
              <a:gd name="connsiteX3" fmla="*/ 0 w 347809"/>
              <a:gd name="connsiteY3" fmla="*/ 0 h 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809" h="221588">
                <a:moveTo>
                  <a:pt x="347809" y="221588"/>
                </a:moveTo>
                <a:cubicBezTo>
                  <a:pt x="309943" y="199616"/>
                  <a:pt x="298724" y="176710"/>
                  <a:pt x="266467" y="157075"/>
                </a:cubicBezTo>
                <a:cubicBezTo>
                  <a:pt x="234211" y="137441"/>
                  <a:pt x="198681" y="129960"/>
                  <a:pt x="154270" y="103781"/>
                </a:cubicBezTo>
                <a:cubicBezTo>
                  <a:pt x="109859" y="77602"/>
                  <a:pt x="54929" y="38801"/>
                  <a:pt x="0" y="0"/>
                </a:cubicBez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37" name="Freeform 336"/>
          <p:cNvSpPr/>
          <p:nvPr/>
        </p:nvSpPr>
        <p:spPr>
          <a:xfrm>
            <a:off x="4051029" y="3922135"/>
            <a:ext cx="301106" cy="531495"/>
          </a:xfrm>
          <a:custGeom>
            <a:avLst/>
            <a:gdLst>
              <a:gd name="connsiteX0" fmla="*/ 125443 w 399763"/>
              <a:gd name="connsiteY0" fmla="*/ 708660 h 708660"/>
              <a:gd name="connsiteX1" fmla="*/ 3523 w 399763"/>
              <a:gd name="connsiteY1" fmla="*/ 579120 h 708660"/>
              <a:gd name="connsiteX2" fmla="*/ 247363 w 399763"/>
              <a:gd name="connsiteY2" fmla="*/ 403860 h 708660"/>
              <a:gd name="connsiteX3" fmla="*/ 254983 w 399763"/>
              <a:gd name="connsiteY3" fmla="*/ 175260 h 708660"/>
              <a:gd name="connsiteX4" fmla="*/ 315943 w 399763"/>
              <a:gd name="connsiteY4" fmla="*/ 152400 h 708660"/>
              <a:gd name="connsiteX5" fmla="*/ 399763 w 399763"/>
              <a:gd name="connsiteY5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763" h="708660">
                <a:moveTo>
                  <a:pt x="125443" y="708660"/>
                </a:moveTo>
                <a:cubicBezTo>
                  <a:pt x="54323" y="669290"/>
                  <a:pt x="-16797" y="629920"/>
                  <a:pt x="3523" y="579120"/>
                </a:cubicBezTo>
                <a:cubicBezTo>
                  <a:pt x="23843" y="528320"/>
                  <a:pt x="205453" y="471170"/>
                  <a:pt x="247363" y="403860"/>
                </a:cubicBezTo>
                <a:cubicBezTo>
                  <a:pt x="289273" y="336550"/>
                  <a:pt x="243553" y="217170"/>
                  <a:pt x="254983" y="175260"/>
                </a:cubicBezTo>
                <a:cubicBezTo>
                  <a:pt x="266413" y="133350"/>
                  <a:pt x="291813" y="181610"/>
                  <a:pt x="315943" y="152400"/>
                </a:cubicBezTo>
                <a:cubicBezTo>
                  <a:pt x="340073" y="123190"/>
                  <a:pt x="381983" y="26670"/>
                  <a:pt x="399763" y="0"/>
                </a:cubicBez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338" name="Freeform 337"/>
          <p:cNvSpPr/>
          <p:nvPr/>
        </p:nvSpPr>
        <p:spPr bwMode="auto">
          <a:xfrm>
            <a:off x="5564781" y="1439270"/>
            <a:ext cx="399261" cy="664369"/>
          </a:xfrm>
          <a:custGeom>
            <a:avLst/>
            <a:gdLst>
              <a:gd name="connsiteX0" fmla="*/ 0 w 516509"/>
              <a:gd name="connsiteY0" fmla="*/ 0 h 885825"/>
              <a:gd name="connsiteX1" fmla="*/ 152400 w 516509"/>
              <a:gd name="connsiteY1" fmla="*/ 200025 h 885825"/>
              <a:gd name="connsiteX2" fmla="*/ 200025 w 516509"/>
              <a:gd name="connsiteY2" fmla="*/ 314325 h 885825"/>
              <a:gd name="connsiteX3" fmla="*/ 514350 w 516509"/>
              <a:gd name="connsiteY3" fmla="*/ 295275 h 885825"/>
              <a:gd name="connsiteX4" fmla="*/ 333375 w 516509"/>
              <a:gd name="connsiteY4" fmla="*/ 438150 h 885825"/>
              <a:gd name="connsiteX5" fmla="*/ 228600 w 516509"/>
              <a:gd name="connsiteY5" fmla="*/ 676275 h 885825"/>
              <a:gd name="connsiteX6" fmla="*/ 409575 w 516509"/>
              <a:gd name="connsiteY6" fmla="*/ 885825 h 885825"/>
              <a:gd name="connsiteX0" fmla="*/ 0 w 536576"/>
              <a:gd name="connsiteY0" fmla="*/ 0 h 885825"/>
              <a:gd name="connsiteX1" fmla="*/ 152400 w 536576"/>
              <a:gd name="connsiteY1" fmla="*/ 200025 h 885825"/>
              <a:gd name="connsiteX2" fmla="*/ 200025 w 536576"/>
              <a:gd name="connsiteY2" fmla="*/ 314325 h 885825"/>
              <a:gd name="connsiteX3" fmla="*/ 514350 w 536576"/>
              <a:gd name="connsiteY3" fmla="*/ 295275 h 885825"/>
              <a:gd name="connsiteX4" fmla="*/ 479425 w 536576"/>
              <a:gd name="connsiteY4" fmla="*/ 533400 h 885825"/>
              <a:gd name="connsiteX5" fmla="*/ 228600 w 536576"/>
              <a:gd name="connsiteY5" fmla="*/ 676275 h 885825"/>
              <a:gd name="connsiteX6" fmla="*/ 409575 w 536576"/>
              <a:gd name="connsiteY6" fmla="*/ 885825 h 885825"/>
              <a:gd name="connsiteX0" fmla="*/ 0 w 529225"/>
              <a:gd name="connsiteY0" fmla="*/ 0 h 885825"/>
              <a:gd name="connsiteX1" fmla="*/ 152400 w 529225"/>
              <a:gd name="connsiteY1" fmla="*/ 200025 h 885825"/>
              <a:gd name="connsiteX2" fmla="*/ 200025 w 529225"/>
              <a:gd name="connsiteY2" fmla="*/ 314325 h 885825"/>
              <a:gd name="connsiteX3" fmla="*/ 514350 w 529225"/>
              <a:gd name="connsiteY3" fmla="*/ 295275 h 885825"/>
              <a:gd name="connsiteX4" fmla="*/ 479425 w 529225"/>
              <a:gd name="connsiteY4" fmla="*/ 533400 h 885825"/>
              <a:gd name="connsiteX5" fmla="*/ 488950 w 529225"/>
              <a:gd name="connsiteY5" fmla="*/ 752475 h 885825"/>
              <a:gd name="connsiteX6" fmla="*/ 409575 w 529225"/>
              <a:gd name="connsiteY6" fmla="*/ 885825 h 885825"/>
              <a:gd name="connsiteX0" fmla="*/ 0 w 529225"/>
              <a:gd name="connsiteY0" fmla="*/ 0 h 885825"/>
              <a:gd name="connsiteX1" fmla="*/ 152400 w 529225"/>
              <a:gd name="connsiteY1" fmla="*/ 200025 h 885825"/>
              <a:gd name="connsiteX2" fmla="*/ 200025 w 529225"/>
              <a:gd name="connsiteY2" fmla="*/ 314325 h 885825"/>
              <a:gd name="connsiteX3" fmla="*/ 514350 w 529225"/>
              <a:gd name="connsiteY3" fmla="*/ 295275 h 885825"/>
              <a:gd name="connsiteX4" fmla="*/ 479425 w 529225"/>
              <a:gd name="connsiteY4" fmla="*/ 533400 h 885825"/>
              <a:gd name="connsiteX5" fmla="*/ 488950 w 529225"/>
              <a:gd name="connsiteY5" fmla="*/ 752475 h 885825"/>
              <a:gd name="connsiteX6" fmla="*/ 409575 w 529225"/>
              <a:gd name="connsiteY6" fmla="*/ 885825 h 885825"/>
              <a:gd name="connsiteX0" fmla="*/ 0 w 537515"/>
              <a:gd name="connsiteY0" fmla="*/ 0 h 885825"/>
              <a:gd name="connsiteX1" fmla="*/ 152400 w 537515"/>
              <a:gd name="connsiteY1" fmla="*/ 200025 h 885825"/>
              <a:gd name="connsiteX2" fmla="*/ 200025 w 537515"/>
              <a:gd name="connsiteY2" fmla="*/ 314325 h 885825"/>
              <a:gd name="connsiteX3" fmla="*/ 514350 w 537515"/>
              <a:gd name="connsiteY3" fmla="*/ 295275 h 885825"/>
              <a:gd name="connsiteX4" fmla="*/ 511175 w 537515"/>
              <a:gd name="connsiteY4" fmla="*/ 533400 h 885825"/>
              <a:gd name="connsiteX5" fmla="*/ 488950 w 537515"/>
              <a:gd name="connsiteY5" fmla="*/ 752475 h 885825"/>
              <a:gd name="connsiteX6" fmla="*/ 409575 w 537515"/>
              <a:gd name="connsiteY6" fmla="*/ 885825 h 885825"/>
              <a:gd name="connsiteX0" fmla="*/ 0 w 547972"/>
              <a:gd name="connsiteY0" fmla="*/ 0 h 885825"/>
              <a:gd name="connsiteX1" fmla="*/ 152400 w 547972"/>
              <a:gd name="connsiteY1" fmla="*/ 200025 h 885825"/>
              <a:gd name="connsiteX2" fmla="*/ 200025 w 547972"/>
              <a:gd name="connsiteY2" fmla="*/ 314325 h 885825"/>
              <a:gd name="connsiteX3" fmla="*/ 514350 w 547972"/>
              <a:gd name="connsiteY3" fmla="*/ 295275 h 885825"/>
              <a:gd name="connsiteX4" fmla="*/ 511175 w 547972"/>
              <a:gd name="connsiteY4" fmla="*/ 533400 h 885825"/>
              <a:gd name="connsiteX5" fmla="*/ 266700 w 547972"/>
              <a:gd name="connsiteY5" fmla="*/ 796925 h 885825"/>
              <a:gd name="connsiteX6" fmla="*/ 409575 w 547972"/>
              <a:gd name="connsiteY6" fmla="*/ 885825 h 885825"/>
              <a:gd name="connsiteX0" fmla="*/ 0 w 554871"/>
              <a:gd name="connsiteY0" fmla="*/ 0 h 885825"/>
              <a:gd name="connsiteX1" fmla="*/ 152400 w 554871"/>
              <a:gd name="connsiteY1" fmla="*/ 200025 h 885825"/>
              <a:gd name="connsiteX2" fmla="*/ 200025 w 554871"/>
              <a:gd name="connsiteY2" fmla="*/ 314325 h 885825"/>
              <a:gd name="connsiteX3" fmla="*/ 514350 w 554871"/>
              <a:gd name="connsiteY3" fmla="*/ 295275 h 885825"/>
              <a:gd name="connsiteX4" fmla="*/ 523875 w 554871"/>
              <a:gd name="connsiteY4" fmla="*/ 666750 h 885825"/>
              <a:gd name="connsiteX5" fmla="*/ 266700 w 554871"/>
              <a:gd name="connsiteY5" fmla="*/ 796925 h 885825"/>
              <a:gd name="connsiteX6" fmla="*/ 409575 w 554871"/>
              <a:gd name="connsiteY6" fmla="*/ 885825 h 885825"/>
              <a:gd name="connsiteX0" fmla="*/ 0 w 537296"/>
              <a:gd name="connsiteY0" fmla="*/ 0 h 885825"/>
              <a:gd name="connsiteX1" fmla="*/ 152400 w 537296"/>
              <a:gd name="connsiteY1" fmla="*/ 200025 h 885825"/>
              <a:gd name="connsiteX2" fmla="*/ 200025 w 537296"/>
              <a:gd name="connsiteY2" fmla="*/ 314325 h 885825"/>
              <a:gd name="connsiteX3" fmla="*/ 514350 w 537296"/>
              <a:gd name="connsiteY3" fmla="*/ 295275 h 885825"/>
              <a:gd name="connsiteX4" fmla="*/ 523875 w 537296"/>
              <a:gd name="connsiteY4" fmla="*/ 666750 h 885825"/>
              <a:gd name="connsiteX5" fmla="*/ 266700 w 537296"/>
              <a:gd name="connsiteY5" fmla="*/ 796925 h 885825"/>
              <a:gd name="connsiteX6" fmla="*/ 409575 w 537296"/>
              <a:gd name="connsiteY6" fmla="*/ 885825 h 885825"/>
              <a:gd name="connsiteX0" fmla="*/ 0 w 535372"/>
              <a:gd name="connsiteY0" fmla="*/ 0 h 885825"/>
              <a:gd name="connsiteX1" fmla="*/ 152400 w 535372"/>
              <a:gd name="connsiteY1" fmla="*/ 200025 h 885825"/>
              <a:gd name="connsiteX2" fmla="*/ 200025 w 535372"/>
              <a:gd name="connsiteY2" fmla="*/ 314325 h 885825"/>
              <a:gd name="connsiteX3" fmla="*/ 514350 w 535372"/>
              <a:gd name="connsiteY3" fmla="*/ 295275 h 885825"/>
              <a:gd name="connsiteX4" fmla="*/ 517525 w 535372"/>
              <a:gd name="connsiteY4" fmla="*/ 603250 h 885825"/>
              <a:gd name="connsiteX5" fmla="*/ 266700 w 535372"/>
              <a:gd name="connsiteY5" fmla="*/ 796925 h 885825"/>
              <a:gd name="connsiteX6" fmla="*/ 409575 w 535372"/>
              <a:gd name="connsiteY6" fmla="*/ 885825 h 885825"/>
              <a:gd name="connsiteX0" fmla="*/ 0 w 532175"/>
              <a:gd name="connsiteY0" fmla="*/ 0 h 885825"/>
              <a:gd name="connsiteX1" fmla="*/ 152400 w 532175"/>
              <a:gd name="connsiteY1" fmla="*/ 200025 h 885825"/>
              <a:gd name="connsiteX2" fmla="*/ 200025 w 532175"/>
              <a:gd name="connsiteY2" fmla="*/ 314325 h 885825"/>
              <a:gd name="connsiteX3" fmla="*/ 469900 w 532175"/>
              <a:gd name="connsiteY3" fmla="*/ 263525 h 885825"/>
              <a:gd name="connsiteX4" fmla="*/ 517525 w 532175"/>
              <a:gd name="connsiteY4" fmla="*/ 603250 h 885825"/>
              <a:gd name="connsiteX5" fmla="*/ 266700 w 532175"/>
              <a:gd name="connsiteY5" fmla="*/ 796925 h 885825"/>
              <a:gd name="connsiteX6" fmla="*/ 409575 w 532175"/>
              <a:gd name="connsiteY6" fmla="*/ 885825 h 885825"/>
              <a:gd name="connsiteX0" fmla="*/ 0 w 528346"/>
              <a:gd name="connsiteY0" fmla="*/ 0 h 885825"/>
              <a:gd name="connsiteX1" fmla="*/ 152400 w 528346"/>
              <a:gd name="connsiteY1" fmla="*/ 200025 h 885825"/>
              <a:gd name="connsiteX2" fmla="*/ 200025 w 528346"/>
              <a:gd name="connsiteY2" fmla="*/ 314325 h 885825"/>
              <a:gd name="connsiteX3" fmla="*/ 469900 w 528346"/>
              <a:gd name="connsiteY3" fmla="*/ 263525 h 885825"/>
              <a:gd name="connsiteX4" fmla="*/ 517525 w 528346"/>
              <a:gd name="connsiteY4" fmla="*/ 603250 h 885825"/>
              <a:gd name="connsiteX5" fmla="*/ 266700 w 528346"/>
              <a:gd name="connsiteY5" fmla="*/ 796925 h 885825"/>
              <a:gd name="connsiteX6" fmla="*/ 409575 w 528346"/>
              <a:gd name="connsiteY6" fmla="*/ 885825 h 885825"/>
              <a:gd name="connsiteX0" fmla="*/ 0 w 530078"/>
              <a:gd name="connsiteY0" fmla="*/ 0 h 885825"/>
              <a:gd name="connsiteX1" fmla="*/ 152400 w 530078"/>
              <a:gd name="connsiteY1" fmla="*/ 200025 h 885825"/>
              <a:gd name="connsiteX2" fmla="*/ 200025 w 530078"/>
              <a:gd name="connsiteY2" fmla="*/ 314325 h 885825"/>
              <a:gd name="connsiteX3" fmla="*/ 469900 w 530078"/>
              <a:gd name="connsiteY3" fmla="*/ 263525 h 885825"/>
              <a:gd name="connsiteX4" fmla="*/ 517525 w 530078"/>
              <a:gd name="connsiteY4" fmla="*/ 603250 h 885825"/>
              <a:gd name="connsiteX5" fmla="*/ 241300 w 530078"/>
              <a:gd name="connsiteY5" fmla="*/ 765175 h 885825"/>
              <a:gd name="connsiteX6" fmla="*/ 409575 w 530078"/>
              <a:gd name="connsiteY6" fmla="*/ 885825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0078" h="885825">
                <a:moveTo>
                  <a:pt x="0" y="0"/>
                </a:moveTo>
                <a:cubicBezTo>
                  <a:pt x="59531" y="73818"/>
                  <a:pt x="119062" y="147637"/>
                  <a:pt x="152400" y="200025"/>
                </a:cubicBezTo>
                <a:cubicBezTo>
                  <a:pt x="185738" y="252413"/>
                  <a:pt x="147108" y="303742"/>
                  <a:pt x="200025" y="314325"/>
                </a:cubicBezTo>
                <a:cubicBezTo>
                  <a:pt x="252942" y="324908"/>
                  <a:pt x="442383" y="177271"/>
                  <a:pt x="469900" y="263525"/>
                </a:cubicBezTo>
                <a:cubicBezTo>
                  <a:pt x="497417" y="349779"/>
                  <a:pt x="555625" y="519642"/>
                  <a:pt x="517525" y="603250"/>
                </a:cubicBezTo>
                <a:cubicBezTo>
                  <a:pt x="479425" y="686858"/>
                  <a:pt x="298450" y="696913"/>
                  <a:pt x="241300" y="765175"/>
                </a:cubicBezTo>
                <a:cubicBezTo>
                  <a:pt x="254000" y="839787"/>
                  <a:pt x="325437" y="818356"/>
                  <a:pt x="409575" y="885825"/>
                </a:cubicBezTo>
              </a:path>
            </a:pathLst>
          </a:cu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731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70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339" name="Freeform 338"/>
          <p:cNvSpPr/>
          <p:nvPr>
            <p:custDataLst>
              <p:tags r:id="rId36"/>
            </p:custDataLst>
          </p:nvPr>
        </p:nvSpPr>
        <p:spPr bwMode="auto">
          <a:xfrm>
            <a:off x="5054432" y="1585173"/>
            <a:ext cx="573114" cy="529158"/>
          </a:xfrm>
          <a:custGeom>
            <a:avLst/>
            <a:gdLst>
              <a:gd name="connsiteX0" fmla="*/ 20779 w 515150"/>
              <a:gd name="connsiteY0" fmla="*/ 0 h 459638"/>
              <a:gd name="connsiteX1" fmla="*/ 24496 w 515150"/>
              <a:gd name="connsiteY1" fmla="*/ 394010 h 459638"/>
              <a:gd name="connsiteX2" fmla="*/ 266106 w 515150"/>
              <a:gd name="connsiteY2" fmla="*/ 457200 h 459638"/>
              <a:gd name="connsiteX3" fmla="*/ 399920 w 515150"/>
              <a:gd name="connsiteY3" fmla="*/ 371707 h 459638"/>
              <a:gd name="connsiteX4" fmla="*/ 515150 w 515150"/>
              <a:gd name="connsiteY4" fmla="*/ 412595 h 459638"/>
              <a:gd name="connsiteX0" fmla="*/ 20779 w 515150"/>
              <a:gd name="connsiteY0" fmla="*/ 0 h 498476"/>
              <a:gd name="connsiteX1" fmla="*/ 24496 w 515150"/>
              <a:gd name="connsiteY1" fmla="*/ 394010 h 498476"/>
              <a:gd name="connsiteX2" fmla="*/ 266106 w 515150"/>
              <a:gd name="connsiteY2" fmla="*/ 457200 h 498476"/>
              <a:gd name="connsiteX3" fmla="*/ 431324 w 515150"/>
              <a:gd name="connsiteY3" fmla="*/ 497325 h 498476"/>
              <a:gd name="connsiteX4" fmla="*/ 515150 w 515150"/>
              <a:gd name="connsiteY4" fmla="*/ 412595 h 498476"/>
              <a:gd name="connsiteX0" fmla="*/ 20779 w 564500"/>
              <a:gd name="connsiteY0" fmla="*/ 0 h 498476"/>
              <a:gd name="connsiteX1" fmla="*/ 24496 w 564500"/>
              <a:gd name="connsiteY1" fmla="*/ 394010 h 498476"/>
              <a:gd name="connsiteX2" fmla="*/ 266106 w 564500"/>
              <a:gd name="connsiteY2" fmla="*/ 457200 h 498476"/>
              <a:gd name="connsiteX3" fmla="*/ 431324 w 564500"/>
              <a:gd name="connsiteY3" fmla="*/ 497325 h 498476"/>
              <a:gd name="connsiteX4" fmla="*/ 564500 w 564500"/>
              <a:gd name="connsiteY4" fmla="*/ 497836 h 498476"/>
              <a:gd name="connsiteX0" fmla="*/ 20779 w 564500"/>
              <a:gd name="connsiteY0" fmla="*/ 0 h 498476"/>
              <a:gd name="connsiteX1" fmla="*/ 24496 w 564500"/>
              <a:gd name="connsiteY1" fmla="*/ 394010 h 498476"/>
              <a:gd name="connsiteX2" fmla="*/ 266106 w 564500"/>
              <a:gd name="connsiteY2" fmla="*/ 457200 h 498476"/>
              <a:gd name="connsiteX3" fmla="*/ 431324 w 564500"/>
              <a:gd name="connsiteY3" fmla="*/ 497325 h 498476"/>
              <a:gd name="connsiteX4" fmla="*/ 564500 w 564500"/>
              <a:gd name="connsiteY4" fmla="*/ 497836 h 498476"/>
              <a:gd name="connsiteX0" fmla="*/ 20779 w 537582"/>
              <a:gd name="connsiteY0" fmla="*/ 0 h 498476"/>
              <a:gd name="connsiteX1" fmla="*/ 24496 w 537582"/>
              <a:gd name="connsiteY1" fmla="*/ 394010 h 498476"/>
              <a:gd name="connsiteX2" fmla="*/ 266106 w 537582"/>
              <a:gd name="connsiteY2" fmla="*/ 457200 h 498476"/>
              <a:gd name="connsiteX3" fmla="*/ 431324 w 537582"/>
              <a:gd name="connsiteY3" fmla="*/ 497325 h 498476"/>
              <a:gd name="connsiteX4" fmla="*/ 537582 w 537582"/>
              <a:gd name="connsiteY4" fmla="*/ 475404 h 498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582" h="498476">
                <a:moveTo>
                  <a:pt x="20779" y="0"/>
                </a:moveTo>
                <a:cubicBezTo>
                  <a:pt x="2193" y="158905"/>
                  <a:pt x="-16392" y="317810"/>
                  <a:pt x="24496" y="394010"/>
                </a:cubicBezTo>
                <a:cubicBezTo>
                  <a:pt x="65384" y="470210"/>
                  <a:pt x="198301" y="439981"/>
                  <a:pt x="266106" y="457200"/>
                </a:cubicBezTo>
                <a:cubicBezTo>
                  <a:pt x="333911" y="474419"/>
                  <a:pt x="389817" y="504759"/>
                  <a:pt x="431324" y="497325"/>
                </a:cubicBezTo>
                <a:cubicBezTo>
                  <a:pt x="472831" y="489891"/>
                  <a:pt x="460343" y="451243"/>
                  <a:pt x="537582" y="475404"/>
                </a:cubicBezTo>
              </a:path>
            </a:pathLst>
          </a:cu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340" name="Freeform 339"/>
          <p:cNvSpPr/>
          <p:nvPr>
            <p:custDataLst>
              <p:tags r:id="rId37"/>
            </p:custDataLst>
          </p:nvPr>
        </p:nvSpPr>
        <p:spPr bwMode="auto">
          <a:xfrm>
            <a:off x="4941852" y="3270056"/>
            <a:ext cx="412127" cy="62031"/>
          </a:xfrm>
          <a:custGeom>
            <a:avLst/>
            <a:gdLst>
              <a:gd name="connsiteX0" fmla="*/ 386576 w 386576"/>
              <a:gd name="connsiteY0" fmla="*/ 55756 h 58434"/>
              <a:gd name="connsiteX1" fmla="*/ 156117 w 386576"/>
              <a:gd name="connsiteY1" fmla="*/ 52039 h 58434"/>
              <a:gd name="connsiteX2" fmla="*/ 0 w 386576"/>
              <a:gd name="connsiteY2" fmla="*/ 0 h 5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576" h="58434">
                <a:moveTo>
                  <a:pt x="386576" y="55756"/>
                </a:moveTo>
                <a:cubicBezTo>
                  <a:pt x="303561" y="58544"/>
                  <a:pt x="220546" y="61332"/>
                  <a:pt x="156117" y="52039"/>
                </a:cubicBezTo>
                <a:cubicBezTo>
                  <a:pt x="91688" y="42746"/>
                  <a:pt x="45844" y="21373"/>
                  <a:pt x="0" y="0"/>
                </a:cubicBezTo>
              </a:path>
            </a:pathLst>
          </a:cu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731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70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341" name="Freeform 340"/>
          <p:cNvSpPr/>
          <p:nvPr>
            <p:custDataLst>
              <p:tags r:id="rId38"/>
            </p:custDataLst>
          </p:nvPr>
        </p:nvSpPr>
        <p:spPr bwMode="auto">
          <a:xfrm>
            <a:off x="4212705" y="1155073"/>
            <a:ext cx="213989" cy="303831"/>
          </a:xfrm>
          <a:custGeom>
            <a:avLst/>
            <a:gdLst>
              <a:gd name="connsiteX0" fmla="*/ 200722 w 200722"/>
              <a:gd name="connsiteY0" fmla="*/ 0 h 286214"/>
              <a:gd name="connsiteX1" fmla="*/ 66907 w 200722"/>
              <a:gd name="connsiteY1" fmla="*/ 115229 h 286214"/>
              <a:gd name="connsiteX2" fmla="*/ 0 w 200722"/>
              <a:gd name="connsiteY2" fmla="*/ 286214 h 28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722" h="286214">
                <a:moveTo>
                  <a:pt x="200722" y="0"/>
                </a:moveTo>
                <a:cubicBezTo>
                  <a:pt x="150541" y="33763"/>
                  <a:pt x="100361" y="67527"/>
                  <a:pt x="66907" y="115229"/>
                </a:cubicBezTo>
                <a:cubicBezTo>
                  <a:pt x="33453" y="162931"/>
                  <a:pt x="16726" y="224572"/>
                  <a:pt x="0" y="286214"/>
                </a:cubicBezTo>
              </a:path>
            </a:pathLst>
          </a:cu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cxnSp>
        <p:nvCxnSpPr>
          <p:cNvPr id="342" name="Straight Connector 341"/>
          <p:cNvCxnSpPr/>
          <p:nvPr>
            <p:custDataLst>
              <p:tags r:id="rId39"/>
            </p:custDataLst>
          </p:nvPr>
        </p:nvCxnSpPr>
        <p:spPr>
          <a:xfrm flipV="1">
            <a:off x="4666423" y="3629002"/>
            <a:ext cx="371303" cy="68282"/>
          </a:xfrm>
          <a:prstGeom prst="line">
            <a:avLst/>
          </a:prstGeom>
          <a:noFill/>
          <a:ln w="19050" cap="flat" cmpd="sng" algn="ctr">
            <a:solidFill>
              <a:srgbClr val="0A14D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3" name="Freeform 342"/>
          <p:cNvSpPr/>
          <p:nvPr>
            <p:custDataLst>
              <p:tags r:id="rId40"/>
            </p:custDataLst>
          </p:nvPr>
        </p:nvSpPr>
        <p:spPr bwMode="auto">
          <a:xfrm>
            <a:off x="5463082" y="2415411"/>
            <a:ext cx="155120" cy="400858"/>
          </a:xfrm>
          <a:custGeom>
            <a:avLst/>
            <a:gdLst>
              <a:gd name="connsiteX0" fmla="*/ 0 w 240506"/>
              <a:gd name="connsiteY0" fmla="*/ 984250 h 984250"/>
              <a:gd name="connsiteX1" fmla="*/ 40481 w 240506"/>
              <a:gd name="connsiteY1" fmla="*/ 877094 h 984250"/>
              <a:gd name="connsiteX2" fmla="*/ 69056 w 240506"/>
              <a:gd name="connsiteY2" fmla="*/ 769937 h 984250"/>
              <a:gd name="connsiteX3" fmla="*/ 54769 w 240506"/>
              <a:gd name="connsiteY3" fmla="*/ 710406 h 984250"/>
              <a:gd name="connsiteX4" fmla="*/ 114300 w 240506"/>
              <a:gd name="connsiteY4" fmla="*/ 543719 h 984250"/>
              <a:gd name="connsiteX5" fmla="*/ 92869 w 240506"/>
              <a:gd name="connsiteY5" fmla="*/ 436562 h 984250"/>
              <a:gd name="connsiteX6" fmla="*/ 121444 w 240506"/>
              <a:gd name="connsiteY6" fmla="*/ 377031 h 984250"/>
              <a:gd name="connsiteX7" fmla="*/ 116681 w 240506"/>
              <a:gd name="connsiteY7" fmla="*/ 348456 h 984250"/>
              <a:gd name="connsiteX8" fmla="*/ 130969 w 240506"/>
              <a:gd name="connsiteY8" fmla="*/ 284162 h 984250"/>
              <a:gd name="connsiteX9" fmla="*/ 130969 w 240506"/>
              <a:gd name="connsiteY9" fmla="*/ 210344 h 984250"/>
              <a:gd name="connsiteX10" fmla="*/ 123825 w 240506"/>
              <a:gd name="connsiteY10" fmla="*/ 136525 h 984250"/>
              <a:gd name="connsiteX11" fmla="*/ 164306 w 240506"/>
              <a:gd name="connsiteY11" fmla="*/ 38894 h 984250"/>
              <a:gd name="connsiteX12" fmla="*/ 202406 w 240506"/>
              <a:gd name="connsiteY12" fmla="*/ 3175 h 984250"/>
              <a:gd name="connsiteX13" fmla="*/ 240506 w 240506"/>
              <a:gd name="connsiteY13" fmla="*/ 57944 h 984250"/>
              <a:gd name="connsiteX0" fmla="*/ 0 w 200025"/>
              <a:gd name="connsiteY0" fmla="*/ 874308 h 874308"/>
              <a:gd name="connsiteX1" fmla="*/ 28575 w 200025"/>
              <a:gd name="connsiteY1" fmla="*/ 767151 h 874308"/>
              <a:gd name="connsiteX2" fmla="*/ 14288 w 200025"/>
              <a:gd name="connsiteY2" fmla="*/ 707620 h 874308"/>
              <a:gd name="connsiteX3" fmla="*/ 73819 w 200025"/>
              <a:gd name="connsiteY3" fmla="*/ 540933 h 874308"/>
              <a:gd name="connsiteX4" fmla="*/ 52388 w 200025"/>
              <a:gd name="connsiteY4" fmla="*/ 433776 h 874308"/>
              <a:gd name="connsiteX5" fmla="*/ 80963 w 200025"/>
              <a:gd name="connsiteY5" fmla="*/ 374245 h 874308"/>
              <a:gd name="connsiteX6" fmla="*/ 76200 w 200025"/>
              <a:gd name="connsiteY6" fmla="*/ 345670 h 874308"/>
              <a:gd name="connsiteX7" fmla="*/ 90488 w 200025"/>
              <a:gd name="connsiteY7" fmla="*/ 281376 h 874308"/>
              <a:gd name="connsiteX8" fmla="*/ 90488 w 200025"/>
              <a:gd name="connsiteY8" fmla="*/ 207558 h 874308"/>
              <a:gd name="connsiteX9" fmla="*/ 83344 w 200025"/>
              <a:gd name="connsiteY9" fmla="*/ 133739 h 874308"/>
              <a:gd name="connsiteX10" fmla="*/ 123825 w 200025"/>
              <a:gd name="connsiteY10" fmla="*/ 36108 h 874308"/>
              <a:gd name="connsiteX11" fmla="*/ 161925 w 200025"/>
              <a:gd name="connsiteY11" fmla="*/ 389 h 874308"/>
              <a:gd name="connsiteX12" fmla="*/ 200025 w 200025"/>
              <a:gd name="connsiteY12" fmla="*/ 55158 h 874308"/>
              <a:gd name="connsiteX0" fmla="*/ 15749 w 187199"/>
              <a:gd name="connsiteY0" fmla="*/ 767151 h 767151"/>
              <a:gd name="connsiteX1" fmla="*/ 1462 w 187199"/>
              <a:gd name="connsiteY1" fmla="*/ 707620 h 767151"/>
              <a:gd name="connsiteX2" fmla="*/ 60993 w 187199"/>
              <a:gd name="connsiteY2" fmla="*/ 540933 h 767151"/>
              <a:gd name="connsiteX3" fmla="*/ 39562 w 187199"/>
              <a:gd name="connsiteY3" fmla="*/ 433776 h 767151"/>
              <a:gd name="connsiteX4" fmla="*/ 68137 w 187199"/>
              <a:gd name="connsiteY4" fmla="*/ 374245 h 767151"/>
              <a:gd name="connsiteX5" fmla="*/ 63374 w 187199"/>
              <a:gd name="connsiteY5" fmla="*/ 345670 h 767151"/>
              <a:gd name="connsiteX6" fmla="*/ 77662 w 187199"/>
              <a:gd name="connsiteY6" fmla="*/ 281376 h 767151"/>
              <a:gd name="connsiteX7" fmla="*/ 77662 w 187199"/>
              <a:gd name="connsiteY7" fmla="*/ 207558 h 767151"/>
              <a:gd name="connsiteX8" fmla="*/ 70518 w 187199"/>
              <a:gd name="connsiteY8" fmla="*/ 133739 h 767151"/>
              <a:gd name="connsiteX9" fmla="*/ 110999 w 187199"/>
              <a:gd name="connsiteY9" fmla="*/ 36108 h 767151"/>
              <a:gd name="connsiteX10" fmla="*/ 149099 w 187199"/>
              <a:gd name="connsiteY10" fmla="*/ 389 h 767151"/>
              <a:gd name="connsiteX11" fmla="*/ 187199 w 187199"/>
              <a:gd name="connsiteY11" fmla="*/ 55158 h 767151"/>
              <a:gd name="connsiteX0" fmla="*/ 0 w 185737"/>
              <a:gd name="connsiteY0" fmla="*/ 707620 h 707620"/>
              <a:gd name="connsiteX1" fmla="*/ 59531 w 185737"/>
              <a:gd name="connsiteY1" fmla="*/ 540933 h 707620"/>
              <a:gd name="connsiteX2" fmla="*/ 38100 w 185737"/>
              <a:gd name="connsiteY2" fmla="*/ 433776 h 707620"/>
              <a:gd name="connsiteX3" fmla="*/ 66675 w 185737"/>
              <a:gd name="connsiteY3" fmla="*/ 374245 h 707620"/>
              <a:gd name="connsiteX4" fmla="*/ 61912 w 185737"/>
              <a:gd name="connsiteY4" fmla="*/ 345670 h 707620"/>
              <a:gd name="connsiteX5" fmla="*/ 76200 w 185737"/>
              <a:gd name="connsiteY5" fmla="*/ 281376 h 707620"/>
              <a:gd name="connsiteX6" fmla="*/ 76200 w 185737"/>
              <a:gd name="connsiteY6" fmla="*/ 207558 h 707620"/>
              <a:gd name="connsiteX7" fmla="*/ 69056 w 185737"/>
              <a:gd name="connsiteY7" fmla="*/ 133739 h 707620"/>
              <a:gd name="connsiteX8" fmla="*/ 109537 w 185737"/>
              <a:gd name="connsiteY8" fmla="*/ 36108 h 707620"/>
              <a:gd name="connsiteX9" fmla="*/ 147637 w 185737"/>
              <a:gd name="connsiteY9" fmla="*/ 389 h 707620"/>
              <a:gd name="connsiteX10" fmla="*/ 185737 w 185737"/>
              <a:gd name="connsiteY10" fmla="*/ 55158 h 707620"/>
              <a:gd name="connsiteX0" fmla="*/ 21467 w 147673"/>
              <a:gd name="connsiteY0" fmla="*/ 540933 h 540933"/>
              <a:gd name="connsiteX1" fmla="*/ 36 w 147673"/>
              <a:gd name="connsiteY1" fmla="*/ 433776 h 540933"/>
              <a:gd name="connsiteX2" fmla="*/ 28611 w 147673"/>
              <a:gd name="connsiteY2" fmla="*/ 374245 h 540933"/>
              <a:gd name="connsiteX3" fmla="*/ 23848 w 147673"/>
              <a:gd name="connsiteY3" fmla="*/ 345670 h 540933"/>
              <a:gd name="connsiteX4" fmla="*/ 38136 w 147673"/>
              <a:gd name="connsiteY4" fmla="*/ 281376 h 540933"/>
              <a:gd name="connsiteX5" fmla="*/ 38136 w 147673"/>
              <a:gd name="connsiteY5" fmla="*/ 207558 h 540933"/>
              <a:gd name="connsiteX6" fmla="*/ 30992 w 147673"/>
              <a:gd name="connsiteY6" fmla="*/ 133739 h 540933"/>
              <a:gd name="connsiteX7" fmla="*/ 71473 w 147673"/>
              <a:gd name="connsiteY7" fmla="*/ 36108 h 540933"/>
              <a:gd name="connsiteX8" fmla="*/ 109573 w 147673"/>
              <a:gd name="connsiteY8" fmla="*/ 389 h 540933"/>
              <a:gd name="connsiteX9" fmla="*/ 147673 w 147673"/>
              <a:gd name="connsiteY9" fmla="*/ 55158 h 540933"/>
              <a:gd name="connsiteX0" fmla="*/ 0 w 147637"/>
              <a:gd name="connsiteY0" fmla="*/ 433776 h 433776"/>
              <a:gd name="connsiteX1" fmla="*/ 28575 w 147637"/>
              <a:gd name="connsiteY1" fmla="*/ 374245 h 433776"/>
              <a:gd name="connsiteX2" fmla="*/ 23812 w 147637"/>
              <a:gd name="connsiteY2" fmla="*/ 345670 h 433776"/>
              <a:gd name="connsiteX3" fmla="*/ 38100 w 147637"/>
              <a:gd name="connsiteY3" fmla="*/ 281376 h 433776"/>
              <a:gd name="connsiteX4" fmla="*/ 38100 w 147637"/>
              <a:gd name="connsiteY4" fmla="*/ 207558 h 433776"/>
              <a:gd name="connsiteX5" fmla="*/ 30956 w 147637"/>
              <a:gd name="connsiteY5" fmla="*/ 133739 h 433776"/>
              <a:gd name="connsiteX6" fmla="*/ 71437 w 147637"/>
              <a:gd name="connsiteY6" fmla="*/ 36108 h 433776"/>
              <a:gd name="connsiteX7" fmla="*/ 109537 w 147637"/>
              <a:gd name="connsiteY7" fmla="*/ 389 h 433776"/>
              <a:gd name="connsiteX8" fmla="*/ 147637 w 147637"/>
              <a:gd name="connsiteY8" fmla="*/ 55158 h 43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637" h="433776">
                <a:moveTo>
                  <a:pt x="0" y="433776"/>
                </a:moveTo>
                <a:cubicBezTo>
                  <a:pt x="1191" y="405995"/>
                  <a:pt x="24606" y="388929"/>
                  <a:pt x="28575" y="374245"/>
                </a:cubicBezTo>
                <a:cubicBezTo>
                  <a:pt x="32544" y="359561"/>
                  <a:pt x="22225" y="361148"/>
                  <a:pt x="23812" y="345670"/>
                </a:cubicBezTo>
                <a:cubicBezTo>
                  <a:pt x="25400" y="330192"/>
                  <a:pt x="35719" y="304395"/>
                  <a:pt x="38100" y="281376"/>
                </a:cubicBezTo>
                <a:cubicBezTo>
                  <a:pt x="40481" y="258357"/>
                  <a:pt x="39291" y="232164"/>
                  <a:pt x="38100" y="207558"/>
                </a:cubicBezTo>
                <a:cubicBezTo>
                  <a:pt x="36909" y="182952"/>
                  <a:pt x="25400" y="162314"/>
                  <a:pt x="30956" y="133739"/>
                </a:cubicBezTo>
                <a:cubicBezTo>
                  <a:pt x="36512" y="105164"/>
                  <a:pt x="58340" y="58333"/>
                  <a:pt x="71437" y="36108"/>
                </a:cubicBezTo>
                <a:cubicBezTo>
                  <a:pt x="84534" y="13883"/>
                  <a:pt x="96837" y="-2786"/>
                  <a:pt x="109537" y="389"/>
                </a:cubicBezTo>
                <a:cubicBezTo>
                  <a:pt x="122237" y="3564"/>
                  <a:pt x="134937" y="29361"/>
                  <a:pt x="147637" y="55158"/>
                </a:cubicBezTo>
              </a:path>
            </a:pathLst>
          </a:custGeom>
          <a:noFill/>
          <a:ln w="19050" cap="flat" cmpd="sng" algn="ctr">
            <a:solidFill>
              <a:srgbClr val="0A14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44" name="Freeform 343"/>
          <p:cNvSpPr/>
          <p:nvPr>
            <p:custDataLst>
              <p:tags r:id="rId41"/>
            </p:custDataLst>
          </p:nvPr>
        </p:nvSpPr>
        <p:spPr bwMode="auto">
          <a:xfrm>
            <a:off x="4957139" y="3269185"/>
            <a:ext cx="107386" cy="341649"/>
          </a:xfrm>
          <a:custGeom>
            <a:avLst/>
            <a:gdLst>
              <a:gd name="connsiteX0" fmla="*/ 136329 w 136329"/>
              <a:gd name="connsiteY0" fmla="*/ 435587 h 435587"/>
              <a:gd name="connsiteX1" fmla="*/ 16626 w 136329"/>
              <a:gd name="connsiteY1" fmla="*/ 399011 h 435587"/>
              <a:gd name="connsiteX2" fmla="*/ 109728 w 136329"/>
              <a:gd name="connsiteY2" fmla="*/ 375736 h 435587"/>
              <a:gd name="connsiteX3" fmla="*/ 126354 w 136329"/>
              <a:gd name="connsiteY3" fmla="*/ 332509 h 435587"/>
              <a:gd name="connsiteX4" fmla="*/ 86453 w 136329"/>
              <a:gd name="connsiteY4" fmla="*/ 259357 h 435587"/>
              <a:gd name="connsiteX5" fmla="*/ 16626 w 136329"/>
              <a:gd name="connsiteY5" fmla="*/ 136329 h 435587"/>
              <a:gd name="connsiteX6" fmla="*/ 0 w 136329"/>
              <a:gd name="connsiteY6" fmla="*/ 0 h 4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329" h="435587">
                <a:moveTo>
                  <a:pt x="136329" y="435587"/>
                </a:moveTo>
                <a:cubicBezTo>
                  <a:pt x="78694" y="422286"/>
                  <a:pt x="21059" y="408986"/>
                  <a:pt x="16626" y="399011"/>
                </a:cubicBezTo>
                <a:cubicBezTo>
                  <a:pt x="12193" y="389036"/>
                  <a:pt x="91440" y="386820"/>
                  <a:pt x="109728" y="375736"/>
                </a:cubicBezTo>
                <a:cubicBezTo>
                  <a:pt x="128016" y="364652"/>
                  <a:pt x="130233" y="351906"/>
                  <a:pt x="126354" y="332509"/>
                </a:cubicBezTo>
                <a:cubicBezTo>
                  <a:pt x="122475" y="313113"/>
                  <a:pt x="104741" y="292054"/>
                  <a:pt x="86453" y="259357"/>
                </a:cubicBezTo>
                <a:cubicBezTo>
                  <a:pt x="68165" y="226660"/>
                  <a:pt x="31035" y="179555"/>
                  <a:pt x="16626" y="136329"/>
                </a:cubicBezTo>
                <a:cubicBezTo>
                  <a:pt x="2217" y="93103"/>
                  <a:pt x="1108" y="46551"/>
                  <a:pt x="0" y="0"/>
                </a:cubicBezTo>
              </a:path>
            </a:pathLst>
          </a:custGeom>
          <a:noFill/>
          <a:ln w="19050" cap="flat" cmpd="sng" algn="ctr">
            <a:solidFill>
              <a:srgbClr val="0A14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45" name="Freeform 344"/>
          <p:cNvSpPr/>
          <p:nvPr>
            <p:custDataLst>
              <p:tags r:id="rId42"/>
            </p:custDataLst>
          </p:nvPr>
        </p:nvSpPr>
        <p:spPr bwMode="auto">
          <a:xfrm>
            <a:off x="4974040" y="2388778"/>
            <a:ext cx="597300" cy="877135"/>
          </a:xfrm>
          <a:custGeom>
            <a:avLst/>
            <a:gdLst>
              <a:gd name="connsiteX0" fmla="*/ 0 w 758283"/>
              <a:gd name="connsiteY0" fmla="*/ 1118308 h 1118308"/>
              <a:gd name="connsiteX1" fmla="*/ 79651 w 758283"/>
              <a:gd name="connsiteY1" fmla="*/ 1102378 h 1118308"/>
              <a:gd name="connsiteX2" fmla="*/ 191163 w 758283"/>
              <a:gd name="connsiteY2" fmla="*/ 1054587 h 1118308"/>
              <a:gd name="connsiteX3" fmla="*/ 296303 w 758283"/>
              <a:gd name="connsiteY3" fmla="*/ 933516 h 1118308"/>
              <a:gd name="connsiteX4" fmla="*/ 324978 w 758283"/>
              <a:gd name="connsiteY4" fmla="*/ 860237 h 1118308"/>
              <a:gd name="connsiteX5" fmla="*/ 334536 w 758283"/>
              <a:gd name="connsiteY5" fmla="*/ 825190 h 1118308"/>
              <a:gd name="connsiteX6" fmla="*/ 328164 w 758283"/>
              <a:gd name="connsiteY6" fmla="*/ 735980 h 1118308"/>
              <a:gd name="connsiteX7" fmla="*/ 356839 w 758283"/>
              <a:gd name="connsiteY7" fmla="*/ 595794 h 1118308"/>
              <a:gd name="connsiteX8" fmla="*/ 395071 w 758283"/>
              <a:gd name="connsiteY8" fmla="*/ 449235 h 1118308"/>
              <a:gd name="connsiteX9" fmla="*/ 484281 w 758283"/>
              <a:gd name="connsiteY9" fmla="*/ 353653 h 1118308"/>
              <a:gd name="connsiteX10" fmla="*/ 535258 w 758283"/>
              <a:gd name="connsiteY10" fmla="*/ 219838 h 1118308"/>
              <a:gd name="connsiteX11" fmla="*/ 554374 w 758283"/>
              <a:gd name="connsiteY11" fmla="*/ 108326 h 1118308"/>
              <a:gd name="connsiteX12" fmla="*/ 592607 w 758283"/>
              <a:gd name="connsiteY12" fmla="*/ 50977 h 1118308"/>
              <a:gd name="connsiteX13" fmla="*/ 704119 w 758283"/>
              <a:gd name="connsiteY13" fmla="*/ 0 h 1118308"/>
              <a:gd name="connsiteX14" fmla="*/ 758283 w 758283"/>
              <a:gd name="connsiteY14" fmla="*/ 70093 h 11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58283" h="1118308">
                <a:moveTo>
                  <a:pt x="0" y="1118308"/>
                </a:moveTo>
                <a:lnTo>
                  <a:pt x="79651" y="1102378"/>
                </a:lnTo>
                <a:lnTo>
                  <a:pt x="191163" y="1054587"/>
                </a:lnTo>
                <a:lnTo>
                  <a:pt x="296303" y="933516"/>
                </a:lnTo>
                <a:lnTo>
                  <a:pt x="324978" y="860237"/>
                </a:lnTo>
                <a:cubicBezTo>
                  <a:pt x="334841" y="827359"/>
                  <a:pt x="334536" y="839464"/>
                  <a:pt x="334536" y="825190"/>
                </a:cubicBezTo>
                <a:lnTo>
                  <a:pt x="328164" y="735980"/>
                </a:lnTo>
                <a:lnTo>
                  <a:pt x="356839" y="595794"/>
                </a:lnTo>
                <a:lnTo>
                  <a:pt x="395071" y="449235"/>
                </a:lnTo>
                <a:lnTo>
                  <a:pt x="484281" y="353653"/>
                </a:lnTo>
                <a:lnTo>
                  <a:pt x="535258" y="219838"/>
                </a:lnTo>
                <a:lnTo>
                  <a:pt x="554374" y="108326"/>
                </a:lnTo>
                <a:lnTo>
                  <a:pt x="592607" y="50977"/>
                </a:lnTo>
                <a:lnTo>
                  <a:pt x="704119" y="0"/>
                </a:lnTo>
                <a:lnTo>
                  <a:pt x="758283" y="70093"/>
                </a:lnTo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46" name="Freeform 345"/>
          <p:cNvSpPr/>
          <p:nvPr>
            <p:custDataLst>
              <p:tags r:id="rId43"/>
            </p:custDataLst>
          </p:nvPr>
        </p:nvSpPr>
        <p:spPr bwMode="auto">
          <a:xfrm>
            <a:off x="5729208" y="1928668"/>
            <a:ext cx="226842" cy="330170"/>
          </a:xfrm>
          <a:custGeom>
            <a:avLst/>
            <a:gdLst>
              <a:gd name="connsiteX0" fmla="*/ 297657 w 297657"/>
              <a:gd name="connsiteY0" fmla="*/ 0 h 392906"/>
              <a:gd name="connsiteX1" fmla="*/ 159544 w 297657"/>
              <a:gd name="connsiteY1" fmla="*/ 71437 h 392906"/>
              <a:gd name="connsiteX2" fmla="*/ 138113 w 297657"/>
              <a:gd name="connsiteY2" fmla="*/ 104775 h 392906"/>
              <a:gd name="connsiteX3" fmla="*/ 133350 w 297657"/>
              <a:gd name="connsiteY3" fmla="*/ 133350 h 392906"/>
              <a:gd name="connsiteX4" fmla="*/ 190500 w 297657"/>
              <a:gd name="connsiteY4" fmla="*/ 188119 h 392906"/>
              <a:gd name="connsiteX5" fmla="*/ 202407 w 297657"/>
              <a:gd name="connsiteY5" fmla="*/ 202406 h 392906"/>
              <a:gd name="connsiteX6" fmla="*/ 116682 w 297657"/>
              <a:gd name="connsiteY6" fmla="*/ 161925 h 392906"/>
              <a:gd name="connsiteX7" fmla="*/ 85725 w 297657"/>
              <a:gd name="connsiteY7" fmla="*/ 166687 h 392906"/>
              <a:gd name="connsiteX8" fmla="*/ 57150 w 297657"/>
              <a:gd name="connsiteY8" fmla="*/ 223837 h 392906"/>
              <a:gd name="connsiteX9" fmla="*/ 38100 w 297657"/>
              <a:gd name="connsiteY9" fmla="*/ 304800 h 392906"/>
              <a:gd name="connsiteX10" fmla="*/ 38100 w 297657"/>
              <a:gd name="connsiteY10" fmla="*/ 364331 h 392906"/>
              <a:gd name="connsiteX11" fmla="*/ 0 w 297657"/>
              <a:gd name="connsiteY11" fmla="*/ 392906 h 39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7657" h="392906">
                <a:moveTo>
                  <a:pt x="297657" y="0"/>
                </a:moveTo>
                <a:cubicBezTo>
                  <a:pt x="241896" y="26987"/>
                  <a:pt x="186135" y="53975"/>
                  <a:pt x="159544" y="71437"/>
                </a:cubicBezTo>
                <a:cubicBezTo>
                  <a:pt x="132953" y="88900"/>
                  <a:pt x="142479" y="94456"/>
                  <a:pt x="138113" y="104775"/>
                </a:cubicBezTo>
                <a:cubicBezTo>
                  <a:pt x="133747" y="115094"/>
                  <a:pt x="124619" y="119459"/>
                  <a:pt x="133350" y="133350"/>
                </a:cubicBezTo>
                <a:cubicBezTo>
                  <a:pt x="142081" y="147241"/>
                  <a:pt x="178991" y="176610"/>
                  <a:pt x="190500" y="188119"/>
                </a:cubicBezTo>
                <a:cubicBezTo>
                  <a:pt x="202009" y="199628"/>
                  <a:pt x="214710" y="206772"/>
                  <a:pt x="202407" y="202406"/>
                </a:cubicBezTo>
                <a:cubicBezTo>
                  <a:pt x="190104" y="198040"/>
                  <a:pt x="136129" y="167878"/>
                  <a:pt x="116682" y="161925"/>
                </a:cubicBezTo>
                <a:cubicBezTo>
                  <a:pt x="97235" y="155972"/>
                  <a:pt x="95647" y="156368"/>
                  <a:pt x="85725" y="166687"/>
                </a:cubicBezTo>
                <a:cubicBezTo>
                  <a:pt x="75803" y="177006"/>
                  <a:pt x="65087" y="200818"/>
                  <a:pt x="57150" y="223837"/>
                </a:cubicBezTo>
                <a:cubicBezTo>
                  <a:pt x="49213" y="246856"/>
                  <a:pt x="41275" y="281384"/>
                  <a:pt x="38100" y="304800"/>
                </a:cubicBezTo>
                <a:cubicBezTo>
                  <a:pt x="34925" y="328216"/>
                  <a:pt x="44450" y="349647"/>
                  <a:pt x="38100" y="364331"/>
                </a:cubicBezTo>
                <a:cubicBezTo>
                  <a:pt x="31750" y="379015"/>
                  <a:pt x="15875" y="385960"/>
                  <a:pt x="0" y="392906"/>
                </a:cubicBezTo>
              </a:path>
            </a:pathLst>
          </a:custGeom>
          <a:noFill/>
          <a:ln w="19050" cap="flat" cmpd="sng" algn="ctr">
            <a:solidFill>
              <a:srgbClr val="0A14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47" name="Freeform 346"/>
          <p:cNvSpPr/>
          <p:nvPr>
            <p:custDataLst>
              <p:tags r:id="rId44"/>
            </p:custDataLst>
          </p:nvPr>
        </p:nvSpPr>
        <p:spPr bwMode="auto">
          <a:xfrm>
            <a:off x="5579748" y="2246596"/>
            <a:ext cx="163187" cy="211052"/>
          </a:xfrm>
          <a:custGeom>
            <a:avLst/>
            <a:gdLst>
              <a:gd name="connsiteX0" fmla="*/ 207169 w 207169"/>
              <a:gd name="connsiteY0" fmla="*/ 0 h 269082"/>
              <a:gd name="connsiteX1" fmla="*/ 150019 w 207169"/>
              <a:gd name="connsiteY1" fmla="*/ 16669 h 269082"/>
              <a:gd name="connsiteX2" fmla="*/ 123825 w 207169"/>
              <a:gd name="connsiteY2" fmla="*/ 23813 h 269082"/>
              <a:gd name="connsiteX3" fmla="*/ 104775 w 207169"/>
              <a:gd name="connsiteY3" fmla="*/ 73819 h 269082"/>
              <a:gd name="connsiteX4" fmla="*/ 83344 w 207169"/>
              <a:gd name="connsiteY4" fmla="*/ 119063 h 269082"/>
              <a:gd name="connsiteX5" fmla="*/ 52387 w 207169"/>
              <a:gd name="connsiteY5" fmla="*/ 150019 h 269082"/>
              <a:gd name="connsiteX6" fmla="*/ 30956 w 207169"/>
              <a:gd name="connsiteY6" fmla="*/ 173832 h 269082"/>
              <a:gd name="connsiteX7" fmla="*/ 0 w 207169"/>
              <a:gd name="connsiteY7" fmla="*/ 269082 h 2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169" h="269082">
                <a:moveTo>
                  <a:pt x="207169" y="0"/>
                </a:moveTo>
                <a:lnTo>
                  <a:pt x="150019" y="16669"/>
                </a:lnTo>
                <a:cubicBezTo>
                  <a:pt x="136128" y="20638"/>
                  <a:pt x="131366" y="14288"/>
                  <a:pt x="123825" y="23813"/>
                </a:cubicBezTo>
                <a:cubicBezTo>
                  <a:pt x="116284" y="33338"/>
                  <a:pt x="111522" y="57944"/>
                  <a:pt x="104775" y="73819"/>
                </a:cubicBezTo>
                <a:cubicBezTo>
                  <a:pt x="98028" y="89694"/>
                  <a:pt x="92075" y="106363"/>
                  <a:pt x="83344" y="119063"/>
                </a:cubicBezTo>
                <a:cubicBezTo>
                  <a:pt x="74613" y="131763"/>
                  <a:pt x="61118" y="140891"/>
                  <a:pt x="52387" y="150019"/>
                </a:cubicBezTo>
                <a:cubicBezTo>
                  <a:pt x="43656" y="159147"/>
                  <a:pt x="39687" y="153988"/>
                  <a:pt x="30956" y="173832"/>
                </a:cubicBezTo>
                <a:cubicBezTo>
                  <a:pt x="22225" y="193676"/>
                  <a:pt x="11112" y="231379"/>
                  <a:pt x="0" y="269082"/>
                </a:cubicBezTo>
              </a:path>
            </a:pathLst>
          </a:custGeom>
          <a:noFill/>
          <a:ln w="19050" cap="flat" cmpd="sng" algn="ctr">
            <a:solidFill>
              <a:srgbClr val="0A14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48" name="Freeform 347"/>
          <p:cNvSpPr/>
          <p:nvPr>
            <p:custDataLst>
              <p:tags r:id="rId45"/>
            </p:custDataLst>
          </p:nvPr>
        </p:nvSpPr>
        <p:spPr bwMode="auto">
          <a:xfrm>
            <a:off x="5456576" y="1445347"/>
            <a:ext cx="518947" cy="472531"/>
          </a:xfrm>
          <a:custGeom>
            <a:avLst/>
            <a:gdLst>
              <a:gd name="connsiteX0" fmla="*/ 134938 w 658813"/>
              <a:gd name="connsiteY0" fmla="*/ 0 h 602456"/>
              <a:gd name="connsiteX1" fmla="*/ 92075 w 658813"/>
              <a:gd name="connsiteY1" fmla="*/ 121444 h 602456"/>
              <a:gd name="connsiteX2" fmla="*/ 68263 w 658813"/>
              <a:gd name="connsiteY2" fmla="*/ 197644 h 602456"/>
              <a:gd name="connsiteX3" fmla="*/ 18256 w 658813"/>
              <a:gd name="connsiteY3" fmla="*/ 257175 h 602456"/>
              <a:gd name="connsiteX4" fmla="*/ 8731 w 658813"/>
              <a:gd name="connsiteY4" fmla="*/ 314325 h 602456"/>
              <a:gd name="connsiteX5" fmla="*/ 70644 w 658813"/>
              <a:gd name="connsiteY5" fmla="*/ 404813 h 602456"/>
              <a:gd name="connsiteX6" fmla="*/ 242094 w 658813"/>
              <a:gd name="connsiteY6" fmla="*/ 421481 h 602456"/>
              <a:gd name="connsiteX7" fmla="*/ 301625 w 658813"/>
              <a:gd name="connsiteY7" fmla="*/ 438150 h 602456"/>
              <a:gd name="connsiteX8" fmla="*/ 344488 w 658813"/>
              <a:gd name="connsiteY8" fmla="*/ 471488 h 602456"/>
              <a:gd name="connsiteX9" fmla="*/ 387350 w 658813"/>
              <a:gd name="connsiteY9" fmla="*/ 481013 h 602456"/>
              <a:gd name="connsiteX10" fmla="*/ 484981 w 658813"/>
              <a:gd name="connsiteY10" fmla="*/ 464344 h 602456"/>
              <a:gd name="connsiteX11" fmla="*/ 515938 w 658813"/>
              <a:gd name="connsiteY11" fmla="*/ 464344 h 602456"/>
              <a:gd name="connsiteX12" fmla="*/ 577850 w 658813"/>
              <a:gd name="connsiteY12" fmla="*/ 516731 h 602456"/>
              <a:gd name="connsiteX13" fmla="*/ 658813 w 658813"/>
              <a:gd name="connsiteY13" fmla="*/ 602456 h 60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8813" h="602456">
                <a:moveTo>
                  <a:pt x="134938" y="0"/>
                </a:moveTo>
                <a:cubicBezTo>
                  <a:pt x="119062" y="44251"/>
                  <a:pt x="103187" y="88503"/>
                  <a:pt x="92075" y="121444"/>
                </a:cubicBezTo>
                <a:cubicBezTo>
                  <a:pt x="80963" y="154385"/>
                  <a:pt x="80566" y="175022"/>
                  <a:pt x="68263" y="197644"/>
                </a:cubicBezTo>
                <a:cubicBezTo>
                  <a:pt x="55960" y="220266"/>
                  <a:pt x="28178" y="237728"/>
                  <a:pt x="18256" y="257175"/>
                </a:cubicBezTo>
                <a:cubicBezTo>
                  <a:pt x="8334" y="276622"/>
                  <a:pt x="0" y="289719"/>
                  <a:pt x="8731" y="314325"/>
                </a:cubicBezTo>
                <a:cubicBezTo>
                  <a:pt x="17462" y="338931"/>
                  <a:pt x="31750" y="386954"/>
                  <a:pt x="70644" y="404813"/>
                </a:cubicBezTo>
                <a:cubicBezTo>
                  <a:pt x="109538" y="422672"/>
                  <a:pt x="203597" y="415925"/>
                  <a:pt x="242094" y="421481"/>
                </a:cubicBezTo>
                <a:cubicBezTo>
                  <a:pt x="280591" y="427037"/>
                  <a:pt x="284559" y="429816"/>
                  <a:pt x="301625" y="438150"/>
                </a:cubicBezTo>
                <a:cubicBezTo>
                  <a:pt x="318691" y="446484"/>
                  <a:pt x="330201" y="464344"/>
                  <a:pt x="344488" y="471488"/>
                </a:cubicBezTo>
                <a:cubicBezTo>
                  <a:pt x="358776" y="478632"/>
                  <a:pt x="363935" y="482204"/>
                  <a:pt x="387350" y="481013"/>
                </a:cubicBezTo>
                <a:cubicBezTo>
                  <a:pt x="410765" y="479822"/>
                  <a:pt x="463550" y="467122"/>
                  <a:pt x="484981" y="464344"/>
                </a:cubicBezTo>
                <a:cubicBezTo>
                  <a:pt x="506412" y="461566"/>
                  <a:pt x="500460" y="455613"/>
                  <a:pt x="515938" y="464344"/>
                </a:cubicBezTo>
                <a:cubicBezTo>
                  <a:pt x="531416" y="473075"/>
                  <a:pt x="554038" y="493712"/>
                  <a:pt x="577850" y="516731"/>
                </a:cubicBezTo>
                <a:cubicBezTo>
                  <a:pt x="601663" y="539750"/>
                  <a:pt x="630238" y="571103"/>
                  <a:pt x="658813" y="602456"/>
                </a:cubicBezTo>
              </a:path>
            </a:pathLst>
          </a:custGeom>
          <a:noFill/>
          <a:ln w="19050" cap="flat" cmpd="sng" algn="ctr">
            <a:solidFill>
              <a:srgbClr val="0A14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49" name="Freeform 348"/>
          <p:cNvSpPr/>
          <p:nvPr>
            <p:custDataLst>
              <p:tags r:id="rId46"/>
            </p:custDataLst>
          </p:nvPr>
        </p:nvSpPr>
        <p:spPr bwMode="auto">
          <a:xfrm>
            <a:off x="3967664" y="2986646"/>
            <a:ext cx="244696" cy="67725"/>
          </a:xfrm>
          <a:custGeom>
            <a:avLst/>
            <a:gdLst>
              <a:gd name="connsiteX0" fmla="*/ 816229 w 816229"/>
              <a:gd name="connsiteY0" fmla="*/ 137440 h 299190"/>
              <a:gd name="connsiteX1" fmla="*/ 718057 w 816229"/>
              <a:gd name="connsiteY1" fmla="*/ 215978 h 299190"/>
              <a:gd name="connsiteX2" fmla="*/ 611470 w 816229"/>
              <a:gd name="connsiteY2" fmla="*/ 283296 h 299190"/>
              <a:gd name="connsiteX3" fmla="*/ 493664 w 816229"/>
              <a:gd name="connsiteY3" fmla="*/ 288905 h 299190"/>
              <a:gd name="connsiteX4" fmla="*/ 347809 w 816229"/>
              <a:gd name="connsiteY4" fmla="*/ 221588 h 299190"/>
              <a:gd name="connsiteX5" fmla="*/ 266467 w 816229"/>
              <a:gd name="connsiteY5" fmla="*/ 157075 h 299190"/>
              <a:gd name="connsiteX6" fmla="*/ 154270 w 816229"/>
              <a:gd name="connsiteY6" fmla="*/ 103781 h 299190"/>
              <a:gd name="connsiteX7" fmla="*/ 0 w 816229"/>
              <a:gd name="connsiteY7" fmla="*/ 0 h 299190"/>
              <a:gd name="connsiteX0" fmla="*/ 661959 w 661959"/>
              <a:gd name="connsiteY0" fmla="*/ 33659 h 191093"/>
              <a:gd name="connsiteX1" fmla="*/ 563787 w 661959"/>
              <a:gd name="connsiteY1" fmla="*/ 112197 h 191093"/>
              <a:gd name="connsiteX2" fmla="*/ 457200 w 661959"/>
              <a:gd name="connsiteY2" fmla="*/ 179515 h 191093"/>
              <a:gd name="connsiteX3" fmla="*/ 339394 w 661959"/>
              <a:gd name="connsiteY3" fmla="*/ 185124 h 191093"/>
              <a:gd name="connsiteX4" fmla="*/ 193539 w 661959"/>
              <a:gd name="connsiteY4" fmla="*/ 117807 h 191093"/>
              <a:gd name="connsiteX5" fmla="*/ 112197 w 661959"/>
              <a:gd name="connsiteY5" fmla="*/ 53294 h 191093"/>
              <a:gd name="connsiteX6" fmla="*/ 0 w 661959"/>
              <a:gd name="connsiteY6" fmla="*/ 0 h 191093"/>
              <a:gd name="connsiteX0" fmla="*/ 549762 w 549762"/>
              <a:gd name="connsiteY0" fmla="*/ 0 h 157434"/>
              <a:gd name="connsiteX1" fmla="*/ 451590 w 549762"/>
              <a:gd name="connsiteY1" fmla="*/ 78538 h 157434"/>
              <a:gd name="connsiteX2" fmla="*/ 345003 w 549762"/>
              <a:gd name="connsiteY2" fmla="*/ 145856 h 157434"/>
              <a:gd name="connsiteX3" fmla="*/ 227197 w 549762"/>
              <a:gd name="connsiteY3" fmla="*/ 151465 h 157434"/>
              <a:gd name="connsiteX4" fmla="*/ 81342 w 549762"/>
              <a:gd name="connsiteY4" fmla="*/ 84148 h 157434"/>
              <a:gd name="connsiteX5" fmla="*/ 0 w 549762"/>
              <a:gd name="connsiteY5" fmla="*/ 19635 h 157434"/>
              <a:gd name="connsiteX0" fmla="*/ 468420 w 468420"/>
              <a:gd name="connsiteY0" fmla="*/ 0 h 157434"/>
              <a:gd name="connsiteX1" fmla="*/ 370248 w 468420"/>
              <a:gd name="connsiteY1" fmla="*/ 78538 h 157434"/>
              <a:gd name="connsiteX2" fmla="*/ 263661 w 468420"/>
              <a:gd name="connsiteY2" fmla="*/ 145856 h 157434"/>
              <a:gd name="connsiteX3" fmla="*/ 145855 w 468420"/>
              <a:gd name="connsiteY3" fmla="*/ 151465 h 157434"/>
              <a:gd name="connsiteX4" fmla="*/ 0 w 468420"/>
              <a:gd name="connsiteY4" fmla="*/ 84148 h 157434"/>
              <a:gd name="connsiteX0" fmla="*/ 370248 w 370248"/>
              <a:gd name="connsiteY0" fmla="*/ 0 h 78896"/>
              <a:gd name="connsiteX1" fmla="*/ 263661 w 370248"/>
              <a:gd name="connsiteY1" fmla="*/ 67318 h 78896"/>
              <a:gd name="connsiteX2" fmla="*/ 145855 w 370248"/>
              <a:gd name="connsiteY2" fmla="*/ 72927 h 78896"/>
              <a:gd name="connsiteX3" fmla="*/ 0 w 370248"/>
              <a:gd name="connsiteY3" fmla="*/ 5610 h 78896"/>
              <a:gd name="connsiteX0" fmla="*/ 263661 w 263661"/>
              <a:gd name="connsiteY0" fmla="*/ 61708 h 73286"/>
              <a:gd name="connsiteX1" fmla="*/ 145855 w 263661"/>
              <a:gd name="connsiteY1" fmla="*/ 67317 h 73286"/>
              <a:gd name="connsiteX2" fmla="*/ 0 w 263661"/>
              <a:gd name="connsiteY2" fmla="*/ 0 h 7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661" h="73286">
                <a:moveTo>
                  <a:pt x="263661" y="61708"/>
                </a:moveTo>
                <a:cubicBezTo>
                  <a:pt x="226262" y="73863"/>
                  <a:pt x="189798" y="77602"/>
                  <a:pt x="145855" y="67317"/>
                </a:cubicBezTo>
                <a:cubicBezTo>
                  <a:pt x="101912" y="57032"/>
                  <a:pt x="37866" y="21972"/>
                  <a:pt x="0" y="0"/>
                </a:cubicBezTo>
              </a:path>
            </a:pathLst>
          </a:custGeom>
          <a:noFill/>
          <a:ln w="19050" cap="flat" cmpd="sng" algn="ctr">
            <a:solidFill>
              <a:srgbClr val="0A14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50" name="Freeform 349"/>
          <p:cNvSpPr/>
          <p:nvPr/>
        </p:nvSpPr>
        <p:spPr bwMode="auto">
          <a:xfrm>
            <a:off x="4388775" y="2821586"/>
            <a:ext cx="121376" cy="353615"/>
          </a:xfrm>
          <a:custGeom>
            <a:avLst/>
            <a:gdLst>
              <a:gd name="connsiteX0" fmla="*/ 161145 w 161145"/>
              <a:gd name="connsiteY0" fmla="*/ 0 h 471487"/>
              <a:gd name="connsiteX1" fmla="*/ 80183 w 161145"/>
              <a:gd name="connsiteY1" fmla="*/ 57150 h 471487"/>
              <a:gd name="connsiteX2" fmla="*/ 3983 w 161145"/>
              <a:gd name="connsiteY2" fmla="*/ 114300 h 471487"/>
              <a:gd name="connsiteX3" fmla="*/ 13508 w 161145"/>
              <a:gd name="connsiteY3" fmla="*/ 176212 h 471487"/>
              <a:gd name="connsiteX4" fmla="*/ 37320 w 161145"/>
              <a:gd name="connsiteY4" fmla="*/ 223837 h 471487"/>
              <a:gd name="connsiteX5" fmla="*/ 27795 w 161145"/>
              <a:gd name="connsiteY5" fmla="*/ 304800 h 471487"/>
              <a:gd name="connsiteX6" fmla="*/ 13508 w 161145"/>
              <a:gd name="connsiteY6" fmla="*/ 357187 h 471487"/>
              <a:gd name="connsiteX7" fmla="*/ 23033 w 161145"/>
              <a:gd name="connsiteY7" fmla="*/ 385762 h 471487"/>
              <a:gd name="connsiteX8" fmla="*/ 42083 w 161145"/>
              <a:gd name="connsiteY8" fmla="*/ 409575 h 471487"/>
              <a:gd name="connsiteX9" fmla="*/ 70658 w 161145"/>
              <a:gd name="connsiteY9" fmla="*/ 438150 h 471487"/>
              <a:gd name="connsiteX10" fmla="*/ 108758 w 161145"/>
              <a:gd name="connsiteY10" fmla="*/ 461962 h 471487"/>
              <a:gd name="connsiteX11" fmla="*/ 142095 w 161145"/>
              <a:gd name="connsiteY11" fmla="*/ 471487 h 47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1145" h="471487">
                <a:moveTo>
                  <a:pt x="161145" y="0"/>
                </a:moveTo>
                <a:cubicBezTo>
                  <a:pt x="133364" y="19843"/>
                  <a:pt x="106377" y="38100"/>
                  <a:pt x="80183" y="57150"/>
                </a:cubicBezTo>
                <a:cubicBezTo>
                  <a:pt x="53989" y="76200"/>
                  <a:pt x="15095" y="94456"/>
                  <a:pt x="3983" y="114300"/>
                </a:cubicBezTo>
                <a:cubicBezTo>
                  <a:pt x="-7129" y="134144"/>
                  <a:pt x="7952" y="157956"/>
                  <a:pt x="13508" y="176212"/>
                </a:cubicBezTo>
                <a:cubicBezTo>
                  <a:pt x="19064" y="194468"/>
                  <a:pt x="34939" y="202406"/>
                  <a:pt x="37320" y="223837"/>
                </a:cubicBezTo>
                <a:cubicBezTo>
                  <a:pt x="39701" y="245268"/>
                  <a:pt x="31764" y="282575"/>
                  <a:pt x="27795" y="304800"/>
                </a:cubicBezTo>
                <a:cubicBezTo>
                  <a:pt x="23826" y="327025"/>
                  <a:pt x="14302" y="343693"/>
                  <a:pt x="13508" y="357187"/>
                </a:cubicBezTo>
                <a:cubicBezTo>
                  <a:pt x="12714" y="370681"/>
                  <a:pt x="18271" y="377031"/>
                  <a:pt x="23033" y="385762"/>
                </a:cubicBezTo>
                <a:cubicBezTo>
                  <a:pt x="27795" y="394493"/>
                  <a:pt x="34146" y="400844"/>
                  <a:pt x="42083" y="409575"/>
                </a:cubicBezTo>
                <a:cubicBezTo>
                  <a:pt x="50020" y="418306"/>
                  <a:pt x="59545" y="429419"/>
                  <a:pt x="70658" y="438150"/>
                </a:cubicBezTo>
                <a:cubicBezTo>
                  <a:pt x="81771" y="446881"/>
                  <a:pt x="96852" y="456406"/>
                  <a:pt x="108758" y="461962"/>
                </a:cubicBezTo>
                <a:cubicBezTo>
                  <a:pt x="120664" y="467518"/>
                  <a:pt x="131379" y="469502"/>
                  <a:pt x="142095" y="471487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731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70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351" name="Freeform 72"/>
          <p:cNvSpPr/>
          <p:nvPr>
            <p:custDataLst>
              <p:tags r:id="rId47"/>
            </p:custDataLst>
          </p:nvPr>
        </p:nvSpPr>
        <p:spPr bwMode="auto">
          <a:xfrm>
            <a:off x="4479311" y="3126913"/>
            <a:ext cx="501662" cy="559304"/>
          </a:xfrm>
          <a:custGeom>
            <a:avLst/>
            <a:gdLst>
              <a:gd name="connsiteX0" fmla="*/ 192881 w 540544"/>
              <a:gd name="connsiteY0" fmla="*/ 605234 h 605234"/>
              <a:gd name="connsiteX1" fmla="*/ 157162 w 540544"/>
              <a:gd name="connsiteY1" fmla="*/ 538559 h 605234"/>
              <a:gd name="connsiteX2" fmla="*/ 133350 w 540544"/>
              <a:gd name="connsiteY2" fmla="*/ 438546 h 605234"/>
              <a:gd name="connsiteX3" fmla="*/ 90487 w 540544"/>
              <a:gd name="connsiteY3" fmla="*/ 343296 h 605234"/>
              <a:gd name="connsiteX4" fmla="*/ 54769 w 540544"/>
              <a:gd name="connsiteY4" fmla="*/ 321865 h 605234"/>
              <a:gd name="connsiteX5" fmla="*/ 64294 w 540544"/>
              <a:gd name="connsiteY5" fmla="*/ 214709 h 605234"/>
              <a:gd name="connsiteX6" fmla="*/ 66675 w 540544"/>
              <a:gd name="connsiteY6" fmla="*/ 164702 h 605234"/>
              <a:gd name="connsiteX7" fmla="*/ 30956 w 540544"/>
              <a:gd name="connsiteY7" fmla="*/ 88502 h 605234"/>
              <a:gd name="connsiteX8" fmla="*/ 0 w 540544"/>
              <a:gd name="connsiteY8" fmla="*/ 45640 h 605234"/>
              <a:gd name="connsiteX9" fmla="*/ 30956 w 540544"/>
              <a:gd name="connsiteY9" fmla="*/ 38496 h 605234"/>
              <a:gd name="connsiteX10" fmla="*/ 138112 w 540544"/>
              <a:gd name="connsiteY10" fmla="*/ 38496 h 605234"/>
              <a:gd name="connsiteX11" fmla="*/ 223837 w 540544"/>
              <a:gd name="connsiteY11" fmla="*/ 5159 h 605234"/>
              <a:gd name="connsiteX12" fmla="*/ 273844 w 540544"/>
              <a:gd name="connsiteY12" fmla="*/ 69452 h 605234"/>
              <a:gd name="connsiteX13" fmla="*/ 285750 w 540544"/>
              <a:gd name="connsiteY13" fmla="*/ 148034 h 605234"/>
              <a:gd name="connsiteX14" fmla="*/ 459581 w 540544"/>
              <a:gd name="connsiteY14" fmla="*/ 157559 h 605234"/>
              <a:gd name="connsiteX15" fmla="*/ 540544 w 540544"/>
              <a:gd name="connsiteY15" fmla="*/ 150415 h 60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0544" h="605234">
                <a:moveTo>
                  <a:pt x="192881" y="605234"/>
                </a:moveTo>
                <a:cubicBezTo>
                  <a:pt x="179982" y="585787"/>
                  <a:pt x="167084" y="566340"/>
                  <a:pt x="157162" y="538559"/>
                </a:cubicBezTo>
                <a:cubicBezTo>
                  <a:pt x="147240" y="510778"/>
                  <a:pt x="144462" y="471090"/>
                  <a:pt x="133350" y="438546"/>
                </a:cubicBezTo>
                <a:cubicBezTo>
                  <a:pt x="122238" y="406002"/>
                  <a:pt x="103584" y="362743"/>
                  <a:pt x="90487" y="343296"/>
                </a:cubicBezTo>
                <a:cubicBezTo>
                  <a:pt x="77390" y="323849"/>
                  <a:pt x="59134" y="343296"/>
                  <a:pt x="54769" y="321865"/>
                </a:cubicBezTo>
                <a:cubicBezTo>
                  <a:pt x="50404" y="300434"/>
                  <a:pt x="62310" y="240903"/>
                  <a:pt x="64294" y="214709"/>
                </a:cubicBezTo>
                <a:cubicBezTo>
                  <a:pt x="66278" y="188515"/>
                  <a:pt x="72231" y="185736"/>
                  <a:pt x="66675" y="164702"/>
                </a:cubicBezTo>
                <a:cubicBezTo>
                  <a:pt x="61119" y="143668"/>
                  <a:pt x="42068" y="108346"/>
                  <a:pt x="30956" y="88502"/>
                </a:cubicBezTo>
                <a:cubicBezTo>
                  <a:pt x="19844" y="68658"/>
                  <a:pt x="0" y="53974"/>
                  <a:pt x="0" y="45640"/>
                </a:cubicBezTo>
                <a:cubicBezTo>
                  <a:pt x="0" y="37306"/>
                  <a:pt x="7937" y="39687"/>
                  <a:pt x="30956" y="38496"/>
                </a:cubicBezTo>
                <a:cubicBezTo>
                  <a:pt x="53975" y="37305"/>
                  <a:pt x="105965" y="44052"/>
                  <a:pt x="138112" y="38496"/>
                </a:cubicBezTo>
                <a:cubicBezTo>
                  <a:pt x="170259" y="32940"/>
                  <a:pt x="201215" y="0"/>
                  <a:pt x="223837" y="5159"/>
                </a:cubicBezTo>
                <a:cubicBezTo>
                  <a:pt x="246459" y="10318"/>
                  <a:pt x="263525" y="45640"/>
                  <a:pt x="273844" y="69452"/>
                </a:cubicBezTo>
                <a:cubicBezTo>
                  <a:pt x="284163" y="93264"/>
                  <a:pt x="254794" y="133350"/>
                  <a:pt x="285750" y="148034"/>
                </a:cubicBezTo>
                <a:cubicBezTo>
                  <a:pt x="316706" y="162718"/>
                  <a:pt x="417115" y="157162"/>
                  <a:pt x="459581" y="157559"/>
                </a:cubicBezTo>
                <a:cubicBezTo>
                  <a:pt x="502047" y="157956"/>
                  <a:pt x="521295" y="154185"/>
                  <a:pt x="540544" y="150415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52" name="Freeform 351"/>
          <p:cNvSpPr/>
          <p:nvPr>
            <p:custDataLst>
              <p:tags r:id="rId48"/>
            </p:custDataLst>
          </p:nvPr>
        </p:nvSpPr>
        <p:spPr bwMode="auto">
          <a:xfrm>
            <a:off x="4348616" y="3710128"/>
            <a:ext cx="275013" cy="213857"/>
          </a:xfrm>
          <a:custGeom>
            <a:avLst/>
            <a:gdLst>
              <a:gd name="connsiteX0" fmla="*/ 349135 w 349135"/>
              <a:gd name="connsiteY0" fmla="*/ 0 h 272658"/>
              <a:gd name="connsiteX1" fmla="*/ 229432 w 349135"/>
              <a:gd name="connsiteY1" fmla="*/ 116378 h 272658"/>
              <a:gd name="connsiteX2" fmla="*/ 129679 w 349135"/>
              <a:gd name="connsiteY2" fmla="*/ 189530 h 272658"/>
              <a:gd name="connsiteX3" fmla="*/ 39902 w 349135"/>
              <a:gd name="connsiteY3" fmla="*/ 239407 h 272658"/>
              <a:gd name="connsiteX4" fmla="*/ 0 w 349135"/>
              <a:gd name="connsiteY4" fmla="*/ 272658 h 27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135" h="272658">
                <a:moveTo>
                  <a:pt x="349135" y="0"/>
                </a:moveTo>
                <a:cubicBezTo>
                  <a:pt x="307571" y="42395"/>
                  <a:pt x="266008" y="84790"/>
                  <a:pt x="229432" y="116378"/>
                </a:cubicBezTo>
                <a:cubicBezTo>
                  <a:pt x="192856" y="147966"/>
                  <a:pt x="161267" y="169025"/>
                  <a:pt x="129679" y="189530"/>
                </a:cubicBezTo>
                <a:cubicBezTo>
                  <a:pt x="98091" y="210035"/>
                  <a:pt x="61515" y="225552"/>
                  <a:pt x="39902" y="239407"/>
                </a:cubicBezTo>
                <a:cubicBezTo>
                  <a:pt x="18289" y="253262"/>
                  <a:pt x="9144" y="262960"/>
                  <a:pt x="0" y="272658"/>
                </a:cubicBezTo>
              </a:path>
            </a:pathLst>
          </a:cu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53" name="Freeform 352"/>
          <p:cNvSpPr/>
          <p:nvPr>
            <p:custDataLst>
              <p:tags r:id="rId49"/>
            </p:custDataLst>
          </p:nvPr>
        </p:nvSpPr>
        <p:spPr bwMode="auto">
          <a:xfrm>
            <a:off x="4655396" y="3265911"/>
            <a:ext cx="307899" cy="420304"/>
          </a:xfrm>
          <a:custGeom>
            <a:avLst/>
            <a:gdLst>
              <a:gd name="connsiteX0" fmla="*/ 0 w 302419"/>
              <a:gd name="connsiteY0" fmla="*/ 433387 h 433387"/>
              <a:gd name="connsiteX1" fmla="*/ 14287 w 302419"/>
              <a:gd name="connsiteY1" fmla="*/ 376237 h 433387"/>
              <a:gd name="connsiteX2" fmla="*/ 59531 w 302419"/>
              <a:gd name="connsiteY2" fmla="*/ 352425 h 433387"/>
              <a:gd name="connsiteX3" fmla="*/ 88106 w 302419"/>
              <a:gd name="connsiteY3" fmla="*/ 295275 h 433387"/>
              <a:gd name="connsiteX4" fmla="*/ 145256 w 302419"/>
              <a:gd name="connsiteY4" fmla="*/ 223837 h 433387"/>
              <a:gd name="connsiteX5" fmla="*/ 180975 w 302419"/>
              <a:gd name="connsiteY5" fmla="*/ 169069 h 433387"/>
              <a:gd name="connsiteX6" fmla="*/ 223837 w 302419"/>
              <a:gd name="connsiteY6" fmla="*/ 95250 h 433387"/>
              <a:gd name="connsiteX7" fmla="*/ 302419 w 302419"/>
              <a:gd name="connsiteY7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19" h="433387">
                <a:moveTo>
                  <a:pt x="0" y="433387"/>
                </a:moveTo>
                <a:cubicBezTo>
                  <a:pt x="2182" y="411559"/>
                  <a:pt x="4365" y="389731"/>
                  <a:pt x="14287" y="376237"/>
                </a:cubicBezTo>
                <a:cubicBezTo>
                  <a:pt x="24209" y="362743"/>
                  <a:pt x="47228" y="365919"/>
                  <a:pt x="59531" y="352425"/>
                </a:cubicBezTo>
                <a:cubicBezTo>
                  <a:pt x="71834" y="338931"/>
                  <a:pt x="73819" y="316706"/>
                  <a:pt x="88106" y="295275"/>
                </a:cubicBezTo>
                <a:cubicBezTo>
                  <a:pt x="102393" y="273844"/>
                  <a:pt x="129778" y="244871"/>
                  <a:pt x="145256" y="223837"/>
                </a:cubicBezTo>
                <a:cubicBezTo>
                  <a:pt x="160734" y="202803"/>
                  <a:pt x="167878" y="190500"/>
                  <a:pt x="180975" y="169069"/>
                </a:cubicBezTo>
                <a:cubicBezTo>
                  <a:pt x="194072" y="147638"/>
                  <a:pt x="203596" y="123428"/>
                  <a:pt x="223837" y="95250"/>
                </a:cubicBezTo>
                <a:cubicBezTo>
                  <a:pt x="244078" y="67072"/>
                  <a:pt x="273248" y="33536"/>
                  <a:pt x="302419" y="0"/>
                </a:cubicBezTo>
              </a:path>
            </a:pathLst>
          </a:cu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700" i="1" kern="120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54" name="Freeform 353"/>
          <p:cNvSpPr/>
          <p:nvPr>
            <p:custDataLst>
              <p:tags r:id="rId50"/>
            </p:custDataLst>
          </p:nvPr>
        </p:nvSpPr>
        <p:spPr bwMode="auto">
          <a:xfrm>
            <a:off x="4150028" y="3545382"/>
            <a:ext cx="249725" cy="83620"/>
          </a:xfrm>
          <a:custGeom>
            <a:avLst/>
            <a:gdLst>
              <a:gd name="connsiteX0" fmla="*/ 0 w 269081"/>
              <a:gd name="connsiteY0" fmla="*/ 0 h 90487"/>
              <a:gd name="connsiteX1" fmla="*/ 92868 w 269081"/>
              <a:gd name="connsiteY1" fmla="*/ 52387 h 90487"/>
              <a:gd name="connsiteX2" fmla="*/ 133350 w 269081"/>
              <a:gd name="connsiteY2" fmla="*/ 52387 h 90487"/>
              <a:gd name="connsiteX3" fmla="*/ 188118 w 269081"/>
              <a:gd name="connsiteY3" fmla="*/ 88106 h 90487"/>
              <a:gd name="connsiteX4" fmla="*/ 240506 w 269081"/>
              <a:gd name="connsiteY4" fmla="*/ 66675 h 90487"/>
              <a:gd name="connsiteX5" fmla="*/ 269081 w 269081"/>
              <a:gd name="connsiteY5" fmla="*/ 16668 h 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081" h="90487">
                <a:moveTo>
                  <a:pt x="0" y="0"/>
                </a:moveTo>
                <a:cubicBezTo>
                  <a:pt x="35321" y="21828"/>
                  <a:pt x="70643" y="43656"/>
                  <a:pt x="92868" y="52387"/>
                </a:cubicBezTo>
                <a:cubicBezTo>
                  <a:pt x="115093" y="61118"/>
                  <a:pt x="117475" y="46434"/>
                  <a:pt x="133350" y="52387"/>
                </a:cubicBezTo>
                <a:cubicBezTo>
                  <a:pt x="149225" y="58340"/>
                  <a:pt x="170259" y="85725"/>
                  <a:pt x="188118" y="88106"/>
                </a:cubicBezTo>
                <a:cubicBezTo>
                  <a:pt x="205977" y="90487"/>
                  <a:pt x="227012" y="78581"/>
                  <a:pt x="240506" y="66675"/>
                </a:cubicBezTo>
                <a:cubicBezTo>
                  <a:pt x="254000" y="54769"/>
                  <a:pt x="261540" y="35718"/>
                  <a:pt x="269081" y="16668"/>
                </a:cubicBezTo>
              </a:path>
            </a:pathLst>
          </a:custGeom>
          <a:noFill/>
          <a:ln w="1905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355" name="Freeform 354"/>
          <p:cNvSpPr/>
          <p:nvPr/>
        </p:nvSpPr>
        <p:spPr bwMode="auto">
          <a:xfrm>
            <a:off x="4431217" y="3462795"/>
            <a:ext cx="201825" cy="203483"/>
          </a:xfrm>
          <a:custGeom>
            <a:avLst/>
            <a:gdLst>
              <a:gd name="connsiteX0" fmla="*/ 267953 w 267953"/>
              <a:gd name="connsiteY0" fmla="*/ 255639 h 271311"/>
              <a:gd name="connsiteX1" fmla="*/ 120469 w 267953"/>
              <a:gd name="connsiteY1" fmla="*/ 265471 h 271311"/>
              <a:gd name="connsiteX2" fmla="*/ 2482 w 267953"/>
              <a:gd name="connsiteY2" fmla="*/ 176981 h 271311"/>
              <a:gd name="connsiteX3" fmla="*/ 51643 w 267953"/>
              <a:gd name="connsiteY3" fmla="*/ 0 h 27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53" h="271311">
                <a:moveTo>
                  <a:pt x="267953" y="255639"/>
                </a:moveTo>
                <a:cubicBezTo>
                  <a:pt x="216333" y="267110"/>
                  <a:pt x="164714" y="278581"/>
                  <a:pt x="120469" y="265471"/>
                </a:cubicBezTo>
                <a:cubicBezTo>
                  <a:pt x="76224" y="252361"/>
                  <a:pt x="13953" y="221226"/>
                  <a:pt x="2482" y="176981"/>
                </a:cubicBezTo>
                <a:cubicBezTo>
                  <a:pt x="-8989" y="132736"/>
                  <a:pt x="21327" y="66368"/>
                  <a:pt x="51643" y="0"/>
                </a:cubicBezTo>
              </a:path>
            </a:pathLst>
          </a:custGeom>
          <a:noFill/>
          <a:ln w="1905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731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70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356" name="Freeform 355"/>
          <p:cNvSpPr/>
          <p:nvPr/>
        </p:nvSpPr>
        <p:spPr bwMode="auto">
          <a:xfrm>
            <a:off x="5682840" y="1656369"/>
            <a:ext cx="230654" cy="293914"/>
          </a:xfrm>
          <a:custGeom>
            <a:avLst/>
            <a:gdLst>
              <a:gd name="connsiteX0" fmla="*/ 10135 w 306227"/>
              <a:gd name="connsiteY0" fmla="*/ 391886 h 391886"/>
              <a:gd name="connsiteX1" fmla="*/ 36261 w 306227"/>
              <a:gd name="connsiteY1" fmla="*/ 165463 h 391886"/>
              <a:gd name="connsiteX2" fmla="*/ 306227 w 306227"/>
              <a:gd name="connsiteY2" fmla="*/ 0 h 3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227" h="391886">
                <a:moveTo>
                  <a:pt x="10135" y="391886"/>
                </a:moveTo>
                <a:cubicBezTo>
                  <a:pt x="-1477" y="311331"/>
                  <a:pt x="-13088" y="230777"/>
                  <a:pt x="36261" y="165463"/>
                </a:cubicBezTo>
                <a:cubicBezTo>
                  <a:pt x="85610" y="100149"/>
                  <a:pt x="195918" y="50074"/>
                  <a:pt x="306227" y="0"/>
                </a:cubicBezTo>
              </a:path>
            </a:pathLst>
          </a:custGeom>
          <a:noFill/>
          <a:ln w="19050" cap="flat" cmpd="sng" algn="ctr">
            <a:solidFill>
              <a:srgbClr val="0A14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57" name="Freeform 356"/>
          <p:cNvSpPr/>
          <p:nvPr/>
        </p:nvSpPr>
        <p:spPr bwMode="auto">
          <a:xfrm>
            <a:off x="5082255" y="1601126"/>
            <a:ext cx="610161" cy="349308"/>
          </a:xfrm>
          <a:custGeom>
            <a:avLst/>
            <a:gdLst>
              <a:gd name="connsiteX0" fmla="*/ 0 w 810079"/>
              <a:gd name="connsiteY0" fmla="*/ 0 h 465744"/>
              <a:gd name="connsiteX1" fmla="*/ 243840 w 810079"/>
              <a:gd name="connsiteY1" fmla="*/ 296092 h 465744"/>
              <a:gd name="connsiteX2" fmla="*/ 383177 w 810079"/>
              <a:gd name="connsiteY2" fmla="*/ 383177 h 465744"/>
              <a:gd name="connsiteX3" fmla="*/ 539931 w 810079"/>
              <a:gd name="connsiteY3" fmla="*/ 418012 h 465744"/>
              <a:gd name="connsiteX4" fmla="*/ 766354 w 810079"/>
              <a:gd name="connsiteY4" fmla="*/ 461555 h 465744"/>
              <a:gd name="connsiteX5" fmla="*/ 809897 w 810079"/>
              <a:gd name="connsiteY5" fmla="*/ 461555 h 46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0079" h="465744">
                <a:moveTo>
                  <a:pt x="0" y="0"/>
                </a:moveTo>
                <a:cubicBezTo>
                  <a:pt x="89988" y="116114"/>
                  <a:pt x="179977" y="232229"/>
                  <a:pt x="243840" y="296092"/>
                </a:cubicBezTo>
                <a:cubicBezTo>
                  <a:pt x="307703" y="359955"/>
                  <a:pt x="333829" y="362857"/>
                  <a:pt x="383177" y="383177"/>
                </a:cubicBezTo>
                <a:cubicBezTo>
                  <a:pt x="432525" y="403497"/>
                  <a:pt x="476068" y="404949"/>
                  <a:pt x="539931" y="418012"/>
                </a:cubicBezTo>
                <a:cubicBezTo>
                  <a:pt x="603794" y="431075"/>
                  <a:pt x="721360" y="454298"/>
                  <a:pt x="766354" y="461555"/>
                </a:cubicBezTo>
                <a:cubicBezTo>
                  <a:pt x="811348" y="468812"/>
                  <a:pt x="810622" y="465183"/>
                  <a:pt x="809897" y="461555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358" name="Freeform 357"/>
          <p:cNvSpPr/>
          <p:nvPr/>
        </p:nvSpPr>
        <p:spPr bwMode="auto">
          <a:xfrm>
            <a:off x="5488757" y="1927290"/>
            <a:ext cx="96863" cy="107092"/>
          </a:xfrm>
          <a:custGeom>
            <a:avLst/>
            <a:gdLst>
              <a:gd name="connsiteX0" fmla="*/ 0 w 130629"/>
              <a:gd name="connsiteY0" fmla="*/ 0 h 148105"/>
              <a:gd name="connsiteX1" fmla="*/ 26126 w 130629"/>
              <a:gd name="connsiteY1" fmla="*/ 139337 h 148105"/>
              <a:gd name="connsiteX2" fmla="*/ 130629 w 130629"/>
              <a:gd name="connsiteY2" fmla="*/ 121920 h 14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29" h="148105">
                <a:moveTo>
                  <a:pt x="0" y="0"/>
                </a:moveTo>
                <a:cubicBezTo>
                  <a:pt x="2177" y="59508"/>
                  <a:pt x="4355" y="119017"/>
                  <a:pt x="26126" y="139337"/>
                </a:cubicBezTo>
                <a:cubicBezTo>
                  <a:pt x="47897" y="159657"/>
                  <a:pt x="89263" y="140788"/>
                  <a:pt x="130629" y="121920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359" name="Freeform 358"/>
          <p:cNvSpPr/>
          <p:nvPr/>
        </p:nvSpPr>
        <p:spPr bwMode="auto">
          <a:xfrm>
            <a:off x="4529429" y="2638801"/>
            <a:ext cx="646780" cy="148903"/>
          </a:xfrm>
          <a:custGeom>
            <a:avLst/>
            <a:gdLst>
              <a:gd name="connsiteX0" fmla="*/ 0 w 747346"/>
              <a:gd name="connsiteY0" fmla="*/ 263769 h 263769"/>
              <a:gd name="connsiteX1" fmla="*/ 254977 w 747346"/>
              <a:gd name="connsiteY1" fmla="*/ 79130 h 263769"/>
              <a:gd name="connsiteX2" fmla="*/ 536331 w 747346"/>
              <a:gd name="connsiteY2" fmla="*/ 52754 h 263769"/>
              <a:gd name="connsiteX3" fmla="*/ 747346 w 747346"/>
              <a:gd name="connsiteY3" fmla="*/ 0 h 26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346" h="263769">
                <a:moveTo>
                  <a:pt x="0" y="263769"/>
                </a:moveTo>
                <a:cubicBezTo>
                  <a:pt x="82794" y="189034"/>
                  <a:pt x="165589" y="114299"/>
                  <a:pt x="254977" y="79130"/>
                </a:cubicBezTo>
                <a:cubicBezTo>
                  <a:pt x="344365" y="43961"/>
                  <a:pt x="454270" y="65942"/>
                  <a:pt x="536331" y="52754"/>
                </a:cubicBezTo>
                <a:cubicBezTo>
                  <a:pt x="618392" y="39566"/>
                  <a:pt x="682869" y="19783"/>
                  <a:pt x="747346" y="0"/>
                </a:cubicBezTo>
              </a:path>
            </a:pathLst>
          </a:custGeom>
          <a:noFill/>
          <a:ln w="1905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60" name="Freeform 359"/>
          <p:cNvSpPr/>
          <p:nvPr/>
        </p:nvSpPr>
        <p:spPr bwMode="auto">
          <a:xfrm>
            <a:off x="4245806" y="4080808"/>
            <a:ext cx="119205" cy="59348"/>
          </a:xfrm>
          <a:custGeom>
            <a:avLst/>
            <a:gdLst>
              <a:gd name="connsiteX0" fmla="*/ 0 w 158262"/>
              <a:gd name="connsiteY0" fmla="*/ 79131 h 79131"/>
              <a:gd name="connsiteX1" fmla="*/ 158262 w 158262"/>
              <a:gd name="connsiteY1" fmla="*/ 0 h 7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8262" h="79131">
                <a:moveTo>
                  <a:pt x="0" y="79131"/>
                </a:moveTo>
                <a:cubicBezTo>
                  <a:pt x="67408" y="44694"/>
                  <a:pt x="134816" y="10258"/>
                  <a:pt x="158262" y="0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361" name="Freeform 360"/>
          <p:cNvSpPr/>
          <p:nvPr/>
        </p:nvSpPr>
        <p:spPr bwMode="auto">
          <a:xfrm>
            <a:off x="3967156" y="3817056"/>
            <a:ext cx="354536" cy="187636"/>
          </a:xfrm>
          <a:custGeom>
            <a:avLst/>
            <a:gdLst>
              <a:gd name="connsiteX0" fmla="*/ 0 w 391885"/>
              <a:gd name="connsiteY0" fmla="*/ 139338 h 139338"/>
              <a:gd name="connsiteX1" fmla="*/ 165462 w 391885"/>
              <a:gd name="connsiteY1" fmla="*/ 69669 h 139338"/>
              <a:gd name="connsiteX2" fmla="*/ 391885 w 391885"/>
              <a:gd name="connsiteY2" fmla="*/ 0 h 13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1885" h="139338">
                <a:moveTo>
                  <a:pt x="0" y="139338"/>
                </a:moveTo>
                <a:cubicBezTo>
                  <a:pt x="50074" y="116115"/>
                  <a:pt x="100148" y="92892"/>
                  <a:pt x="165462" y="69669"/>
                </a:cubicBezTo>
                <a:cubicBezTo>
                  <a:pt x="230776" y="46446"/>
                  <a:pt x="311330" y="23223"/>
                  <a:pt x="391885" y="0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362" name="Freeform 361"/>
          <p:cNvSpPr/>
          <p:nvPr/>
        </p:nvSpPr>
        <p:spPr bwMode="auto">
          <a:xfrm>
            <a:off x="5782723" y="1899418"/>
            <a:ext cx="198452" cy="85010"/>
          </a:xfrm>
          <a:custGeom>
            <a:avLst/>
            <a:gdLst>
              <a:gd name="connsiteX0" fmla="*/ 0 w 237393"/>
              <a:gd name="connsiteY0" fmla="*/ 77106 h 77106"/>
              <a:gd name="connsiteX1" fmla="*/ 87923 w 237393"/>
              <a:gd name="connsiteY1" fmla="*/ 6768 h 77106"/>
              <a:gd name="connsiteX2" fmla="*/ 237393 w 237393"/>
              <a:gd name="connsiteY2" fmla="*/ 6768 h 77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393" h="77106">
                <a:moveTo>
                  <a:pt x="0" y="77106"/>
                </a:moveTo>
                <a:cubicBezTo>
                  <a:pt x="24179" y="47798"/>
                  <a:pt x="48358" y="18491"/>
                  <a:pt x="87923" y="6768"/>
                </a:cubicBezTo>
                <a:cubicBezTo>
                  <a:pt x="127489" y="-4955"/>
                  <a:pt x="182441" y="906"/>
                  <a:pt x="237393" y="6768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latin typeface="+mj-lt"/>
              <a:cs typeface="Arial" charset="0"/>
            </a:endParaRPr>
          </a:p>
        </p:txBody>
      </p:sp>
      <p:sp>
        <p:nvSpPr>
          <p:cNvPr id="363" name="Freeform 362"/>
          <p:cNvSpPr/>
          <p:nvPr/>
        </p:nvSpPr>
        <p:spPr bwMode="auto">
          <a:xfrm>
            <a:off x="4158279" y="3427980"/>
            <a:ext cx="259711" cy="131885"/>
          </a:xfrm>
          <a:custGeom>
            <a:avLst/>
            <a:gdLst>
              <a:gd name="connsiteX0" fmla="*/ 344805 w 344805"/>
              <a:gd name="connsiteY0" fmla="*/ 175847 h 175847"/>
              <a:gd name="connsiteX1" fmla="*/ 221713 w 344805"/>
              <a:gd name="connsiteY1" fmla="*/ 96716 h 175847"/>
              <a:gd name="connsiteX2" fmla="*/ 124998 w 344805"/>
              <a:gd name="connsiteY2" fmla="*/ 70339 h 175847"/>
              <a:gd name="connsiteX3" fmla="*/ 10698 w 344805"/>
              <a:gd name="connsiteY3" fmla="*/ 52754 h 175847"/>
              <a:gd name="connsiteX4" fmla="*/ 1905 w 344805"/>
              <a:gd name="connsiteY4" fmla="*/ 0 h 17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05" h="175847">
                <a:moveTo>
                  <a:pt x="344805" y="175847"/>
                </a:moveTo>
                <a:cubicBezTo>
                  <a:pt x="301576" y="145074"/>
                  <a:pt x="258347" y="114301"/>
                  <a:pt x="221713" y="96716"/>
                </a:cubicBezTo>
                <a:cubicBezTo>
                  <a:pt x="185078" y="79131"/>
                  <a:pt x="160167" y="77666"/>
                  <a:pt x="124998" y="70339"/>
                </a:cubicBezTo>
                <a:cubicBezTo>
                  <a:pt x="89829" y="63012"/>
                  <a:pt x="31213" y="64477"/>
                  <a:pt x="10698" y="52754"/>
                </a:cubicBezTo>
                <a:cubicBezTo>
                  <a:pt x="-9817" y="41031"/>
                  <a:pt x="6301" y="11723"/>
                  <a:pt x="1905" y="0"/>
                </a:cubicBezTo>
              </a:path>
            </a:pathLst>
          </a:custGeom>
          <a:noFill/>
          <a:ln w="19050" cap="flat" cmpd="sng" algn="ctr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364" name="Freeform 363"/>
          <p:cNvSpPr/>
          <p:nvPr/>
        </p:nvSpPr>
        <p:spPr bwMode="auto">
          <a:xfrm>
            <a:off x="5485861" y="1682157"/>
            <a:ext cx="78918" cy="64294"/>
          </a:xfrm>
          <a:custGeom>
            <a:avLst/>
            <a:gdLst>
              <a:gd name="connsiteX0" fmla="*/ 0 w 104775"/>
              <a:gd name="connsiteY0" fmla="*/ 85725 h 85725"/>
              <a:gd name="connsiteX1" fmla="*/ 38100 w 104775"/>
              <a:gd name="connsiteY1" fmla="*/ 19050 h 85725"/>
              <a:gd name="connsiteX2" fmla="*/ 104775 w 104775"/>
              <a:gd name="connsiteY2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" h="85725">
                <a:moveTo>
                  <a:pt x="0" y="85725"/>
                </a:moveTo>
                <a:cubicBezTo>
                  <a:pt x="10319" y="59531"/>
                  <a:pt x="20638" y="33337"/>
                  <a:pt x="38100" y="19050"/>
                </a:cubicBezTo>
                <a:cubicBezTo>
                  <a:pt x="55562" y="4763"/>
                  <a:pt x="80168" y="2381"/>
                  <a:pt x="104775" y="0"/>
                </a:cubicBezTo>
              </a:path>
            </a:pathLst>
          </a:custGeom>
          <a:noFill/>
          <a:ln w="19050" cap="flat" cmpd="sng" algn="ctr">
            <a:solidFill>
              <a:srgbClr val="CCFF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65" name="Freeform 364"/>
          <p:cNvSpPr/>
          <p:nvPr/>
        </p:nvSpPr>
        <p:spPr bwMode="auto">
          <a:xfrm flipH="1" flipV="1">
            <a:off x="5806879" y="1767013"/>
            <a:ext cx="163567" cy="102571"/>
          </a:xfrm>
          <a:custGeom>
            <a:avLst/>
            <a:gdLst>
              <a:gd name="connsiteX0" fmla="*/ 0 w 138113"/>
              <a:gd name="connsiteY0" fmla="*/ 73819 h 73819"/>
              <a:gd name="connsiteX1" fmla="*/ 71438 w 138113"/>
              <a:gd name="connsiteY1" fmla="*/ 57150 h 73819"/>
              <a:gd name="connsiteX2" fmla="*/ 138113 w 138113"/>
              <a:gd name="connsiteY2" fmla="*/ 0 h 7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13" h="73819">
                <a:moveTo>
                  <a:pt x="0" y="73819"/>
                </a:moveTo>
                <a:cubicBezTo>
                  <a:pt x="24209" y="71636"/>
                  <a:pt x="48419" y="69453"/>
                  <a:pt x="71438" y="57150"/>
                </a:cubicBezTo>
                <a:cubicBezTo>
                  <a:pt x="94457" y="44847"/>
                  <a:pt x="116285" y="22423"/>
                  <a:pt x="138113" y="0"/>
                </a:cubicBezTo>
              </a:path>
            </a:pathLst>
          </a:custGeom>
          <a:noFill/>
          <a:ln w="19050" cap="flat" cmpd="sng" algn="ctr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366" name="Freeform 365"/>
          <p:cNvSpPr/>
          <p:nvPr/>
        </p:nvSpPr>
        <p:spPr bwMode="auto">
          <a:xfrm>
            <a:off x="4309980" y="4015306"/>
            <a:ext cx="98297" cy="114445"/>
          </a:xfrm>
          <a:custGeom>
            <a:avLst/>
            <a:gdLst>
              <a:gd name="connsiteX0" fmla="*/ 100024 w 130504"/>
              <a:gd name="connsiteY0" fmla="*/ 0 h 152593"/>
              <a:gd name="connsiteX1" fmla="*/ 964 w 130504"/>
              <a:gd name="connsiteY1" fmla="*/ 106680 h 152593"/>
              <a:gd name="connsiteX2" fmla="*/ 54304 w 130504"/>
              <a:gd name="connsiteY2" fmla="*/ 152400 h 152593"/>
              <a:gd name="connsiteX3" fmla="*/ 130504 w 130504"/>
              <a:gd name="connsiteY3" fmla="*/ 91440 h 1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504" h="152593">
                <a:moveTo>
                  <a:pt x="100024" y="0"/>
                </a:moveTo>
                <a:cubicBezTo>
                  <a:pt x="54304" y="40640"/>
                  <a:pt x="8584" y="81280"/>
                  <a:pt x="964" y="106680"/>
                </a:cubicBezTo>
                <a:cubicBezTo>
                  <a:pt x="-6656" y="132080"/>
                  <a:pt x="32714" y="154940"/>
                  <a:pt x="54304" y="152400"/>
                </a:cubicBezTo>
                <a:cubicBezTo>
                  <a:pt x="75894" y="149860"/>
                  <a:pt x="103199" y="120650"/>
                  <a:pt x="130504" y="91440"/>
                </a:cubicBezTo>
              </a:path>
            </a:pathLst>
          </a:custGeom>
          <a:noFill/>
          <a:ln w="19050" cap="flat" cmpd="sng" algn="ctr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367" name="Freeform 366"/>
          <p:cNvSpPr/>
          <p:nvPr/>
        </p:nvSpPr>
        <p:spPr bwMode="auto">
          <a:xfrm>
            <a:off x="4039310" y="3678120"/>
            <a:ext cx="91832" cy="45720"/>
          </a:xfrm>
          <a:custGeom>
            <a:avLst/>
            <a:gdLst>
              <a:gd name="connsiteX0" fmla="*/ 121920 w 121920"/>
              <a:gd name="connsiteY0" fmla="*/ 0 h 60960"/>
              <a:gd name="connsiteX1" fmla="*/ 87086 w 121920"/>
              <a:gd name="connsiteY1" fmla="*/ 60960 h 60960"/>
              <a:gd name="connsiteX2" fmla="*/ 0 w 121920"/>
              <a:gd name="connsiteY2" fmla="*/ 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20" h="60960">
                <a:moveTo>
                  <a:pt x="121920" y="0"/>
                </a:moveTo>
                <a:cubicBezTo>
                  <a:pt x="114663" y="30480"/>
                  <a:pt x="107406" y="60960"/>
                  <a:pt x="87086" y="60960"/>
                </a:cubicBezTo>
                <a:cubicBezTo>
                  <a:pt x="66766" y="60960"/>
                  <a:pt x="33383" y="30480"/>
                  <a:pt x="0" y="0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368" name="Freeform 367"/>
          <p:cNvSpPr/>
          <p:nvPr/>
        </p:nvSpPr>
        <p:spPr bwMode="auto">
          <a:xfrm>
            <a:off x="3980275" y="4037350"/>
            <a:ext cx="150866" cy="46633"/>
          </a:xfrm>
          <a:custGeom>
            <a:avLst/>
            <a:gdLst>
              <a:gd name="connsiteX0" fmla="*/ 0 w 200297"/>
              <a:gd name="connsiteY0" fmla="*/ 0 h 62178"/>
              <a:gd name="connsiteX1" fmla="*/ 148045 w 200297"/>
              <a:gd name="connsiteY1" fmla="*/ 60960 h 62178"/>
              <a:gd name="connsiteX2" fmla="*/ 200297 w 200297"/>
              <a:gd name="connsiteY2" fmla="*/ 34835 h 6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297" h="62178">
                <a:moveTo>
                  <a:pt x="0" y="0"/>
                </a:moveTo>
                <a:cubicBezTo>
                  <a:pt x="57331" y="27577"/>
                  <a:pt x="114662" y="55154"/>
                  <a:pt x="148045" y="60960"/>
                </a:cubicBezTo>
                <a:cubicBezTo>
                  <a:pt x="181428" y="66766"/>
                  <a:pt x="190862" y="50800"/>
                  <a:pt x="200297" y="34835"/>
                </a:cubicBezTo>
              </a:path>
            </a:pathLst>
          </a:custGeom>
          <a:noFill/>
          <a:ln w="19050" cap="flat" cmpd="sng" algn="ctr">
            <a:solidFill>
              <a:srgbClr val="0A14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69" name="Freeform 368"/>
          <p:cNvSpPr/>
          <p:nvPr/>
        </p:nvSpPr>
        <p:spPr bwMode="auto">
          <a:xfrm>
            <a:off x="4190176" y="3991593"/>
            <a:ext cx="91832" cy="52288"/>
          </a:xfrm>
          <a:custGeom>
            <a:avLst/>
            <a:gdLst>
              <a:gd name="connsiteX0" fmla="*/ 121920 w 121920"/>
              <a:gd name="connsiteY0" fmla="*/ 61008 h 69717"/>
              <a:gd name="connsiteX1" fmla="*/ 52251 w 121920"/>
              <a:gd name="connsiteY1" fmla="*/ 48 h 69717"/>
              <a:gd name="connsiteX2" fmla="*/ 0 w 121920"/>
              <a:gd name="connsiteY2" fmla="*/ 69717 h 6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20" h="69717">
                <a:moveTo>
                  <a:pt x="121920" y="61008"/>
                </a:moveTo>
                <a:cubicBezTo>
                  <a:pt x="97245" y="29802"/>
                  <a:pt x="72571" y="-1403"/>
                  <a:pt x="52251" y="48"/>
                </a:cubicBezTo>
                <a:cubicBezTo>
                  <a:pt x="31931" y="1499"/>
                  <a:pt x="13063" y="56654"/>
                  <a:pt x="0" y="69717"/>
                </a:cubicBezTo>
              </a:path>
            </a:pathLst>
          </a:custGeom>
          <a:noFill/>
          <a:ln w="19050" cap="flat" cmpd="sng" algn="ctr">
            <a:solidFill>
              <a:srgbClr val="0A14D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70" name="Freeform 369"/>
          <p:cNvSpPr/>
          <p:nvPr/>
        </p:nvSpPr>
        <p:spPr bwMode="auto">
          <a:xfrm>
            <a:off x="4134696" y="4046739"/>
            <a:ext cx="57395" cy="38501"/>
          </a:xfrm>
          <a:custGeom>
            <a:avLst/>
            <a:gdLst>
              <a:gd name="connsiteX0" fmla="*/ 0 w 76200"/>
              <a:gd name="connsiteY0" fmla="*/ 22225 h 51335"/>
              <a:gd name="connsiteX1" fmla="*/ 50800 w 76200"/>
              <a:gd name="connsiteY1" fmla="*/ 50800 h 51335"/>
              <a:gd name="connsiteX2" fmla="*/ 76200 w 76200"/>
              <a:gd name="connsiteY2" fmla="*/ 0 h 5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51335">
                <a:moveTo>
                  <a:pt x="0" y="22225"/>
                </a:moveTo>
                <a:cubicBezTo>
                  <a:pt x="19050" y="38364"/>
                  <a:pt x="38100" y="54504"/>
                  <a:pt x="50800" y="50800"/>
                </a:cubicBezTo>
                <a:cubicBezTo>
                  <a:pt x="63500" y="47096"/>
                  <a:pt x="69850" y="23548"/>
                  <a:pt x="76200" y="0"/>
                </a:cubicBezTo>
              </a:path>
            </a:pathLst>
          </a:cu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371" name="Freeform 370"/>
          <p:cNvSpPr/>
          <p:nvPr/>
        </p:nvSpPr>
        <p:spPr bwMode="auto">
          <a:xfrm>
            <a:off x="3814746" y="3860140"/>
            <a:ext cx="110626" cy="88124"/>
          </a:xfrm>
          <a:custGeom>
            <a:avLst/>
            <a:gdLst>
              <a:gd name="connsiteX0" fmla="*/ 0 w 395653"/>
              <a:gd name="connsiteY0" fmla="*/ 316523 h 316523"/>
              <a:gd name="connsiteX1" fmla="*/ 193430 w 395653"/>
              <a:gd name="connsiteY1" fmla="*/ 131884 h 316523"/>
              <a:gd name="connsiteX2" fmla="*/ 395653 w 395653"/>
              <a:gd name="connsiteY2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653" h="316523">
                <a:moveTo>
                  <a:pt x="0" y="316523"/>
                </a:moveTo>
                <a:cubicBezTo>
                  <a:pt x="63744" y="250580"/>
                  <a:pt x="127488" y="184638"/>
                  <a:pt x="193430" y="131884"/>
                </a:cubicBezTo>
                <a:cubicBezTo>
                  <a:pt x="259372" y="79130"/>
                  <a:pt x="327512" y="39565"/>
                  <a:pt x="395653" y="0"/>
                </a:cubicBezTo>
              </a:path>
            </a:pathLst>
          </a:custGeom>
          <a:noFill/>
          <a:ln w="19050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482" name="Freeform 481"/>
          <p:cNvSpPr/>
          <p:nvPr/>
        </p:nvSpPr>
        <p:spPr bwMode="auto">
          <a:xfrm rot="11164434" flipH="1" flipV="1">
            <a:off x="5403819" y="1801930"/>
            <a:ext cx="142450" cy="34289"/>
          </a:xfrm>
          <a:custGeom>
            <a:avLst/>
            <a:gdLst>
              <a:gd name="connsiteX0" fmla="*/ 0 w 138113"/>
              <a:gd name="connsiteY0" fmla="*/ 73819 h 73819"/>
              <a:gd name="connsiteX1" fmla="*/ 71438 w 138113"/>
              <a:gd name="connsiteY1" fmla="*/ 57150 h 73819"/>
              <a:gd name="connsiteX2" fmla="*/ 138113 w 138113"/>
              <a:gd name="connsiteY2" fmla="*/ 0 h 7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13" h="73819">
                <a:moveTo>
                  <a:pt x="0" y="73819"/>
                </a:moveTo>
                <a:cubicBezTo>
                  <a:pt x="24209" y="71636"/>
                  <a:pt x="48419" y="69453"/>
                  <a:pt x="71438" y="57150"/>
                </a:cubicBezTo>
                <a:cubicBezTo>
                  <a:pt x="94457" y="44847"/>
                  <a:pt x="116285" y="22423"/>
                  <a:pt x="138113" y="0"/>
                </a:cubicBezTo>
              </a:path>
            </a:pathLst>
          </a:custGeom>
          <a:noFill/>
          <a:ln w="19050" cap="flat" cmpd="sng" algn="ctr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483" name="Oval 482"/>
          <p:cNvSpPr/>
          <p:nvPr>
            <p:custDataLst>
              <p:tags r:id="rId51"/>
            </p:custDataLst>
          </p:nvPr>
        </p:nvSpPr>
        <p:spPr bwMode="auto">
          <a:xfrm>
            <a:off x="5585619" y="2058753"/>
            <a:ext cx="54231" cy="54000"/>
          </a:xfrm>
          <a:prstGeom prst="ellipse">
            <a:avLst/>
          </a:prstGeom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525" name="Oval 524"/>
          <p:cNvSpPr/>
          <p:nvPr>
            <p:custDataLst>
              <p:tags r:id="rId52"/>
            </p:custDataLst>
          </p:nvPr>
        </p:nvSpPr>
        <p:spPr bwMode="auto">
          <a:xfrm>
            <a:off x="5379932" y="1795406"/>
            <a:ext cx="54231" cy="54000"/>
          </a:xfrm>
          <a:prstGeom prst="ellipse">
            <a:avLst/>
          </a:prstGeom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526" name="Oval 525"/>
          <p:cNvSpPr/>
          <p:nvPr>
            <p:custDataLst>
              <p:tags r:id="rId53"/>
            </p:custDataLst>
          </p:nvPr>
        </p:nvSpPr>
        <p:spPr bwMode="auto">
          <a:xfrm>
            <a:off x="5509653" y="1789172"/>
            <a:ext cx="54231" cy="54000"/>
          </a:xfrm>
          <a:prstGeom prst="ellipse">
            <a:avLst/>
          </a:prstGeom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444" name="Freeform 443"/>
          <p:cNvSpPr/>
          <p:nvPr/>
        </p:nvSpPr>
        <p:spPr>
          <a:xfrm>
            <a:off x="4636003" y="3689313"/>
            <a:ext cx="54294" cy="73998"/>
          </a:xfrm>
          <a:custGeom>
            <a:avLst/>
            <a:gdLst>
              <a:gd name="connsiteX0" fmla="*/ 1438 w 54294"/>
              <a:gd name="connsiteY0" fmla="*/ 0 h 73998"/>
              <a:gd name="connsiteX1" fmla="*/ 6724 w 54294"/>
              <a:gd name="connsiteY1" fmla="*/ 58141 h 73998"/>
              <a:gd name="connsiteX2" fmla="*/ 54294 w 54294"/>
              <a:gd name="connsiteY2" fmla="*/ 73998 h 7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94" h="73998">
                <a:moveTo>
                  <a:pt x="1438" y="0"/>
                </a:moveTo>
                <a:cubicBezTo>
                  <a:pt x="-324" y="22904"/>
                  <a:pt x="-2085" y="45808"/>
                  <a:pt x="6724" y="58141"/>
                </a:cubicBezTo>
                <a:cubicBezTo>
                  <a:pt x="15533" y="70474"/>
                  <a:pt x="-4728" y="67832"/>
                  <a:pt x="54294" y="73998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45" name="Straight Connector 444"/>
          <p:cNvCxnSpPr/>
          <p:nvPr/>
        </p:nvCxnSpPr>
        <p:spPr>
          <a:xfrm flipH="1">
            <a:off x="4374772" y="2787775"/>
            <a:ext cx="21357" cy="118699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0" name="TextBox 549"/>
          <p:cNvSpPr txBox="1"/>
          <p:nvPr>
            <p:custDataLst>
              <p:tags r:id="rId54"/>
            </p:custDataLst>
          </p:nvPr>
        </p:nvSpPr>
        <p:spPr>
          <a:xfrm>
            <a:off x="3951687" y="2659728"/>
            <a:ext cx="569428" cy="200055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pt-BR" sz="700" dirty="0">
                <a:solidFill>
                  <a:schemeClr val="bg2">
                    <a:lumMod val="75000"/>
                  </a:schemeClr>
                </a:solidFill>
                <a:latin typeface="+mj-lt"/>
                <a:cs typeface="Arial" pitchFamily="34" charset="0"/>
              </a:rPr>
              <a:t>Anápolis</a:t>
            </a:r>
            <a:endParaRPr lang="pt-BR" sz="700" kern="1200" dirty="0">
              <a:solidFill>
                <a:schemeClr val="bg2">
                  <a:lumMod val="75000"/>
                </a:schemeClr>
              </a:solidFill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551" name="Oval 550"/>
          <p:cNvSpPr/>
          <p:nvPr>
            <p:custDataLst>
              <p:tags r:id="rId55"/>
            </p:custDataLst>
          </p:nvPr>
        </p:nvSpPr>
        <p:spPr bwMode="auto">
          <a:xfrm>
            <a:off x="4383736" y="2733774"/>
            <a:ext cx="54231" cy="54000"/>
          </a:xfrm>
          <a:prstGeom prst="ellipse">
            <a:avLst/>
          </a:prstGeom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700" i="1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552" name="Title 1">
            <a:extLst>
              <a:ext uri="{FF2B5EF4-FFF2-40B4-BE49-F238E27FC236}">
                <a16:creationId xmlns:a16="http://schemas.microsoft.com/office/drawing/2014/main" id="{EE0230BF-DFD5-4F51-AF27-01C8DCBE9A32}"/>
              </a:ext>
            </a:extLst>
          </p:cNvPr>
          <p:cNvSpPr txBox="1">
            <a:spLocks/>
          </p:cNvSpPr>
          <p:nvPr>
            <p:custDataLst>
              <p:tags r:id="rId56"/>
            </p:custDataLst>
          </p:nvPr>
        </p:nvSpPr>
        <p:spPr>
          <a:xfrm>
            <a:off x="60613" y="100294"/>
            <a:ext cx="8229600" cy="324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defTabSz="762000" eaLnBrk="0" hangingPunct="0">
              <a:defRPr sz="2000" b="1">
                <a:solidFill>
                  <a:srgbClr val="002878"/>
                </a:solidFill>
                <a:latin typeface="Calibri"/>
                <a:cs typeface="Calibri"/>
              </a:defRPr>
            </a:lvl1pPr>
          </a:lstStyle>
          <a:p>
            <a:r>
              <a:rPr lang="pt-BR" sz="1700" b="0" dirty="0">
                <a:solidFill>
                  <a:schemeClr val="tx1"/>
                </a:solidFill>
                <a:latin typeface="TIM Sans Medium" panose="02020503040602060503" pitchFamily="18" charset="0"/>
                <a:ea typeface="+mj-ea"/>
                <a:cs typeface="+mj-cs"/>
              </a:rPr>
              <a:t>Topologia Backbone de fibra ótica</a:t>
            </a:r>
          </a:p>
          <a:p>
            <a:endParaRPr lang="pt-BR" sz="1800" dirty="0">
              <a:latin typeface="+mj-lt"/>
              <a:cs typeface="Arial" pitchFamily="34" charset="0"/>
            </a:endParaRPr>
          </a:p>
        </p:txBody>
      </p:sp>
      <p:cxnSp>
        <p:nvCxnSpPr>
          <p:cNvPr id="555" name="Straight Connector 554"/>
          <p:cNvCxnSpPr/>
          <p:nvPr/>
        </p:nvCxnSpPr>
        <p:spPr>
          <a:xfrm flipV="1">
            <a:off x="5355163" y="3162423"/>
            <a:ext cx="78961" cy="4123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6" name="Freeform 555"/>
          <p:cNvSpPr/>
          <p:nvPr/>
        </p:nvSpPr>
        <p:spPr>
          <a:xfrm>
            <a:off x="5026348" y="3570657"/>
            <a:ext cx="118118" cy="66813"/>
          </a:xfrm>
          <a:custGeom>
            <a:avLst/>
            <a:gdLst>
              <a:gd name="connsiteX0" fmla="*/ 596 w 118118"/>
              <a:gd name="connsiteY0" fmla="*/ 24360 h 66813"/>
              <a:gd name="connsiteX1" fmla="*/ 59702 w 118118"/>
              <a:gd name="connsiteY1" fmla="*/ 23 h 66813"/>
              <a:gd name="connsiteX2" fmla="*/ 115331 w 118118"/>
              <a:gd name="connsiteY2" fmla="*/ 20884 h 66813"/>
              <a:gd name="connsiteX3" fmla="*/ 97947 w 118118"/>
              <a:gd name="connsiteY3" fmla="*/ 66082 h 66813"/>
              <a:gd name="connsiteX4" fmla="*/ 596 w 118118"/>
              <a:gd name="connsiteY4" fmla="*/ 24360 h 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18" h="66813">
                <a:moveTo>
                  <a:pt x="596" y="24360"/>
                </a:moveTo>
                <a:cubicBezTo>
                  <a:pt x="-5778" y="13350"/>
                  <a:pt x="40580" y="602"/>
                  <a:pt x="59702" y="23"/>
                </a:cubicBezTo>
                <a:cubicBezTo>
                  <a:pt x="78824" y="-556"/>
                  <a:pt x="108957" y="9874"/>
                  <a:pt x="115331" y="20884"/>
                </a:cubicBezTo>
                <a:cubicBezTo>
                  <a:pt x="121705" y="31894"/>
                  <a:pt x="117649" y="59708"/>
                  <a:pt x="97947" y="66082"/>
                </a:cubicBezTo>
                <a:cubicBezTo>
                  <a:pt x="78245" y="72456"/>
                  <a:pt x="6970" y="35370"/>
                  <a:pt x="596" y="2436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Freeform 556"/>
          <p:cNvSpPr/>
          <p:nvPr/>
        </p:nvSpPr>
        <p:spPr>
          <a:xfrm>
            <a:off x="4760963" y="3633457"/>
            <a:ext cx="250479" cy="108642"/>
          </a:xfrm>
          <a:custGeom>
            <a:avLst/>
            <a:gdLst>
              <a:gd name="connsiteX0" fmla="*/ 250479 w 250479"/>
              <a:gd name="connsiteY0" fmla="*/ 0 h 108642"/>
              <a:gd name="connsiteX1" fmla="*/ 172016 w 250479"/>
              <a:gd name="connsiteY1" fmla="*/ 27161 h 108642"/>
              <a:gd name="connsiteX2" fmla="*/ 144855 w 250479"/>
              <a:gd name="connsiteY2" fmla="*/ 39232 h 108642"/>
              <a:gd name="connsiteX3" fmla="*/ 117695 w 250479"/>
              <a:gd name="connsiteY3" fmla="*/ 57339 h 108642"/>
              <a:gd name="connsiteX4" fmla="*/ 66392 w 250479"/>
              <a:gd name="connsiteY4" fmla="*/ 75446 h 108642"/>
              <a:gd name="connsiteX5" fmla="*/ 27160 w 250479"/>
              <a:gd name="connsiteY5" fmla="*/ 84499 h 108642"/>
              <a:gd name="connsiteX6" fmla="*/ 6035 w 250479"/>
              <a:gd name="connsiteY6" fmla="*/ 102606 h 108642"/>
              <a:gd name="connsiteX7" fmla="*/ 0 w 250479"/>
              <a:gd name="connsiteY7" fmla="*/ 108642 h 10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479" h="108642">
                <a:moveTo>
                  <a:pt x="250479" y="0"/>
                </a:moveTo>
                <a:lnTo>
                  <a:pt x="172016" y="27161"/>
                </a:lnTo>
                <a:cubicBezTo>
                  <a:pt x="154412" y="33700"/>
                  <a:pt x="153908" y="34202"/>
                  <a:pt x="144855" y="39232"/>
                </a:cubicBezTo>
                <a:cubicBezTo>
                  <a:pt x="135801" y="44262"/>
                  <a:pt x="130772" y="51303"/>
                  <a:pt x="117695" y="57339"/>
                </a:cubicBezTo>
                <a:cubicBezTo>
                  <a:pt x="104618" y="63375"/>
                  <a:pt x="81481" y="70919"/>
                  <a:pt x="66392" y="75446"/>
                </a:cubicBezTo>
                <a:cubicBezTo>
                  <a:pt x="51303" y="79973"/>
                  <a:pt x="37219" y="79972"/>
                  <a:pt x="27160" y="84499"/>
                </a:cubicBezTo>
                <a:cubicBezTo>
                  <a:pt x="17101" y="89026"/>
                  <a:pt x="10562" y="98582"/>
                  <a:pt x="6035" y="102606"/>
                </a:cubicBezTo>
                <a:cubicBezTo>
                  <a:pt x="1508" y="106630"/>
                  <a:pt x="15089" y="100594"/>
                  <a:pt x="0" y="108642"/>
                </a:cubicBezTo>
              </a:path>
            </a:pathLst>
          </a:cu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Freeform 442"/>
          <p:cNvSpPr/>
          <p:nvPr/>
        </p:nvSpPr>
        <p:spPr>
          <a:xfrm>
            <a:off x="4170635" y="4332509"/>
            <a:ext cx="204138" cy="122499"/>
          </a:xfrm>
          <a:custGeom>
            <a:avLst/>
            <a:gdLst>
              <a:gd name="connsiteX0" fmla="*/ 0 w 333932"/>
              <a:gd name="connsiteY0" fmla="*/ 424543 h 566872"/>
              <a:gd name="connsiteX1" fmla="*/ 101600 w 333932"/>
              <a:gd name="connsiteY1" fmla="*/ 562429 h 566872"/>
              <a:gd name="connsiteX2" fmla="*/ 163285 w 333932"/>
              <a:gd name="connsiteY2" fmla="*/ 526143 h 566872"/>
              <a:gd name="connsiteX3" fmla="*/ 199571 w 333932"/>
              <a:gd name="connsiteY3" fmla="*/ 457200 h 566872"/>
              <a:gd name="connsiteX4" fmla="*/ 232228 w 333932"/>
              <a:gd name="connsiteY4" fmla="*/ 420915 h 566872"/>
              <a:gd name="connsiteX5" fmla="*/ 301171 w 333932"/>
              <a:gd name="connsiteY5" fmla="*/ 377372 h 566872"/>
              <a:gd name="connsiteX6" fmla="*/ 322943 w 333932"/>
              <a:gd name="connsiteY6" fmla="*/ 228600 h 566872"/>
              <a:gd name="connsiteX7" fmla="*/ 304800 w 333932"/>
              <a:gd name="connsiteY7" fmla="*/ 134257 h 566872"/>
              <a:gd name="connsiteX8" fmla="*/ 308428 w 333932"/>
              <a:gd name="connsiteY8" fmla="*/ 90715 h 566872"/>
              <a:gd name="connsiteX9" fmla="*/ 333828 w 333932"/>
              <a:gd name="connsiteY9" fmla="*/ 0 h 566872"/>
              <a:gd name="connsiteX0" fmla="*/ 0 w 261361"/>
              <a:gd name="connsiteY0" fmla="*/ 457200 h 564967"/>
              <a:gd name="connsiteX1" fmla="*/ 29029 w 261361"/>
              <a:gd name="connsiteY1" fmla="*/ 562429 h 564967"/>
              <a:gd name="connsiteX2" fmla="*/ 90714 w 261361"/>
              <a:gd name="connsiteY2" fmla="*/ 526143 h 564967"/>
              <a:gd name="connsiteX3" fmla="*/ 127000 w 261361"/>
              <a:gd name="connsiteY3" fmla="*/ 457200 h 564967"/>
              <a:gd name="connsiteX4" fmla="*/ 159657 w 261361"/>
              <a:gd name="connsiteY4" fmla="*/ 420915 h 564967"/>
              <a:gd name="connsiteX5" fmla="*/ 228600 w 261361"/>
              <a:gd name="connsiteY5" fmla="*/ 377372 h 564967"/>
              <a:gd name="connsiteX6" fmla="*/ 250372 w 261361"/>
              <a:gd name="connsiteY6" fmla="*/ 228600 h 564967"/>
              <a:gd name="connsiteX7" fmla="*/ 232229 w 261361"/>
              <a:gd name="connsiteY7" fmla="*/ 134257 h 564967"/>
              <a:gd name="connsiteX8" fmla="*/ 235857 w 261361"/>
              <a:gd name="connsiteY8" fmla="*/ 90715 h 564967"/>
              <a:gd name="connsiteX9" fmla="*/ 261257 w 261361"/>
              <a:gd name="connsiteY9" fmla="*/ 0 h 564967"/>
              <a:gd name="connsiteX0" fmla="*/ 35300 w 296661"/>
              <a:gd name="connsiteY0" fmla="*/ 457200 h 557645"/>
              <a:gd name="connsiteX1" fmla="*/ 1806 w 296661"/>
              <a:gd name="connsiteY1" fmla="*/ 554613 h 557645"/>
              <a:gd name="connsiteX2" fmla="*/ 126014 w 296661"/>
              <a:gd name="connsiteY2" fmla="*/ 526143 h 557645"/>
              <a:gd name="connsiteX3" fmla="*/ 162300 w 296661"/>
              <a:gd name="connsiteY3" fmla="*/ 457200 h 557645"/>
              <a:gd name="connsiteX4" fmla="*/ 194957 w 296661"/>
              <a:gd name="connsiteY4" fmla="*/ 420915 h 557645"/>
              <a:gd name="connsiteX5" fmla="*/ 263900 w 296661"/>
              <a:gd name="connsiteY5" fmla="*/ 377372 h 557645"/>
              <a:gd name="connsiteX6" fmla="*/ 285672 w 296661"/>
              <a:gd name="connsiteY6" fmla="*/ 228600 h 557645"/>
              <a:gd name="connsiteX7" fmla="*/ 267529 w 296661"/>
              <a:gd name="connsiteY7" fmla="*/ 134257 h 557645"/>
              <a:gd name="connsiteX8" fmla="*/ 271157 w 296661"/>
              <a:gd name="connsiteY8" fmla="*/ 90715 h 557645"/>
              <a:gd name="connsiteX9" fmla="*/ 296557 w 296661"/>
              <a:gd name="connsiteY9" fmla="*/ 0 h 557645"/>
              <a:gd name="connsiteX0" fmla="*/ 35300 w 288040"/>
              <a:gd name="connsiteY0" fmla="*/ 367854 h 468299"/>
              <a:gd name="connsiteX1" fmla="*/ 1806 w 288040"/>
              <a:gd name="connsiteY1" fmla="*/ 465267 h 468299"/>
              <a:gd name="connsiteX2" fmla="*/ 126014 w 288040"/>
              <a:gd name="connsiteY2" fmla="*/ 436797 h 468299"/>
              <a:gd name="connsiteX3" fmla="*/ 162300 w 288040"/>
              <a:gd name="connsiteY3" fmla="*/ 367854 h 468299"/>
              <a:gd name="connsiteX4" fmla="*/ 194957 w 288040"/>
              <a:gd name="connsiteY4" fmla="*/ 331569 h 468299"/>
              <a:gd name="connsiteX5" fmla="*/ 263900 w 288040"/>
              <a:gd name="connsiteY5" fmla="*/ 288026 h 468299"/>
              <a:gd name="connsiteX6" fmla="*/ 285672 w 288040"/>
              <a:gd name="connsiteY6" fmla="*/ 139254 h 468299"/>
              <a:gd name="connsiteX7" fmla="*/ 267529 w 288040"/>
              <a:gd name="connsiteY7" fmla="*/ 44911 h 468299"/>
              <a:gd name="connsiteX8" fmla="*/ 271157 w 288040"/>
              <a:gd name="connsiteY8" fmla="*/ 1369 h 468299"/>
              <a:gd name="connsiteX9" fmla="*/ 287890 w 288040"/>
              <a:gd name="connsiteY9" fmla="*/ 1660 h 468299"/>
              <a:gd name="connsiteX0" fmla="*/ 35300 w 290271"/>
              <a:gd name="connsiteY0" fmla="*/ 366194 h 466639"/>
              <a:gd name="connsiteX1" fmla="*/ 1806 w 290271"/>
              <a:gd name="connsiteY1" fmla="*/ 463607 h 466639"/>
              <a:gd name="connsiteX2" fmla="*/ 126014 w 290271"/>
              <a:gd name="connsiteY2" fmla="*/ 435137 h 466639"/>
              <a:gd name="connsiteX3" fmla="*/ 162300 w 290271"/>
              <a:gd name="connsiteY3" fmla="*/ 366194 h 466639"/>
              <a:gd name="connsiteX4" fmla="*/ 194957 w 290271"/>
              <a:gd name="connsiteY4" fmla="*/ 329909 h 466639"/>
              <a:gd name="connsiteX5" fmla="*/ 263900 w 290271"/>
              <a:gd name="connsiteY5" fmla="*/ 286366 h 466639"/>
              <a:gd name="connsiteX6" fmla="*/ 285672 w 290271"/>
              <a:gd name="connsiteY6" fmla="*/ 137594 h 466639"/>
              <a:gd name="connsiteX7" fmla="*/ 267529 w 290271"/>
              <a:gd name="connsiteY7" fmla="*/ 43251 h 466639"/>
              <a:gd name="connsiteX8" fmla="*/ 288491 w 290271"/>
              <a:gd name="connsiteY8" fmla="*/ 43045 h 466639"/>
              <a:gd name="connsiteX9" fmla="*/ 287890 w 290271"/>
              <a:gd name="connsiteY9" fmla="*/ 0 h 466639"/>
              <a:gd name="connsiteX0" fmla="*/ 35300 w 290271"/>
              <a:gd name="connsiteY0" fmla="*/ 366194 h 466639"/>
              <a:gd name="connsiteX1" fmla="*/ 1806 w 290271"/>
              <a:gd name="connsiteY1" fmla="*/ 463607 h 466639"/>
              <a:gd name="connsiteX2" fmla="*/ 126014 w 290271"/>
              <a:gd name="connsiteY2" fmla="*/ 435137 h 466639"/>
              <a:gd name="connsiteX3" fmla="*/ 162300 w 290271"/>
              <a:gd name="connsiteY3" fmla="*/ 366194 h 466639"/>
              <a:gd name="connsiteX4" fmla="*/ 194957 w 290271"/>
              <a:gd name="connsiteY4" fmla="*/ 329909 h 466639"/>
              <a:gd name="connsiteX5" fmla="*/ 195967 w 290271"/>
              <a:gd name="connsiteY5" fmla="*/ 193599 h 466639"/>
              <a:gd name="connsiteX6" fmla="*/ 285672 w 290271"/>
              <a:gd name="connsiteY6" fmla="*/ 137594 h 466639"/>
              <a:gd name="connsiteX7" fmla="*/ 267529 w 290271"/>
              <a:gd name="connsiteY7" fmla="*/ 43251 h 466639"/>
              <a:gd name="connsiteX8" fmla="*/ 288491 w 290271"/>
              <a:gd name="connsiteY8" fmla="*/ 43045 h 466639"/>
              <a:gd name="connsiteX9" fmla="*/ 287890 w 290271"/>
              <a:gd name="connsiteY9" fmla="*/ 0 h 466639"/>
              <a:gd name="connsiteX0" fmla="*/ 35300 w 290271"/>
              <a:gd name="connsiteY0" fmla="*/ 366194 h 467262"/>
              <a:gd name="connsiteX1" fmla="*/ 1806 w 290271"/>
              <a:gd name="connsiteY1" fmla="*/ 463607 h 467262"/>
              <a:gd name="connsiteX2" fmla="*/ 126014 w 290271"/>
              <a:gd name="connsiteY2" fmla="*/ 435137 h 467262"/>
              <a:gd name="connsiteX3" fmla="*/ 147998 w 290271"/>
              <a:gd name="connsiteY3" fmla="*/ 327541 h 467262"/>
              <a:gd name="connsiteX4" fmla="*/ 194957 w 290271"/>
              <a:gd name="connsiteY4" fmla="*/ 329909 h 467262"/>
              <a:gd name="connsiteX5" fmla="*/ 195967 w 290271"/>
              <a:gd name="connsiteY5" fmla="*/ 193599 h 467262"/>
              <a:gd name="connsiteX6" fmla="*/ 285672 w 290271"/>
              <a:gd name="connsiteY6" fmla="*/ 137594 h 467262"/>
              <a:gd name="connsiteX7" fmla="*/ 267529 w 290271"/>
              <a:gd name="connsiteY7" fmla="*/ 43251 h 467262"/>
              <a:gd name="connsiteX8" fmla="*/ 288491 w 290271"/>
              <a:gd name="connsiteY8" fmla="*/ 43045 h 467262"/>
              <a:gd name="connsiteX9" fmla="*/ 287890 w 290271"/>
              <a:gd name="connsiteY9" fmla="*/ 0 h 467262"/>
              <a:gd name="connsiteX0" fmla="*/ 35300 w 290271"/>
              <a:gd name="connsiteY0" fmla="*/ 366194 h 467262"/>
              <a:gd name="connsiteX1" fmla="*/ 1806 w 290271"/>
              <a:gd name="connsiteY1" fmla="*/ 463607 h 467262"/>
              <a:gd name="connsiteX2" fmla="*/ 126014 w 290271"/>
              <a:gd name="connsiteY2" fmla="*/ 435137 h 467262"/>
              <a:gd name="connsiteX3" fmla="*/ 147998 w 290271"/>
              <a:gd name="connsiteY3" fmla="*/ 327541 h 467262"/>
              <a:gd name="connsiteX4" fmla="*/ 173504 w 290271"/>
              <a:gd name="connsiteY4" fmla="*/ 229413 h 467262"/>
              <a:gd name="connsiteX5" fmla="*/ 195967 w 290271"/>
              <a:gd name="connsiteY5" fmla="*/ 193599 h 467262"/>
              <a:gd name="connsiteX6" fmla="*/ 285672 w 290271"/>
              <a:gd name="connsiteY6" fmla="*/ 137594 h 467262"/>
              <a:gd name="connsiteX7" fmla="*/ 267529 w 290271"/>
              <a:gd name="connsiteY7" fmla="*/ 43251 h 467262"/>
              <a:gd name="connsiteX8" fmla="*/ 288491 w 290271"/>
              <a:gd name="connsiteY8" fmla="*/ 43045 h 467262"/>
              <a:gd name="connsiteX9" fmla="*/ 287890 w 290271"/>
              <a:gd name="connsiteY9" fmla="*/ 0 h 467262"/>
              <a:gd name="connsiteX0" fmla="*/ 35300 w 290271"/>
              <a:gd name="connsiteY0" fmla="*/ 366194 h 467262"/>
              <a:gd name="connsiteX1" fmla="*/ 1806 w 290271"/>
              <a:gd name="connsiteY1" fmla="*/ 463607 h 467262"/>
              <a:gd name="connsiteX2" fmla="*/ 126014 w 290271"/>
              <a:gd name="connsiteY2" fmla="*/ 435137 h 467262"/>
              <a:gd name="connsiteX3" fmla="*/ 147998 w 290271"/>
              <a:gd name="connsiteY3" fmla="*/ 327541 h 467262"/>
              <a:gd name="connsiteX4" fmla="*/ 173504 w 290271"/>
              <a:gd name="connsiteY4" fmla="*/ 229413 h 467262"/>
              <a:gd name="connsiteX5" fmla="*/ 195967 w 290271"/>
              <a:gd name="connsiteY5" fmla="*/ 193599 h 467262"/>
              <a:gd name="connsiteX6" fmla="*/ 232041 w 290271"/>
              <a:gd name="connsiteY6" fmla="*/ 98942 h 467262"/>
              <a:gd name="connsiteX7" fmla="*/ 267529 w 290271"/>
              <a:gd name="connsiteY7" fmla="*/ 43251 h 467262"/>
              <a:gd name="connsiteX8" fmla="*/ 288491 w 290271"/>
              <a:gd name="connsiteY8" fmla="*/ 43045 h 467262"/>
              <a:gd name="connsiteX9" fmla="*/ 287890 w 290271"/>
              <a:gd name="connsiteY9" fmla="*/ 0 h 46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0271" h="467262">
                <a:moveTo>
                  <a:pt x="35300" y="366194"/>
                </a:moveTo>
                <a:cubicBezTo>
                  <a:pt x="72493" y="426670"/>
                  <a:pt x="-13313" y="452116"/>
                  <a:pt x="1806" y="463607"/>
                </a:cubicBezTo>
                <a:cubicBezTo>
                  <a:pt x="16925" y="475098"/>
                  <a:pt x="101649" y="457815"/>
                  <a:pt x="126014" y="435137"/>
                </a:cubicBezTo>
                <a:cubicBezTo>
                  <a:pt x="150379" y="412459"/>
                  <a:pt x="140083" y="361828"/>
                  <a:pt x="147998" y="327541"/>
                </a:cubicBezTo>
                <a:cubicBezTo>
                  <a:pt x="155913" y="293254"/>
                  <a:pt x="165509" y="251737"/>
                  <a:pt x="173504" y="229413"/>
                </a:cubicBezTo>
                <a:cubicBezTo>
                  <a:pt x="181499" y="207089"/>
                  <a:pt x="186211" y="215344"/>
                  <a:pt x="195967" y="193599"/>
                </a:cubicBezTo>
                <a:cubicBezTo>
                  <a:pt x="205723" y="171854"/>
                  <a:pt x="220114" y="124000"/>
                  <a:pt x="232041" y="98942"/>
                </a:cubicBezTo>
                <a:cubicBezTo>
                  <a:pt x="243968" y="73884"/>
                  <a:pt x="258121" y="52567"/>
                  <a:pt x="267529" y="43251"/>
                </a:cubicBezTo>
                <a:cubicBezTo>
                  <a:pt x="276937" y="33935"/>
                  <a:pt x="285098" y="50254"/>
                  <a:pt x="288491" y="43045"/>
                </a:cubicBezTo>
                <a:cubicBezTo>
                  <a:pt x="291885" y="35837"/>
                  <a:pt x="289704" y="16933"/>
                  <a:pt x="287890" y="0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2" name="Group 371"/>
          <p:cNvGrpSpPr/>
          <p:nvPr/>
        </p:nvGrpSpPr>
        <p:grpSpPr>
          <a:xfrm>
            <a:off x="2260572" y="652895"/>
            <a:ext cx="3716303" cy="3809266"/>
            <a:chOff x="2387020" y="508251"/>
            <a:chExt cx="4933945" cy="5079022"/>
          </a:xfrm>
        </p:grpSpPr>
        <p:sp>
          <p:nvSpPr>
            <p:cNvPr id="373" name="Oval 372"/>
            <p:cNvSpPr/>
            <p:nvPr>
              <p:custDataLst>
                <p:tags r:id="rId91"/>
              </p:custDataLst>
            </p:nvPr>
          </p:nvSpPr>
          <p:spPr bwMode="auto">
            <a:xfrm>
              <a:off x="7076225" y="2070659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74" name="Oval 373"/>
            <p:cNvSpPr/>
            <p:nvPr>
              <p:custDataLst>
                <p:tags r:id="rId92"/>
              </p:custDataLst>
            </p:nvPr>
          </p:nvSpPr>
          <p:spPr bwMode="auto">
            <a:xfrm>
              <a:off x="7248965" y="1991271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75" name="Oval 374"/>
            <p:cNvSpPr/>
            <p:nvPr>
              <p:custDataLst>
                <p:tags r:id="rId93"/>
              </p:custDataLst>
            </p:nvPr>
          </p:nvSpPr>
          <p:spPr bwMode="auto">
            <a:xfrm>
              <a:off x="5178307" y="4942496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76" name="Oval 375"/>
            <p:cNvSpPr/>
            <p:nvPr>
              <p:custDataLst>
                <p:tags r:id="rId94"/>
              </p:custDataLst>
            </p:nvPr>
          </p:nvSpPr>
          <p:spPr bwMode="auto">
            <a:xfrm>
              <a:off x="5216036" y="5043695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77" name="Oval 376"/>
            <p:cNvSpPr/>
            <p:nvPr>
              <p:custDataLst>
                <p:tags r:id="rId95"/>
              </p:custDataLst>
            </p:nvPr>
          </p:nvSpPr>
          <p:spPr bwMode="auto">
            <a:xfrm>
              <a:off x="4537921" y="4759773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78" name="Oval 377"/>
            <p:cNvSpPr/>
            <p:nvPr>
              <p:custDataLst>
                <p:tags r:id="rId96"/>
              </p:custDataLst>
            </p:nvPr>
          </p:nvSpPr>
          <p:spPr bwMode="auto">
            <a:xfrm>
              <a:off x="4409509" y="4822879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79" name="Oval 378"/>
            <p:cNvSpPr/>
            <p:nvPr>
              <p:custDataLst>
                <p:tags r:id="rId97"/>
              </p:custDataLst>
            </p:nvPr>
          </p:nvSpPr>
          <p:spPr bwMode="auto">
            <a:xfrm>
              <a:off x="6238404" y="3096195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80" name="Oval 379"/>
            <p:cNvSpPr/>
            <p:nvPr>
              <p:custDataLst>
                <p:tags r:id="rId98"/>
              </p:custDataLst>
            </p:nvPr>
          </p:nvSpPr>
          <p:spPr bwMode="auto">
            <a:xfrm>
              <a:off x="5000949" y="4219857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81" name="Oval 380"/>
            <p:cNvSpPr/>
            <p:nvPr>
              <p:custDataLst>
                <p:tags r:id="rId99"/>
              </p:custDataLst>
            </p:nvPr>
          </p:nvSpPr>
          <p:spPr bwMode="auto">
            <a:xfrm>
              <a:off x="4871773" y="4152368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82" name="Oval 381"/>
            <p:cNvSpPr/>
            <p:nvPr>
              <p:custDataLst>
                <p:tags r:id="rId100"/>
              </p:custDataLst>
            </p:nvPr>
          </p:nvSpPr>
          <p:spPr bwMode="auto">
            <a:xfrm>
              <a:off x="7081399" y="2220554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83" name="Oval 382"/>
            <p:cNvSpPr/>
            <p:nvPr>
              <p:custDataLst>
                <p:tags r:id="rId101"/>
              </p:custDataLst>
            </p:nvPr>
          </p:nvSpPr>
          <p:spPr bwMode="auto">
            <a:xfrm>
              <a:off x="6769768" y="2287481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84" name="Oval 383"/>
            <p:cNvSpPr/>
            <p:nvPr>
              <p:custDataLst>
                <p:tags r:id="rId102"/>
              </p:custDataLst>
            </p:nvPr>
          </p:nvSpPr>
          <p:spPr bwMode="auto">
            <a:xfrm>
              <a:off x="6612795" y="2153666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85" name="Oval 384"/>
            <p:cNvSpPr/>
            <p:nvPr>
              <p:custDataLst>
                <p:tags r:id="rId103"/>
              </p:custDataLst>
            </p:nvPr>
          </p:nvSpPr>
          <p:spPr bwMode="auto">
            <a:xfrm>
              <a:off x="6890054" y="2186332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86" name="Oval 385"/>
            <p:cNvSpPr/>
            <p:nvPr>
              <p:custDataLst>
                <p:tags r:id="rId104"/>
              </p:custDataLst>
            </p:nvPr>
          </p:nvSpPr>
          <p:spPr bwMode="auto">
            <a:xfrm>
              <a:off x="4697685" y="4493090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87" name="Oval 386"/>
            <p:cNvSpPr/>
            <p:nvPr>
              <p:custDataLst>
                <p:tags r:id="rId105"/>
              </p:custDataLst>
            </p:nvPr>
          </p:nvSpPr>
          <p:spPr bwMode="auto">
            <a:xfrm>
              <a:off x="4830844" y="4486226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88" name="Oval 387"/>
            <p:cNvSpPr/>
            <p:nvPr>
              <p:custDataLst>
                <p:tags r:id="rId106"/>
              </p:custDataLst>
            </p:nvPr>
          </p:nvSpPr>
          <p:spPr bwMode="auto">
            <a:xfrm>
              <a:off x="4894911" y="4963230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89" name="Oval 388"/>
            <p:cNvSpPr/>
            <p:nvPr>
              <p:custDataLst>
                <p:tags r:id="rId107"/>
              </p:custDataLst>
            </p:nvPr>
          </p:nvSpPr>
          <p:spPr bwMode="auto">
            <a:xfrm>
              <a:off x="4799398" y="5007587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90" name="Oval 389"/>
            <p:cNvSpPr/>
            <p:nvPr/>
          </p:nvSpPr>
          <p:spPr bwMode="auto">
            <a:xfrm>
              <a:off x="5247041" y="2471510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391" name="Oval 390"/>
            <p:cNvSpPr/>
            <p:nvPr>
              <p:custDataLst>
                <p:tags r:id="rId108"/>
              </p:custDataLst>
            </p:nvPr>
          </p:nvSpPr>
          <p:spPr bwMode="auto">
            <a:xfrm>
              <a:off x="5085746" y="4674658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92" name="Oval 391"/>
            <p:cNvSpPr/>
            <p:nvPr>
              <p:custDataLst>
                <p:tags r:id="rId109"/>
              </p:custDataLst>
            </p:nvPr>
          </p:nvSpPr>
          <p:spPr bwMode="auto">
            <a:xfrm>
              <a:off x="5140786" y="1885674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94" name="Oval 393"/>
            <p:cNvSpPr/>
            <p:nvPr>
              <p:custDataLst>
                <p:tags r:id="rId110"/>
              </p:custDataLst>
            </p:nvPr>
          </p:nvSpPr>
          <p:spPr bwMode="auto">
            <a:xfrm>
              <a:off x="6452258" y="2356227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95" name="Oval 394"/>
            <p:cNvSpPr/>
            <p:nvPr>
              <p:custDataLst>
                <p:tags r:id="rId111"/>
              </p:custDataLst>
            </p:nvPr>
          </p:nvSpPr>
          <p:spPr bwMode="auto">
            <a:xfrm>
              <a:off x="4530000" y="4564170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96" name="Oval 395"/>
            <p:cNvSpPr/>
            <p:nvPr>
              <p:custDataLst>
                <p:tags r:id="rId112"/>
              </p:custDataLst>
            </p:nvPr>
          </p:nvSpPr>
          <p:spPr bwMode="auto">
            <a:xfrm>
              <a:off x="5228657" y="1138135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97" name="Oval 396"/>
            <p:cNvSpPr/>
            <p:nvPr>
              <p:custDataLst>
                <p:tags r:id="rId113"/>
              </p:custDataLst>
            </p:nvPr>
          </p:nvSpPr>
          <p:spPr bwMode="auto">
            <a:xfrm>
              <a:off x="4647460" y="5073176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98" name="Oval 397"/>
            <p:cNvSpPr/>
            <p:nvPr>
              <p:custDataLst>
                <p:tags r:id="rId114"/>
              </p:custDataLst>
            </p:nvPr>
          </p:nvSpPr>
          <p:spPr bwMode="auto">
            <a:xfrm>
              <a:off x="5890384" y="1309869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399" name="Oval 398"/>
            <p:cNvSpPr/>
            <p:nvPr>
              <p:custDataLst>
                <p:tags r:id="rId115"/>
              </p:custDataLst>
            </p:nvPr>
          </p:nvSpPr>
          <p:spPr bwMode="auto">
            <a:xfrm>
              <a:off x="6612795" y="3327178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00" name="Oval 399"/>
            <p:cNvSpPr/>
            <p:nvPr>
              <p:custDataLst>
                <p:tags r:id="rId116"/>
              </p:custDataLst>
            </p:nvPr>
          </p:nvSpPr>
          <p:spPr bwMode="auto">
            <a:xfrm>
              <a:off x="3518478" y="508251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01" name="Oval 400"/>
            <p:cNvSpPr/>
            <p:nvPr>
              <p:custDataLst>
                <p:tags r:id="rId117"/>
              </p:custDataLst>
            </p:nvPr>
          </p:nvSpPr>
          <p:spPr bwMode="auto">
            <a:xfrm>
              <a:off x="4129208" y="3298303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02" name="Oval 401"/>
            <p:cNvSpPr/>
            <p:nvPr>
              <p:custDataLst>
                <p:tags r:id="rId118"/>
              </p:custDataLst>
            </p:nvPr>
          </p:nvSpPr>
          <p:spPr bwMode="auto">
            <a:xfrm>
              <a:off x="4363645" y="3442538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03" name="Oval 402"/>
            <p:cNvSpPr/>
            <p:nvPr>
              <p:custDataLst>
                <p:tags r:id="rId119"/>
              </p:custDataLst>
            </p:nvPr>
          </p:nvSpPr>
          <p:spPr bwMode="auto">
            <a:xfrm>
              <a:off x="4628786" y="3592979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04" name="Oval 403"/>
            <p:cNvSpPr/>
            <p:nvPr>
              <p:custDataLst>
                <p:tags r:id="rId120"/>
              </p:custDataLst>
            </p:nvPr>
          </p:nvSpPr>
          <p:spPr bwMode="auto">
            <a:xfrm>
              <a:off x="4949602" y="3643618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05" name="Oval 404"/>
            <p:cNvSpPr/>
            <p:nvPr>
              <p:custDataLst>
                <p:tags r:id="rId121"/>
              </p:custDataLst>
            </p:nvPr>
          </p:nvSpPr>
          <p:spPr bwMode="auto">
            <a:xfrm>
              <a:off x="5378068" y="4179157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06" name="Oval 405"/>
            <p:cNvSpPr/>
            <p:nvPr>
              <p:custDataLst>
                <p:tags r:id="rId122"/>
              </p:custDataLst>
            </p:nvPr>
          </p:nvSpPr>
          <p:spPr bwMode="auto">
            <a:xfrm>
              <a:off x="6019085" y="4422041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07" name="Oval 406"/>
            <p:cNvSpPr/>
            <p:nvPr>
              <p:custDataLst>
                <p:tags r:id="rId123"/>
              </p:custDataLst>
            </p:nvPr>
          </p:nvSpPr>
          <p:spPr bwMode="auto">
            <a:xfrm>
              <a:off x="6314702" y="4242631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08" name="Oval 407"/>
            <p:cNvSpPr/>
            <p:nvPr>
              <p:custDataLst>
                <p:tags r:id="rId124"/>
              </p:custDataLst>
            </p:nvPr>
          </p:nvSpPr>
          <p:spPr bwMode="auto">
            <a:xfrm>
              <a:off x="6456771" y="4033046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09" name="Oval 408"/>
            <p:cNvSpPr/>
            <p:nvPr>
              <p:custDataLst>
                <p:tags r:id="rId125"/>
              </p:custDataLst>
            </p:nvPr>
          </p:nvSpPr>
          <p:spPr bwMode="auto">
            <a:xfrm>
              <a:off x="6771510" y="2889440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10" name="Oval 409"/>
            <p:cNvSpPr/>
            <p:nvPr>
              <p:custDataLst>
                <p:tags r:id="rId126"/>
              </p:custDataLst>
            </p:nvPr>
          </p:nvSpPr>
          <p:spPr bwMode="auto">
            <a:xfrm>
              <a:off x="6927432" y="2584671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11" name="Oval 410"/>
            <p:cNvSpPr/>
            <p:nvPr>
              <p:custDataLst>
                <p:tags r:id="rId127"/>
              </p:custDataLst>
            </p:nvPr>
          </p:nvSpPr>
          <p:spPr bwMode="auto">
            <a:xfrm>
              <a:off x="7152947" y="2399543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12" name="Oval 411"/>
            <p:cNvSpPr/>
            <p:nvPr>
              <p:custDataLst>
                <p:tags r:id="rId128"/>
              </p:custDataLst>
            </p:nvPr>
          </p:nvSpPr>
          <p:spPr bwMode="auto">
            <a:xfrm>
              <a:off x="7248965" y="2156959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13" name="Oval 412"/>
            <p:cNvSpPr/>
            <p:nvPr>
              <p:custDataLst>
                <p:tags r:id="rId129"/>
              </p:custDataLst>
            </p:nvPr>
          </p:nvSpPr>
          <p:spPr bwMode="auto">
            <a:xfrm>
              <a:off x="6605962" y="1925184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14" name="Oval 413"/>
            <p:cNvSpPr/>
            <p:nvPr>
              <p:custDataLst>
                <p:tags r:id="rId130"/>
              </p:custDataLst>
            </p:nvPr>
          </p:nvSpPr>
          <p:spPr bwMode="auto">
            <a:xfrm>
              <a:off x="6707418" y="1504943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15" name="Oval 414"/>
            <p:cNvSpPr/>
            <p:nvPr>
              <p:custDataLst>
                <p:tags r:id="rId131"/>
              </p:custDataLst>
            </p:nvPr>
          </p:nvSpPr>
          <p:spPr bwMode="auto">
            <a:xfrm>
              <a:off x="7197305" y="1784114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16" name="Oval 415"/>
            <p:cNvSpPr/>
            <p:nvPr>
              <p:custDataLst>
                <p:tags r:id="rId132"/>
              </p:custDataLst>
            </p:nvPr>
          </p:nvSpPr>
          <p:spPr bwMode="auto">
            <a:xfrm>
              <a:off x="6081070" y="1704201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17" name="Oval 416"/>
            <p:cNvSpPr/>
            <p:nvPr>
              <p:custDataLst>
                <p:tags r:id="rId133"/>
              </p:custDataLst>
            </p:nvPr>
          </p:nvSpPr>
          <p:spPr bwMode="auto">
            <a:xfrm>
              <a:off x="4936955" y="1539445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18" name="Oval 417"/>
            <p:cNvSpPr/>
            <p:nvPr>
              <p:custDataLst>
                <p:tags r:id="rId134"/>
              </p:custDataLst>
            </p:nvPr>
          </p:nvSpPr>
          <p:spPr bwMode="auto">
            <a:xfrm>
              <a:off x="3523202" y="1411398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19" name="Oval 418"/>
            <p:cNvSpPr/>
            <p:nvPr>
              <p:custDataLst>
                <p:tags r:id="rId135"/>
              </p:custDataLst>
            </p:nvPr>
          </p:nvSpPr>
          <p:spPr bwMode="auto">
            <a:xfrm>
              <a:off x="4909649" y="906682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20" name="Oval 419"/>
            <p:cNvSpPr/>
            <p:nvPr>
              <p:custDataLst>
                <p:tags r:id="rId136"/>
              </p:custDataLst>
            </p:nvPr>
          </p:nvSpPr>
          <p:spPr bwMode="auto">
            <a:xfrm>
              <a:off x="2971746" y="2261350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21" name="Oval 420"/>
            <p:cNvSpPr/>
            <p:nvPr>
              <p:custDataLst>
                <p:tags r:id="rId137"/>
              </p:custDataLst>
            </p:nvPr>
          </p:nvSpPr>
          <p:spPr bwMode="auto">
            <a:xfrm>
              <a:off x="2387020" y="2449129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22" name="Oval 421"/>
            <p:cNvSpPr/>
            <p:nvPr>
              <p:custDataLst>
                <p:tags r:id="rId138"/>
              </p:custDataLst>
            </p:nvPr>
          </p:nvSpPr>
          <p:spPr bwMode="auto">
            <a:xfrm>
              <a:off x="4374100" y="4050464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23" name="Oval 422"/>
            <p:cNvSpPr/>
            <p:nvPr>
              <p:custDataLst>
                <p:tags r:id="rId139"/>
              </p:custDataLst>
            </p:nvPr>
          </p:nvSpPr>
          <p:spPr bwMode="auto">
            <a:xfrm>
              <a:off x="4385655" y="4258501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24" name="Oval 423"/>
            <p:cNvSpPr/>
            <p:nvPr>
              <p:custDataLst>
                <p:tags r:id="rId140"/>
              </p:custDataLst>
            </p:nvPr>
          </p:nvSpPr>
          <p:spPr bwMode="auto">
            <a:xfrm>
              <a:off x="4832276" y="5502561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25" name="Oval 424"/>
            <p:cNvSpPr/>
            <p:nvPr>
              <p:custDataLst>
                <p:tags r:id="rId141"/>
              </p:custDataLst>
            </p:nvPr>
          </p:nvSpPr>
          <p:spPr bwMode="auto">
            <a:xfrm>
              <a:off x="4446351" y="5499414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26" name="Oval 425"/>
            <p:cNvSpPr/>
            <p:nvPr>
              <p:custDataLst>
                <p:tags r:id="rId142"/>
              </p:custDataLst>
            </p:nvPr>
          </p:nvSpPr>
          <p:spPr bwMode="auto">
            <a:xfrm>
              <a:off x="5120479" y="4807060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27" name="Oval 426"/>
            <p:cNvSpPr/>
            <p:nvPr>
              <p:custDataLst>
                <p:tags r:id="rId143"/>
              </p:custDataLst>
            </p:nvPr>
          </p:nvSpPr>
          <p:spPr bwMode="auto">
            <a:xfrm>
              <a:off x="5224637" y="5155460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28" name="Oval 427"/>
            <p:cNvSpPr/>
            <p:nvPr>
              <p:custDataLst>
                <p:tags r:id="rId144"/>
              </p:custDataLst>
            </p:nvPr>
          </p:nvSpPr>
          <p:spPr bwMode="auto">
            <a:xfrm>
              <a:off x="6016977" y="4213140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29" name="Oval 428"/>
            <p:cNvSpPr/>
            <p:nvPr>
              <p:custDataLst>
                <p:tags r:id="rId145"/>
              </p:custDataLst>
            </p:nvPr>
          </p:nvSpPr>
          <p:spPr bwMode="auto">
            <a:xfrm>
              <a:off x="5302608" y="3814491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30" name="Oval 429"/>
            <p:cNvSpPr/>
            <p:nvPr>
              <p:custDataLst>
                <p:tags r:id="rId146"/>
              </p:custDataLst>
            </p:nvPr>
          </p:nvSpPr>
          <p:spPr bwMode="auto">
            <a:xfrm>
              <a:off x="5511004" y="4514534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31" name="Oval 430"/>
            <p:cNvSpPr/>
            <p:nvPr>
              <p:custDataLst>
                <p:tags r:id="rId147"/>
              </p:custDataLst>
            </p:nvPr>
          </p:nvSpPr>
          <p:spPr bwMode="auto">
            <a:xfrm>
              <a:off x="5926752" y="3955436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32" name="Oval 431"/>
            <p:cNvSpPr/>
            <p:nvPr>
              <p:custDataLst>
                <p:tags r:id="rId148"/>
              </p:custDataLst>
            </p:nvPr>
          </p:nvSpPr>
          <p:spPr bwMode="auto">
            <a:xfrm>
              <a:off x="5145533" y="3488960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33" name="Oval 432"/>
            <p:cNvSpPr/>
            <p:nvPr>
              <p:custDataLst>
                <p:tags r:id="rId149"/>
              </p:custDataLst>
            </p:nvPr>
          </p:nvSpPr>
          <p:spPr bwMode="auto">
            <a:xfrm>
              <a:off x="5317370" y="3330580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34" name="Oval 433"/>
            <p:cNvSpPr/>
            <p:nvPr>
              <p:custDataLst>
                <p:tags r:id="rId150"/>
              </p:custDataLst>
            </p:nvPr>
          </p:nvSpPr>
          <p:spPr bwMode="auto">
            <a:xfrm>
              <a:off x="4873296" y="4335551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35" name="Oval 434"/>
            <p:cNvSpPr/>
            <p:nvPr>
              <p:custDataLst>
                <p:tags r:id="rId151"/>
              </p:custDataLst>
            </p:nvPr>
          </p:nvSpPr>
          <p:spPr bwMode="auto">
            <a:xfrm>
              <a:off x="5079768" y="4404375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36" name="Oval 435"/>
            <p:cNvSpPr/>
            <p:nvPr>
              <p:custDataLst>
                <p:tags r:id="rId152"/>
              </p:custDataLst>
            </p:nvPr>
          </p:nvSpPr>
          <p:spPr bwMode="auto">
            <a:xfrm>
              <a:off x="5207584" y="4345383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37" name="Oval 436"/>
            <p:cNvSpPr/>
            <p:nvPr>
              <p:custDataLst>
                <p:tags r:id="rId153"/>
              </p:custDataLst>
            </p:nvPr>
          </p:nvSpPr>
          <p:spPr bwMode="auto">
            <a:xfrm>
              <a:off x="5261664" y="4212655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38" name="Oval 437"/>
            <p:cNvSpPr/>
            <p:nvPr>
              <p:custDataLst>
                <p:tags r:id="rId154"/>
              </p:custDataLst>
            </p:nvPr>
          </p:nvSpPr>
          <p:spPr bwMode="auto">
            <a:xfrm>
              <a:off x="6766832" y="2685170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39" name="Oval 438"/>
            <p:cNvSpPr/>
            <p:nvPr>
              <p:custDataLst>
                <p:tags r:id="rId155"/>
              </p:custDataLst>
            </p:nvPr>
          </p:nvSpPr>
          <p:spPr bwMode="auto">
            <a:xfrm>
              <a:off x="6671631" y="2597958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40" name="Oval 439"/>
            <p:cNvSpPr/>
            <p:nvPr>
              <p:custDataLst>
                <p:tags r:id="rId156"/>
              </p:custDataLst>
            </p:nvPr>
          </p:nvSpPr>
          <p:spPr bwMode="auto">
            <a:xfrm>
              <a:off x="3989449" y="5515273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441" name="Oval 440"/>
            <p:cNvSpPr/>
            <p:nvPr>
              <p:custDataLst>
                <p:tags r:id="rId157"/>
              </p:custDataLst>
            </p:nvPr>
          </p:nvSpPr>
          <p:spPr bwMode="auto">
            <a:xfrm>
              <a:off x="6734620" y="1815901"/>
              <a:ext cx="72000" cy="72000"/>
            </a:xfrm>
            <a:prstGeom prst="ellipse">
              <a:avLst/>
            </a:prstGeom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73125" eaLnBrk="0" hangingPunct="0"/>
              <a:endParaRPr lang="pt-BR" sz="700" i="1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</p:grpSp>
      <p:sp>
        <p:nvSpPr>
          <p:cNvPr id="446" name="Freeform 445"/>
          <p:cNvSpPr/>
          <p:nvPr/>
        </p:nvSpPr>
        <p:spPr>
          <a:xfrm>
            <a:off x="4608990" y="3748834"/>
            <a:ext cx="75570" cy="61408"/>
          </a:xfrm>
          <a:custGeom>
            <a:avLst/>
            <a:gdLst>
              <a:gd name="connsiteX0" fmla="*/ 76011 w 77159"/>
              <a:gd name="connsiteY0" fmla="*/ 32146 h 84896"/>
              <a:gd name="connsiteX1" fmla="*/ 6855 w 77159"/>
              <a:gd name="connsiteY1" fmla="*/ 1410 h 84896"/>
              <a:gd name="connsiteX2" fmla="*/ 6855 w 77159"/>
              <a:gd name="connsiteY2" fmla="*/ 78251 h 84896"/>
              <a:gd name="connsiteX3" fmla="*/ 45275 w 77159"/>
              <a:gd name="connsiteY3" fmla="*/ 78251 h 84896"/>
              <a:gd name="connsiteX4" fmla="*/ 76011 w 77159"/>
              <a:gd name="connsiteY4" fmla="*/ 32146 h 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59" h="84896">
                <a:moveTo>
                  <a:pt x="76011" y="32146"/>
                </a:moveTo>
                <a:cubicBezTo>
                  <a:pt x="69608" y="19339"/>
                  <a:pt x="18381" y="-6274"/>
                  <a:pt x="6855" y="1410"/>
                </a:cubicBezTo>
                <a:cubicBezTo>
                  <a:pt x="-4671" y="9094"/>
                  <a:pt x="452" y="65444"/>
                  <a:pt x="6855" y="78251"/>
                </a:cubicBezTo>
                <a:cubicBezTo>
                  <a:pt x="13258" y="91058"/>
                  <a:pt x="29907" y="82093"/>
                  <a:pt x="45275" y="78251"/>
                </a:cubicBezTo>
                <a:cubicBezTo>
                  <a:pt x="60643" y="74409"/>
                  <a:pt x="82414" y="44953"/>
                  <a:pt x="76011" y="32146"/>
                </a:cubicBezTo>
                <a:close/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4" name="Group 483"/>
          <p:cNvGrpSpPr/>
          <p:nvPr/>
        </p:nvGrpSpPr>
        <p:grpSpPr>
          <a:xfrm>
            <a:off x="1911188" y="562914"/>
            <a:ext cx="4611677" cy="4054818"/>
            <a:chOff x="1923165" y="388276"/>
            <a:chExt cx="6122687" cy="5406421"/>
          </a:xfrm>
        </p:grpSpPr>
        <p:sp>
          <p:nvSpPr>
            <p:cNvPr id="485" name="TextBox 484"/>
            <p:cNvSpPr txBox="1"/>
            <p:nvPr>
              <p:custDataLst>
                <p:tags r:id="rId58"/>
              </p:custDataLst>
            </p:nvPr>
          </p:nvSpPr>
          <p:spPr>
            <a:xfrm>
              <a:off x="5668805" y="1662203"/>
              <a:ext cx="706997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Teresina</a:t>
              </a:r>
            </a:p>
          </p:txBody>
        </p:sp>
        <p:sp>
          <p:nvSpPr>
            <p:cNvPr id="486" name="TextBox 485"/>
            <p:cNvSpPr txBox="1"/>
            <p:nvPr>
              <p:custDataLst>
                <p:tags r:id="rId59"/>
              </p:custDataLst>
            </p:nvPr>
          </p:nvSpPr>
          <p:spPr>
            <a:xfrm>
              <a:off x="6096601" y="2362796"/>
              <a:ext cx="756000" cy="266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Petrolina</a:t>
              </a:r>
            </a:p>
          </p:txBody>
        </p:sp>
        <p:sp>
          <p:nvSpPr>
            <p:cNvPr id="487" name="TextBox 486"/>
            <p:cNvSpPr txBox="1"/>
            <p:nvPr>
              <p:custDataLst>
                <p:tags r:id="rId60"/>
              </p:custDataLst>
            </p:nvPr>
          </p:nvSpPr>
          <p:spPr>
            <a:xfrm>
              <a:off x="5253334" y="5094051"/>
              <a:ext cx="1194378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Florianópolis</a:t>
              </a:r>
            </a:p>
          </p:txBody>
        </p:sp>
        <p:sp>
          <p:nvSpPr>
            <p:cNvPr id="488" name="TextBox 487"/>
            <p:cNvSpPr txBox="1"/>
            <p:nvPr>
              <p:custDataLst>
                <p:tags r:id="rId61"/>
              </p:custDataLst>
            </p:nvPr>
          </p:nvSpPr>
          <p:spPr>
            <a:xfrm>
              <a:off x="4823812" y="5527957"/>
              <a:ext cx="907050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Porto Alegre</a:t>
              </a:r>
            </a:p>
          </p:txBody>
        </p:sp>
        <p:sp>
          <p:nvSpPr>
            <p:cNvPr id="490" name="TextBox 489"/>
            <p:cNvSpPr txBox="1"/>
            <p:nvPr>
              <p:custDataLst>
                <p:tags r:id="rId62"/>
              </p:custDataLst>
            </p:nvPr>
          </p:nvSpPr>
          <p:spPr>
            <a:xfrm>
              <a:off x="5208927" y="1163734"/>
              <a:ext cx="756000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Belém</a:t>
              </a:r>
            </a:p>
          </p:txBody>
        </p:sp>
        <p:sp>
          <p:nvSpPr>
            <p:cNvPr id="491" name="TextBox 490"/>
            <p:cNvSpPr txBox="1"/>
            <p:nvPr>
              <p:custDataLst>
                <p:tags r:id="rId63"/>
              </p:custDataLst>
            </p:nvPr>
          </p:nvSpPr>
          <p:spPr>
            <a:xfrm>
              <a:off x="4561370" y="1505399"/>
              <a:ext cx="756000" cy="266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 err="1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Tucuruí</a:t>
              </a:r>
              <a:endParaRPr lang="pt-BR" sz="700" kern="1200" dirty="0">
                <a:solidFill>
                  <a:schemeClr val="bg2">
                    <a:lumMod val="75000"/>
                  </a:schemeClr>
                </a:solidFill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492" name="TextBox 491"/>
            <p:cNvSpPr txBox="1"/>
            <p:nvPr>
              <p:custDataLst>
                <p:tags r:id="rId64"/>
              </p:custDataLst>
            </p:nvPr>
          </p:nvSpPr>
          <p:spPr>
            <a:xfrm>
              <a:off x="4670188" y="1879217"/>
              <a:ext cx="756000" cy="266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Marabá</a:t>
              </a:r>
            </a:p>
          </p:txBody>
        </p:sp>
        <p:sp>
          <p:nvSpPr>
            <p:cNvPr id="494" name="TextBox 493"/>
            <p:cNvSpPr txBox="1"/>
            <p:nvPr>
              <p:custDataLst>
                <p:tags r:id="rId65"/>
              </p:custDataLst>
            </p:nvPr>
          </p:nvSpPr>
          <p:spPr>
            <a:xfrm>
              <a:off x="3621225" y="3433488"/>
              <a:ext cx="1114950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l" defTabSz="873125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Rondonópolis</a:t>
              </a:r>
            </a:p>
          </p:txBody>
        </p:sp>
        <p:sp>
          <p:nvSpPr>
            <p:cNvPr id="496" name="TextBox 495"/>
            <p:cNvSpPr txBox="1"/>
            <p:nvPr>
              <p:custDataLst>
                <p:tags r:id="rId66"/>
              </p:custDataLst>
            </p:nvPr>
          </p:nvSpPr>
          <p:spPr>
            <a:xfrm>
              <a:off x="6570682" y="3264320"/>
              <a:ext cx="756000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ctr" defTabSz="873125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Camacan</a:t>
              </a:r>
            </a:p>
          </p:txBody>
        </p:sp>
        <p:sp>
          <p:nvSpPr>
            <p:cNvPr id="498" name="TextBox 497"/>
            <p:cNvSpPr txBox="1"/>
            <p:nvPr>
              <p:custDataLst>
                <p:tags r:id="rId67"/>
              </p:custDataLst>
            </p:nvPr>
          </p:nvSpPr>
          <p:spPr>
            <a:xfrm>
              <a:off x="6777555" y="2840879"/>
              <a:ext cx="756000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Salvador</a:t>
              </a:r>
            </a:p>
          </p:txBody>
        </p:sp>
        <p:sp>
          <p:nvSpPr>
            <p:cNvPr id="499" name="TextBox 498"/>
            <p:cNvSpPr txBox="1"/>
            <p:nvPr>
              <p:custDataLst>
                <p:tags r:id="rId68"/>
              </p:custDataLst>
            </p:nvPr>
          </p:nvSpPr>
          <p:spPr>
            <a:xfrm>
              <a:off x="7266108" y="2115551"/>
              <a:ext cx="581430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Recife</a:t>
              </a:r>
            </a:p>
          </p:txBody>
        </p:sp>
        <p:sp>
          <p:nvSpPr>
            <p:cNvPr id="500" name="TextBox 499"/>
            <p:cNvSpPr txBox="1"/>
            <p:nvPr>
              <p:custDataLst>
                <p:tags r:id="rId69"/>
              </p:custDataLst>
            </p:nvPr>
          </p:nvSpPr>
          <p:spPr>
            <a:xfrm>
              <a:off x="7277137" y="1907952"/>
              <a:ext cx="768715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J. Pessoa</a:t>
              </a:r>
            </a:p>
          </p:txBody>
        </p:sp>
        <p:sp>
          <p:nvSpPr>
            <p:cNvPr id="501" name="TextBox 500"/>
            <p:cNvSpPr txBox="1"/>
            <p:nvPr>
              <p:custDataLst>
                <p:tags r:id="rId70"/>
              </p:custDataLst>
            </p:nvPr>
          </p:nvSpPr>
          <p:spPr>
            <a:xfrm>
              <a:off x="7222280" y="1683049"/>
              <a:ext cx="756000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Natal</a:t>
              </a:r>
            </a:p>
          </p:txBody>
        </p:sp>
        <p:sp>
          <p:nvSpPr>
            <p:cNvPr id="502" name="TextBox 501"/>
            <p:cNvSpPr txBox="1"/>
            <p:nvPr>
              <p:custDataLst>
                <p:tags r:id="rId71"/>
              </p:custDataLst>
            </p:nvPr>
          </p:nvSpPr>
          <p:spPr>
            <a:xfrm>
              <a:off x="6692041" y="1352341"/>
              <a:ext cx="741048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Fortaleza</a:t>
              </a:r>
            </a:p>
          </p:txBody>
        </p:sp>
        <p:sp>
          <p:nvSpPr>
            <p:cNvPr id="503" name="TextBox 502"/>
            <p:cNvSpPr txBox="1"/>
            <p:nvPr>
              <p:custDataLst>
                <p:tags r:id="rId72"/>
              </p:custDataLst>
            </p:nvPr>
          </p:nvSpPr>
          <p:spPr>
            <a:xfrm>
              <a:off x="3463101" y="4016417"/>
              <a:ext cx="1124704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l" defTabSz="873125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Campo Grande</a:t>
              </a:r>
            </a:p>
          </p:txBody>
        </p:sp>
        <p:sp>
          <p:nvSpPr>
            <p:cNvPr id="504" name="TextBox 503"/>
            <p:cNvSpPr txBox="1"/>
            <p:nvPr>
              <p:custDataLst>
                <p:tags r:id="rId73"/>
              </p:custDataLst>
            </p:nvPr>
          </p:nvSpPr>
          <p:spPr>
            <a:xfrm>
              <a:off x="3540017" y="1401737"/>
              <a:ext cx="668689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none" rtlCol="0">
              <a:spAutoFit/>
            </a:bodyPr>
            <a:lstStyle/>
            <a:p>
              <a:pPr algn="l" defTabSz="873125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Manaus</a:t>
              </a:r>
            </a:p>
          </p:txBody>
        </p:sp>
        <p:sp>
          <p:nvSpPr>
            <p:cNvPr id="505" name="TextBox 504"/>
            <p:cNvSpPr txBox="1"/>
            <p:nvPr>
              <p:custDataLst>
                <p:tags r:id="rId74"/>
              </p:custDataLst>
            </p:nvPr>
          </p:nvSpPr>
          <p:spPr>
            <a:xfrm>
              <a:off x="5274397" y="4787244"/>
              <a:ext cx="756000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Curitiba</a:t>
              </a:r>
            </a:p>
          </p:txBody>
        </p:sp>
        <p:sp>
          <p:nvSpPr>
            <p:cNvPr id="506" name="TextBox 505"/>
            <p:cNvSpPr txBox="1"/>
            <p:nvPr>
              <p:custDataLst>
                <p:tags r:id="rId75"/>
              </p:custDataLst>
            </p:nvPr>
          </p:nvSpPr>
          <p:spPr>
            <a:xfrm>
              <a:off x="5901447" y="1190249"/>
              <a:ext cx="715510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São Luís</a:t>
              </a:r>
            </a:p>
          </p:txBody>
        </p:sp>
        <p:sp>
          <p:nvSpPr>
            <p:cNvPr id="507" name="TextBox 506"/>
            <p:cNvSpPr txBox="1"/>
            <p:nvPr>
              <p:custDataLst>
                <p:tags r:id="rId76"/>
              </p:custDataLst>
            </p:nvPr>
          </p:nvSpPr>
          <p:spPr>
            <a:xfrm>
              <a:off x="4928747" y="778618"/>
              <a:ext cx="756000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Macapá</a:t>
              </a:r>
            </a:p>
          </p:txBody>
        </p:sp>
        <p:sp>
          <p:nvSpPr>
            <p:cNvPr id="508" name="TextBox 507"/>
            <p:cNvSpPr txBox="1"/>
            <p:nvPr>
              <p:custDataLst>
                <p:tags r:id="rId77"/>
              </p:custDataLst>
            </p:nvPr>
          </p:nvSpPr>
          <p:spPr>
            <a:xfrm>
              <a:off x="3512128" y="388276"/>
              <a:ext cx="753818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Boa Vista</a:t>
              </a:r>
            </a:p>
          </p:txBody>
        </p:sp>
        <p:sp>
          <p:nvSpPr>
            <p:cNvPr id="509" name="TextBox 508"/>
            <p:cNvSpPr txBox="1"/>
            <p:nvPr>
              <p:custDataLst>
                <p:tags r:id="rId78"/>
              </p:custDataLst>
            </p:nvPr>
          </p:nvSpPr>
          <p:spPr>
            <a:xfrm>
              <a:off x="2993156" y="2185770"/>
              <a:ext cx="866613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Porto Velho</a:t>
              </a:r>
            </a:p>
          </p:txBody>
        </p:sp>
        <p:sp>
          <p:nvSpPr>
            <p:cNvPr id="510" name="TextBox 509"/>
            <p:cNvSpPr txBox="1"/>
            <p:nvPr>
              <p:custDataLst>
                <p:tags r:id="rId79"/>
              </p:custDataLst>
            </p:nvPr>
          </p:nvSpPr>
          <p:spPr>
            <a:xfrm>
              <a:off x="1923165" y="2448866"/>
              <a:ext cx="832562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Rio Branco</a:t>
              </a:r>
            </a:p>
          </p:txBody>
        </p:sp>
        <p:sp>
          <p:nvSpPr>
            <p:cNvPr id="511" name="TextBox 510"/>
            <p:cNvSpPr txBox="1"/>
            <p:nvPr>
              <p:custDataLst>
                <p:tags r:id="rId80"/>
              </p:custDataLst>
            </p:nvPr>
          </p:nvSpPr>
          <p:spPr>
            <a:xfrm>
              <a:off x="3776429" y="3085891"/>
              <a:ext cx="619738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non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Cuiabá</a:t>
              </a:r>
            </a:p>
          </p:txBody>
        </p:sp>
        <p:sp>
          <p:nvSpPr>
            <p:cNvPr id="513" name="TextBox 512"/>
            <p:cNvSpPr txBox="1"/>
            <p:nvPr>
              <p:custDataLst>
                <p:tags r:id="rId81"/>
              </p:custDataLst>
            </p:nvPr>
          </p:nvSpPr>
          <p:spPr>
            <a:xfrm>
              <a:off x="5352413" y="3256240"/>
              <a:ext cx="756000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Brasília</a:t>
              </a:r>
            </a:p>
          </p:txBody>
        </p:sp>
        <p:sp>
          <p:nvSpPr>
            <p:cNvPr id="514" name="TextBox 513"/>
            <p:cNvSpPr txBox="1"/>
            <p:nvPr>
              <p:custDataLst>
                <p:tags r:id="rId82"/>
              </p:custDataLst>
            </p:nvPr>
          </p:nvSpPr>
          <p:spPr>
            <a:xfrm>
              <a:off x="4632234" y="3376048"/>
              <a:ext cx="756000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Goiânia</a:t>
              </a:r>
            </a:p>
          </p:txBody>
        </p:sp>
        <p:sp>
          <p:nvSpPr>
            <p:cNvPr id="515" name="TextBox 514"/>
            <p:cNvSpPr txBox="1"/>
            <p:nvPr>
              <p:custDataLst>
                <p:tags r:id="rId83"/>
              </p:custDataLst>
            </p:nvPr>
          </p:nvSpPr>
          <p:spPr>
            <a:xfrm>
              <a:off x="5359582" y="2456830"/>
              <a:ext cx="756000" cy="143629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Palmas</a:t>
              </a:r>
            </a:p>
          </p:txBody>
        </p:sp>
        <p:sp>
          <p:nvSpPr>
            <p:cNvPr id="516" name="TextBox 515"/>
            <p:cNvSpPr txBox="1"/>
            <p:nvPr>
              <p:custDataLst>
                <p:tags r:id="rId84"/>
              </p:custDataLst>
            </p:nvPr>
          </p:nvSpPr>
          <p:spPr>
            <a:xfrm rot="1463879">
              <a:off x="5594635" y="4684363"/>
              <a:ext cx="882158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São Paulo</a:t>
              </a:r>
            </a:p>
          </p:txBody>
        </p:sp>
        <p:sp>
          <p:nvSpPr>
            <p:cNvPr id="517" name="TextBox 516"/>
            <p:cNvSpPr txBox="1"/>
            <p:nvPr>
              <p:custDataLst>
                <p:tags r:id="rId85"/>
              </p:custDataLst>
            </p:nvPr>
          </p:nvSpPr>
          <p:spPr>
            <a:xfrm>
              <a:off x="6024028" y="4411048"/>
              <a:ext cx="1288406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l" defTabSz="873125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Rio de Janeiro</a:t>
              </a:r>
            </a:p>
          </p:txBody>
        </p:sp>
        <p:sp>
          <p:nvSpPr>
            <p:cNvPr id="518" name="TextBox 517"/>
            <p:cNvSpPr txBox="1"/>
            <p:nvPr>
              <p:custDataLst>
                <p:tags r:id="rId86"/>
              </p:custDataLst>
            </p:nvPr>
          </p:nvSpPr>
          <p:spPr>
            <a:xfrm>
              <a:off x="6328761" y="4213141"/>
              <a:ext cx="756000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l" defTabSz="873125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Campos</a:t>
              </a:r>
            </a:p>
          </p:txBody>
        </p:sp>
        <p:sp>
          <p:nvSpPr>
            <p:cNvPr id="519" name="TextBox 518"/>
            <p:cNvSpPr txBox="1"/>
            <p:nvPr>
              <p:custDataLst>
                <p:tags r:id="rId87"/>
              </p:custDataLst>
            </p:nvPr>
          </p:nvSpPr>
          <p:spPr>
            <a:xfrm>
              <a:off x="6462895" y="4004193"/>
              <a:ext cx="756000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Vitória</a:t>
              </a:r>
            </a:p>
          </p:txBody>
        </p:sp>
        <p:sp>
          <p:nvSpPr>
            <p:cNvPr id="521" name="TextBox 520"/>
            <p:cNvSpPr txBox="1"/>
            <p:nvPr>
              <p:custDataLst>
                <p:tags r:id="rId88"/>
              </p:custDataLst>
            </p:nvPr>
          </p:nvSpPr>
          <p:spPr>
            <a:xfrm>
              <a:off x="5902468" y="3810695"/>
              <a:ext cx="1202463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Belo Horizonte</a:t>
              </a:r>
            </a:p>
          </p:txBody>
        </p:sp>
        <p:sp>
          <p:nvSpPr>
            <p:cNvPr id="522" name="TextBox 521"/>
            <p:cNvSpPr txBox="1"/>
            <p:nvPr>
              <p:custDataLst>
                <p:tags r:id="rId89"/>
              </p:custDataLst>
            </p:nvPr>
          </p:nvSpPr>
          <p:spPr>
            <a:xfrm>
              <a:off x="3756082" y="4836563"/>
              <a:ext cx="928332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900" i="1">
                  <a:solidFill>
                    <a:srgbClr val="000000"/>
                  </a:solidFill>
                  <a:latin typeface="Calibri" pitchFamily="34" charset="0"/>
                  <a:ea typeface="+mn-ea"/>
                  <a:cs typeface="Arial" pitchFamily="34" charset="0"/>
                </a:defRPr>
              </a:lvl1pPr>
            </a:lstStyle>
            <a:p>
              <a:r>
                <a:rPr lang="pt-BR" sz="700" i="0" dirty="0">
                  <a:solidFill>
                    <a:schemeClr val="bg2">
                      <a:lumMod val="75000"/>
                    </a:schemeClr>
                  </a:solidFill>
                  <a:latin typeface="+mj-lt"/>
                </a:rPr>
                <a:t>F. Do Iguaçu</a:t>
              </a:r>
            </a:p>
          </p:txBody>
        </p:sp>
        <p:sp>
          <p:nvSpPr>
            <p:cNvPr id="523" name="TextBox 522"/>
            <p:cNvSpPr txBox="1"/>
            <p:nvPr>
              <p:custDataLst>
                <p:tags r:id="rId90"/>
              </p:custDataLst>
            </p:nvPr>
          </p:nvSpPr>
          <p:spPr>
            <a:xfrm>
              <a:off x="5700012" y="2902453"/>
              <a:ext cx="756000" cy="26674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700" kern="1200" dirty="0">
                  <a:solidFill>
                    <a:schemeClr val="bg2">
                      <a:lumMod val="75000"/>
                    </a:schemeClr>
                  </a:solidFill>
                  <a:latin typeface="+mj-lt"/>
                  <a:ea typeface="+mn-ea"/>
                  <a:cs typeface="Arial" pitchFamily="34" charset="0"/>
                </a:rPr>
                <a:t>Brumado</a:t>
              </a:r>
            </a:p>
          </p:txBody>
        </p:sp>
      </p:grpSp>
      <p:sp>
        <p:nvSpPr>
          <p:cNvPr id="300" name="Freeform 299"/>
          <p:cNvSpPr/>
          <p:nvPr/>
        </p:nvSpPr>
        <p:spPr>
          <a:xfrm>
            <a:off x="4705884" y="3704236"/>
            <a:ext cx="170916" cy="70157"/>
          </a:xfrm>
          <a:custGeom>
            <a:avLst/>
            <a:gdLst>
              <a:gd name="connsiteX0" fmla="*/ 0 w 170916"/>
              <a:gd name="connsiteY0" fmla="*/ 70157 h 70157"/>
              <a:gd name="connsiteX1" fmla="*/ 39880 w 170916"/>
              <a:gd name="connsiteY1" fmla="*/ 33125 h 70157"/>
              <a:gd name="connsiteX2" fmla="*/ 105398 w 170916"/>
              <a:gd name="connsiteY2" fmla="*/ 41671 h 70157"/>
              <a:gd name="connsiteX3" fmla="*/ 139581 w 170916"/>
              <a:gd name="connsiteY3" fmla="*/ 41671 h 70157"/>
              <a:gd name="connsiteX4" fmla="*/ 153824 w 170916"/>
              <a:gd name="connsiteY4" fmla="*/ 4639 h 70157"/>
              <a:gd name="connsiteX5" fmla="*/ 170916 w 170916"/>
              <a:gd name="connsiteY5" fmla="*/ 1790 h 7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916" h="70157">
                <a:moveTo>
                  <a:pt x="0" y="70157"/>
                </a:moveTo>
                <a:cubicBezTo>
                  <a:pt x="11157" y="54015"/>
                  <a:pt x="22314" y="37873"/>
                  <a:pt x="39880" y="33125"/>
                </a:cubicBezTo>
                <a:cubicBezTo>
                  <a:pt x="57446" y="28377"/>
                  <a:pt x="88781" y="40247"/>
                  <a:pt x="105398" y="41671"/>
                </a:cubicBezTo>
                <a:cubicBezTo>
                  <a:pt x="122015" y="43095"/>
                  <a:pt x="131510" y="47843"/>
                  <a:pt x="139581" y="41671"/>
                </a:cubicBezTo>
                <a:cubicBezTo>
                  <a:pt x="147652" y="35499"/>
                  <a:pt x="148602" y="11286"/>
                  <a:pt x="153824" y="4639"/>
                </a:cubicBezTo>
                <a:cubicBezTo>
                  <a:pt x="159047" y="-2008"/>
                  <a:pt x="164981" y="-109"/>
                  <a:pt x="170916" y="1790"/>
                </a:cubicBezTo>
              </a:path>
            </a:pathLst>
          </a:custGeom>
          <a:noFill/>
          <a:ln w="1905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Oval 548"/>
          <p:cNvSpPr/>
          <p:nvPr>
            <p:custDataLst>
              <p:tags r:id="rId57"/>
            </p:custDataLst>
          </p:nvPr>
        </p:nvSpPr>
        <p:spPr bwMode="auto">
          <a:xfrm>
            <a:off x="4665857" y="3736052"/>
            <a:ext cx="54231" cy="54000"/>
          </a:xfrm>
          <a:prstGeom prst="ellipse">
            <a:avLst/>
          </a:prstGeom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73125" eaLnBrk="0" hangingPunct="0"/>
            <a:endParaRPr lang="pt-BR" sz="900" i="1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151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312820" y="1897512"/>
            <a:ext cx="816707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12820" y="2469593"/>
            <a:ext cx="816707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12820" y="3041674"/>
            <a:ext cx="816707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12820" y="3613754"/>
            <a:ext cx="816707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597151" y="1025542"/>
            <a:ext cx="1679138" cy="293797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056" name="Picture 8" descr="Resultado de imagem para iphone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09" y="519446"/>
            <a:ext cx="2265823" cy="38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9"/>
          <p:cNvSpPr txBox="1"/>
          <p:nvPr/>
        </p:nvSpPr>
        <p:spPr>
          <a:xfrm>
            <a:off x="4175602" y="2051126"/>
            <a:ext cx="1147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Líder </a:t>
            </a:r>
            <a:r>
              <a:rPr lang="pt-BR" sz="1200" dirty="0">
                <a:solidFill>
                  <a:schemeClr val="bg1"/>
                </a:solidFill>
              </a:rPr>
              <a:t>no segmento pré-pago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5532679" y="2566177"/>
            <a:ext cx="1103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72%</a:t>
            </a:r>
            <a:endParaRPr lang="en-US" sz="2000" b="1" dirty="0"/>
          </a:p>
        </p:txBody>
      </p:sp>
      <p:sp>
        <p:nvSpPr>
          <p:cNvPr id="33" name="TextBox 19"/>
          <p:cNvSpPr txBox="1"/>
          <p:nvPr/>
        </p:nvSpPr>
        <p:spPr>
          <a:xfrm>
            <a:off x="229542" y="1978151"/>
            <a:ext cx="2563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1.300.000 </a:t>
            </a:r>
            <a:r>
              <a:rPr lang="pt-BR" dirty="0"/>
              <a:t>clientes móvel</a:t>
            </a:r>
          </a:p>
        </p:txBody>
      </p:sp>
      <p:pic>
        <p:nvPicPr>
          <p:cNvPr id="2062" name="Picture 14" descr="Resultado de imagem para logo tim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42" y="1440107"/>
            <a:ext cx="1222110" cy="32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19"/>
          <p:cNvSpPr txBox="1"/>
          <p:nvPr/>
        </p:nvSpPr>
        <p:spPr>
          <a:xfrm>
            <a:off x="3759753" y="2612276"/>
            <a:ext cx="1333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600" b="1" dirty="0">
              <a:solidFill>
                <a:schemeClr val="bg1"/>
              </a:solidFill>
            </a:endParaRP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3ª </a:t>
            </a:r>
            <a:r>
              <a:rPr lang="pt-BR" sz="1200" dirty="0">
                <a:solidFill>
                  <a:schemeClr val="bg1"/>
                </a:solidFill>
              </a:rPr>
              <a:t>em </a:t>
            </a:r>
            <a:r>
              <a:rPr lang="pt-BR" sz="1200" dirty="0" err="1">
                <a:solidFill>
                  <a:schemeClr val="bg1"/>
                </a:solidFill>
              </a:rPr>
              <a:t>market</a:t>
            </a:r>
            <a:r>
              <a:rPr lang="pt-BR" sz="1200" dirty="0">
                <a:solidFill>
                  <a:schemeClr val="bg1"/>
                </a:solidFill>
              </a:rPr>
              <a:t> </a:t>
            </a:r>
            <a:r>
              <a:rPr lang="pt-BR" sz="1200" dirty="0" err="1">
                <a:solidFill>
                  <a:schemeClr val="bg1"/>
                </a:solidFill>
              </a:rPr>
              <a:t>share</a:t>
            </a:r>
            <a:r>
              <a:rPr lang="pt-BR" sz="1200" dirty="0">
                <a:solidFill>
                  <a:schemeClr val="bg1"/>
                </a:solidFill>
              </a:rPr>
              <a:t>  </a:t>
            </a:r>
            <a:r>
              <a:rPr lang="pt-BR" sz="1200" dirty="0" err="1">
                <a:solidFill>
                  <a:schemeClr val="bg1"/>
                </a:solidFill>
              </a:rPr>
              <a:t>movel</a:t>
            </a:r>
            <a:r>
              <a:rPr lang="pt-BR" sz="1200" dirty="0">
                <a:solidFill>
                  <a:schemeClr val="bg1"/>
                </a:solidFill>
              </a:rPr>
              <a:t> (~23,3%)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8543" y="2180097"/>
            <a:ext cx="496983" cy="4276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0245" y="3248406"/>
            <a:ext cx="595645" cy="330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32034" y="2525650"/>
            <a:ext cx="1846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População urbana  coberta com </a:t>
            </a:r>
            <a:endParaRPr lang="en-US" dirty="0"/>
          </a:p>
        </p:txBody>
      </p:sp>
      <p:sp>
        <p:nvSpPr>
          <p:cNvPr id="51" name="TextBox 19"/>
          <p:cNvSpPr txBox="1"/>
          <p:nvPr/>
        </p:nvSpPr>
        <p:spPr>
          <a:xfrm>
            <a:off x="5555606" y="3103376"/>
            <a:ext cx="3139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71</a:t>
            </a:r>
            <a:endParaRPr lang="en-US" sz="2000" b="1" dirty="0"/>
          </a:p>
        </p:txBody>
      </p:sp>
      <p:sp>
        <p:nvSpPr>
          <p:cNvPr id="52" name="TextBox 19"/>
          <p:cNvSpPr txBox="1"/>
          <p:nvPr/>
        </p:nvSpPr>
        <p:spPr>
          <a:xfrm>
            <a:off x="6341345" y="3086488"/>
            <a:ext cx="1588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municípios cobertos com</a:t>
            </a:r>
            <a:endParaRPr lang="en-US" dirty="0"/>
          </a:p>
        </p:txBody>
      </p:sp>
      <p:sp>
        <p:nvSpPr>
          <p:cNvPr id="56" name="TextBox 19"/>
          <p:cNvSpPr txBox="1"/>
          <p:nvPr/>
        </p:nvSpPr>
        <p:spPr>
          <a:xfrm>
            <a:off x="5669631" y="1939502"/>
            <a:ext cx="2098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1º</a:t>
            </a:r>
            <a:r>
              <a:rPr lang="en-US" sz="1800" b="1" dirty="0"/>
              <a:t>  </a:t>
            </a:r>
            <a:r>
              <a:rPr lang="en-US" dirty="0" err="1"/>
              <a:t>lugar</a:t>
            </a:r>
            <a:r>
              <a:rPr lang="en-US" dirty="0"/>
              <a:t> em cobertura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8587" y="2005007"/>
            <a:ext cx="595645" cy="3306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8390" y="2677974"/>
            <a:ext cx="595645" cy="330653"/>
          </a:xfrm>
          <a:prstGeom prst="rect">
            <a:avLst/>
          </a:prstGeom>
        </p:spPr>
      </p:pic>
      <p:sp>
        <p:nvSpPr>
          <p:cNvPr id="60" name="TextBox 19"/>
          <p:cNvSpPr txBox="1"/>
          <p:nvPr/>
        </p:nvSpPr>
        <p:spPr>
          <a:xfrm>
            <a:off x="309563" y="3148043"/>
            <a:ext cx="2648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28%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dirty="0"/>
              <a:t>market share pré-</a:t>
            </a:r>
            <a:r>
              <a:rPr lang="en-US" dirty="0" err="1"/>
              <a:t>pago</a:t>
            </a:r>
            <a:endParaRPr lang="en-US" dirty="0"/>
          </a:p>
        </p:txBody>
      </p:sp>
      <p:sp>
        <p:nvSpPr>
          <p:cNvPr id="37" name="Titolo 1"/>
          <p:cNvSpPr txBox="1">
            <a:spLocks/>
          </p:cNvSpPr>
          <p:nvPr/>
        </p:nvSpPr>
        <p:spPr>
          <a:xfrm>
            <a:off x="309563" y="238741"/>
            <a:ext cx="8459788" cy="266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34289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0" b="1" kern="1200" baseline="0">
                <a:solidFill>
                  <a:schemeClr val="tx1"/>
                </a:solidFill>
                <a:latin typeface="TIM Sans" panose="02020503040602060503" pitchFamily="18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tx2"/>
                </a:solidFill>
              </a:rPr>
              <a:t>A TIM no Maranhão</a:t>
            </a:r>
          </a:p>
        </p:txBody>
      </p:sp>
      <p:sp>
        <p:nvSpPr>
          <p:cNvPr id="31" name="TextBox 19"/>
          <p:cNvSpPr txBox="1"/>
          <p:nvPr/>
        </p:nvSpPr>
        <p:spPr>
          <a:xfrm>
            <a:off x="309563" y="2560627"/>
            <a:ext cx="2669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1.080.000</a:t>
            </a:r>
            <a:r>
              <a:rPr lang="pt-BR" sz="2400" b="1" dirty="0">
                <a:solidFill>
                  <a:srgbClr val="FF0000"/>
                </a:solidFill>
              </a:rPr>
              <a:t> </a:t>
            </a:r>
            <a:r>
              <a:rPr lang="en-US" dirty="0" err="1"/>
              <a:t>pré-pago</a:t>
            </a:r>
            <a:r>
              <a:rPr lang="en-US" dirty="0"/>
              <a:t> (83%)</a:t>
            </a:r>
          </a:p>
        </p:txBody>
      </p:sp>
      <p:sp>
        <p:nvSpPr>
          <p:cNvPr id="35" name="TextBox 19"/>
          <p:cNvSpPr txBox="1"/>
          <p:nvPr/>
        </p:nvSpPr>
        <p:spPr>
          <a:xfrm>
            <a:off x="313373" y="3643343"/>
            <a:ext cx="205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R$ 68 MM</a:t>
            </a:r>
            <a:r>
              <a:rPr lang="en-US" sz="2000" dirty="0"/>
              <a:t> ICMS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071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965" y="1347202"/>
            <a:ext cx="1890716" cy="2261516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301094" y="3838410"/>
            <a:ext cx="1445528" cy="393022"/>
          </a:xfrm>
          <a:prstGeom prst="round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r>
              <a:rPr 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CIDADES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727" y="3843837"/>
            <a:ext cx="766657" cy="385327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874435" y="3814806"/>
            <a:ext cx="1840850" cy="393022"/>
          </a:xfrm>
          <a:prstGeom prst="roundRect">
            <a:avLst/>
          </a:prstGeom>
          <a:solidFill>
            <a:srgbClr val="004DE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r>
              <a:rPr 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68 CIDADES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00157" y="3846168"/>
            <a:ext cx="967514" cy="385327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r>
              <a:rPr lang="pt-BR" sz="2000" b="1" dirty="0">
                <a:solidFill>
                  <a:srgbClr val="0646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</p:txBody>
      </p:sp>
      <p:sp>
        <p:nvSpPr>
          <p:cNvPr id="19" name="AutoShape 1030"/>
          <p:cNvSpPr>
            <a:spLocks noChangeArrowheads="1"/>
          </p:cNvSpPr>
          <p:nvPr/>
        </p:nvSpPr>
        <p:spPr bwMode="auto">
          <a:xfrm>
            <a:off x="2839754" y="2091097"/>
            <a:ext cx="426717" cy="768763"/>
          </a:xfrm>
          <a:prstGeom prst="chevron">
            <a:avLst>
              <a:gd name="adj" fmla="val 33158"/>
            </a:avLst>
          </a:prstGeom>
          <a:solidFill>
            <a:srgbClr val="E6E6E6"/>
          </a:solidFill>
          <a:ln>
            <a:noFill/>
          </a:ln>
          <a:effectLst/>
          <a:extLst/>
        </p:spPr>
        <p:txBody>
          <a:bodyPr lIns="0" tIns="0" rIns="0" bIns="0" anchor="ctr" anchorCtr="1"/>
          <a:lstStyle/>
          <a:p>
            <a:pPr marL="204778" indent="-8335" algn="ctr" defTabSz="571472">
              <a:defRPr/>
            </a:pPr>
            <a:endParaRPr lang="en-GB" sz="700" b="1" dirty="0">
              <a:solidFill>
                <a:schemeClr val="accent2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338" y="1411688"/>
            <a:ext cx="1581074" cy="2077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3805"/>
          <a:stretch/>
        </p:blipFill>
        <p:spPr>
          <a:xfrm>
            <a:off x="720633" y="1347202"/>
            <a:ext cx="1799160" cy="209873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945903" y="3814806"/>
            <a:ext cx="1840850" cy="393022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r>
              <a:rPr 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106 CIDADES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87547" y="3822501"/>
            <a:ext cx="758356" cy="385327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r>
              <a:rPr lang="pt-BR" sz="2000" b="1" dirty="0">
                <a:solidFill>
                  <a:srgbClr val="0051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</a:p>
        </p:txBody>
      </p:sp>
      <p:sp>
        <p:nvSpPr>
          <p:cNvPr id="25" name="AutoShape 1030"/>
          <p:cNvSpPr>
            <a:spLocks noChangeArrowheads="1"/>
          </p:cNvSpPr>
          <p:nvPr/>
        </p:nvSpPr>
        <p:spPr bwMode="auto">
          <a:xfrm>
            <a:off x="5817480" y="2091096"/>
            <a:ext cx="426717" cy="768763"/>
          </a:xfrm>
          <a:prstGeom prst="chevron">
            <a:avLst>
              <a:gd name="adj" fmla="val 33158"/>
            </a:avLst>
          </a:prstGeom>
          <a:solidFill>
            <a:srgbClr val="E6E6E6"/>
          </a:solidFill>
          <a:ln>
            <a:noFill/>
          </a:ln>
          <a:effectLst/>
          <a:extLst/>
        </p:spPr>
        <p:txBody>
          <a:bodyPr lIns="0" tIns="0" rIns="0" bIns="0" anchor="ctr" anchorCtr="1"/>
          <a:lstStyle/>
          <a:p>
            <a:pPr marL="204778" indent="-8335" algn="ctr" defTabSz="571472">
              <a:defRPr/>
            </a:pPr>
            <a:endParaRPr lang="en-GB" sz="700" b="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23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/>
          <a:p>
            <a:r>
              <a:rPr lang="it-IT" dirty="0" err="1"/>
              <a:t>Audiência</a:t>
            </a:r>
            <a:r>
              <a:rPr lang="it-IT" dirty="0"/>
              <a:t> CFFC</a:t>
            </a:r>
          </a:p>
        </p:txBody>
      </p:sp>
      <p:sp>
        <p:nvSpPr>
          <p:cNvPr id="26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Leandro Guerra,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Diretor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Relações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Instituticonais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TIM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Brasil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309563" y="238741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514337">
              <a:lnSpc>
                <a:spcPct val="90000"/>
              </a:lnSpc>
              <a:spcBef>
                <a:spcPct val="0"/>
              </a:spcBef>
              <a:buNone/>
              <a:defRPr sz="1700" b="0">
                <a:latin typeface="TIM Sans Medium" panose="02020503040602060503" pitchFamily="18" charset="0"/>
                <a:ea typeface="+mj-ea"/>
                <a:cs typeface="+mj-cs"/>
              </a:defRPr>
            </a:lvl1pPr>
          </a:lstStyle>
          <a:p>
            <a:r>
              <a:rPr lang="it-IT" dirty="0"/>
              <a:t>A TIM no Maranhão – </a:t>
            </a:r>
            <a:r>
              <a:rPr lang="it-IT" dirty="0" err="1"/>
              <a:t>evolução</a:t>
            </a:r>
            <a:r>
              <a:rPr lang="it-IT" dirty="0"/>
              <a:t> da </a:t>
            </a:r>
            <a:r>
              <a:rPr lang="it-IT" dirty="0" err="1"/>
              <a:t>cobertura</a:t>
            </a:r>
            <a:r>
              <a:rPr lang="it-IT" dirty="0"/>
              <a:t> 4G </a:t>
            </a:r>
          </a:p>
        </p:txBody>
      </p:sp>
      <p:pic>
        <p:nvPicPr>
          <p:cNvPr id="20" name="Picture 5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5286" y="824787"/>
            <a:ext cx="595645" cy="33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4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  <p:bldP spid="19" grpId="0" animBg="1"/>
      <p:bldP spid="21" grpId="0" animBg="1"/>
      <p:bldP spid="22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9563" y="161622"/>
            <a:ext cx="8459788" cy="266700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it-IT" dirty="0"/>
              <a:t>Os </a:t>
            </a:r>
            <a:r>
              <a:rPr lang="it-IT" dirty="0" err="1"/>
              <a:t>Desafios</a:t>
            </a:r>
            <a:r>
              <a:rPr lang="it-IT" dirty="0"/>
              <a:t> do </a:t>
            </a:r>
            <a:r>
              <a:rPr lang="it-IT" dirty="0" err="1"/>
              <a:t>Setor</a:t>
            </a:r>
            <a:r>
              <a:rPr lang="it-IT" dirty="0"/>
              <a:t> de </a:t>
            </a:r>
            <a:r>
              <a:rPr lang="it-IT" dirty="0" err="1"/>
              <a:t>Telecomunicações</a:t>
            </a:r>
            <a:endParaRPr lang="it-IT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5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47" y="3726099"/>
            <a:ext cx="527643" cy="139700"/>
          </a:xfrm>
        </p:spPr>
      </p:pic>
      <p:sp>
        <p:nvSpPr>
          <p:cNvPr id="8" name="TextBox 9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48571" y="1674261"/>
            <a:ext cx="8429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800" dirty="0">
                <a:latin typeface="Trebuchet MS" pitchFamily="34" charset="0"/>
              </a:rPr>
              <a:t>Acessos </a:t>
            </a:r>
            <a:r>
              <a:rPr lang="pt-BR" sz="800" kern="1200" dirty="0">
                <a:latin typeface="Trebuchet MS" pitchFamily="34" charset="0"/>
              </a:rPr>
              <a:t> (MM)</a:t>
            </a:r>
          </a:p>
        </p:txBody>
      </p:sp>
      <p:graphicFrame>
        <p:nvGraphicFramePr>
          <p:cNvPr id="9" name="Object 25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27170790"/>
              </p:ext>
            </p:extLst>
          </p:nvPr>
        </p:nvGraphicFramePr>
        <p:xfrm>
          <a:off x="6074194" y="627052"/>
          <a:ext cx="2041371" cy="1149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0" name="TextBox 13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51917" y="1674261"/>
            <a:ext cx="8429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800" kern="1200" dirty="0">
                <a:latin typeface="Trebuchet MS" pitchFamily="34" charset="0"/>
              </a:rPr>
              <a:t>2016</a:t>
            </a:r>
          </a:p>
        </p:txBody>
      </p:sp>
      <p:sp>
        <p:nvSpPr>
          <p:cNvPr id="12" name="TextBox 13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094879" y="1674261"/>
            <a:ext cx="8429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it-IT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>
                <a:latin typeface="Trebuchet MS" pitchFamily="34" charset="0"/>
              </a:defRPr>
            </a:lvl1pPr>
          </a:lstStyle>
          <a:p>
            <a:r>
              <a:rPr lang="pt-BR" dirty="0"/>
              <a:t>2017</a:t>
            </a:r>
          </a:p>
        </p:txBody>
      </p:sp>
      <p:sp>
        <p:nvSpPr>
          <p:cNvPr id="13" name="Retângulo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49239" y="600691"/>
            <a:ext cx="45003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lvl="1" algn="just"/>
            <a:r>
              <a:rPr lang="nl-NL" sz="1200" b="1" dirty="0">
                <a:solidFill>
                  <a:schemeClr val="accent5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... a demanda impulsiona o mercado de Banda Larga Fixa</a:t>
            </a:r>
          </a:p>
        </p:txBody>
      </p:sp>
      <p:sp>
        <p:nvSpPr>
          <p:cNvPr id="14" name="Retângulo 6"/>
          <p:cNvSpPr>
            <a:spLocks noChangeArrowheads="1"/>
          </p:cNvSpPr>
          <p:nvPr/>
        </p:nvSpPr>
        <p:spPr bwMode="auto">
          <a:xfrm>
            <a:off x="7153183" y="1881762"/>
            <a:ext cx="1536779" cy="162607"/>
          </a:xfrm>
          <a:prstGeom prst="rect">
            <a:avLst/>
          </a:prstGeom>
          <a:noFill/>
          <a:ln>
            <a:noFill/>
          </a:ln>
        </p:spPr>
        <p:txBody>
          <a:bodyPr wrap="square" lIns="78228" tIns="39114" rIns="78228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>
                <a:latin typeface="Trebuchet MS" pitchFamily="34" charset="0"/>
                <a:ea typeface="MS PGothic" pitchFamily="34" charset="-128"/>
              </a:rPr>
              <a:t>Fonte: </a:t>
            </a:r>
            <a:r>
              <a:rPr lang="en-US" sz="800" dirty="0" err="1">
                <a:latin typeface="Trebuchet MS" pitchFamily="34" charset="0"/>
                <a:ea typeface="MS PGothic" pitchFamily="34" charset="-128"/>
              </a:rPr>
              <a:t>Teleco</a:t>
            </a:r>
            <a:r>
              <a:rPr lang="en-US" sz="800" dirty="0">
                <a:latin typeface="Trebuchet MS" pitchFamily="34" charset="0"/>
                <a:ea typeface="MS PGothic" pitchFamily="34" charset="-128"/>
              </a:rPr>
              <a:t>/ </a:t>
            </a:r>
            <a:r>
              <a:rPr lang="en-US" sz="800" dirty="0" err="1">
                <a:latin typeface="Trebuchet MS" pitchFamily="34" charset="0"/>
                <a:ea typeface="MS PGothic" pitchFamily="34" charset="-128"/>
              </a:rPr>
              <a:t>Anatel</a:t>
            </a:r>
            <a:endParaRPr lang="en-US" sz="800" dirty="0"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15" name="Retângulo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48113" y="617471"/>
            <a:ext cx="39585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lvl="1" algn="just"/>
            <a:r>
              <a:rPr lang="nl-NL" sz="1200" b="1" dirty="0">
                <a:solidFill>
                  <a:schemeClr val="accent5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O brasileiro tem fome de Internet...</a:t>
            </a:r>
          </a:p>
        </p:txBody>
      </p:sp>
      <p:sp>
        <p:nvSpPr>
          <p:cNvPr id="74" name="Retângulo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326" y="2635744"/>
            <a:ext cx="7520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lvl="1" algn="just"/>
            <a:r>
              <a:rPr lang="nl-NL" b="1" dirty="0">
                <a:solidFill>
                  <a:schemeClr val="accent5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...  </a:t>
            </a:r>
            <a:r>
              <a:rPr lang="nl-NL" b="1">
                <a:solidFill>
                  <a:schemeClr val="accent5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e </a:t>
            </a:r>
            <a:r>
              <a:rPr lang="nl-NL" b="1" dirty="0">
                <a:solidFill>
                  <a:schemeClr val="accent5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a cobertura e a </a:t>
            </a:r>
            <a:r>
              <a:rPr lang="pt-BR" b="1" dirty="0">
                <a:solidFill>
                  <a:schemeClr val="accent5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d</a:t>
            </a:r>
            <a:r>
              <a:rPr lang="nl-NL" b="1" dirty="0">
                <a:solidFill>
                  <a:schemeClr val="accent5"/>
                </a:solidFill>
                <a:latin typeface="Trebuchet MS" pitchFamily="34" charset="0"/>
                <a:ea typeface="Times New Roman" pitchFamily="18" charset="0"/>
                <a:cs typeface="Calibri" pitchFamily="34" charset="0"/>
              </a:rPr>
              <a:t>emanda pela Banda Larga Móvel crescem de forma acelerada...</a:t>
            </a:r>
          </a:p>
        </p:txBody>
      </p:sp>
      <p:sp>
        <p:nvSpPr>
          <p:cNvPr id="78" name="CaixaDeTexto 46"/>
          <p:cNvSpPr txBox="1"/>
          <p:nvPr/>
        </p:nvSpPr>
        <p:spPr>
          <a:xfrm>
            <a:off x="6333298" y="4487793"/>
            <a:ext cx="31240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50">
              <a:spcBef>
                <a:spcPts val="751"/>
              </a:spcBef>
              <a:defRPr/>
            </a:pPr>
            <a:r>
              <a:rPr lang="pt-BR" sz="1000" b="1" dirty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Tráfego em </a:t>
            </a:r>
            <a:r>
              <a:rPr lang="pt-BR" sz="1000" b="1" dirty="0" err="1">
                <a:latin typeface="Trebuchet MS" pitchFamily="34" charset="0"/>
                <a:ea typeface="Times New Roman" pitchFamily="18" charset="0"/>
                <a:cs typeface="Calibri" pitchFamily="34" charset="0"/>
              </a:rPr>
              <a:t>BoU</a:t>
            </a:r>
            <a:r>
              <a:rPr lang="pt-BR" sz="1000" b="1" dirty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pt-BR" sz="1000" dirty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(PB/ano)</a:t>
            </a:r>
          </a:p>
        </p:txBody>
      </p:sp>
      <p:sp>
        <p:nvSpPr>
          <p:cNvPr id="87" name="Retângulo 31"/>
          <p:cNvSpPr/>
          <p:nvPr/>
        </p:nvSpPr>
        <p:spPr>
          <a:xfrm>
            <a:off x="335128" y="3170946"/>
            <a:ext cx="3522103" cy="11880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 Sans"/>
              <a:ea typeface="ＭＳ Ｐゴシック"/>
              <a:cs typeface="Arial"/>
            </a:endParaRPr>
          </a:p>
        </p:txBody>
      </p:sp>
      <p:graphicFrame>
        <p:nvGraphicFramePr>
          <p:cNvPr id="88" name="Gráfico 33"/>
          <p:cNvGraphicFramePr/>
          <p:nvPr>
            <p:extLst>
              <p:ext uri="{D42A27DB-BD31-4B8C-83A1-F6EECF244321}">
                <p14:modId xmlns:p14="http://schemas.microsoft.com/office/powerpoint/2010/main" val="4231080941"/>
              </p:ext>
            </p:extLst>
          </p:nvPr>
        </p:nvGraphicFramePr>
        <p:xfrm>
          <a:off x="529988" y="3159547"/>
          <a:ext cx="3365644" cy="104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89" name="Elipse 35"/>
          <p:cNvSpPr/>
          <p:nvPr/>
        </p:nvSpPr>
        <p:spPr>
          <a:xfrm>
            <a:off x="984572" y="3210768"/>
            <a:ext cx="367862" cy="219525"/>
          </a:xfrm>
          <a:prstGeom prst="ellips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 Sans"/>
              <a:ea typeface="ＭＳ Ｐゴシック"/>
              <a:cs typeface="Arial"/>
            </a:endParaRPr>
          </a:p>
        </p:txBody>
      </p:sp>
      <p:sp>
        <p:nvSpPr>
          <p:cNvPr id="90" name="CaixaDeTexto 37"/>
          <p:cNvSpPr txBox="1"/>
          <p:nvPr/>
        </p:nvSpPr>
        <p:spPr>
          <a:xfrm>
            <a:off x="932019" y="3221278"/>
            <a:ext cx="468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pt-BR" sz="800" dirty="0">
                <a:solidFill>
                  <a:srgbClr val="000000"/>
                </a:solidFill>
                <a:latin typeface="TIM Sans"/>
                <a:ea typeface="ＭＳ Ｐゴシック"/>
                <a:cs typeface="Arial"/>
              </a:rPr>
              <a:t>100%</a:t>
            </a:r>
          </a:p>
        </p:txBody>
      </p:sp>
      <p:sp>
        <p:nvSpPr>
          <p:cNvPr id="91" name="Elipse 38"/>
          <p:cNvSpPr/>
          <p:nvPr/>
        </p:nvSpPr>
        <p:spPr>
          <a:xfrm>
            <a:off x="2014858" y="3210768"/>
            <a:ext cx="367862" cy="219525"/>
          </a:xfrm>
          <a:prstGeom prst="ellips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 Sans"/>
              <a:ea typeface="ＭＳ Ｐゴシック"/>
              <a:cs typeface="Arial"/>
            </a:endParaRPr>
          </a:p>
        </p:txBody>
      </p:sp>
      <p:sp>
        <p:nvSpPr>
          <p:cNvPr id="92" name="CaixaDeTexto 39"/>
          <p:cNvSpPr txBox="1"/>
          <p:nvPr/>
        </p:nvSpPr>
        <p:spPr>
          <a:xfrm>
            <a:off x="1962305" y="3221278"/>
            <a:ext cx="468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pt-BR" sz="800" dirty="0">
                <a:solidFill>
                  <a:srgbClr val="000000"/>
                </a:solidFill>
                <a:latin typeface="TIM Sans"/>
                <a:ea typeface="ＭＳ Ｐゴシック"/>
                <a:cs typeface="Arial"/>
              </a:rPr>
              <a:t>94,5%</a:t>
            </a:r>
          </a:p>
        </p:txBody>
      </p:sp>
      <p:sp>
        <p:nvSpPr>
          <p:cNvPr id="93" name="Elipse 40"/>
          <p:cNvSpPr/>
          <p:nvPr/>
        </p:nvSpPr>
        <p:spPr>
          <a:xfrm>
            <a:off x="3045147" y="3210768"/>
            <a:ext cx="367862" cy="219525"/>
          </a:xfrm>
          <a:prstGeom prst="ellips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 Sans"/>
              <a:ea typeface="ＭＳ Ｐゴシック"/>
              <a:cs typeface="Arial"/>
            </a:endParaRPr>
          </a:p>
        </p:txBody>
      </p:sp>
      <p:sp>
        <p:nvSpPr>
          <p:cNvPr id="94" name="Retângulo Arredondado 57"/>
          <p:cNvSpPr/>
          <p:nvPr/>
        </p:nvSpPr>
        <p:spPr>
          <a:xfrm>
            <a:off x="336092" y="4174254"/>
            <a:ext cx="3240000" cy="180000"/>
          </a:xfrm>
          <a:prstGeom prst="roundRect">
            <a:avLst/>
          </a:prstGeom>
          <a:solidFill>
            <a:srgbClr val="FFFFFF">
              <a:lumMod val="6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TIM Sans"/>
              <a:ea typeface="ＭＳ Ｐゴシック"/>
              <a:cs typeface="Arial"/>
            </a:endParaRPr>
          </a:p>
        </p:txBody>
      </p:sp>
      <p:sp>
        <p:nvSpPr>
          <p:cNvPr id="95" name="CaixaDeTexto 58"/>
          <p:cNvSpPr txBox="1"/>
          <p:nvPr/>
        </p:nvSpPr>
        <p:spPr>
          <a:xfrm>
            <a:off x="336092" y="4152314"/>
            <a:ext cx="12275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pt-BR" sz="800" b="1" dirty="0">
                <a:solidFill>
                  <a:srgbClr val="FFFFFF"/>
                </a:solidFill>
                <a:latin typeface="TIM Sans"/>
                <a:ea typeface="ＭＳ Ｐゴシック"/>
                <a:cs typeface="Arial"/>
              </a:rPr>
              <a:t># sem cobertura</a:t>
            </a:r>
          </a:p>
        </p:txBody>
      </p:sp>
      <p:sp>
        <p:nvSpPr>
          <p:cNvPr id="96" name="CaixaDeTexto 59"/>
          <p:cNvSpPr txBox="1"/>
          <p:nvPr/>
        </p:nvSpPr>
        <p:spPr>
          <a:xfrm>
            <a:off x="1986915" y="4162654"/>
            <a:ext cx="4654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pt-BR" sz="800" b="1" dirty="0">
                <a:solidFill>
                  <a:srgbClr val="FFFFFF"/>
                </a:solidFill>
                <a:latin typeface="TIM Sans"/>
                <a:ea typeface="ＭＳ Ｐゴシック"/>
                <a:cs typeface="Arial"/>
              </a:rPr>
              <a:t>472</a:t>
            </a:r>
          </a:p>
        </p:txBody>
      </p:sp>
      <p:sp>
        <p:nvSpPr>
          <p:cNvPr id="97" name="CaixaDeTexto 60"/>
          <p:cNvSpPr txBox="1"/>
          <p:nvPr/>
        </p:nvSpPr>
        <p:spPr>
          <a:xfrm>
            <a:off x="3000932" y="4162654"/>
            <a:ext cx="5073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pt-BR" sz="800" b="1" dirty="0">
                <a:solidFill>
                  <a:srgbClr val="FFFFFF"/>
                </a:solidFill>
                <a:latin typeface="TIM Sans"/>
                <a:ea typeface="ＭＳ Ｐゴシック"/>
                <a:cs typeface="Arial"/>
              </a:rPr>
              <a:t>1566</a:t>
            </a:r>
          </a:p>
        </p:txBody>
      </p:sp>
      <p:sp>
        <p:nvSpPr>
          <p:cNvPr id="98" name="CaixaDeTexto 15"/>
          <p:cNvSpPr txBox="1"/>
          <p:nvPr/>
        </p:nvSpPr>
        <p:spPr>
          <a:xfrm>
            <a:off x="309563" y="3319799"/>
            <a:ext cx="85893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pt-BR" sz="700" dirty="0">
                <a:solidFill>
                  <a:srgbClr val="FFFFFF">
                    <a:lumMod val="50000"/>
                  </a:srgbClr>
                </a:solidFill>
                <a:latin typeface="TIM Sans"/>
                <a:ea typeface="ＭＳ Ｐゴシック"/>
                <a:cs typeface="Arial"/>
              </a:rPr>
              <a:t>% municípios</a:t>
            </a:r>
          </a:p>
        </p:txBody>
      </p:sp>
      <p:sp>
        <p:nvSpPr>
          <p:cNvPr id="99" name="Rectangle 21"/>
          <p:cNvSpPr/>
          <p:nvPr/>
        </p:nvSpPr>
        <p:spPr>
          <a:xfrm>
            <a:off x="50878" y="4439368"/>
            <a:ext cx="4108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50">
              <a:spcBef>
                <a:spcPts val="751"/>
              </a:spcBef>
            </a:pPr>
            <a:r>
              <a:rPr lang="pt-BR" sz="1000" b="1" dirty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Quantidade municípios com cobertura móvel por Tecnologia</a:t>
            </a:r>
          </a:p>
        </p:txBody>
      </p:sp>
      <p:sp>
        <p:nvSpPr>
          <p:cNvPr id="100" name="Retângulo 1"/>
          <p:cNvSpPr/>
          <p:nvPr/>
        </p:nvSpPr>
        <p:spPr>
          <a:xfrm>
            <a:off x="1036827" y="3618375"/>
            <a:ext cx="284613" cy="28920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Retângulo 32"/>
          <p:cNvSpPr/>
          <p:nvPr/>
        </p:nvSpPr>
        <p:spPr>
          <a:xfrm>
            <a:off x="2066862" y="3658863"/>
            <a:ext cx="284613" cy="25225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/>
          </a:p>
        </p:txBody>
      </p:sp>
      <p:sp>
        <p:nvSpPr>
          <p:cNvPr id="102" name="Retângulo 34"/>
          <p:cNvSpPr/>
          <p:nvPr/>
        </p:nvSpPr>
        <p:spPr>
          <a:xfrm>
            <a:off x="3097323" y="3760688"/>
            <a:ext cx="284613" cy="16106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Retângulo 6"/>
          <p:cNvSpPr>
            <a:spLocks noChangeArrowheads="1"/>
          </p:cNvSpPr>
          <p:nvPr/>
        </p:nvSpPr>
        <p:spPr bwMode="auto">
          <a:xfrm>
            <a:off x="2739875" y="4731246"/>
            <a:ext cx="1536779" cy="162607"/>
          </a:xfrm>
          <a:prstGeom prst="rect">
            <a:avLst/>
          </a:prstGeom>
          <a:noFill/>
          <a:ln>
            <a:noFill/>
          </a:ln>
        </p:spPr>
        <p:txBody>
          <a:bodyPr wrap="square" lIns="78228" tIns="39114" rIns="78228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>
                <a:latin typeface="Trebuchet MS" pitchFamily="34" charset="0"/>
                <a:ea typeface="MS PGothic" pitchFamily="34" charset="-128"/>
              </a:rPr>
              <a:t>Fonte: </a:t>
            </a:r>
            <a:r>
              <a:rPr lang="en-US" sz="800" dirty="0" err="1">
                <a:latin typeface="Trebuchet MS" pitchFamily="34" charset="0"/>
                <a:ea typeface="MS PGothic" pitchFamily="34" charset="-128"/>
              </a:rPr>
              <a:t>Teleco</a:t>
            </a:r>
            <a:r>
              <a:rPr lang="en-US" sz="800" dirty="0">
                <a:latin typeface="Trebuchet MS" pitchFamily="34" charset="0"/>
                <a:ea typeface="MS PGothic" pitchFamily="34" charset="-128"/>
              </a:rPr>
              <a:t> (</a:t>
            </a:r>
            <a:r>
              <a:rPr lang="en-US" sz="800" dirty="0" err="1">
                <a:latin typeface="Trebuchet MS" pitchFamily="34" charset="0"/>
                <a:ea typeface="MS PGothic" pitchFamily="34" charset="-128"/>
              </a:rPr>
              <a:t>jun</a:t>
            </a:r>
            <a:r>
              <a:rPr lang="en-US" sz="800" dirty="0">
                <a:latin typeface="Trebuchet MS" pitchFamily="34" charset="0"/>
                <a:ea typeface="MS PGothic" pitchFamily="34" charset="-128"/>
              </a:rPr>
              <a:t>/18)</a:t>
            </a:r>
          </a:p>
        </p:txBody>
      </p:sp>
      <p:sp>
        <p:nvSpPr>
          <p:cNvPr id="104" name="CaixaDeTexto 42"/>
          <p:cNvSpPr txBox="1"/>
          <p:nvPr/>
        </p:nvSpPr>
        <p:spPr>
          <a:xfrm>
            <a:off x="3015654" y="3239208"/>
            <a:ext cx="468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pt-BR" sz="800" dirty="0">
                <a:solidFill>
                  <a:srgbClr val="000000"/>
                </a:solidFill>
                <a:latin typeface="TIM Sans"/>
                <a:ea typeface="ＭＳ Ｐゴシック"/>
                <a:cs typeface="Arial"/>
              </a:rPr>
              <a:t>72%</a:t>
            </a:r>
          </a:p>
        </p:txBody>
      </p:sp>
      <p:graphicFrame>
        <p:nvGraphicFramePr>
          <p:cNvPr id="105" name="Chart 49"/>
          <p:cNvGraphicFramePr/>
          <p:nvPr>
            <p:extLst>
              <p:ext uri="{D42A27DB-BD31-4B8C-83A1-F6EECF244321}">
                <p14:modId xmlns:p14="http://schemas.microsoft.com/office/powerpoint/2010/main" val="1044523281"/>
              </p:ext>
            </p:extLst>
          </p:nvPr>
        </p:nvGraphicFramePr>
        <p:xfrm>
          <a:off x="5324798" y="3203835"/>
          <a:ext cx="3397778" cy="1342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06" name="Seta em Curva para Baixo 47"/>
          <p:cNvSpPr/>
          <p:nvPr/>
        </p:nvSpPr>
        <p:spPr>
          <a:xfrm rot="20767512">
            <a:off x="5545787" y="3805018"/>
            <a:ext cx="576784" cy="2093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7" name="Seta em Curva para Baixo 48"/>
          <p:cNvSpPr/>
          <p:nvPr/>
        </p:nvSpPr>
        <p:spPr>
          <a:xfrm rot="20767512">
            <a:off x="6234351" y="3581000"/>
            <a:ext cx="576784" cy="2093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8" name="Seta em Curva para Baixo 49"/>
          <p:cNvSpPr/>
          <p:nvPr/>
        </p:nvSpPr>
        <p:spPr>
          <a:xfrm rot="20767512">
            <a:off x="6922915" y="3324006"/>
            <a:ext cx="576784" cy="2093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9" name="Seta em Curva para Baixo 50"/>
          <p:cNvSpPr/>
          <p:nvPr/>
        </p:nvSpPr>
        <p:spPr>
          <a:xfrm rot="20767512">
            <a:off x="7590339" y="2994042"/>
            <a:ext cx="576784" cy="2093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0" name="CaixaDeTexto 51"/>
          <p:cNvSpPr txBox="1"/>
          <p:nvPr/>
        </p:nvSpPr>
        <p:spPr>
          <a:xfrm>
            <a:off x="5516492" y="3459679"/>
            <a:ext cx="499319" cy="244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+67%</a:t>
            </a:r>
          </a:p>
        </p:txBody>
      </p:sp>
      <p:sp>
        <p:nvSpPr>
          <p:cNvPr id="111" name="CaixaDeTexto 52"/>
          <p:cNvSpPr txBox="1"/>
          <p:nvPr/>
        </p:nvSpPr>
        <p:spPr>
          <a:xfrm>
            <a:off x="6162688" y="3271404"/>
            <a:ext cx="499319" cy="244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+57%</a:t>
            </a:r>
          </a:p>
        </p:txBody>
      </p:sp>
      <p:sp>
        <p:nvSpPr>
          <p:cNvPr id="112" name="CaixaDeTexto 53"/>
          <p:cNvSpPr txBox="1"/>
          <p:nvPr/>
        </p:nvSpPr>
        <p:spPr>
          <a:xfrm>
            <a:off x="6867138" y="3070762"/>
            <a:ext cx="616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+53%</a:t>
            </a:r>
          </a:p>
        </p:txBody>
      </p:sp>
      <p:sp>
        <p:nvSpPr>
          <p:cNvPr id="113" name="CaixaDeTexto 54"/>
          <p:cNvSpPr txBox="1"/>
          <p:nvPr/>
        </p:nvSpPr>
        <p:spPr>
          <a:xfrm>
            <a:off x="7535198" y="2725828"/>
            <a:ext cx="626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+46%</a:t>
            </a:r>
          </a:p>
        </p:txBody>
      </p:sp>
      <p:sp>
        <p:nvSpPr>
          <p:cNvPr id="43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31246"/>
            <a:ext cx="4267200" cy="158353"/>
          </a:xfrm>
          <a:prstGeom prst="rect">
            <a:avLst/>
          </a:prstGeom>
        </p:spPr>
        <p:txBody>
          <a:bodyPr/>
          <a:lstStyle/>
          <a:p>
            <a:r>
              <a:rPr lang="it-IT" dirty="0" err="1"/>
              <a:t>Audiência</a:t>
            </a:r>
            <a:r>
              <a:rPr lang="it-IT" dirty="0"/>
              <a:t> CFFC</a:t>
            </a:r>
          </a:p>
        </p:txBody>
      </p:sp>
      <p:sp>
        <p:nvSpPr>
          <p:cNvPr id="44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39592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Leandro Guerra,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Diretor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Relações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Instituticonais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TIM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Brasil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Rectangle 21"/>
          <p:cNvSpPr/>
          <p:nvPr/>
        </p:nvSpPr>
        <p:spPr>
          <a:xfrm>
            <a:off x="211056" y="974179"/>
            <a:ext cx="35744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Times New Roman" pitchFamily="18" charset="0"/>
                <a:cs typeface="Calibri" pitchFamily="34" charset="0"/>
              </a:rPr>
              <a:t>passa em média </a:t>
            </a: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Times New Roman" pitchFamily="18" charset="0"/>
                <a:cs typeface="Calibri" pitchFamily="34" charset="0"/>
              </a:rPr>
              <a:t>9,14 horas por </a:t>
            </a:r>
            <a:r>
              <a:rPr lang="pt-BR" sz="1100" b="1" kern="0" dirty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dia</a:t>
            </a: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Times New Roman" pitchFamily="18" charset="0"/>
                <a:cs typeface="Calibri" pitchFamily="34" charset="0"/>
              </a:rPr>
              <a:t>na Internet: </a:t>
            </a:r>
          </a:p>
        </p:txBody>
      </p:sp>
      <p:sp>
        <p:nvSpPr>
          <p:cNvPr id="53" name="Rectangle 22"/>
          <p:cNvSpPr/>
          <p:nvPr/>
        </p:nvSpPr>
        <p:spPr>
          <a:xfrm>
            <a:off x="211056" y="1962323"/>
            <a:ext cx="39704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 defTabSz="914400">
              <a:buFont typeface="Arial" panose="020B0604020202020204" pitchFamily="34" charset="0"/>
              <a:buChar char="•"/>
              <a:defRPr/>
            </a:pPr>
            <a:r>
              <a:rPr lang="pt-BR" sz="1100" kern="0" dirty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líder global em relação ao tempo gasto em redes sociais (</a:t>
            </a:r>
            <a:r>
              <a:rPr lang="pt-BR" sz="1100" b="1" kern="0" dirty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3,5 h/dia</a:t>
            </a:r>
            <a:r>
              <a:rPr lang="pt-BR" sz="1100" kern="0" dirty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), </a:t>
            </a:r>
            <a:r>
              <a:rPr lang="pt-BR" sz="1100" b="1" kern="0" dirty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60%</a:t>
            </a:r>
            <a:r>
              <a:rPr lang="pt-BR" sz="1100" kern="0" dirty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 maior do que a média mundial</a:t>
            </a:r>
          </a:p>
        </p:txBody>
      </p:sp>
      <p:sp>
        <p:nvSpPr>
          <p:cNvPr id="45" name="Rectangle 21"/>
          <p:cNvSpPr/>
          <p:nvPr/>
        </p:nvSpPr>
        <p:spPr>
          <a:xfrm>
            <a:off x="388779" y="1201967"/>
            <a:ext cx="3574473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Times New Roman" pitchFamily="18" charset="0"/>
                <a:cs typeface="Calibri" pitchFamily="34" charset="0"/>
              </a:rPr>
              <a:t>1º </a:t>
            </a:r>
            <a:r>
              <a:rPr lang="pt-BR" sz="900" kern="0" dirty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pt-BR" sz="9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itchFamily="34" charset="0"/>
                <a:ea typeface="Times New Roman" pitchFamily="18" charset="0"/>
                <a:cs typeface="Calibri" pitchFamily="34" charset="0"/>
              </a:rPr>
              <a:t>ailândia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Times New Roman" pitchFamily="18" charset="0"/>
                <a:cs typeface="Calibri" pitchFamily="34" charset="0"/>
              </a:rPr>
              <a:t> – 9,38 h/dia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sz="900" kern="0" dirty="0">
                <a:latin typeface="Trebuchet MS" pitchFamily="34" charset="0"/>
                <a:ea typeface="Times New Roman" pitchFamily="18" charset="0"/>
                <a:cs typeface="Calibri" pitchFamily="34" charset="0"/>
              </a:rPr>
              <a:t>2º Filipinas - 9,24 h/dia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itchFamily="34" charset="0"/>
                <a:ea typeface="Times New Roman" pitchFamily="18" charset="0"/>
                <a:cs typeface="Calibri" pitchFamily="34" charset="0"/>
              </a:rPr>
              <a:t>3º Brasil - 9,14 h/dia</a:t>
            </a:r>
          </a:p>
        </p:txBody>
      </p:sp>
      <p:sp>
        <p:nvSpPr>
          <p:cNvPr id="46" name="Retângulo 6"/>
          <p:cNvSpPr>
            <a:spLocks noChangeArrowheads="1"/>
          </p:cNvSpPr>
          <p:nvPr/>
        </p:nvSpPr>
        <p:spPr bwMode="auto">
          <a:xfrm>
            <a:off x="1700838" y="2331008"/>
            <a:ext cx="4079194" cy="162607"/>
          </a:xfrm>
          <a:prstGeom prst="rect">
            <a:avLst/>
          </a:prstGeom>
          <a:noFill/>
          <a:ln>
            <a:noFill/>
          </a:ln>
        </p:spPr>
        <p:txBody>
          <a:bodyPr wrap="square" lIns="78228" tIns="39114" rIns="78228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>
                <a:latin typeface="Trebuchet MS" pitchFamily="34" charset="0"/>
                <a:ea typeface="MS PGothic" pitchFamily="34" charset="-128"/>
              </a:rPr>
              <a:t>Fonte: Global Digital Report 2018,/ </a:t>
            </a:r>
            <a:r>
              <a:rPr lang="en-US" sz="800" dirty="0" err="1">
                <a:latin typeface="Trebuchet MS" pitchFamily="34" charset="0"/>
                <a:ea typeface="MS PGothic" pitchFamily="34" charset="-128"/>
              </a:rPr>
              <a:t>WeAreSocial</a:t>
            </a:r>
            <a:r>
              <a:rPr lang="en-US" sz="800" dirty="0">
                <a:latin typeface="Trebuchet MS" pitchFamily="34" charset="0"/>
                <a:ea typeface="MS PGothic" pitchFamily="34" charset="-128"/>
              </a:rPr>
              <a:t>/ Hootsuite</a:t>
            </a:r>
          </a:p>
        </p:txBody>
      </p:sp>
      <p:pic>
        <p:nvPicPr>
          <p:cNvPr id="47" name="Picture 4" descr="http://www.confirmeonline.com.br/confirme/wp-content/uploads/2014/04/marco-civl.jpg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931" y="1212099"/>
            <a:ext cx="1485322" cy="78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76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9" grpId="0">
        <p:bldAsOne/>
      </p:bldGraphic>
      <p:bldP spid="10" grpId="0"/>
      <p:bldP spid="12" grpId="0"/>
      <p:bldP spid="13" grpId="0"/>
      <p:bldP spid="14" grpId="0"/>
      <p:bldP spid="15" grpId="0"/>
      <p:bldP spid="74" grpId="0"/>
      <p:bldP spid="78" grpId="0"/>
      <p:bldP spid="87" grpId="0" animBg="1"/>
      <p:bldGraphic spid="88" grpId="0">
        <p:bldAsOne/>
      </p:bldGraphic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/>
      <p:bldP spid="96" grpId="0"/>
      <p:bldP spid="97" grpId="0"/>
      <p:bldP spid="98" grpId="0"/>
      <p:bldP spid="99" grpId="0"/>
      <p:bldP spid="100" grpId="0" animBg="1"/>
      <p:bldP spid="101" grpId="0" animBg="1"/>
      <p:bldP spid="102" grpId="0" animBg="1"/>
      <p:bldP spid="103" grpId="0"/>
      <p:bldP spid="104" grpId="0"/>
      <p:bldGraphic spid="105" grpId="0">
        <p:bldAsOne/>
      </p:bldGraphic>
      <p:bldP spid="106" grpId="0" animBg="1"/>
      <p:bldP spid="107" grpId="0" animBg="1"/>
      <p:bldP spid="108" grpId="0" animBg="1"/>
      <p:bldP spid="109" grpId="0" animBg="1"/>
      <p:bldP spid="110" grpId="0"/>
      <p:bldP spid="111" grpId="0"/>
      <p:bldP spid="112" grpId="0"/>
      <p:bldP spid="113" grpId="0"/>
      <p:bldP spid="43" grpId="0"/>
      <p:bldP spid="52" grpId="0"/>
      <p:bldP spid="53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 bwMode="auto">
          <a:xfrm>
            <a:off x="170593" y="81706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00" b="0" kern="1200">
                <a:solidFill>
                  <a:schemeClr val="tx1"/>
                </a:solidFill>
                <a:latin typeface="TIM Sans Medium" panose="020205030406020605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O </a:t>
            </a:r>
            <a:r>
              <a:rPr lang="en-US" dirty="0" err="1"/>
              <a:t>Desafio</a:t>
            </a:r>
            <a:r>
              <a:rPr lang="en-US" dirty="0"/>
              <a:t> da Banda </a:t>
            </a:r>
            <a:r>
              <a:rPr lang="en-US" dirty="0" err="1"/>
              <a:t>Larga</a:t>
            </a:r>
            <a:r>
              <a:rPr lang="en-US" dirty="0"/>
              <a:t> no </a:t>
            </a:r>
            <a:r>
              <a:rPr lang="en-US" dirty="0" err="1"/>
              <a:t>Brasil</a:t>
            </a:r>
            <a:r>
              <a:rPr lang="en-US" dirty="0"/>
              <a:t> </a:t>
            </a:r>
            <a:r>
              <a:rPr lang="pt-BR" sz="1600" dirty="0">
                <a:solidFill>
                  <a:srgbClr val="004691"/>
                </a:solidFill>
              </a:rPr>
              <a:t>| </a:t>
            </a:r>
            <a:r>
              <a:rPr lang="pt-BR" dirty="0">
                <a:solidFill>
                  <a:srgbClr val="004691"/>
                </a:solidFill>
              </a:rPr>
              <a:t>Diagnóstico </a:t>
            </a:r>
            <a:endParaRPr lang="en-US" dirty="0">
              <a:solidFill>
                <a:srgbClr val="00469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9" y="636845"/>
            <a:ext cx="1958473" cy="188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4590735" y="606807"/>
            <a:ext cx="0" cy="437476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6688" y="2759816"/>
            <a:ext cx="8459788" cy="171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53"/>
          <p:cNvSpPr txBox="1"/>
          <p:nvPr/>
        </p:nvSpPr>
        <p:spPr>
          <a:xfrm>
            <a:off x="1070728" y="4755911"/>
            <a:ext cx="425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Arial" charset="0"/>
              </a:rPr>
              <a:t>Percentual de municípios com </a:t>
            </a:r>
            <a:r>
              <a:rPr kumimoji="0" lang="pt-BR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Arial" charset="0"/>
              </a:rPr>
              <a:t>backhaul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Arial" charset="0"/>
              </a:rPr>
              <a:t> fibra ótica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Arial" charset="0"/>
              </a:rPr>
              <a:t>(fonte</a:t>
            </a:r>
            <a:r>
              <a:rPr kumimoji="0" lang="pt-BR" sz="80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Arial" charset="0"/>
              </a:rPr>
              <a:t> Anatel)</a:t>
            </a:r>
            <a:endParaRPr kumimoji="0" lang="pt-BR" sz="80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+mn-ea"/>
              <a:cs typeface="Arial" charset="0"/>
            </a:endParaRPr>
          </a:p>
        </p:txBody>
      </p:sp>
      <p:sp>
        <p:nvSpPr>
          <p:cNvPr id="33" name="CaixaDeTexto 43"/>
          <p:cNvSpPr txBox="1"/>
          <p:nvPr/>
        </p:nvSpPr>
        <p:spPr>
          <a:xfrm>
            <a:off x="6875879" y="642999"/>
            <a:ext cx="20754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pt-BR" sz="900" dirty="0">
                <a:solidFill>
                  <a:schemeClr val="accent5"/>
                </a:solidFill>
                <a:latin typeface="TIM Sans "/>
                <a:cs typeface="Arial" charset="0"/>
              </a:rPr>
              <a:t>3.262 municípios </a:t>
            </a:r>
          </a:p>
          <a:p>
            <a:pPr marL="171450" lvl="0" indent="-171450" algn="just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pt-BR" sz="900" dirty="0">
                <a:solidFill>
                  <a:schemeClr val="accent5"/>
                </a:solidFill>
                <a:latin typeface="TIM Sans "/>
                <a:cs typeface="Arial" charset="0"/>
              </a:rPr>
              <a:t>59% dos municípios </a:t>
            </a:r>
          </a:p>
          <a:p>
            <a:pPr marL="171450" lvl="0" indent="-171450" algn="just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pt-BR" sz="900" dirty="0">
                <a:solidFill>
                  <a:schemeClr val="accent5"/>
                </a:solidFill>
                <a:latin typeface="TIM Sans "/>
                <a:cs typeface="Arial" charset="0"/>
              </a:rPr>
              <a:t>86% da população</a:t>
            </a:r>
            <a:endParaRPr kumimoji="0" lang="pt-BR" sz="9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IM Sans "/>
              <a:cs typeface="Arial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66" y="516045"/>
            <a:ext cx="2476032" cy="195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" name="CaixaDeTexto 53"/>
          <p:cNvSpPr txBox="1"/>
          <p:nvPr/>
        </p:nvSpPr>
        <p:spPr>
          <a:xfrm>
            <a:off x="4679110" y="2480594"/>
            <a:ext cx="390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Arial" charset="0"/>
              </a:rPr>
              <a:t>Municípios com </a:t>
            </a:r>
            <a:r>
              <a:rPr kumimoji="0" lang="pt-BR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Arial" charset="0"/>
              </a:rPr>
              <a:t>backhaul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Arial" charset="0"/>
              </a:rPr>
              <a:t>de </a:t>
            </a:r>
            <a:r>
              <a:rPr lang="pt-BR" sz="10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charset="0"/>
              </a:rPr>
              <a:t>fibra ótica</a:t>
            </a:r>
            <a:r>
              <a:rPr lang="pt-BR" sz="800" dirty="0"/>
              <a:t> </a:t>
            </a:r>
            <a:r>
              <a:rPr lang="pt-BR" sz="800" dirty="0">
                <a:solidFill>
                  <a:prstClr val="black">
                    <a:lumMod val="75000"/>
                    <a:lumOff val="25000"/>
                  </a:prstClr>
                </a:solidFill>
                <a:cs typeface="Arial" charset="0"/>
              </a:rPr>
              <a:t>(fonte Anatel 2016)  </a:t>
            </a:r>
          </a:p>
        </p:txBody>
      </p:sp>
      <p:sp>
        <p:nvSpPr>
          <p:cNvPr id="120" name="CaixaDeTexto 43"/>
          <p:cNvSpPr txBox="1"/>
          <p:nvPr/>
        </p:nvSpPr>
        <p:spPr>
          <a:xfrm>
            <a:off x="6753989" y="1204028"/>
            <a:ext cx="23441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pt-BR" sz="1050" b="1" dirty="0">
                <a:solidFill>
                  <a:schemeClr val="accent5"/>
                </a:solidFill>
                <a:latin typeface="TIM Sans "/>
                <a:cs typeface="Arial" charset="0"/>
              </a:rPr>
              <a:t>~ </a:t>
            </a: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 Sans "/>
                <a:cs typeface="Arial" charset="0"/>
              </a:rPr>
              <a:t>41% dos municípios</a:t>
            </a:r>
            <a:r>
              <a:rPr kumimoji="0" lang="pt-BR" sz="1050" b="1" i="0" u="none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 Sans "/>
                <a:cs typeface="Arial" charset="0"/>
              </a:rPr>
              <a:t> </a:t>
            </a:r>
            <a:r>
              <a:rPr lang="pt-BR" sz="1050" b="1" dirty="0">
                <a:solidFill>
                  <a:schemeClr val="accent5"/>
                </a:solidFill>
                <a:latin typeface="TIM Sans "/>
                <a:cs typeface="Arial" charset="0"/>
              </a:rPr>
              <a:t>ainda desconectados </a:t>
            </a:r>
            <a:r>
              <a:rPr lang="pt-BR" sz="1000" dirty="0">
                <a:solidFill>
                  <a:schemeClr val="accent5"/>
                </a:solidFill>
                <a:latin typeface="TIM Sans "/>
                <a:cs typeface="Arial" charset="0"/>
              </a:rPr>
              <a:t>(14% da população)</a:t>
            </a:r>
          </a:p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IM Sans "/>
              <a:cs typeface="Arial" charset="0"/>
            </a:endParaRPr>
          </a:p>
        </p:txBody>
      </p:sp>
      <p:sp>
        <p:nvSpPr>
          <p:cNvPr id="121" name="CaixaDeTexto 43"/>
          <p:cNvSpPr txBox="1"/>
          <p:nvPr/>
        </p:nvSpPr>
        <p:spPr>
          <a:xfrm>
            <a:off x="2237218" y="1450249"/>
            <a:ext cx="23968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R="0" lvl="0" algn="just" defTabSz="12191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 sz="1050" b="1">
                <a:solidFill>
                  <a:schemeClr val="accent5"/>
                </a:solidFill>
                <a:latin typeface="TIM Sans "/>
                <a:cs typeface="Arial" charset="0"/>
              </a:defRPr>
            </a:lvl1pPr>
          </a:lstStyle>
          <a:p>
            <a:r>
              <a:rPr lang="pt-BR" dirty="0"/>
              <a:t>~ 49% dos domicílios ainda desconectados (~32 milhões)</a:t>
            </a:r>
          </a:p>
        </p:txBody>
      </p:sp>
      <p:pic>
        <p:nvPicPr>
          <p:cNvPr id="12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 t="12262" r="79028" b="77140"/>
          <a:stretch/>
        </p:blipFill>
        <p:spPr bwMode="auto">
          <a:xfrm>
            <a:off x="4964869" y="2824208"/>
            <a:ext cx="952235" cy="63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CaixaDeTexto 43"/>
          <p:cNvSpPr txBox="1"/>
          <p:nvPr/>
        </p:nvSpPr>
        <p:spPr>
          <a:xfrm>
            <a:off x="4638010" y="4136893"/>
            <a:ext cx="1844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 Sans "/>
                <a:cs typeface="Arial" charset="0"/>
              </a:rPr>
              <a:t>O Brasil ocupa a </a:t>
            </a:r>
          </a:p>
          <a:p>
            <a:pPr marR="0" lvl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 Sans "/>
                <a:cs typeface="Arial" charset="0"/>
              </a:rPr>
              <a:t>81ª posição</a:t>
            </a:r>
            <a:r>
              <a:rPr kumimoji="0" lang="pt-BR" sz="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 Sans "/>
                <a:cs typeface="Arial" charset="0"/>
              </a:rPr>
              <a:t> </a:t>
            </a:r>
            <a:r>
              <a:rPr lang="pt-BR" sz="800" dirty="0">
                <a:solidFill>
                  <a:schemeClr val="accent5"/>
                </a:solidFill>
                <a:latin typeface="TIM Sans "/>
                <a:cs typeface="Arial" charset="0"/>
              </a:rPr>
              <a:t>com</a:t>
            </a:r>
            <a:r>
              <a:rPr kumimoji="0" lang="pt-BR" sz="8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 Sans "/>
                <a:cs typeface="Arial" charset="0"/>
              </a:rPr>
              <a:t>138 países</a:t>
            </a:r>
          </a:p>
          <a:p>
            <a:pPr marR="0" lvl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pt-BR" sz="800" dirty="0">
                <a:solidFill>
                  <a:schemeClr val="accent5"/>
                </a:solidFill>
                <a:latin typeface="TIM Sans "/>
                <a:cs typeface="Arial" charset="0"/>
              </a:rPr>
              <a:t>(em 5 anos perdeu 32 posições)</a:t>
            </a: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IM Sans "/>
              <a:cs typeface="Arial" charset="0"/>
            </a:endParaRPr>
          </a:p>
          <a:p>
            <a:pPr marR="0" lvl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IM Sans "/>
              <a:cs typeface="Arial" charset="0"/>
            </a:endParaRPr>
          </a:p>
          <a:p>
            <a:pPr marL="171450" marR="0" lvl="0" indent="-17145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800" b="1" noProof="0" dirty="0">
                <a:solidFill>
                  <a:schemeClr val="accent5"/>
                </a:solidFill>
                <a:latin typeface="TIM Sans "/>
                <a:cs typeface="Arial" charset="0"/>
              </a:rPr>
              <a:t>72ª</a:t>
            </a:r>
            <a:r>
              <a:rPr lang="pt-BR" sz="800" noProof="0" dirty="0">
                <a:solidFill>
                  <a:schemeClr val="accent5"/>
                </a:solidFill>
                <a:latin typeface="TIM Sans "/>
                <a:cs typeface="Arial" charset="0"/>
              </a:rPr>
              <a:t> em infraestrutura</a:t>
            </a:r>
            <a:endParaRPr kumimoji="0" lang="pt-BR" sz="800" i="0" u="none" strike="noStrike" kern="1200" cap="none" spc="0" normalizeH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IM Sans "/>
              <a:cs typeface="Arial" charset="0"/>
            </a:endParaRPr>
          </a:p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IM Sans "/>
              <a:cs typeface="Arial" charset="0"/>
            </a:endParaRPr>
          </a:p>
        </p:txBody>
      </p:sp>
      <p:sp>
        <p:nvSpPr>
          <p:cNvPr id="124" name="TextBox 1"/>
          <p:cNvSpPr txBox="1"/>
          <p:nvPr/>
        </p:nvSpPr>
        <p:spPr>
          <a:xfrm>
            <a:off x="4686147" y="3417273"/>
            <a:ext cx="13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800" b="1" dirty="0">
                <a:solidFill>
                  <a:schemeClr val="accent5"/>
                </a:solidFill>
                <a:latin typeface="TIM Sans "/>
                <a:cs typeface="Arial" charset="0"/>
              </a:rPr>
              <a:t>Relatório de competitividade do Fórum Econômico Mundial.</a:t>
            </a:r>
          </a:p>
          <a:p>
            <a:pPr algn="ctr"/>
            <a:endParaRPr lang="pt-BR" sz="800" dirty="0"/>
          </a:p>
        </p:txBody>
      </p:sp>
      <p:grpSp>
        <p:nvGrpSpPr>
          <p:cNvPr id="125" name="Group 429"/>
          <p:cNvGrpSpPr/>
          <p:nvPr/>
        </p:nvGrpSpPr>
        <p:grpSpPr>
          <a:xfrm>
            <a:off x="6229468" y="2888136"/>
            <a:ext cx="2887691" cy="2012152"/>
            <a:chOff x="4507208" y="2470653"/>
            <a:chExt cx="4276607" cy="3228831"/>
          </a:xfrm>
        </p:grpSpPr>
        <p:sp>
          <p:nvSpPr>
            <p:cNvPr id="126" name="CaixaDeTexto 87"/>
            <p:cNvSpPr txBox="1"/>
            <p:nvPr/>
          </p:nvSpPr>
          <p:spPr>
            <a:xfrm>
              <a:off x="5447746" y="5323799"/>
              <a:ext cx="776770" cy="34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ctr">
                <a:lnSpc>
                  <a:spcPct val="80000"/>
                </a:lnSpc>
                <a:defRPr sz="900" b="1" i="1"/>
              </a:lvl1pPr>
            </a:lstStyle>
            <a:p>
              <a:r>
                <a:rPr lang="pt-BR" sz="500" dirty="0"/>
                <a:t>transporte aéreo</a:t>
              </a:r>
            </a:p>
          </p:txBody>
        </p:sp>
        <p:grpSp>
          <p:nvGrpSpPr>
            <p:cNvPr id="127" name="Agrupar 5"/>
            <p:cNvGrpSpPr/>
            <p:nvPr/>
          </p:nvGrpSpPr>
          <p:grpSpPr>
            <a:xfrm>
              <a:off x="4507208" y="2470653"/>
              <a:ext cx="4276607" cy="3228831"/>
              <a:chOff x="632321" y="871997"/>
              <a:chExt cx="6913609" cy="6044508"/>
            </a:xfrm>
          </p:grpSpPr>
          <p:sp>
            <p:nvSpPr>
              <p:cNvPr id="128" name="Retângulo 6"/>
              <p:cNvSpPr/>
              <p:nvPr/>
            </p:nvSpPr>
            <p:spPr>
              <a:xfrm>
                <a:off x="3896684" y="1628800"/>
                <a:ext cx="2069449" cy="4824536"/>
              </a:xfrm>
              <a:prstGeom prst="rect">
                <a:avLst/>
              </a:prstGeom>
              <a:solidFill>
                <a:srgbClr val="ECEA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cxnSp>
            <p:nvCxnSpPr>
              <p:cNvPr id="129" name="Conector reto 46"/>
              <p:cNvCxnSpPr/>
              <p:nvPr/>
            </p:nvCxnSpPr>
            <p:spPr>
              <a:xfrm>
                <a:off x="3506489" y="1757490"/>
                <a:ext cx="6816" cy="4210196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ector reto 62"/>
              <p:cNvCxnSpPr/>
              <p:nvPr/>
            </p:nvCxnSpPr>
            <p:spPr>
              <a:xfrm>
                <a:off x="4601523" y="1647899"/>
                <a:ext cx="6816" cy="4210196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ector reto 14"/>
              <p:cNvCxnSpPr/>
              <p:nvPr/>
            </p:nvCxnSpPr>
            <p:spPr>
              <a:xfrm>
                <a:off x="5471355" y="1647899"/>
                <a:ext cx="6816" cy="4210196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Elipse 41"/>
              <p:cNvSpPr/>
              <p:nvPr/>
            </p:nvSpPr>
            <p:spPr>
              <a:xfrm>
                <a:off x="5390763" y="1842821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33" name="CaixaDeTexto 44"/>
              <p:cNvSpPr txBox="1"/>
              <p:nvPr/>
            </p:nvSpPr>
            <p:spPr>
              <a:xfrm>
                <a:off x="4856794" y="1824322"/>
                <a:ext cx="464382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Rússia</a:t>
                </a:r>
              </a:p>
            </p:txBody>
          </p:sp>
          <p:sp>
            <p:nvSpPr>
              <p:cNvPr id="134" name="Elipse 71"/>
              <p:cNvSpPr/>
              <p:nvPr/>
            </p:nvSpPr>
            <p:spPr>
              <a:xfrm>
                <a:off x="4520931" y="2626865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35" name="Elipse 57"/>
              <p:cNvSpPr/>
              <p:nvPr/>
            </p:nvSpPr>
            <p:spPr>
              <a:xfrm>
                <a:off x="3425897" y="2267049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36" name="CaixaDeTexto 60"/>
              <p:cNvSpPr txBox="1"/>
              <p:nvPr/>
            </p:nvSpPr>
            <p:spPr>
              <a:xfrm>
                <a:off x="2936913" y="2328255"/>
                <a:ext cx="464382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Rússia</a:t>
                </a:r>
              </a:p>
            </p:txBody>
          </p:sp>
          <p:sp>
            <p:nvSpPr>
              <p:cNvPr id="137" name="CaixaDeTexto 10"/>
              <p:cNvSpPr txBox="1"/>
              <p:nvPr/>
            </p:nvSpPr>
            <p:spPr>
              <a:xfrm>
                <a:off x="2549780" y="871997"/>
                <a:ext cx="2596678" cy="832093"/>
              </a:xfrm>
              <a:prstGeom prst="rect">
                <a:avLst/>
              </a:prstGeom>
              <a:noFill/>
            </p:spPr>
            <p:txBody>
              <a:bodyPr wrap="none" lIns="121917" tIns="60958" rIns="121917" bIns="60958" rtlCol="0">
                <a:spAutoFit/>
              </a:bodyPr>
              <a:lstStyle/>
              <a:p>
                <a:pPr algn="ctr"/>
                <a:r>
                  <a:rPr lang="pt-BR" sz="500" b="1" dirty="0"/>
                  <a:t>Ranking Global – 2017</a:t>
                </a:r>
              </a:p>
              <a:p>
                <a:pPr algn="ctr"/>
                <a:r>
                  <a:rPr lang="pt-BR" sz="500" b="1" dirty="0"/>
                  <a:t>Qualidade da Infraestrutura</a:t>
                </a:r>
              </a:p>
            </p:txBody>
          </p:sp>
          <p:sp>
            <p:nvSpPr>
              <p:cNvPr id="138" name="Elipse 7"/>
              <p:cNvSpPr/>
              <p:nvPr/>
            </p:nvSpPr>
            <p:spPr>
              <a:xfrm>
                <a:off x="5204109" y="5714853"/>
                <a:ext cx="528000" cy="528000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39" name="Elipse 8"/>
              <p:cNvSpPr/>
              <p:nvPr/>
            </p:nvSpPr>
            <p:spPr>
              <a:xfrm>
                <a:off x="4318684" y="5714853"/>
                <a:ext cx="528000" cy="528000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40" name="CaixaDeTexto 9"/>
              <p:cNvSpPr txBox="1"/>
              <p:nvPr/>
            </p:nvSpPr>
            <p:spPr>
              <a:xfrm>
                <a:off x="4279853" y="5735775"/>
                <a:ext cx="754509" cy="600953"/>
              </a:xfrm>
              <a:prstGeom prst="rect">
                <a:avLst/>
              </a:prstGeom>
              <a:noFill/>
            </p:spPr>
            <p:txBody>
              <a:bodyPr wrap="none" lIns="121917" tIns="60958" rIns="121917" bIns="60958" rtlCol="0">
                <a:spAutoFit/>
              </a:bodyPr>
              <a:lstStyle/>
              <a:p>
                <a:r>
                  <a:rPr lang="pt-BR" sz="500" dirty="0">
                    <a:solidFill>
                      <a:schemeClr val="bg1"/>
                    </a:solidFill>
                    <a:sym typeface="Wingdings"/>
                  </a:rPr>
                  <a:t></a:t>
                </a:r>
                <a:endParaRPr lang="pt-BR" sz="5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41" name="Conector reto 12"/>
              <p:cNvCxnSpPr/>
              <p:nvPr/>
            </p:nvCxnSpPr>
            <p:spPr>
              <a:xfrm>
                <a:off x="2760983" y="1647899"/>
                <a:ext cx="6816" cy="4210196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CaixaDeTexto 17"/>
              <p:cNvSpPr txBox="1"/>
              <p:nvPr/>
            </p:nvSpPr>
            <p:spPr>
              <a:xfrm>
                <a:off x="6062093" y="1547326"/>
                <a:ext cx="1142132" cy="600953"/>
              </a:xfrm>
              <a:prstGeom prst="rect">
                <a:avLst/>
              </a:prstGeom>
              <a:noFill/>
            </p:spPr>
            <p:txBody>
              <a:bodyPr wrap="none" lIns="121917" tIns="60958" rIns="121917" bIns="60958" rtlCol="0">
                <a:spAutoFit/>
              </a:bodyPr>
              <a:lstStyle/>
              <a:p>
                <a:pPr algn="ctr"/>
                <a:r>
                  <a:rPr lang="pt-BR" sz="500" b="1" dirty="0"/>
                  <a:t>1º lugar</a:t>
                </a:r>
              </a:p>
            </p:txBody>
          </p:sp>
          <p:sp>
            <p:nvSpPr>
              <p:cNvPr id="143" name="CaixaDeTexto 18"/>
              <p:cNvSpPr txBox="1"/>
              <p:nvPr/>
            </p:nvSpPr>
            <p:spPr>
              <a:xfrm>
                <a:off x="6234933" y="5546222"/>
                <a:ext cx="1310997" cy="600953"/>
              </a:xfrm>
              <a:prstGeom prst="rect">
                <a:avLst/>
              </a:prstGeom>
              <a:noFill/>
            </p:spPr>
            <p:txBody>
              <a:bodyPr wrap="none" lIns="121917" tIns="60958" rIns="121917" bIns="60958" rtlCol="0">
                <a:spAutoFit/>
              </a:bodyPr>
              <a:lstStyle/>
              <a:p>
                <a:pPr algn="ctr"/>
                <a:r>
                  <a:rPr lang="pt-BR" sz="500" b="1" dirty="0"/>
                  <a:t>138º lugar</a:t>
                </a:r>
              </a:p>
            </p:txBody>
          </p:sp>
          <p:grpSp>
            <p:nvGrpSpPr>
              <p:cNvPr id="144" name="Grupo 2"/>
              <p:cNvGrpSpPr/>
              <p:nvPr/>
            </p:nvGrpSpPr>
            <p:grpSpPr>
              <a:xfrm>
                <a:off x="632321" y="5714855"/>
                <a:ext cx="1077660" cy="964636"/>
                <a:chOff x="1674474" y="4264369"/>
                <a:chExt cx="808245" cy="723477"/>
              </a:xfrm>
            </p:grpSpPr>
            <p:sp>
              <p:nvSpPr>
                <p:cNvPr id="225" name="CaixaDeTexto 20"/>
                <p:cNvSpPr txBox="1"/>
                <p:nvPr/>
              </p:nvSpPr>
              <p:spPr>
                <a:xfrm>
                  <a:off x="1674474" y="4641136"/>
                  <a:ext cx="808245" cy="3467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pt-BR" sz="500" b="1" i="1" dirty="0"/>
                    <a:t>estradas</a:t>
                  </a:r>
                </a:p>
              </p:txBody>
            </p:sp>
            <p:sp>
              <p:nvSpPr>
                <p:cNvPr id="226" name="Elipse 16"/>
                <p:cNvSpPr/>
                <p:nvPr/>
              </p:nvSpPr>
              <p:spPr>
                <a:xfrm>
                  <a:off x="1928573" y="4264369"/>
                  <a:ext cx="396000" cy="396000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500"/>
                </a:p>
              </p:txBody>
            </p:sp>
            <p:pic>
              <p:nvPicPr>
                <p:cNvPr id="227" name="Picture 9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82900" y="4345638"/>
                  <a:ext cx="307338" cy="21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45" name="CaixaDeTexto 21"/>
              <p:cNvSpPr txBox="1"/>
              <p:nvPr/>
            </p:nvSpPr>
            <p:spPr>
              <a:xfrm>
                <a:off x="4898912" y="6332870"/>
                <a:ext cx="1243845" cy="554725"/>
              </a:xfrm>
              <a:prstGeom prst="rect">
                <a:avLst/>
              </a:prstGeom>
              <a:noFill/>
            </p:spPr>
            <p:txBody>
              <a:bodyPr wrap="square" lIns="121917" tIns="60958" rIns="121917" bIns="60958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pt-BR" sz="500" b="1" i="1" dirty="0"/>
                  <a:t>celular</a:t>
                </a:r>
              </a:p>
            </p:txBody>
          </p:sp>
          <p:grpSp>
            <p:nvGrpSpPr>
              <p:cNvPr id="146" name="Grupo 1"/>
              <p:cNvGrpSpPr/>
              <p:nvPr/>
            </p:nvGrpSpPr>
            <p:grpSpPr>
              <a:xfrm>
                <a:off x="4793038" y="3011170"/>
                <a:ext cx="783690" cy="907055"/>
                <a:chOff x="3660094" y="1750836"/>
                <a:chExt cx="587768" cy="680292"/>
              </a:xfrm>
            </p:grpSpPr>
            <p:sp>
              <p:nvSpPr>
                <p:cNvPr id="222" name="Elipse 23"/>
                <p:cNvSpPr/>
                <p:nvPr/>
              </p:nvSpPr>
              <p:spPr>
                <a:xfrm>
                  <a:off x="4103248" y="1783566"/>
                  <a:ext cx="144000" cy="14400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500"/>
                </a:p>
              </p:txBody>
            </p:sp>
            <p:pic>
              <p:nvPicPr>
                <p:cNvPr id="223" name="Picture 3" descr="C:\Users\Mariana Abreu\AppData\Local\Microsoft\Windows\Temporary Internet Files\Content.IE5\UKEJD6RL\MC900024346[1].wmf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7400" y="1750836"/>
                  <a:ext cx="345215" cy="224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4" name="CaixaDeTexto 25"/>
                <p:cNvSpPr txBox="1"/>
                <p:nvPr/>
              </p:nvSpPr>
              <p:spPr>
                <a:xfrm>
                  <a:off x="3660094" y="1876391"/>
                  <a:ext cx="587768" cy="5547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000" b="1" dirty="0"/>
                    <a:t>54</a:t>
                  </a:r>
                </a:p>
              </p:txBody>
            </p:sp>
          </p:grpSp>
          <p:grpSp>
            <p:nvGrpSpPr>
              <p:cNvPr id="147" name="Grupo 26"/>
              <p:cNvGrpSpPr/>
              <p:nvPr/>
            </p:nvGrpSpPr>
            <p:grpSpPr>
              <a:xfrm>
                <a:off x="2141092" y="3936624"/>
                <a:ext cx="723997" cy="572451"/>
                <a:chOff x="1671132" y="3448967"/>
                <a:chExt cx="542998" cy="429338"/>
              </a:xfrm>
            </p:grpSpPr>
            <p:sp>
              <p:nvSpPr>
                <p:cNvPr id="219" name="Elipse 27"/>
                <p:cNvSpPr/>
                <p:nvPr/>
              </p:nvSpPr>
              <p:spPr>
                <a:xfrm>
                  <a:off x="2070130" y="3691963"/>
                  <a:ext cx="144000" cy="14400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500"/>
                </a:p>
              </p:txBody>
            </p:sp>
            <p:pic>
              <p:nvPicPr>
                <p:cNvPr id="220" name="Picture 3" descr="C:\Users\Mariana Abreu\AppData\Local\Microsoft\Windows\Temporary Internet Files\Content.IE5\UKEJD6RL\MC900024346[1].wmf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2956" y="3654003"/>
                  <a:ext cx="345215" cy="224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1" name="CaixaDeTexto 29"/>
                <p:cNvSpPr txBox="1"/>
                <p:nvPr/>
              </p:nvSpPr>
              <p:spPr>
                <a:xfrm>
                  <a:off x="1671132" y="3448967"/>
                  <a:ext cx="455363" cy="3813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500" b="1" dirty="0"/>
                    <a:t>95</a:t>
                  </a:r>
                </a:p>
              </p:txBody>
            </p:sp>
          </p:grpSp>
          <p:sp>
            <p:nvSpPr>
              <p:cNvPr id="148" name="Elipse 30"/>
              <p:cNvSpPr/>
              <p:nvPr/>
            </p:nvSpPr>
            <p:spPr>
              <a:xfrm>
                <a:off x="2680391" y="1828349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49" name="Elipse 31"/>
              <p:cNvSpPr/>
              <p:nvPr/>
            </p:nvSpPr>
            <p:spPr>
              <a:xfrm>
                <a:off x="2680391" y="3340720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50" name="Elipse 32"/>
              <p:cNvSpPr/>
              <p:nvPr/>
            </p:nvSpPr>
            <p:spPr>
              <a:xfrm>
                <a:off x="2680391" y="2942697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51" name="Elipse 33"/>
              <p:cNvSpPr/>
              <p:nvPr/>
            </p:nvSpPr>
            <p:spPr>
              <a:xfrm>
                <a:off x="2680391" y="3453889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52" name="CaixaDeTexto 34"/>
              <p:cNvSpPr txBox="1"/>
              <p:nvPr/>
            </p:nvSpPr>
            <p:spPr>
              <a:xfrm>
                <a:off x="2251562" y="3323914"/>
                <a:ext cx="353082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Índia</a:t>
                </a:r>
              </a:p>
            </p:txBody>
          </p:sp>
          <p:sp>
            <p:nvSpPr>
              <p:cNvPr id="153" name="CaixaDeTexto 35"/>
              <p:cNvSpPr txBox="1"/>
              <p:nvPr/>
            </p:nvSpPr>
            <p:spPr>
              <a:xfrm>
                <a:off x="2214036" y="1705027"/>
                <a:ext cx="527389" cy="4622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África do Sul</a:t>
                </a:r>
              </a:p>
            </p:txBody>
          </p:sp>
          <p:sp>
            <p:nvSpPr>
              <p:cNvPr id="154" name="CaixaDeTexto 36"/>
              <p:cNvSpPr txBox="1"/>
              <p:nvPr/>
            </p:nvSpPr>
            <p:spPr>
              <a:xfrm>
                <a:off x="2178509" y="3518930"/>
                <a:ext cx="464382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Rússia</a:t>
                </a:r>
              </a:p>
            </p:txBody>
          </p:sp>
          <p:sp>
            <p:nvSpPr>
              <p:cNvPr id="155" name="CaixaDeTexto 37"/>
              <p:cNvSpPr txBox="1"/>
              <p:nvPr/>
            </p:nvSpPr>
            <p:spPr>
              <a:xfrm>
                <a:off x="2204538" y="2914351"/>
                <a:ext cx="402976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China</a:t>
                </a:r>
              </a:p>
            </p:txBody>
          </p:sp>
          <p:sp>
            <p:nvSpPr>
              <p:cNvPr id="156" name="Elipse 38"/>
              <p:cNvSpPr/>
              <p:nvPr/>
            </p:nvSpPr>
            <p:spPr>
              <a:xfrm>
                <a:off x="5390763" y="1948775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57" name="Elipse 39"/>
              <p:cNvSpPr/>
              <p:nvPr/>
            </p:nvSpPr>
            <p:spPr>
              <a:xfrm>
                <a:off x="5390763" y="5105496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58" name="Elipse 40"/>
              <p:cNvSpPr/>
              <p:nvPr/>
            </p:nvSpPr>
            <p:spPr>
              <a:xfrm>
                <a:off x="5390763" y="4601408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59" name="CaixaDeTexto 42"/>
              <p:cNvSpPr txBox="1"/>
              <p:nvPr/>
            </p:nvSpPr>
            <p:spPr>
              <a:xfrm>
                <a:off x="4970943" y="5082555"/>
                <a:ext cx="353082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Índia</a:t>
                </a:r>
              </a:p>
            </p:txBody>
          </p:sp>
          <p:sp>
            <p:nvSpPr>
              <p:cNvPr id="160" name="CaixaDeTexto 43"/>
              <p:cNvSpPr txBox="1"/>
              <p:nvPr/>
            </p:nvSpPr>
            <p:spPr>
              <a:xfrm>
                <a:off x="4856789" y="2028255"/>
                <a:ext cx="515179" cy="4622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África do Sul</a:t>
                </a:r>
              </a:p>
            </p:txBody>
          </p:sp>
          <p:sp>
            <p:nvSpPr>
              <p:cNvPr id="161" name="CaixaDeTexto 45"/>
              <p:cNvSpPr txBox="1"/>
              <p:nvPr/>
            </p:nvSpPr>
            <p:spPr>
              <a:xfrm>
                <a:off x="4923919" y="4566416"/>
                <a:ext cx="402976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China</a:t>
                </a:r>
              </a:p>
            </p:txBody>
          </p:sp>
          <p:sp>
            <p:nvSpPr>
              <p:cNvPr id="162" name="Elipse 47"/>
              <p:cNvSpPr/>
              <p:nvPr/>
            </p:nvSpPr>
            <p:spPr>
              <a:xfrm>
                <a:off x="3233780" y="5714853"/>
                <a:ext cx="528000" cy="52800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pic>
            <p:nvPicPr>
              <p:cNvPr id="163" name="Imagem 48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61" t="4376" r="7467" b="6305"/>
              <a:stretch/>
            </p:blipFill>
            <p:spPr>
              <a:xfrm>
                <a:off x="3334359" y="5766728"/>
                <a:ext cx="356964" cy="391136"/>
              </a:xfrm>
              <a:prstGeom prst="rect">
                <a:avLst/>
              </a:prstGeom>
            </p:spPr>
          </p:pic>
          <p:sp>
            <p:nvSpPr>
              <p:cNvPr id="164" name="CaixaDeTexto 49"/>
              <p:cNvSpPr txBox="1"/>
              <p:nvPr/>
            </p:nvSpPr>
            <p:spPr>
              <a:xfrm>
                <a:off x="2918749" y="6217214"/>
                <a:ext cx="1345705" cy="554725"/>
              </a:xfrm>
              <a:prstGeom prst="rect">
                <a:avLst/>
              </a:prstGeom>
              <a:noFill/>
            </p:spPr>
            <p:txBody>
              <a:bodyPr wrap="square" lIns="121917" tIns="60958" rIns="121917" bIns="60958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pt-BR" sz="500" b="1" i="1" dirty="0"/>
                  <a:t>ferrovias</a:t>
                </a:r>
              </a:p>
            </p:txBody>
          </p:sp>
          <p:grpSp>
            <p:nvGrpSpPr>
              <p:cNvPr id="165" name="Grupo 50"/>
              <p:cNvGrpSpPr/>
              <p:nvPr/>
            </p:nvGrpSpPr>
            <p:grpSpPr>
              <a:xfrm>
                <a:off x="2906418" y="3895317"/>
                <a:ext cx="697781" cy="575208"/>
                <a:chOff x="2245126" y="2905306"/>
                <a:chExt cx="523336" cy="431406"/>
              </a:xfrm>
            </p:grpSpPr>
            <p:sp>
              <p:nvSpPr>
                <p:cNvPr id="216" name="Elipse 51"/>
                <p:cNvSpPr/>
                <p:nvPr/>
              </p:nvSpPr>
              <p:spPr>
                <a:xfrm>
                  <a:off x="2624462" y="3161801"/>
                  <a:ext cx="144000" cy="14400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500"/>
                </a:p>
              </p:txBody>
            </p:sp>
            <p:pic>
              <p:nvPicPr>
                <p:cNvPr id="217" name="Picture 3" descr="C:\Users\Mariana Abreu\AppData\Local\Microsoft\Windows\Temporary Internet Files\Content.IE5\UKEJD6RL\MC900024346[1].wmf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5550" y="3112410"/>
                  <a:ext cx="345215" cy="224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8" name="CaixaDeTexto 53"/>
                <p:cNvSpPr txBox="1"/>
                <p:nvPr/>
              </p:nvSpPr>
              <p:spPr>
                <a:xfrm>
                  <a:off x="2245126" y="2905306"/>
                  <a:ext cx="455363" cy="3813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500" b="1" dirty="0"/>
                    <a:t>93</a:t>
                  </a:r>
                </a:p>
              </p:txBody>
            </p:sp>
          </p:grpSp>
          <p:sp>
            <p:nvSpPr>
              <p:cNvPr id="166" name="Elipse 54"/>
              <p:cNvSpPr/>
              <p:nvPr/>
            </p:nvSpPr>
            <p:spPr>
              <a:xfrm>
                <a:off x="3425897" y="2710088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67" name="Elipse 55"/>
              <p:cNvSpPr/>
              <p:nvPr/>
            </p:nvSpPr>
            <p:spPr>
              <a:xfrm>
                <a:off x="3425897" y="2188876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68" name="Elipse 56"/>
              <p:cNvSpPr/>
              <p:nvPr/>
            </p:nvSpPr>
            <p:spPr>
              <a:xfrm>
                <a:off x="3425897" y="1916655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69" name="CaixaDeTexto 58"/>
              <p:cNvSpPr txBox="1"/>
              <p:nvPr/>
            </p:nvSpPr>
            <p:spPr>
              <a:xfrm>
                <a:off x="2991371" y="2146366"/>
                <a:ext cx="353082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Índia</a:t>
                </a:r>
              </a:p>
            </p:txBody>
          </p:sp>
          <p:sp>
            <p:nvSpPr>
              <p:cNvPr id="170" name="CaixaDeTexto 59"/>
              <p:cNvSpPr txBox="1"/>
              <p:nvPr/>
            </p:nvSpPr>
            <p:spPr>
              <a:xfrm>
                <a:off x="2978009" y="2600905"/>
                <a:ext cx="527389" cy="4622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África do Sul</a:t>
                </a:r>
              </a:p>
            </p:txBody>
          </p:sp>
          <p:sp>
            <p:nvSpPr>
              <p:cNvPr id="171" name="CaixaDeTexto 61"/>
              <p:cNvSpPr txBox="1"/>
              <p:nvPr/>
            </p:nvSpPr>
            <p:spPr>
              <a:xfrm>
                <a:off x="2950275" y="1875523"/>
                <a:ext cx="402976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China</a:t>
                </a:r>
              </a:p>
            </p:txBody>
          </p:sp>
          <p:sp>
            <p:nvSpPr>
              <p:cNvPr id="172" name="CaixaDeTexto 63"/>
              <p:cNvSpPr txBox="1"/>
              <p:nvPr/>
            </p:nvSpPr>
            <p:spPr>
              <a:xfrm>
                <a:off x="4135777" y="6361780"/>
                <a:ext cx="954254" cy="554725"/>
              </a:xfrm>
              <a:prstGeom prst="rect">
                <a:avLst/>
              </a:prstGeom>
              <a:noFill/>
            </p:spPr>
            <p:txBody>
              <a:bodyPr wrap="square" lIns="121917" tIns="60958" rIns="121917" bIns="60958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pt-BR" sz="500" b="1" i="1" dirty="0"/>
                  <a:t>fixo</a:t>
                </a:r>
              </a:p>
            </p:txBody>
          </p:sp>
          <p:grpSp>
            <p:nvGrpSpPr>
              <p:cNvPr id="173" name="Grupo 64"/>
              <p:cNvGrpSpPr/>
              <p:nvPr/>
            </p:nvGrpSpPr>
            <p:grpSpPr>
              <a:xfrm>
                <a:off x="3436318" y="2852120"/>
                <a:ext cx="1262454" cy="788722"/>
                <a:chOff x="2642555" y="2098372"/>
                <a:chExt cx="946843" cy="591540"/>
              </a:xfrm>
            </p:grpSpPr>
            <p:sp>
              <p:nvSpPr>
                <p:cNvPr id="213" name="Elipse 65"/>
                <p:cNvSpPr/>
                <p:nvPr/>
              </p:nvSpPr>
              <p:spPr>
                <a:xfrm>
                  <a:off x="3445398" y="2125257"/>
                  <a:ext cx="144000" cy="14400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500"/>
                </a:p>
              </p:txBody>
            </p:sp>
            <p:pic>
              <p:nvPicPr>
                <p:cNvPr id="214" name="Picture 3" descr="C:\Users\Mariana Abreu\AppData\Local\Microsoft\Windows\Temporary Internet Files\Content.IE5\UKEJD6RL\MC900024346[1].wmf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85111" y="2098372"/>
                  <a:ext cx="345215" cy="224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5" name="CaixaDeTexto 67"/>
                <p:cNvSpPr txBox="1"/>
                <p:nvPr/>
              </p:nvSpPr>
              <p:spPr>
                <a:xfrm>
                  <a:off x="2642555" y="2135177"/>
                  <a:ext cx="599284" cy="5547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000" b="1" dirty="0"/>
                    <a:t>48</a:t>
                  </a:r>
                </a:p>
              </p:txBody>
            </p:sp>
          </p:grpSp>
          <p:sp>
            <p:nvSpPr>
              <p:cNvPr id="174" name="Elipse 68"/>
              <p:cNvSpPr/>
              <p:nvPr/>
            </p:nvSpPr>
            <p:spPr>
              <a:xfrm>
                <a:off x="4520931" y="4265567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75" name="Elipse 69"/>
              <p:cNvSpPr/>
              <p:nvPr/>
            </p:nvSpPr>
            <p:spPr>
              <a:xfrm>
                <a:off x="4520931" y="4833613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76" name="Elipse 70"/>
              <p:cNvSpPr/>
              <p:nvPr/>
            </p:nvSpPr>
            <p:spPr>
              <a:xfrm>
                <a:off x="4520931" y="3373841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77" name="CaixaDeTexto 72"/>
              <p:cNvSpPr txBox="1"/>
              <p:nvPr/>
            </p:nvSpPr>
            <p:spPr>
              <a:xfrm>
                <a:off x="4088703" y="4832048"/>
                <a:ext cx="353082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Índia</a:t>
                </a:r>
              </a:p>
            </p:txBody>
          </p:sp>
          <p:sp>
            <p:nvSpPr>
              <p:cNvPr id="178" name="CaixaDeTexto 73"/>
              <p:cNvSpPr txBox="1"/>
              <p:nvPr/>
            </p:nvSpPr>
            <p:spPr>
              <a:xfrm>
                <a:off x="4024185" y="4142753"/>
                <a:ext cx="527389" cy="4622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África do Sul</a:t>
                </a:r>
              </a:p>
            </p:txBody>
          </p:sp>
          <p:sp>
            <p:nvSpPr>
              <p:cNvPr id="179" name="CaixaDeTexto 74"/>
              <p:cNvSpPr txBox="1"/>
              <p:nvPr/>
            </p:nvSpPr>
            <p:spPr>
              <a:xfrm>
                <a:off x="3985615" y="2592815"/>
                <a:ext cx="464382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Rússia</a:t>
                </a:r>
              </a:p>
            </p:txBody>
          </p:sp>
          <p:sp>
            <p:nvSpPr>
              <p:cNvPr id="180" name="CaixaDeTexto 75"/>
              <p:cNvSpPr txBox="1"/>
              <p:nvPr/>
            </p:nvSpPr>
            <p:spPr>
              <a:xfrm>
                <a:off x="4065506" y="3349770"/>
                <a:ext cx="402976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China</a:t>
                </a:r>
              </a:p>
            </p:txBody>
          </p:sp>
          <p:cxnSp>
            <p:nvCxnSpPr>
              <p:cNvPr id="181" name="Conector reto 76"/>
              <p:cNvCxnSpPr/>
              <p:nvPr/>
            </p:nvCxnSpPr>
            <p:spPr>
              <a:xfrm>
                <a:off x="1965045" y="1658699"/>
                <a:ext cx="6816" cy="4210196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Elipse 77"/>
              <p:cNvSpPr/>
              <p:nvPr/>
            </p:nvSpPr>
            <p:spPr>
              <a:xfrm>
                <a:off x="2500841" y="5725653"/>
                <a:ext cx="528000" cy="52800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83" name="CaixaDeTexto 78"/>
              <p:cNvSpPr txBox="1"/>
              <p:nvPr/>
            </p:nvSpPr>
            <p:spPr>
              <a:xfrm>
                <a:off x="2446291" y="5721019"/>
                <a:ext cx="1043971" cy="600953"/>
              </a:xfrm>
              <a:prstGeom prst="rect">
                <a:avLst/>
              </a:prstGeom>
              <a:noFill/>
            </p:spPr>
            <p:txBody>
              <a:bodyPr wrap="square" lIns="121917" tIns="60958" rIns="121917" bIns="60958" rtlCol="0">
                <a:spAutoFit/>
              </a:bodyPr>
              <a:lstStyle/>
              <a:p>
                <a:r>
                  <a:rPr lang="pt-BR" sz="500" dirty="0">
                    <a:solidFill>
                      <a:schemeClr val="bg1"/>
                    </a:solidFill>
                    <a:sym typeface="Webdings"/>
                  </a:rPr>
                  <a:t></a:t>
                </a:r>
                <a:endParaRPr lang="pt-BR" sz="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4" name="Elipse 79"/>
              <p:cNvSpPr/>
              <p:nvPr/>
            </p:nvSpPr>
            <p:spPr>
              <a:xfrm>
                <a:off x="1884453" y="2611941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85" name="Elipse 80"/>
              <p:cNvSpPr/>
              <p:nvPr/>
            </p:nvSpPr>
            <p:spPr>
              <a:xfrm>
                <a:off x="1884453" y="2959876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86" name="Elipse 81"/>
              <p:cNvSpPr/>
              <p:nvPr/>
            </p:nvSpPr>
            <p:spPr>
              <a:xfrm>
                <a:off x="1884453" y="2779361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87" name="Elipse 82"/>
              <p:cNvSpPr/>
              <p:nvPr/>
            </p:nvSpPr>
            <p:spPr>
              <a:xfrm>
                <a:off x="1884453" y="3611531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88" name="CaixaDeTexto 83"/>
              <p:cNvSpPr txBox="1"/>
              <p:nvPr/>
            </p:nvSpPr>
            <p:spPr>
              <a:xfrm>
                <a:off x="1431510" y="2350705"/>
                <a:ext cx="527389" cy="4622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África do Sul</a:t>
                </a:r>
              </a:p>
            </p:txBody>
          </p:sp>
          <p:sp>
            <p:nvSpPr>
              <p:cNvPr id="189" name="CaixaDeTexto 84"/>
              <p:cNvSpPr txBox="1"/>
              <p:nvPr/>
            </p:nvSpPr>
            <p:spPr>
              <a:xfrm>
                <a:off x="1444417" y="2930597"/>
                <a:ext cx="353082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Índia</a:t>
                </a:r>
              </a:p>
            </p:txBody>
          </p:sp>
          <p:sp>
            <p:nvSpPr>
              <p:cNvPr id="190" name="CaixaDeTexto 85"/>
              <p:cNvSpPr txBox="1"/>
              <p:nvPr/>
            </p:nvSpPr>
            <p:spPr>
              <a:xfrm>
                <a:off x="1387448" y="2747269"/>
                <a:ext cx="402976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China</a:t>
                </a:r>
              </a:p>
            </p:txBody>
          </p:sp>
          <p:sp>
            <p:nvSpPr>
              <p:cNvPr id="191" name="CaixaDeTexto 86"/>
              <p:cNvSpPr txBox="1"/>
              <p:nvPr/>
            </p:nvSpPr>
            <p:spPr>
              <a:xfrm>
                <a:off x="1359192" y="3592640"/>
                <a:ext cx="464382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Rússia</a:t>
                </a:r>
              </a:p>
            </p:txBody>
          </p:sp>
          <p:grpSp>
            <p:nvGrpSpPr>
              <p:cNvPr id="192" name="Grupo 88"/>
              <p:cNvGrpSpPr/>
              <p:nvPr/>
            </p:nvGrpSpPr>
            <p:grpSpPr>
              <a:xfrm>
                <a:off x="1361872" y="4509028"/>
                <a:ext cx="714585" cy="587579"/>
                <a:chOff x="539552" y="3698375"/>
                <a:chExt cx="535939" cy="440684"/>
              </a:xfrm>
            </p:grpSpPr>
            <p:sp>
              <p:nvSpPr>
                <p:cNvPr id="210" name="Elipse 89"/>
                <p:cNvSpPr/>
                <p:nvPr/>
              </p:nvSpPr>
              <p:spPr>
                <a:xfrm>
                  <a:off x="931491" y="3931700"/>
                  <a:ext cx="144000" cy="14400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500"/>
                </a:p>
              </p:txBody>
            </p:sp>
            <p:pic>
              <p:nvPicPr>
                <p:cNvPr id="211" name="Picture 3" descr="C:\Users\Mariana Abreu\AppData\Local\Microsoft\Windows\Temporary Internet Files\Content.IE5\UKEJD6RL\MC900024346[1].wmf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377" y="3914757"/>
                  <a:ext cx="345215" cy="224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2" name="CaixaDeTexto 91"/>
                <p:cNvSpPr txBox="1"/>
                <p:nvPr/>
              </p:nvSpPr>
              <p:spPr>
                <a:xfrm>
                  <a:off x="539552" y="3698375"/>
                  <a:ext cx="518689" cy="3813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500" b="1" dirty="0"/>
                    <a:t>114</a:t>
                  </a:r>
                </a:p>
              </p:txBody>
            </p:sp>
          </p:grpSp>
          <p:cxnSp>
            <p:nvCxnSpPr>
              <p:cNvPr id="193" name="Conector reto 92"/>
              <p:cNvCxnSpPr/>
              <p:nvPr/>
            </p:nvCxnSpPr>
            <p:spPr>
              <a:xfrm>
                <a:off x="1225299" y="1647899"/>
                <a:ext cx="6816" cy="4210196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Elipse 93"/>
              <p:cNvSpPr/>
              <p:nvPr/>
            </p:nvSpPr>
            <p:spPr>
              <a:xfrm>
                <a:off x="1759640" y="5714853"/>
                <a:ext cx="528000" cy="52800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pic>
            <p:nvPicPr>
              <p:cNvPr id="195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0530" y="5748183"/>
                <a:ext cx="388948" cy="4192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6" name="CaixaDeTexto 95"/>
              <p:cNvSpPr txBox="1"/>
              <p:nvPr/>
            </p:nvSpPr>
            <p:spPr>
              <a:xfrm>
                <a:off x="1431510" y="6217214"/>
                <a:ext cx="1054536" cy="554725"/>
              </a:xfrm>
              <a:prstGeom prst="rect">
                <a:avLst/>
              </a:prstGeom>
              <a:noFill/>
            </p:spPr>
            <p:txBody>
              <a:bodyPr wrap="square" lIns="121917" tIns="60958" rIns="121917" bIns="60958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pt-BR" sz="500" b="1" i="1" dirty="0"/>
                  <a:t>portos</a:t>
                </a:r>
              </a:p>
            </p:txBody>
          </p:sp>
          <p:sp>
            <p:nvSpPr>
              <p:cNvPr id="197" name="Elipse 101"/>
              <p:cNvSpPr/>
              <p:nvPr/>
            </p:nvSpPr>
            <p:spPr>
              <a:xfrm>
                <a:off x="1144707" y="2388811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98" name="Elipse 102"/>
              <p:cNvSpPr/>
              <p:nvPr/>
            </p:nvSpPr>
            <p:spPr>
              <a:xfrm>
                <a:off x="1144707" y="2994171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199" name="Elipse 103"/>
              <p:cNvSpPr/>
              <p:nvPr/>
            </p:nvSpPr>
            <p:spPr>
              <a:xfrm>
                <a:off x="1144707" y="2655953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200" name="Elipse 104"/>
              <p:cNvSpPr/>
              <p:nvPr/>
            </p:nvSpPr>
            <p:spPr>
              <a:xfrm>
                <a:off x="1144707" y="5061044"/>
                <a:ext cx="168000" cy="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17" tIns="60958" rIns="121917" bIns="60958" rtlCol="0" anchor="ctr"/>
              <a:lstStyle/>
              <a:p>
                <a:pPr algn="ctr"/>
                <a:endParaRPr lang="pt-BR" sz="500"/>
              </a:p>
            </p:txBody>
          </p:sp>
          <p:sp>
            <p:nvSpPr>
              <p:cNvPr id="201" name="CaixaDeTexto 105"/>
              <p:cNvSpPr txBox="1"/>
              <p:nvPr/>
            </p:nvSpPr>
            <p:spPr>
              <a:xfrm>
                <a:off x="661379" y="2209886"/>
                <a:ext cx="527389" cy="4622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África do Sul</a:t>
                </a:r>
              </a:p>
            </p:txBody>
          </p:sp>
          <p:sp>
            <p:nvSpPr>
              <p:cNvPr id="202" name="CaixaDeTexto 106"/>
              <p:cNvSpPr txBox="1"/>
              <p:nvPr/>
            </p:nvSpPr>
            <p:spPr>
              <a:xfrm>
                <a:off x="740688" y="2955118"/>
                <a:ext cx="353082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Índia</a:t>
                </a:r>
              </a:p>
            </p:txBody>
          </p:sp>
          <p:sp>
            <p:nvSpPr>
              <p:cNvPr id="203" name="CaixaDeTexto 107"/>
              <p:cNvSpPr txBox="1"/>
              <p:nvPr/>
            </p:nvSpPr>
            <p:spPr>
              <a:xfrm>
                <a:off x="683719" y="2672120"/>
                <a:ext cx="402976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500" b="1" i="1" dirty="0">
                    <a:solidFill>
                      <a:schemeClr val="bg1">
                        <a:lumMod val="50000"/>
                      </a:schemeClr>
                    </a:solidFill>
                  </a:rPr>
                  <a:t>China</a:t>
                </a:r>
              </a:p>
            </p:txBody>
          </p:sp>
          <p:sp>
            <p:nvSpPr>
              <p:cNvPr id="204" name="CaixaDeTexto 108"/>
              <p:cNvSpPr txBox="1"/>
              <p:nvPr/>
            </p:nvSpPr>
            <p:spPr>
              <a:xfrm>
                <a:off x="655458" y="5073369"/>
                <a:ext cx="464382" cy="231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pt-BR"/>
                </a:defPPr>
                <a:lvl1pPr>
                  <a:defRPr sz="1050" b="1" i="1">
                    <a:solidFill>
                      <a:schemeClr val="bg1">
                        <a:lumMod val="50000"/>
                      </a:schemeClr>
                    </a:solidFill>
                  </a:defRPr>
                </a:lvl1pPr>
              </a:lstStyle>
              <a:p>
                <a:r>
                  <a:rPr lang="pt-BR" sz="500" dirty="0"/>
                  <a:t>Rússia</a:t>
                </a:r>
              </a:p>
            </p:txBody>
          </p:sp>
          <p:pic>
            <p:nvPicPr>
              <p:cNvPr id="205" name="Imagem 109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4329" y="5745140"/>
                <a:ext cx="411175" cy="44280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06" name="Grupo 96"/>
              <p:cNvGrpSpPr/>
              <p:nvPr/>
            </p:nvGrpSpPr>
            <p:grpSpPr>
              <a:xfrm>
                <a:off x="632322" y="4431829"/>
                <a:ext cx="690689" cy="573104"/>
                <a:chOff x="1114368" y="3559494"/>
                <a:chExt cx="518017" cy="429828"/>
              </a:xfrm>
            </p:grpSpPr>
            <p:sp>
              <p:nvSpPr>
                <p:cNvPr id="207" name="Elipse 98"/>
                <p:cNvSpPr/>
                <p:nvPr/>
              </p:nvSpPr>
              <p:spPr>
                <a:xfrm>
                  <a:off x="1488385" y="3800798"/>
                  <a:ext cx="144000" cy="14400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500"/>
                </a:p>
              </p:txBody>
            </p:sp>
            <p:pic>
              <p:nvPicPr>
                <p:cNvPr id="208" name="Picture 3" descr="C:\Users\Mariana Abreu\AppData\Local\Microsoft\Windows\Temporary Internet Files\Content.IE5\UKEJD6RL\MC900024346[1].wmf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1743" y="3765020"/>
                  <a:ext cx="345215" cy="2243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9" name="CaixaDeTexto 100"/>
                <p:cNvSpPr txBox="1"/>
                <p:nvPr/>
              </p:nvSpPr>
              <p:spPr>
                <a:xfrm>
                  <a:off x="1114368" y="3559494"/>
                  <a:ext cx="512931" cy="3813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500" b="1" dirty="0"/>
                    <a:t>111</a:t>
                  </a:r>
                </a:p>
              </p:txBody>
            </p:sp>
          </p:grpSp>
        </p:grpSp>
      </p:grpSp>
      <p:sp>
        <p:nvSpPr>
          <p:cNvPr id="228" name="CaixaDeTexto 43"/>
          <p:cNvSpPr txBox="1"/>
          <p:nvPr/>
        </p:nvSpPr>
        <p:spPr>
          <a:xfrm>
            <a:off x="2120991" y="650246"/>
            <a:ext cx="23968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R="0" lvl="0" algn="just" defTabSz="12191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 sz="1050" b="1">
                <a:solidFill>
                  <a:schemeClr val="accent5"/>
                </a:solidFill>
                <a:latin typeface="TIM Sans "/>
                <a:cs typeface="Arial" charset="0"/>
              </a:defRPr>
            </a:lvl1pPr>
          </a:lstStyle>
          <a:p>
            <a:r>
              <a:rPr lang="pt-BR" b="0" dirty="0"/>
              <a:t>8.516.00 km</a:t>
            </a:r>
            <a:r>
              <a:rPr lang="pt-BR" b="0" baseline="30000" dirty="0"/>
              <a:t>2</a:t>
            </a:r>
          </a:p>
          <a:p>
            <a:r>
              <a:rPr lang="pt-BR" b="0" dirty="0"/>
              <a:t>5.570 municípios</a:t>
            </a:r>
          </a:p>
        </p:txBody>
      </p:sp>
      <p:pic>
        <p:nvPicPr>
          <p:cNvPr id="229" name="Picture 9"/>
          <p:cNvPicPr>
            <a:picLocks noChangeAspect="1"/>
          </p:cNvPicPr>
          <p:nvPr/>
        </p:nvPicPr>
        <p:blipFill rotWithShape="1">
          <a:blip r:embed="rId10"/>
          <a:srcRect l="30083" t="8384" r="15018" b="12957"/>
          <a:stretch/>
        </p:blipFill>
        <p:spPr>
          <a:xfrm>
            <a:off x="1103889" y="2794191"/>
            <a:ext cx="2369970" cy="190914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2890" y="3021582"/>
            <a:ext cx="108182" cy="113540"/>
          </a:xfrm>
          <a:prstGeom prst="rect">
            <a:avLst/>
          </a:prstGeom>
          <a:solidFill>
            <a:srgbClr val="FF0000"/>
          </a:solidFill>
          <a:ln>
            <a:solidFill>
              <a:schemeClr val="accent5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93526" y="3007742"/>
            <a:ext cx="561384" cy="176970"/>
          </a:xfrm>
          <a:prstGeom prst="rect">
            <a:avLst/>
          </a:prstGeom>
        </p:spPr>
        <p:txBody>
          <a:bodyPr wrap="square" lIns="68579" tIns="34289" rIns="68579" bIns="34289" rtlCol="0">
            <a:spAutoFit/>
          </a:bodyPr>
          <a:lstStyle/>
          <a:p>
            <a:pPr algn="l"/>
            <a:r>
              <a:rPr lang="pt-BR" sz="700" dirty="0">
                <a:solidFill>
                  <a:schemeClr val="accent5">
                    <a:lumMod val="95000"/>
                    <a:lumOff val="5000"/>
                  </a:schemeClr>
                </a:solidFill>
              </a:rPr>
              <a:t>0-20%</a:t>
            </a:r>
          </a:p>
        </p:txBody>
      </p:sp>
      <p:sp>
        <p:nvSpPr>
          <p:cNvPr id="230" name="Retângulo 229"/>
          <p:cNvSpPr/>
          <p:nvPr/>
        </p:nvSpPr>
        <p:spPr>
          <a:xfrm>
            <a:off x="66431" y="3259043"/>
            <a:ext cx="108182" cy="113540"/>
          </a:xfrm>
          <a:prstGeom prst="rect">
            <a:avLst/>
          </a:prstGeom>
          <a:solidFill>
            <a:srgbClr val="E88C4E"/>
          </a:solidFill>
          <a:ln>
            <a:solidFill>
              <a:schemeClr val="accent5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1" name="CaixaDeTexto 230"/>
          <p:cNvSpPr txBox="1"/>
          <p:nvPr/>
        </p:nvSpPr>
        <p:spPr>
          <a:xfrm>
            <a:off x="197067" y="3245203"/>
            <a:ext cx="449061" cy="176970"/>
          </a:xfrm>
          <a:prstGeom prst="rect">
            <a:avLst/>
          </a:prstGeom>
        </p:spPr>
        <p:txBody>
          <a:bodyPr wrap="square" lIns="68579" tIns="34289" rIns="68579" bIns="34289" rtlCol="0">
            <a:spAutoFit/>
          </a:bodyPr>
          <a:lstStyle/>
          <a:p>
            <a:pPr algn="l"/>
            <a:r>
              <a:rPr lang="pt-BR" sz="700" dirty="0">
                <a:solidFill>
                  <a:schemeClr val="accent5">
                    <a:lumMod val="95000"/>
                    <a:lumOff val="5000"/>
                  </a:schemeClr>
                </a:solidFill>
              </a:rPr>
              <a:t>20-40%</a:t>
            </a:r>
          </a:p>
        </p:txBody>
      </p:sp>
      <p:sp>
        <p:nvSpPr>
          <p:cNvPr id="232" name="Retângulo 231"/>
          <p:cNvSpPr/>
          <p:nvPr/>
        </p:nvSpPr>
        <p:spPr>
          <a:xfrm>
            <a:off x="59338" y="3496507"/>
            <a:ext cx="108182" cy="113540"/>
          </a:xfrm>
          <a:prstGeom prst="rect">
            <a:avLst/>
          </a:prstGeom>
          <a:solidFill>
            <a:srgbClr val="CCCC00"/>
          </a:solidFill>
          <a:ln>
            <a:solidFill>
              <a:schemeClr val="accent5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3" name="CaixaDeTexto 232"/>
          <p:cNvSpPr txBox="1"/>
          <p:nvPr/>
        </p:nvSpPr>
        <p:spPr>
          <a:xfrm>
            <a:off x="189974" y="3482667"/>
            <a:ext cx="553449" cy="176970"/>
          </a:xfrm>
          <a:prstGeom prst="rect">
            <a:avLst/>
          </a:prstGeom>
        </p:spPr>
        <p:txBody>
          <a:bodyPr wrap="square" lIns="68579" tIns="34289" rIns="68579" bIns="34289" rtlCol="0">
            <a:spAutoFit/>
          </a:bodyPr>
          <a:lstStyle/>
          <a:p>
            <a:pPr algn="l"/>
            <a:r>
              <a:rPr lang="pt-BR" sz="700" dirty="0">
                <a:solidFill>
                  <a:schemeClr val="accent5">
                    <a:lumMod val="95000"/>
                    <a:lumOff val="5000"/>
                  </a:schemeClr>
                </a:solidFill>
              </a:rPr>
              <a:t>40-60%</a:t>
            </a:r>
          </a:p>
        </p:txBody>
      </p:sp>
      <p:sp>
        <p:nvSpPr>
          <p:cNvPr id="234" name="Retângulo 233"/>
          <p:cNvSpPr/>
          <p:nvPr/>
        </p:nvSpPr>
        <p:spPr>
          <a:xfrm>
            <a:off x="62879" y="3733971"/>
            <a:ext cx="108182" cy="113540"/>
          </a:xfrm>
          <a:prstGeom prst="rect">
            <a:avLst/>
          </a:prstGeom>
          <a:solidFill>
            <a:srgbClr val="CCFF99"/>
          </a:solidFill>
          <a:ln>
            <a:solidFill>
              <a:schemeClr val="accent5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5" name="CaixaDeTexto 234"/>
          <p:cNvSpPr txBox="1"/>
          <p:nvPr/>
        </p:nvSpPr>
        <p:spPr>
          <a:xfrm>
            <a:off x="193515" y="3720131"/>
            <a:ext cx="553449" cy="176970"/>
          </a:xfrm>
          <a:prstGeom prst="rect">
            <a:avLst/>
          </a:prstGeom>
        </p:spPr>
        <p:txBody>
          <a:bodyPr wrap="square" lIns="68579" tIns="34289" rIns="68579" bIns="34289" rtlCol="0">
            <a:spAutoFit/>
          </a:bodyPr>
          <a:lstStyle/>
          <a:p>
            <a:pPr algn="l"/>
            <a:r>
              <a:rPr lang="pt-BR" sz="700" dirty="0">
                <a:solidFill>
                  <a:schemeClr val="accent5">
                    <a:lumMod val="95000"/>
                    <a:lumOff val="5000"/>
                  </a:schemeClr>
                </a:solidFill>
              </a:rPr>
              <a:t>60-80%</a:t>
            </a:r>
          </a:p>
        </p:txBody>
      </p:sp>
      <p:sp>
        <p:nvSpPr>
          <p:cNvPr id="236" name="Retângulo 235"/>
          <p:cNvSpPr/>
          <p:nvPr/>
        </p:nvSpPr>
        <p:spPr>
          <a:xfrm>
            <a:off x="65625" y="3960802"/>
            <a:ext cx="108182" cy="113540"/>
          </a:xfrm>
          <a:prstGeom prst="rect">
            <a:avLst/>
          </a:prstGeom>
          <a:solidFill>
            <a:srgbClr val="00FF00"/>
          </a:solidFill>
          <a:ln>
            <a:solidFill>
              <a:schemeClr val="accent5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7" name="CaixaDeTexto 236"/>
          <p:cNvSpPr txBox="1"/>
          <p:nvPr/>
        </p:nvSpPr>
        <p:spPr>
          <a:xfrm>
            <a:off x="196261" y="3946962"/>
            <a:ext cx="553449" cy="176970"/>
          </a:xfrm>
          <a:prstGeom prst="rect">
            <a:avLst/>
          </a:prstGeom>
        </p:spPr>
        <p:txBody>
          <a:bodyPr wrap="square" lIns="68579" tIns="34289" rIns="68579" bIns="34289" rtlCol="0">
            <a:spAutoFit/>
          </a:bodyPr>
          <a:lstStyle/>
          <a:p>
            <a:pPr algn="l"/>
            <a:r>
              <a:rPr lang="pt-BR" sz="700" dirty="0">
                <a:solidFill>
                  <a:schemeClr val="accent5">
                    <a:lumMod val="95000"/>
                    <a:lumOff val="5000"/>
                  </a:schemeClr>
                </a:solidFill>
              </a:rPr>
              <a:t>80-100%</a:t>
            </a:r>
          </a:p>
        </p:txBody>
      </p:sp>
      <p:sp>
        <p:nvSpPr>
          <p:cNvPr id="238" name="CaixaDeTexto 53"/>
          <p:cNvSpPr txBox="1"/>
          <p:nvPr/>
        </p:nvSpPr>
        <p:spPr>
          <a:xfrm>
            <a:off x="213048" y="2471289"/>
            <a:ext cx="4259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Arial" charset="0"/>
              </a:rPr>
              <a:t>Proporção de domicílios com acesso à Internet </a:t>
            </a:r>
            <a:r>
              <a:rPr kumimoji="0" lang="pt-BR" sz="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Arial" charset="0"/>
              </a:rPr>
              <a:t>(fonte</a:t>
            </a:r>
            <a:r>
              <a:rPr kumimoji="0" lang="pt-BR" sz="80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Arial" charset="0"/>
              </a:rPr>
              <a:t> Pesquisa CGI 2015)</a:t>
            </a:r>
            <a:endParaRPr kumimoji="0" lang="pt-BR" sz="80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79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119" grpId="0"/>
      <p:bldP spid="120" grpId="0"/>
      <p:bldP spid="121" grpId="0"/>
      <p:bldP spid="123" grpId="0"/>
      <p:bldP spid="124" grpId="0"/>
      <p:bldP spid="228" grpId="0"/>
      <p:bldP spid="3" grpId="0" animBg="1"/>
      <p:bldP spid="4" grpId="0"/>
      <p:bldP spid="230" grpId="0" animBg="1"/>
      <p:bldP spid="231" grpId="0"/>
      <p:bldP spid="232" grpId="0" animBg="1"/>
      <p:bldP spid="233" grpId="0"/>
      <p:bldP spid="234" grpId="0" animBg="1"/>
      <p:bldP spid="235" grpId="0"/>
      <p:bldP spid="236" grpId="0" animBg="1"/>
      <p:bldP spid="237" grpId="0"/>
      <p:bldP spid="2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/>
          <p:cNvSpPr/>
          <p:nvPr/>
        </p:nvSpPr>
        <p:spPr>
          <a:xfrm>
            <a:off x="3218575" y="492701"/>
            <a:ext cx="2089972" cy="37857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TextBox 11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68140" y="3743200"/>
            <a:ext cx="2039344" cy="82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043" tIns="40522" rIns="81043" bIns="40522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t-BR" sz="1200" b="1" i="1" kern="1200" dirty="0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Rede de Acesso (</a:t>
            </a:r>
            <a:r>
              <a:rPr kumimoji="1" lang="pt-BR" sz="1000" b="1" i="1" kern="1200" dirty="0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fixa e móvel)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t-BR" sz="1200" i="1" dirty="0">
                <a:solidFill>
                  <a:srgbClr val="000000"/>
                </a:solidFill>
                <a:latin typeface="Franklin Gothic Medium" pitchFamily="34" charset="0"/>
                <a:cs typeface="ＭＳ Ｐゴシック"/>
              </a:rPr>
              <a:t>“Ruas”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pt-BR" sz="1200" b="1" i="1" kern="1200" dirty="0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pt-BR" sz="1200" i="1" kern="1200" dirty="0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</p:txBody>
      </p:sp>
      <p:grpSp>
        <p:nvGrpSpPr>
          <p:cNvPr id="57" name="Group 3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1107484" y="1086519"/>
            <a:ext cx="2080571" cy="2097847"/>
            <a:chOff x="2142" y="1245"/>
            <a:chExt cx="2133" cy="2189"/>
          </a:xfrm>
          <a:solidFill>
            <a:srgbClr val="ADCFF5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6" name="Freeform 4"/>
            <p:cNvSpPr>
              <a:spLocks noChangeAspect="1"/>
            </p:cNvSpPr>
            <p:nvPr/>
          </p:nvSpPr>
          <p:spPr bwMode="auto">
            <a:xfrm rot="-148064">
              <a:off x="3663" y="1667"/>
              <a:ext cx="295" cy="440"/>
            </a:xfrm>
            <a:custGeom>
              <a:avLst/>
              <a:gdLst>
                <a:gd name="T0" fmla="*/ 6 w 287"/>
                <a:gd name="T1" fmla="*/ 396 h 420"/>
                <a:gd name="T2" fmla="*/ 14 w 287"/>
                <a:gd name="T3" fmla="*/ 366 h 420"/>
                <a:gd name="T4" fmla="*/ 0 w 287"/>
                <a:gd name="T5" fmla="*/ 347 h 420"/>
                <a:gd name="T6" fmla="*/ 0 w 287"/>
                <a:gd name="T7" fmla="*/ 315 h 420"/>
                <a:gd name="T8" fmla="*/ 20 w 287"/>
                <a:gd name="T9" fmla="*/ 287 h 420"/>
                <a:gd name="T10" fmla="*/ 38 w 287"/>
                <a:gd name="T11" fmla="*/ 252 h 420"/>
                <a:gd name="T12" fmla="*/ 68 w 287"/>
                <a:gd name="T13" fmla="*/ 240 h 420"/>
                <a:gd name="T14" fmla="*/ 90 w 287"/>
                <a:gd name="T15" fmla="*/ 230 h 420"/>
                <a:gd name="T16" fmla="*/ 104 w 287"/>
                <a:gd name="T17" fmla="*/ 213 h 420"/>
                <a:gd name="T18" fmla="*/ 140 w 287"/>
                <a:gd name="T19" fmla="*/ 212 h 420"/>
                <a:gd name="T20" fmla="*/ 165 w 287"/>
                <a:gd name="T21" fmla="*/ 198 h 420"/>
                <a:gd name="T22" fmla="*/ 156 w 287"/>
                <a:gd name="T23" fmla="*/ 156 h 420"/>
                <a:gd name="T24" fmla="*/ 168 w 287"/>
                <a:gd name="T25" fmla="*/ 129 h 420"/>
                <a:gd name="T26" fmla="*/ 171 w 287"/>
                <a:gd name="T27" fmla="*/ 89 h 420"/>
                <a:gd name="T28" fmla="*/ 180 w 287"/>
                <a:gd name="T29" fmla="*/ 59 h 420"/>
                <a:gd name="T30" fmla="*/ 210 w 287"/>
                <a:gd name="T31" fmla="*/ 30 h 420"/>
                <a:gd name="T32" fmla="*/ 227 w 287"/>
                <a:gd name="T33" fmla="*/ 14 h 420"/>
                <a:gd name="T34" fmla="*/ 242 w 287"/>
                <a:gd name="T35" fmla="*/ 12 h 420"/>
                <a:gd name="T36" fmla="*/ 260 w 287"/>
                <a:gd name="T37" fmla="*/ 36 h 420"/>
                <a:gd name="T38" fmla="*/ 267 w 287"/>
                <a:gd name="T39" fmla="*/ 62 h 420"/>
                <a:gd name="T40" fmla="*/ 263 w 287"/>
                <a:gd name="T41" fmla="*/ 104 h 420"/>
                <a:gd name="T42" fmla="*/ 258 w 287"/>
                <a:gd name="T43" fmla="*/ 138 h 420"/>
                <a:gd name="T44" fmla="*/ 257 w 287"/>
                <a:gd name="T45" fmla="*/ 171 h 420"/>
                <a:gd name="T46" fmla="*/ 263 w 287"/>
                <a:gd name="T47" fmla="*/ 195 h 420"/>
                <a:gd name="T48" fmla="*/ 278 w 287"/>
                <a:gd name="T49" fmla="*/ 221 h 420"/>
                <a:gd name="T50" fmla="*/ 282 w 287"/>
                <a:gd name="T51" fmla="*/ 243 h 420"/>
                <a:gd name="T52" fmla="*/ 281 w 287"/>
                <a:gd name="T53" fmla="*/ 266 h 420"/>
                <a:gd name="T54" fmla="*/ 279 w 287"/>
                <a:gd name="T55" fmla="*/ 290 h 420"/>
                <a:gd name="T56" fmla="*/ 258 w 287"/>
                <a:gd name="T57" fmla="*/ 300 h 420"/>
                <a:gd name="T58" fmla="*/ 240 w 287"/>
                <a:gd name="T59" fmla="*/ 323 h 420"/>
                <a:gd name="T60" fmla="*/ 201 w 287"/>
                <a:gd name="T61" fmla="*/ 356 h 420"/>
                <a:gd name="T62" fmla="*/ 161 w 287"/>
                <a:gd name="T63" fmla="*/ 362 h 420"/>
                <a:gd name="T64" fmla="*/ 129 w 287"/>
                <a:gd name="T65" fmla="*/ 363 h 420"/>
                <a:gd name="T66" fmla="*/ 113 w 287"/>
                <a:gd name="T67" fmla="*/ 395 h 420"/>
                <a:gd name="T68" fmla="*/ 86 w 287"/>
                <a:gd name="T69" fmla="*/ 417 h 420"/>
                <a:gd name="T70" fmla="*/ 42 w 287"/>
                <a:gd name="T71" fmla="*/ 4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7" h="420">
                  <a:moveTo>
                    <a:pt x="26" y="396"/>
                  </a:moveTo>
                  <a:lnTo>
                    <a:pt x="6" y="396"/>
                  </a:lnTo>
                  <a:lnTo>
                    <a:pt x="11" y="378"/>
                  </a:lnTo>
                  <a:lnTo>
                    <a:pt x="14" y="366"/>
                  </a:lnTo>
                  <a:lnTo>
                    <a:pt x="2" y="359"/>
                  </a:lnTo>
                  <a:lnTo>
                    <a:pt x="0" y="347"/>
                  </a:lnTo>
                  <a:lnTo>
                    <a:pt x="3" y="333"/>
                  </a:lnTo>
                  <a:lnTo>
                    <a:pt x="0" y="315"/>
                  </a:lnTo>
                  <a:lnTo>
                    <a:pt x="14" y="305"/>
                  </a:lnTo>
                  <a:lnTo>
                    <a:pt x="20" y="287"/>
                  </a:lnTo>
                  <a:lnTo>
                    <a:pt x="24" y="269"/>
                  </a:lnTo>
                  <a:lnTo>
                    <a:pt x="38" y="252"/>
                  </a:lnTo>
                  <a:lnTo>
                    <a:pt x="57" y="245"/>
                  </a:lnTo>
                  <a:lnTo>
                    <a:pt x="68" y="240"/>
                  </a:lnTo>
                  <a:lnTo>
                    <a:pt x="80" y="243"/>
                  </a:lnTo>
                  <a:lnTo>
                    <a:pt x="90" y="230"/>
                  </a:lnTo>
                  <a:lnTo>
                    <a:pt x="102" y="231"/>
                  </a:lnTo>
                  <a:lnTo>
                    <a:pt x="104" y="213"/>
                  </a:lnTo>
                  <a:lnTo>
                    <a:pt x="117" y="209"/>
                  </a:lnTo>
                  <a:lnTo>
                    <a:pt x="140" y="212"/>
                  </a:lnTo>
                  <a:lnTo>
                    <a:pt x="158" y="212"/>
                  </a:lnTo>
                  <a:lnTo>
                    <a:pt x="165" y="198"/>
                  </a:lnTo>
                  <a:lnTo>
                    <a:pt x="158" y="171"/>
                  </a:lnTo>
                  <a:lnTo>
                    <a:pt x="156" y="156"/>
                  </a:lnTo>
                  <a:lnTo>
                    <a:pt x="165" y="146"/>
                  </a:lnTo>
                  <a:lnTo>
                    <a:pt x="168" y="129"/>
                  </a:lnTo>
                  <a:lnTo>
                    <a:pt x="164" y="105"/>
                  </a:lnTo>
                  <a:lnTo>
                    <a:pt x="171" y="89"/>
                  </a:lnTo>
                  <a:lnTo>
                    <a:pt x="162" y="77"/>
                  </a:lnTo>
                  <a:lnTo>
                    <a:pt x="180" y="59"/>
                  </a:lnTo>
                  <a:lnTo>
                    <a:pt x="194" y="38"/>
                  </a:lnTo>
                  <a:lnTo>
                    <a:pt x="210" y="30"/>
                  </a:lnTo>
                  <a:lnTo>
                    <a:pt x="218" y="18"/>
                  </a:lnTo>
                  <a:lnTo>
                    <a:pt x="227" y="14"/>
                  </a:lnTo>
                  <a:lnTo>
                    <a:pt x="227" y="0"/>
                  </a:lnTo>
                  <a:lnTo>
                    <a:pt x="242" y="12"/>
                  </a:lnTo>
                  <a:lnTo>
                    <a:pt x="257" y="17"/>
                  </a:lnTo>
                  <a:lnTo>
                    <a:pt x="260" y="36"/>
                  </a:lnTo>
                  <a:lnTo>
                    <a:pt x="258" y="50"/>
                  </a:lnTo>
                  <a:lnTo>
                    <a:pt x="267" y="62"/>
                  </a:lnTo>
                  <a:lnTo>
                    <a:pt x="267" y="87"/>
                  </a:lnTo>
                  <a:lnTo>
                    <a:pt x="263" y="104"/>
                  </a:lnTo>
                  <a:lnTo>
                    <a:pt x="266" y="117"/>
                  </a:lnTo>
                  <a:lnTo>
                    <a:pt x="258" y="138"/>
                  </a:lnTo>
                  <a:lnTo>
                    <a:pt x="263" y="150"/>
                  </a:lnTo>
                  <a:lnTo>
                    <a:pt x="257" y="171"/>
                  </a:lnTo>
                  <a:lnTo>
                    <a:pt x="266" y="176"/>
                  </a:lnTo>
                  <a:lnTo>
                    <a:pt x="263" y="195"/>
                  </a:lnTo>
                  <a:lnTo>
                    <a:pt x="264" y="210"/>
                  </a:lnTo>
                  <a:lnTo>
                    <a:pt x="278" y="221"/>
                  </a:lnTo>
                  <a:lnTo>
                    <a:pt x="287" y="227"/>
                  </a:lnTo>
                  <a:lnTo>
                    <a:pt x="282" y="243"/>
                  </a:lnTo>
                  <a:lnTo>
                    <a:pt x="278" y="254"/>
                  </a:lnTo>
                  <a:lnTo>
                    <a:pt x="281" y="266"/>
                  </a:lnTo>
                  <a:lnTo>
                    <a:pt x="284" y="279"/>
                  </a:lnTo>
                  <a:lnTo>
                    <a:pt x="279" y="290"/>
                  </a:lnTo>
                  <a:lnTo>
                    <a:pt x="270" y="299"/>
                  </a:lnTo>
                  <a:lnTo>
                    <a:pt x="258" y="300"/>
                  </a:lnTo>
                  <a:lnTo>
                    <a:pt x="249" y="314"/>
                  </a:lnTo>
                  <a:lnTo>
                    <a:pt x="240" y="323"/>
                  </a:lnTo>
                  <a:lnTo>
                    <a:pt x="221" y="341"/>
                  </a:lnTo>
                  <a:lnTo>
                    <a:pt x="201" y="356"/>
                  </a:lnTo>
                  <a:lnTo>
                    <a:pt x="176" y="362"/>
                  </a:lnTo>
                  <a:lnTo>
                    <a:pt x="161" y="362"/>
                  </a:lnTo>
                  <a:lnTo>
                    <a:pt x="146" y="345"/>
                  </a:lnTo>
                  <a:lnTo>
                    <a:pt x="129" y="363"/>
                  </a:lnTo>
                  <a:lnTo>
                    <a:pt x="137" y="374"/>
                  </a:lnTo>
                  <a:lnTo>
                    <a:pt x="113" y="395"/>
                  </a:lnTo>
                  <a:lnTo>
                    <a:pt x="95" y="404"/>
                  </a:lnTo>
                  <a:lnTo>
                    <a:pt x="86" y="417"/>
                  </a:lnTo>
                  <a:lnTo>
                    <a:pt x="71" y="420"/>
                  </a:lnTo>
                  <a:lnTo>
                    <a:pt x="42" y="411"/>
                  </a:lnTo>
                  <a:lnTo>
                    <a:pt x="26" y="396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17" name="Freeform 5"/>
            <p:cNvSpPr>
              <a:spLocks noChangeAspect="1"/>
            </p:cNvSpPr>
            <p:nvPr/>
          </p:nvSpPr>
          <p:spPr bwMode="auto">
            <a:xfrm rot="-148064">
              <a:off x="3527" y="1577"/>
              <a:ext cx="366" cy="509"/>
            </a:xfrm>
            <a:custGeom>
              <a:avLst/>
              <a:gdLst>
                <a:gd name="T0" fmla="*/ 141 w 357"/>
                <a:gd name="T1" fmla="*/ 468 h 486"/>
                <a:gd name="T2" fmla="*/ 132 w 357"/>
                <a:gd name="T3" fmla="*/ 449 h 486"/>
                <a:gd name="T4" fmla="*/ 133 w 357"/>
                <a:gd name="T5" fmla="*/ 423 h 486"/>
                <a:gd name="T6" fmla="*/ 144 w 357"/>
                <a:gd name="T7" fmla="*/ 395 h 486"/>
                <a:gd name="T8" fmla="*/ 154 w 357"/>
                <a:gd name="T9" fmla="*/ 359 h 486"/>
                <a:gd name="T10" fmla="*/ 187 w 357"/>
                <a:gd name="T11" fmla="*/ 335 h 486"/>
                <a:gd name="T12" fmla="*/ 210 w 357"/>
                <a:gd name="T13" fmla="*/ 333 h 486"/>
                <a:gd name="T14" fmla="*/ 232 w 357"/>
                <a:gd name="T15" fmla="*/ 321 h 486"/>
                <a:gd name="T16" fmla="*/ 247 w 357"/>
                <a:gd name="T17" fmla="*/ 299 h 486"/>
                <a:gd name="T18" fmla="*/ 288 w 357"/>
                <a:gd name="T19" fmla="*/ 302 h 486"/>
                <a:gd name="T20" fmla="*/ 288 w 357"/>
                <a:gd name="T21" fmla="*/ 261 h 486"/>
                <a:gd name="T22" fmla="*/ 295 w 357"/>
                <a:gd name="T23" fmla="*/ 236 h 486"/>
                <a:gd name="T24" fmla="*/ 294 w 357"/>
                <a:gd name="T25" fmla="*/ 195 h 486"/>
                <a:gd name="T26" fmla="*/ 292 w 357"/>
                <a:gd name="T27" fmla="*/ 167 h 486"/>
                <a:gd name="T28" fmla="*/ 324 w 357"/>
                <a:gd name="T29" fmla="*/ 128 h 486"/>
                <a:gd name="T30" fmla="*/ 348 w 357"/>
                <a:gd name="T31" fmla="*/ 108 h 486"/>
                <a:gd name="T32" fmla="*/ 357 w 357"/>
                <a:gd name="T33" fmla="*/ 90 h 486"/>
                <a:gd name="T34" fmla="*/ 307 w 357"/>
                <a:gd name="T35" fmla="*/ 86 h 486"/>
                <a:gd name="T36" fmla="*/ 276 w 357"/>
                <a:gd name="T37" fmla="*/ 74 h 486"/>
                <a:gd name="T38" fmla="*/ 247 w 357"/>
                <a:gd name="T39" fmla="*/ 86 h 486"/>
                <a:gd name="T40" fmla="*/ 213 w 357"/>
                <a:gd name="T41" fmla="*/ 87 h 486"/>
                <a:gd name="T42" fmla="*/ 223 w 357"/>
                <a:gd name="T43" fmla="*/ 57 h 486"/>
                <a:gd name="T44" fmla="*/ 220 w 357"/>
                <a:gd name="T45" fmla="*/ 45 h 486"/>
                <a:gd name="T46" fmla="*/ 186 w 357"/>
                <a:gd name="T47" fmla="*/ 20 h 486"/>
                <a:gd name="T48" fmla="*/ 174 w 357"/>
                <a:gd name="T49" fmla="*/ 5 h 486"/>
                <a:gd name="T50" fmla="*/ 135 w 357"/>
                <a:gd name="T51" fmla="*/ 0 h 486"/>
                <a:gd name="T52" fmla="*/ 123 w 357"/>
                <a:gd name="T53" fmla="*/ 32 h 486"/>
                <a:gd name="T54" fmla="*/ 105 w 357"/>
                <a:gd name="T55" fmla="*/ 68 h 486"/>
                <a:gd name="T56" fmla="*/ 90 w 357"/>
                <a:gd name="T57" fmla="*/ 95 h 486"/>
                <a:gd name="T58" fmla="*/ 69 w 357"/>
                <a:gd name="T59" fmla="*/ 137 h 486"/>
                <a:gd name="T60" fmla="*/ 60 w 357"/>
                <a:gd name="T61" fmla="*/ 167 h 486"/>
                <a:gd name="T62" fmla="*/ 28 w 357"/>
                <a:gd name="T63" fmla="*/ 179 h 486"/>
                <a:gd name="T64" fmla="*/ 13 w 357"/>
                <a:gd name="T65" fmla="*/ 213 h 486"/>
                <a:gd name="T66" fmla="*/ 31 w 357"/>
                <a:gd name="T67" fmla="*/ 221 h 486"/>
                <a:gd name="T68" fmla="*/ 55 w 357"/>
                <a:gd name="T69" fmla="*/ 245 h 486"/>
                <a:gd name="T70" fmla="*/ 55 w 357"/>
                <a:gd name="T71" fmla="*/ 266 h 486"/>
                <a:gd name="T72" fmla="*/ 49 w 357"/>
                <a:gd name="T73" fmla="*/ 296 h 486"/>
                <a:gd name="T74" fmla="*/ 33 w 357"/>
                <a:gd name="T75" fmla="*/ 324 h 486"/>
                <a:gd name="T76" fmla="*/ 73 w 357"/>
                <a:gd name="T77" fmla="*/ 332 h 486"/>
                <a:gd name="T78" fmla="*/ 81 w 357"/>
                <a:gd name="T79" fmla="*/ 356 h 486"/>
                <a:gd name="T80" fmla="*/ 61 w 357"/>
                <a:gd name="T81" fmla="*/ 398 h 486"/>
                <a:gd name="T82" fmla="*/ 96 w 357"/>
                <a:gd name="T83" fmla="*/ 432 h 486"/>
                <a:gd name="T84" fmla="*/ 109 w 357"/>
                <a:gd name="T85" fmla="*/ 473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7" h="486">
                  <a:moveTo>
                    <a:pt x="136" y="486"/>
                  </a:moveTo>
                  <a:lnTo>
                    <a:pt x="141" y="468"/>
                  </a:lnTo>
                  <a:lnTo>
                    <a:pt x="144" y="456"/>
                  </a:lnTo>
                  <a:lnTo>
                    <a:pt x="132" y="449"/>
                  </a:lnTo>
                  <a:lnTo>
                    <a:pt x="130" y="437"/>
                  </a:lnTo>
                  <a:lnTo>
                    <a:pt x="133" y="423"/>
                  </a:lnTo>
                  <a:lnTo>
                    <a:pt x="130" y="405"/>
                  </a:lnTo>
                  <a:lnTo>
                    <a:pt x="144" y="395"/>
                  </a:lnTo>
                  <a:lnTo>
                    <a:pt x="150" y="377"/>
                  </a:lnTo>
                  <a:lnTo>
                    <a:pt x="154" y="359"/>
                  </a:lnTo>
                  <a:lnTo>
                    <a:pt x="168" y="342"/>
                  </a:lnTo>
                  <a:lnTo>
                    <a:pt x="187" y="335"/>
                  </a:lnTo>
                  <a:lnTo>
                    <a:pt x="198" y="330"/>
                  </a:lnTo>
                  <a:lnTo>
                    <a:pt x="210" y="333"/>
                  </a:lnTo>
                  <a:lnTo>
                    <a:pt x="220" y="320"/>
                  </a:lnTo>
                  <a:lnTo>
                    <a:pt x="232" y="321"/>
                  </a:lnTo>
                  <a:lnTo>
                    <a:pt x="234" y="303"/>
                  </a:lnTo>
                  <a:lnTo>
                    <a:pt x="247" y="299"/>
                  </a:lnTo>
                  <a:lnTo>
                    <a:pt x="270" y="302"/>
                  </a:lnTo>
                  <a:lnTo>
                    <a:pt x="288" y="302"/>
                  </a:lnTo>
                  <a:lnTo>
                    <a:pt x="295" y="288"/>
                  </a:lnTo>
                  <a:lnTo>
                    <a:pt x="288" y="261"/>
                  </a:lnTo>
                  <a:lnTo>
                    <a:pt x="286" y="246"/>
                  </a:lnTo>
                  <a:lnTo>
                    <a:pt x="295" y="236"/>
                  </a:lnTo>
                  <a:lnTo>
                    <a:pt x="298" y="219"/>
                  </a:lnTo>
                  <a:lnTo>
                    <a:pt x="294" y="195"/>
                  </a:lnTo>
                  <a:lnTo>
                    <a:pt x="301" y="179"/>
                  </a:lnTo>
                  <a:lnTo>
                    <a:pt x="292" y="167"/>
                  </a:lnTo>
                  <a:lnTo>
                    <a:pt x="310" y="149"/>
                  </a:lnTo>
                  <a:lnTo>
                    <a:pt x="324" y="128"/>
                  </a:lnTo>
                  <a:lnTo>
                    <a:pt x="340" y="120"/>
                  </a:lnTo>
                  <a:lnTo>
                    <a:pt x="348" y="108"/>
                  </a:lnTo>
                  <a:lnTo>
                    <a:pt x="357" y="104"/>
                  </a:lnTo>
                  <a:lnTo>
                    <a:pt x="357" y="90"/>
                  </a:lnTo>
                  <a:lnTo>
                    <a:pt x="324" y="93"/>
                  </a:lnTo>
                  <a:lnTo>
                    <a:pt x="307" y="86"/>
                  </a:lnTo>
                  <a:lnTo>
                    <a:pt x="291" y="75"/>
                  </a:lnTo>
                  <a:lnTo>
                    <a:pt x="276" y="74"/>
                  </a:lnTo>
                  <a:lnTo>
                    <a:pt x="265" y="65"/>
                  </a:lnTo>
                  <a:lnTo>
                    <a:pt x="247" y="86"/>
                  </a:lnTo>
                  <a:lnTo>
                    <a:pt x="219" y="96"/>
                  </a:lnTo>
                  <a:lnTo>
                    <a:pt x="213" y="87"/>
                  </a:lnTo>
                  <a:lnTo>
                    <a:pt x="226" y="66"/>
                  </a:lnTo>
                  <a:lnTo>
                    <a:pt x="223" y="57"/>
                  </a:lnTo>
                  <a:lnTo>
                    <a:pt x="207" y="60"/>
                  </a:lnTo>
                  <a:lnTo>
                    <a:pt x="220" y="45"/>
                  </a:lnTo>
                  <a:lnTo>
                    <a:pt x="205" y="27"/>
                  </a:lnTo>
                  <a:lnTo>
                    <a:pt x="186" y="20"/>
                  </a:lnTo>
                  <a:lnTo>
                    <a:pt x="171" y="33"/>
                  </a:lnTo>
                  <a:lnTo>
                    <a:pt x="174" y="5"/>
                  </a:lnTo>
                  <a:lnTo>
                    <a:pt x="151" y="6"/>
                  </a:lnTo>
                  <a:lnTo>
                    <a:pt x="135" y="0"/>
                  </a:lnTo>
                  <a:lnTo>
                    <a:pt x="127" y="15"/>
                  </a:lnTo>
                  <a:lnTo>
                    <a:pt x="123" y="32"/>
                  </a:lnTo>
                  <a:lnTo>
                    <a:pt x="114" y="50"/>
                  </a:lnTo>
                  <a:lnTo>
                    <a:pt x="105" y="68"/>
                  </a:lnTo>
                  <a:lnTo>
                    <a:pt x="91" y="81"/>
                  </a:lnTo>
                  <a:lnTo>
                    <a:pt x="90" y="95"/>
                  </a:lnTo>
                  <a:lnTo>
                    <a:pt x="82" y="114"/>
                  </a:lnTo>
                  <a:lnTo>
                    <a:pt x="69" y="137"/>
                  </a:lnTo>
                  <a:lnTo>
                    <a:pt x="57" y="150"/>
                  </a:lnTo>
                  <a:lnTo>
                    <a:pt x="60" y="167"/>
                  </a:lnTo>
                  <a:lnTo>
                    <a:pt x="49" y="182"/>
                  </a:lnTo>
                  <a:lnTo>
                    <a:pt x="28" y="179"/>
                  </a:lnTo>
                  <a:lnTo>
                    <a:pt x="0" y="203"/>
                  </a:lnTo>
                  <a:lnTo>
                    <a:pt x="13" y="213"/>
                  </a:lnTo>
                  <a:lnTo>
                    <a:pt x="31" y="209"/>
                  </a:lnTo>
                  <a:lnTo>
                    <a:pt x="31" y="221"/>
                  </a:lnTo>
                  <a:lnTo>
                    <a:pt x="48" y="225"/>
                  </a:lnTo>
                  <a:lnTo>
                    <a:pt x="55" y="245"/>
                  </a:lnTo>
                  <a:lnTo>
                    <a:pt x="48" y="254"/>
                  </a:lnTo>
                  <a:lnTo>
                    <a:pt x="55" y="266"/>
                  </a:lnTo>
                  <a:lnTo>
                    <a:pt x="54" y="276"/>
                  </a:lnTo>
                  <a:lnTo>
                    <a:pt x="49" y="296"/>
                  </a:lnTo>
                  <a:lnTo>
                    <a:pt x="39" y="309"/>
                  </a:lnTo>
                  <a:lnTo>
                    <a:pt x="33" y="324"/>
                  </a:lnTo>
                  <a:lnTo>
                    <a:pt x="55" y="335"/>
                  </a:lnTo>
                  <a:lnTo>
                    <a:pt x="73" y="332"/>
                  </a:lnTo>
                  <a:lnTo>
                    <a:pt x="90" y="342"/>
                  </a:lnTo>
                  <a:lnTo>
                    <a:pt x="81" y="356"/>
                  </a:lnTo>
                  <a:lnTo>
                    <a:pt x="61" y="372"/>
                  </a:lnTo>
                  <a:lnTo>
                    <a:pt x="61" y="398"/>
                  </a:lnTo>
                  <a:lnTo>
                    <a:pt x="78" y="417"/>
                  </a:lnTo>
                  <a:lnTo>
                    <a:pt x="96" y="432"/>
                  </a:lnTo>
                  <a:lnTo>
                    <a:pt x="105" y="452"/>
                  </a:lnTo>
                  <a:lnTo>
                    <a:pt x="109" y="473"/>
                  </a:lnTo>
                  <a:lnTo>
                    <a:pt x="136" y="486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18" name="Freeform 6"/>
            <p:cNvSpPr>
              <a:spLocks noChangeAspect="1"/>
            </p:cNvSpPr>
            <p:nvPr/>
          </p:nvSpPr>
          <p:spPr bwMode="auto">
            <a:xfrm rot="-148064">
              <a:off x="3749" y="1646"/>
              <a:ext cx="25" cy="22"/>
            </a:xfrm>
            <a:custGeom>
              <a:avLst/>
              <a:gdLst>
                <a:gd name="T0" fmla="*/ 0 w 24"/>
                <a:gd name="T1" fmla="*/ 7 h 21"/>
                <a:gd name="T2" fmla="*/ 12 w 24"/>
                <a:gd name="T3" fmla="*/ 0 h 21"/>
                <a:gd name="T4" fmla="*/ 24 w 24"/>
                <a:gd name="T5" fmla="*/ 4 h 21"/>
                <a:gd name="T6" fmla="*/ 18 w 24"/>
                <a:gd name="T7" fmla="*/ 16 h 21"/>
                <a:gd name="T8" fmla="*/ 2 w 24"/>
                <a:gd name="T9" fmla="*/ 21 h 21"/>
                <a:gd name="T10" fmla="*/ 0 w 24"/>
                <a:gd name="T11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1">
                  <a:moveTo>
                    <a:pt x="0" y="7"/>
                  </a:moveTo>
                  <a:lnTo>
                    <a:pt x="12" y="0"/>
                  </a:lnTo>
                  <a:lnTo>
                    <a:pt x="24" y="4"/>
                  </a:lnTo>
                  <a:lnTo>
                    <a:pt x="18" y="16"/>
                  </a:lnTo>
                  <a:lnTo>
                    <a:pt x="2" y="21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19" name="Freeform 7" descr="Light upward diagonal"/>
            <p:cNvSpPr>
              <a:spLocks noChangeAspect="1"/>
            </p:cNvSpPr>
            <p:nvPr/>
          </p:nvSpPr>
          <p:spPr bwMode="auto">
            <a:xfrm rot="-148064">
              <a:off x="3922" y="1664"/>
              <a:ext cx="218" cy="283"/>
            </a:xfrm>
            <a:custGeom>
              <a:avLst/>
              <a:gdLst>
                <a:gd name="T0" fmla="*/ 3 w 213"/>
                <a:gd name="T1" fmla="*/ 12 h 270"/>
                <a:gd name="T2" fmla="*/ 17 w 213"/>
                <a:gd name="T3" fmla="*/ 3 h 270"/>
                <a:gd name="T4" fmla="*/ 18 w 213"/>
                <a:gd name="T5" fmla="*/ 14 h 270"/>
                <a:gd name="T6" fmla="*/ 33 w 213"/>
                <a:gd name="T7" fmla="*/ 11 h 270"/>
                <a:gd name="T8" fmla="*/ 39 w 213"/>
                <a:gd name="T9" fmla="*/ 0 h 270"/>
                <a:gd name="T10" fmla="*/ 51 w 213"/>
                <a:gd name="T11" fmla="*/ 6 h 270"/>
                <a:gd name="T12" fmla="*/ 59 w 213"/>
                <a:gd name="T13" fmla="*/ 14 h 270"/>
                <a:gd name="T14" fmla="*/ 78 w 213"/>
                <a:gd name="T15" fmla="*/ 9 h 270"/>
                <a:gd name="T16" fmla="*/ 89 w 213"/>
                <a:gd name="T17" fmla="*/ 18 h 270"/>
                <a:gd name="T18" fmla="*/ 104 w 213"/>
                <a:gd name="T19" fmla="*/ 23 h 270"/>
                <a:gd name="T20" fmla="*/ 110 w 213"/>
                <a:gd name="T21" fmla="*/ 33 h 270"/>
                <a:gd name="T22" fmla="*/ 132 w 213"/>
                <a:gd name="T23" fmla="*/ 50 h 270"/>
                <a:gd name="T24" fmla="*/ 143 w 213"/>
                <a:gd name="T25" fmla="*/ 53 h 270"/>
                <a:gd name="T26" fmla="*/ 156 w 213"/>
                <a:gd name="T27" fmla="*/ 69 h 270"/>
                <a:gd name="T28" fmla="*/ 173 w 213"/>
                <a:gd name="T29" fmla="*/ 90 h 270"/>
                <a:gd name="T30" fmla="*/ 186 w 213"/>
                <a:gd name="T31" fmla="*/ 96 h 270"/>
                <a:gd name="T32" fmla="*/ 194 w 213"/>
                <a:gd name="T33" fmla="*/ 108 h 270"/>
                <a:gd name="T34" fmla="*/ 212 w 213"/>
                <a:gd name="T35" fmla="*/ 104 h 270"/>
                <a:gd name="T36" fmla="*/ 213 w 213"/>
                <a:gd name="T37" fmla="*/ 119 h 270"/>
                <a:gd name="T38" fmla="*/ 191 w 213"/>
                <a:gd name="T39" fmla="*/ 123 h 270"/>
                <a:gd name="T40" fmla="*/ 176 w 213"/>
                <a:gd name="T41" fmla="*/ 132 h 270"/>
                <a:gd name="T42" fmla="*/ 171 w 213"/>
                <a:gd name="T43" fmla="*/ 144 h 270"/>
                <a:gd name="T44" fmla="*/ 168 w 213"/>
                <a:gd name="T45" fmla="*/ 156 h 270"/>
                <a:gd name="T46" fmla="*/ 167 w 213"/>
                <a:gd name="T47" fmla="*/ 174 h 270"/>
                <a:gd name="T48" fmla="*/ 152 w 213"/>
                <a:gd name="T49" fmla="*/ 186 h 270"/>
                <a:gd name="T50" fmla="*/ 143 w 213"/>
                <a:gd name="T51" fmla="*/ 197 h 270"/>
                <a:gd name="T52" fmla="*/ 137 w 213"/>
                <a:gd name="T53" fmla="*/ 212 h 270"/>
                <a:gd name="T54" fmla="*/ 134 w 213"/>
                <a:gd name="T55" fmla="*/ 225 h 270"/>
                <a:gd name="T56" fmla="*/ 129 w 213"/>
                <a:gd name="T57" fmla="*/ 243 h 270"/>
                <a:gd name="T58" fmla="*/ 132 w 213"/>
                <a:gd name="T59" fmla="*/ 266 h 270"/>
                <a:gd name="T60" fmla="*/ 117 w 213"/>
                <a:gd name="T61" fmla="*/ 266 h 270"/>
                <a:gd name="T62" fmla="*/ 108 w 213"/>
                <a:gd name="T63" fmla="*/ 270 h 270"/>
                <a:gd name="T64" fmla="*/ 93 w 213"/>
                <a:gd name="T65" fmla="*/ 257 h 270"/>
                <a:gd name="T66" fmla="*/ 75 w 213"/>
                <a:gd name="T67" fmla="*/ 240 h 270"/>
                <a:gd name="T68" fmla="*/ 62 w 213"/>
                <a:gd name="T69" fmla="*/ 243 h 270"/>
                <a:gd name="T70" fmla="*/ 48 w 213"/>
                <a:gd name="T71" fmla="*/ 242 h 270"/>
                <a:gd name="T72" fmla="*/ 41 w 213"/>
                <a:gd name="T73" fmla="*/ 251 h 270"/>
                <a:gd name="T74" fmla="*/ 23 w 213"/>
                <a:gd name="T75" fmla="*/ 248 h 270"/>
                <a:gd name="T76" fmla="*/ 32 w 213"/>
                <a:gd name="T77" fmla="*/ 219 h 270"/>
                <a:gd name="T78" fmla="*/ 8 w 213"/>
                <a:gd name="T79" fmla="*/ 203 h 270"/>
                <a:gd name="T80" fmla="*/ 9 w 213"/>
                <a:gd name="T81" fmla="*/ 167 h 270"/>
                <a:gd name="T82" fmla="*/ 0 w 213"/>
                <a:gd name="T83" fmla="*/ 162 h 270"/>
                <a:gd name="T84" fmla="*/ 8 w 213"/>
                <a:gd name="T85" fmla="*/ 144 h 270"/>
                <a:gd name="T86" fmla="*/ 2 w 213"/>
                <a:gd name="T87" fmla="*/ 129 h 270"/>
                <a:gd name="T88" fmla="*/ 11 w 213"/>
                <a:gd name="T89" fmla="*/ 108 h 270"/>
                <a:gd name="T90" fmla="*/ 8 w 213"/>
                <a:gd name="T91" fmla="*/ 96 h 270"/>
                <a:gd name="T92" fmla="*/ 11 w 213"/>
                <a:gd name="T93" fmla="*/ 81 h 270"/>
                <a:gd name="T94" fmla="*/ 11 w 213"/>
                <a:gd name="T95" fmla="*/ 50 h 270"/>
                <a:gd name="T96" fmla="*/ 2 w 213"/>
                <a:gd name="T97" fmla="*/ 41 h 270"/>
                <a:gd name="T98" fmla="*/ 5 w 213"/>
                <a:gd name="T99" fmla="*/ 29 h 270"/>
                <a:gd name="T100" fmla="*/ 3 w 213"/>
                <a:gd name="T101" fmla="*/ 1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3" h="270">
                  <a:moveTo>
                    <a:pt x="3" y="12"/>
                  </a:moveTo>
                  <a:lnTo>
                    <a:pt x="17" y="3"/>
                  </a:lnTo>
                  <a:lnTo>
                    <a:pt x="18" y="14"/>
                  </a:lnTo>
                  <a:lnTo>
                    <a:pt x="33" y="11"/>
                  </a:lnTo>
                  <a:lnTo>
                    <a:pt x="39" y="0"/>
                  </a:lnTo>
                  <a:lnTo>
                    <a:pt x="51" y="6"/>
                  </a:lnTo>
                  <a:lnTo>
                    <a:pt x="59" y="14"/>
                  </a:lnTo>
                  <a:lnTo>
                    <a:pt x="78" y="9"/>
                  </a:lnTo>
                  <a:lnTo>
                    <a:pt x="89" y="18"/>
                  </a:lnTo>
                  <a:lnTo>
                    <a:pt x="104" y="23"/>
                  </a:lnTo>
                  <a:lnTo>
                    <a:pt x="110" y="33"/>
                  </a:lnTo>
                  <a:lnTo>
                    <a:pt x="132" y="50"/>
                  </a:lnTo>
                  <a:lnTo>
                    <a:pt x="143" y="53"/>
                  </a:lnTo>
                  <a:lnTo>
                    <a:pt x="156" y="69"/>
                  </a:lnTo>
                  <a:lnTo>
                    <a:pt x="173" y="90"/>
                  </a:lnTo>
                  <a:lnTo>
                    <a:pt x="186" y="96"/>
                  </a:lnTo>
                  <a:lnTo>
                    <a:pt x="194" y="108"/>
                  </a:lnTo>
                  <a:lnTo>
                    <a:pt x="212" y="104"/>
                  </a:lnTo>
                  <a:lnTo>
                    <a:pt x="213" y="119"/>
                  </a:lnTo>
                  <a:lnTo>
                    <a:pt x="191" y="123"/>
                  </a:lnTo>
                  <a:lnTo>
                    <a:pt x="176" y="132"/>
                  </a:lnTo>
                  <a:lnTo>
                    <a:pt x="171" y="144"/>
                  </a:lnTo>
                  <a:lnTo>
                    <a:pt x="168" y="156"/>
                  </a:lnTo>
                  <a:lnTo>
                    <a:pt x="167" y="174"/>
                  </a:lnTo>
                  <a:lnTo>
                    <a:pt x="152" y="186"/>
                  </a:lnTo>
                  <a:lnTo>
                    <a:pt x="143" y="197"/>
                  </a:lnTo>
                  <a:lnTo>
                    <a:pt x="137" y="212"/>
                  </a:lnTo>
                  <a:lnTo>
                    <a:pt x="134" y="225"/>
                  </a:lnTo>
                  <a:lnTo>
                    <a:pt x="129" y="243"/>
                  </a:lnTo>
                  <a:lnTo>
                    <a:pt x="132" y="266"/>
                  </a:lnTo>
                  <a:lnTo>
                    <a:pt x="117" y="266"/>
                  </a:lnTo>
                  <a:lnTo>
                    <a:pt x="108" y="270"/>
                  </a:lnTo>
                  <a:lnTo>
                    <a:pt x="93" y="257"/>
                  </a:lnTo>
                  <a:lnTo>
                    <a:pt x="75" y="240"/>
                  </a:lnTo>
                  <a:lnTo>
                    <a:pt x="62" y="243"/>
                  </a:lnTo>
                  <a:lnTo>
                    <a:pt x="48" y="242"/>
                  </a:lnTo>
                  <a:lnTo>
                    <a:pt x="41" y="251"/>
                  </a:lnTo>
                  <a:lnTo>
                    <a:pt x="23" y="248"/>
                  </a:lnTo>
                  <a:lnTo>
                    <a:pt x="32" y="219"/>
                  </a:lnTo>
                  <a:lnTo>
                    <a:pt x="8" y="203"/>
                  </a:lnTo>
                  <a:lnTo>
                    <a:pt x="9" y="167"/>
                  </a:lnTo>
                  <a:lnTo>
                    <a:pt x="0" y="162"/>
                  </a:lnTo>
                  <a:lnTo>
                    <a:pt x="8" y="144"/>
                  </a:lnTo>
                  <a:lnTo>
                    <a:pt x="2" y="129"/>
                  </a:lnTo>
                  <a:lnTo>
                    <a:pt x="11" y="108"/>
                  </a:lnTo>
                  <a:lnTo>
                    <a:pt x="8" y="96"/>
                  </a:lnTo>
                  <a:lnTo>
                    <a:pt x="11" y="81"/>
                  </a:lnTo>
                  <a:lnTo>
                    <a:pt x="11" y="50"/>
                  </a:lnTo>
                  <a:lnTo>
                    <a:pt x="2" y="41"/>
                  </a:lnTo>
                  <a:lnTo>
                    <a:pt x="5" y="29"/>
                  </a:lnTo>
                  <a:lnTo>
                    <a:pt x="3" y="12"/>
                  </a:lnTo>
                  <a:close/>
                </a:path>
              </a:pathLst>
            </a:custGeom>
            <a:grpFill/>
            <a:ln w="9525" cap="flat" cmpd="sng">
              <a:solidFill>
                <a:srgbClr val="ADCFF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20" name="Freeform 8"/>
            <p:cNvSpPr>
              <a:spLocks noChangeAspect="1"/>
            </p:cNvSpPr>
            <p:nvPr/>
          </p:nvSpPr>
          <p:spPr bwMode="auto">
            <a:xfrm rot="-148064">
              <a:off x="4079" y="1783"/>
              <a:ext cx="181" cy="116"/>
            </a:xfrm>
            <a:custGeom>
              <a:avLst/>
              <a:gdLst>
                <a:gd name="T0" fmla="*/ 58 w 177"/>
                <a:gd name="T1" fmla="*/ 0 h 110"/>
                <a:gd name="T2" fmla="*/ 42 w 177"/>
                <a:gd name="T3" fmla="*/ 2 h 110"/>
                <a:gd name="T4" fmla="*/ 22 w 177"/>
                <a:gd name="T5" fmla="*/ 11 h 110"/>
                <a:gd name="T6" fmla="*/ 18 w 177"/>
                <a:gd name="T7" fmla="*/ 30 h 110"/>
                <a:gd name="T8" fmla="*/ 16 w 177"/>
                <a:gd name="T9" fmla="*/ 54 h 110"/>
                <a:gd name="T10" fmla="*/ 1 w 177"/>
                <a:gd name="T11" fmla="*/ 63 h 110"/>
                <a:gd name="T12" fmla="*/ 0 w 177"/>
                <a:gd name="T13" fmla="*/ 81 h 110"/>
                <a:gd name="T14" fmla="*/ 13 w 177"/>
                <a:gd name="T15" fmla="*/ 78 h 110"/>
                <a:gd name="T16" fmla="*/ 31 w 177"/>
                <a:gd name="T17" fmla="*/ 66 h 110"/>
                <a:gd name="T18" fmla="*/ 52 w 177"/>
                <a:gd name="T19" fmla="*/ 60 h 110"/>
                <a:gd name="T20" fmla="*/ 61 w 177"/>
                <a:gd name="T21" fmla="*/ 53 h 110"/>
                <a:gd name="T22" fmla="*/ 70 w 177"/>
                <a:gd name="T23" fmla="*/ 59 h 110"/>
                <a:gd name="T24" fmla="*/ 70 w 177"/>
                <a:gd name="T25" fmla="*/ 69 h 110"/>
                <a:gd name="T26" fmla="*/ 60 w 177"/>
                <a:gd name="T27" fmla="*/ 78 h 110"/>
                <a:gd name="T28" fmla="*/ 49 w 177"/>
                <a:gd name="T29" fmla="*/ 83 h 110"/>
                <a:gd name="T30" fmla="*/ 43 w 177"/>
                <a:gd name="T31" fmla="*/ 96 h 110"/>
                <a:gd name="T32" fmla="*/ 58 w 177"/>
                <a:gd name="T33" fmla="*/ 101 h 110"/>
                <a:gd name="T34" fmla="*/ 69 w 177"/>
                <a:gd name="T35" fmla="*/ 98 h 110"/>
                <a:gd name="T36" fmla="*/ 75 w 177"/>
                <a:gd name="T37" fmla="*/ 90 h 110"/>
                <a:gd name="T38" fmla="*/ 79 w 177"/>
                <a:gd name="T39" fmla="*/ 99 h 110"/>
                <a:gd name="T40" fmla="*/ 91 w 177"/>
                <a:gd name="T41" fmla="*/ 110 h 110"/>
                <a:gd name="T42" fmla="*/ 99 w 177"/>
                <a:gd name="T43" fmla="*/ 95 h 110"/>
                <a:gd name="T44" fmla="*/ 111 w 177"/>
                <a:gd name="T45" fmla="*/ 83 h 110"/>
                <a:gd name="T46" fmla="*/ 132 w 177"/>
                <a:gd name="T47" fmla="*/ 89 h 110"/>
                <a:gd name="T48" fmla="*/ 156 w 177"/>
                <a:gd name="T49" fmla="*/ 92 h 110"/>
                <a:gd name="T50" fmla="*/ 177 w 177"/>
                <a:gd name="T51" fmla="*/ 86 h 110"/>
                <a:gd name="T52" fmla="*/ 169 w 177"/>
                <a:gd name="T53" fmla="*/ 69 h 110"/>
                <a:gd name="T54" fmla="*/ 169 w 177"/>
                <a:gd name="T55" fmla="*/ 53 h 110"/>
                <a:gd name="T56" fmla="*/ 163 w 177"/>
                <a:gd name="T57" fmla="*/ 36 h 110"/>
                <a:gd name="T58" fmla="*/ 148 w 177"/>
                <a:gd name="T59" fmla="*/ 20 h 110"/>
                <a:gd name="T60" fmla="*/ 130 w 177"/>
                <a:gd name="T61" fmla="*/ 11 h 110"/>
                <a:gd name="T62" fmla="*/ 115 w 177"/>
                <a:gd name="T63" fmla="*/ 18 h 110"/>
                <a:gd name="T64" fmla="*/ 90 w 177"/>
                <a:gd name="T65" fmla="*/ 9 h 110"/>
                <a:gd name="T66" fmla="*/ 76 w 177"/>
                <a:gd name="T67" fmla="*/ 6 h 110"/>
                <a:gd name="T68" fmla="*/ 66 w 177"/>
                <a:gd name="T69" fmla="*/ 14 h 110"/>
                <a:gd name="T70" fmla="*/ 58 w 177"/>
                <a:gd name="T7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7" h="110">
                  <a:moveTo>
                    <a:pt x="58" y="0"/>
                  </a:moveTo>
                  <a:lnTo>
                    <a:pt x="42" y="2"/>
                  </a:lnTo>
                  <a:lnTo>
                    <a:pt x="22" y="11"/>
                  </a:lnTo>
                  <a:lnTo>
                    <a:pt x="18" y="30"/>
                  </a:lnTo>
                  <a:lnTo>
                    <a:pt x="16" y="54"/>
                  </a:lnTo>
                  <a:lnTo>
                    <a:pt x="1" y="63"/>
                  </a:lnTo>
                  <a:lnTo>
                    <a:pt x="0" y="81"/>
                  </a:lnTo>
                  <a:lnTo>
                    <a:pt x="13" y="78"/>
                  </a:lnTo>
                  <a:lnTo>
                    <a:pt x="31" y="66"/>
                  </a:lnTo>
                  <a:lnTo>
                    <a:pt x="52" y="60"/>
                  </a:lnTo>
                  <a:lnTo>
                    <a:pt x="61" y="53"/>
                  </a:lnTo>
                  <a:lnTo>
                    <a:pt x="70" y="59"/>
                  </a:lnTo>
                  <a:lnTo>
                    <a:pt x="70" y="69"/>
                  </a:lnTo>
                  <a:lnTo>
                    <a:pt x="60" y="78"/>
                  </a:lnTo>
                  <a:lnTo>
                    <a:pt x="49" y="83"/>
                  </a:lnTo>
                  <a:lnTo>
                    <a:pt x="43" y="96"/>
                  </a:lnTo>
                  <a:lnTo>
                    <a:pt x="58" y="101"/>
                  </a:lnTo>
                  <a:lnTo>
                    <a:pt x="69" y="98"/>
                  </a:lnTo>
                  <a:lnTo>
                    <a:pt x="75" y="90"/>
                  </a:lnTo>
                  <a:lnTo>
                    <a:pt x="79" y="99"/>
                  </a:lnTo>
                  <a:lnTo>
                    <a:pt x="91" y="110"/>
                  </a:lnTo>
                  <a:lnTo>
                    <a:pt x="99" y="95"/>
                  </a:lnTo>
                  <a:lnTo>
                    <a:pt x="111" y="83"/>
                  </a:lnTo>
                  <a:lnTo>
                    <a:pt x="132" y="89"/>
                  </a:lnTo>
                  <a:lnTo>
                    <a:pt x="156" y="92"/>
                  </a:lnTo>
                  <a:lnTo>
                    <a:pt x="177" y="86"/>
                  </a:lnTo>
                  <a:lnTo>
                    <a:pt x="169" y="69"/>
                  </a:lnTo>
                  <a:lnTo>
                    <a:pt x="169" y="53"/>
                  </a:lnTo>
                  <a:lnTo>
                    <a:pt x="163" y="36"/>
                  </a:lnTo>
                  <a:lnTo>
                    <a:pt x="148" y="20"/>
                  </a:lnTo>
                  <a:lnTo>
                    <a:pt x="130" y="11"/>
                  </a:lnTo>
                  <a:lnTo>
                    <a:pt x="115" y="18"/>
                  </a:lnTo>
                  <a:lnTo>
                    <a:pt x="90" y="9"/>
                  </a:lnTo>
                  <a:lnTo>
                    <a:pt x="76" y="6"/>
                  </a:lnTo>
                  <a:lnTo>
                    <a:pt x="66" y="14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21" name="Freeform 9"/>
            <p:cNvSpPr>
              <a:spLocks noChangeAspect="1"/>
            </p:cNvSpPr>
            <p:nvPr/>
          </p:nvSpPr>
          <p:spPr bwMode="auto">
            <a:xfrm rot="-148064">
              <a:off x="4078" y="2039"/>
              <a:ext cx="110" cy="123"/>
            </a:xfrm>
            <a:custGeom>
              <a:avLst/>
              <a:gdLst>
                <a:gd name="T0" fmla="*/ 47 w 107"/>
                <a:gd name="T1" fmla="*/ 117 h 117"/>
                <a:gd name="T2" fmla="*/ 18 w 107"/>
                <a:gd name="T3" fmla="*/ 109 h 117"/>
                <a:gd name="T4" fmla="*/ 21 w 107"/>
                <a:gd name="T5" fmla="*/ 94 h 117"/>
                <a:gd name="T6" fmla="*/ 0 w 107"/>
                <a:gd name="T7" fmla="*/ 76 h 117"/>
                <a:gd name="T8" fmla="*/ 5 w 107"/>
                <a:gd name="T9" fmla="*/ 64 h 117"/>
                <a:gd name="T10" fmla="*/ 23 w 107"/>
                <a:gd name="T11" fmla="*/ 58 h 117"/>
                <a:gd name="T12" fmla="*/ 30 w 107"/>
                <a:gd name="T13" fmla="*/ 36 h 117"/>
                <a:gd name="T14" fmla="*/ 17 w 107"/>
                <a:gd name="T15" fmla="*/ 13 h 117"/>
                <a:gd name="T16" fmla="*/ 20 w 107"/>
                <a:gd name="T17" fmla="*/ 0 h 117"/>
                <a:gd name="T18" fmla="*/ 38 w 107"/>
                <a:gd name="T19" fmla="*/ 9 h 117"/>
                <a:gd name="T20" fmla="*/ 51 w 107"/>
                <a:gd name="T21" fmla="*/ 18 h 117"/>
                <a:gd name="T22" fmla="*/ 72 w 107"/>
                <a:gd name="T23" fmla="*/ 22 h 117"/>
                <a:gd name="T24" fmla="*/ 78 w 107"/>
                <a:gd name="T25" fmla="*/ 36 h 117"/>
                <a:gd name="T26" fmla="*/ 92 w 107"/>
                <a:gd name="T27" fmla="*/ 40 h 117"/>
                <a:gd name="T28" fmla="*/ 107 w 107"/>
                <a:gd name="T29" fmla="*/ 54 h 117"/>
                <a:gd name="T30" fmla="*/ 93 w 107"/>
                <a:gd name="T31" fmla="*/ 72 h 117"/>
                <a:gd name="T32" fmla="*/ 74 w 107"/>
                <a:gd name="T33" fmla="*/ 72 h 117"/>
                <a:gd name="T34" fmla="*/ 62 w 107"/>
                <a:gd name="T35" fmla="*/ 91 h 117"/>
                <a:gd name="T36" fmla="*/ 47 w 107"/>
                <a:gd name="T3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" h="117">
                  <a:moveTo>
                    <a:pt x="47" y="117"/>
                  </a:moveTo>
                  <a:lnTo>
                    <a:pt x="18" y="109"/>
                  </a:lnTo>
                  <a:lnTo>
                    <a:pt x="21" y="94"/>
                  </a:lnTo>
                  <a:lnTo>
                    <a:pt x="0" y="76"/>
                  </a:lnTo>
                  <a:lnTo>
                    <a:pt x="5" y="64"/>
                  </a:lnTo>
                  <a:lnTo>
                    <a:pt x="23" y="58"/>
                  </a:lnTo>
                  <a:lnTo>
                    <a:pt x="30" y="36"/>
                  </a:lnTo>
                  <a:lnTo>
                    <a:pt x="17" y="13"/>
                  </a:lnTo>
                  <a:lnTo>
                    <a:pt x="20" y="0"/>
                  </a:lnTo>
                  <a:lnTo>
                    <a:pt x="38" y="9"/>
                  </a:lnTo>
                  <a:lnTo>
                    <a:pt x="51" y="18"/>
                  </a:lnTo>
                  <a:lnTo>
                    <a:pt x="72" y="22"/>
                  </a:lnTo>
                  <a:lnTo>
                    <a:pt x="78" y="36"/>
                  </a:lnTo>
                  <a:lnTo>
                    <a:pt x="92" y="40"/>
                  </a:lnTo>
                  <a:lnTo>
                    <a:pt x="107" y="54"/>
                  </a:lnTo>
                  <a:lnTo>
                    <a:pt x="93" y="72"/>
                  </a:lnTo>
                  <a:lnTo>
                    <a:pt x="74" y="72"/>
                  </a:lnTo>
                  <a:lnTo>
                    <a:pt x="62" y="91"/>
                  </a:lnTo>
                  <a:lnTo>
                    <a:pt x="47" y="117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22" name="Freeform 10"/>
            <p:cNvSpPr>
              <a:spLocks noChangeAspect="1"/>
            </p:cNvSpPr>
            <p:nvPr/>
          </p:nvSpPr>
          <p:spPr bwMode="auto">
            <a:xfrm rot="-148064">
              <a:off x="4088" y="2000"/>
              <a:ext cx="163" cy="94"/>
            </a:xfrm>
            <a:custGeom>
              <a:avLst/>
              <a:gdLst>
                <a:gd name="T0" fmla="*/ 0 w 159"/>
                <a:gd name="T1" fmla="*/ 24 h 89"/>
                <a:gd name="T2" fmla="*/ 19 w 159"/>
                <a:gd name="T3" fmla="*/ 15 h 89"/>
                <a:gd name="T4" fmla="*/ 28 w 159"/>
                <a:gd name="T5" fmla="*/ 0 h 89"/>
                <a:gd name="T6" fmla="*/ 45 w 159"/>
                <a:gd name="T7" fmla="*/ 15 h 89"/>
                <a:gd name="T8" fmla="*/ 52 w 159"/>
                <a:gd name="T9" fmla="*/ 26 h 89"/>
                <a:gd name="T10" fmla="*/ 82 w 159"/>
                <a:gd name="T11" fmla="*/ 26 h 89"/>
                <a:gd name="T12" fmla="*/ 102 w 159"/>
                <a:gd name="T13" fmla="*/ 15 h 89"/>
                <a:gd name="T14" fmla="*/ 121 w 159"/>
                <a:gd name="T15" fmla="*/ 0 h 89"/>
                <a:gd name="T16" fmla="*/ 136 w 159"/>
                <a:gd name="T17" fmla="*/ 8 h 89"/>
                <a:gd name="T18" fmla="*/ 159 w 159"/>
                <a:gd name="T19" fmla="*/ 12 h 89"/>
                <a:gd name="T20" fmla="*/ 139 w 159"/>
                <a:gd name="T21" fmla="*/ 38 h 89"/>
                <a:gd name="T22" fmla="*/ 117 w 159"/>
                <a:gd name="T23" fmla="*/ 66 h 89"/>
                <a:gd name="T24" fmla="*/ 97 w 159"/>
                <a:gd name="T25" fmla="*/ 89 h 89"/>
                <a:gd name="T26" fmla="*/ 85 w 159"/>
                <a:gd name="T27" fmla="*/ 75 h 89"/>
                <a:gd name="T28" fmla="*/ 63 w 159"/>
                <a:gd name="T29" fmla="*/ 69 h 89"/>
                <a:gd name="T30" fmla="*/ 61 w 159"/>
                <a:gd name="T31" fmla="*/ 54 h 89"/>
                <a:gd name="T32" fmla="*/ 43 w 159"/>
                <a:gd name="T33" fmla="*/ 54 h 89"/>
                <a:gd name="T34" fmla="*/ 9 w 159"/>
                <a:gd name="T35" fmla="*/ 35 h 89"/>
                <a:gd name="T36" fmla="*/ 0 w 159"/>
                <a:gd name="T37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9" h="89">
                  <a:moveTo>
                    <a:pt x="0" y="24"/>
                  </a:moveTo>
                  <a:lnTo>
                    <a:pt x="19" y="15"/>
                  </a:lnTo>
                  <a:lnTo>
                    <a:pt x="28" y="0"/>
                  </a:lnTo>
                  <a:lnTo>
                    <a:pt x="45" y="15"/>
                  </a:lnTo>
                  <a:lnTo>
                    <a:pt x="52" y="26"/>
                  </a:lnTo>
                  <a:lnTo>
                    <a:pt x="82" y="26"/>
                  </a:lnTo>
                  <a:lnTo>
                    <a:pt x="102" y="15"/>
                  </a:lnTo>
                  <a:lnTo>
                    <a:pt x="121" y="0"/>
                  </a:lnTo>
                  <a:lnTo>
                    <a:pt x="136" y="8"/>
                  </a:lnTo>
                  <a:lnTo>
                    <a:pt x="159" y="12"/>
                  </a:lnTo>
                  <a:lnTo>
                    <a:pt x="139" y="38"/>
                  </a:lnTo>
                  <a:lnTo>
                    <a:pt x="117" y="66"/>
                  </a:lnTo>
                  <a:lnTo>
                    <a:pt x="97" y="89"/>
                  </a:lnTo>
                  <a:lnTo>
                    <a:pt x="85" y="75"/>
                  </a:lnTo>
                  <a:lnTo>
                    <a:pt x="63" y="69"/>
                  </a:lnTo>
                  <a:lnTo>
                    <a:pt x="61" y="54"/>
                  </a:lnTo>
                  <a:lnTo>
                    <a:pt x="43" y="54"/>
                  </a:lnTo>
                  <a:lnTo>
                    <a:pt x="9" y="35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23" name="Freeform 11"/>
            <p:cNvSpPr>
              <a:spLocks noChangeAspect="1"/>
            </p:cNvSpPr>
            <p:nvPr/>
          </p:nvSpPr>
          <p:spPr bwMode="auto">
            <a:xfrm rot="-148064">
              <a:off x="4058" y="1835"/>
              <a:ext cx="214" cy="143"/>
            </a:xfrm>
            <a:custGeom>
              <a:avLst/>
              <a:gdLst>
                <a:gd name="T0" fmla="*/ 21 w 209"/>
                <a:gd name="T1" fmla="*/ 18 h 137"/>
                <a:gd name="T2" fmla="*/ 23 w 209"/>
                <a:gd name="T3" fmla="*/ 33 h 137"/>
                <a:gd name="T4" fmla="*/ 59 w 209"/>
                <a:gd name="T5" fmla="*/ 14 h 137"/>
                <a:gd name="T6" fmla="*/ 74 w 209"/>
                <a:gd name="T7" fmla="*/ 14 h 137"/>
                <a:gd name="T8" fmla="*/ 83 w 209"/>
                <a:gd name="T9" fmla="*/ 0 h 137"/>
                <a:gd name="T10" fmla="*/ 92 w 209"/>
                <a:gd name="T11" fmla="*/ 6 h 137"/>
                <a:gd name="T12" fmla="*/ 93 w 209"/>
                <a:gd name="T13" fmla="*/ 20 h 137"/>
                <a:gd name="T14" fmla="*/ 81 w 209"/>
                <a:gd name="T15" fmla="*/ 30 h 137"/>
                <a:gd name="T16" fmla="*/ 71 w 209"/>
                <a:gd name="T17" fmla="*/ 32 h 137"/>
                <a:gd name="T18" fmla="*/ 66 w 209"/>
                <a:gd name="T19" fmla="*/ 45 h 137"/>
                <a:gd name="T20" fmla="*/ 77 w 209"/>
                <a:gd name="T21" fmla="*/ 53 h 137"/>
                <a:gd name="T22" fmla="*/ 89 w 209"/>
                <a:gd name="T23" fmla="*/ 51 h 137"/>
                <a:gd name="T24" fmla="*/ 96 w 209"/>
                <a:gd name="T25" fmla="*/ 41 h 137"/>
                <a:gd name="T26" fmla="*/ 111 w 209"/>
                <a:gd name="T27" fmla="*/ 59 h 137"/>
                <a:gd name="T28" fmla="*/ 123 w 209"/>
                <a:gd name="T29" fmla="*/ 48 h 137"/>
                <a:gd name="T30" fmla="*/ 132 w 209"/>
                <a:gd name="T31" fmla="*/ 33 h 137"/>
                <a:gd name="T32" fmla="*/ 158 w 209"/>
                <a:gd name="T33" fmla="*/ 41 h 137"/>
                <a:gd name="T34" fmla="*/ 182 w 209"/>
                <a:gd name="T35" fmla="*/ 44 h 137"/>
                <a:gd name="T36" fmla="*/ 201 w 209"/>
                <a:gd name="T37" fmla="*/ 36 h 137"/>
                <a:gd name="T38" fmla="*/ 198 w 209"/>
                <a:gd name="T39" fmla="*/ 54 h 137"/>
                <a:gd name="T40" fmla="*/ 206 w 209"/>
                <a:gd name="T41" fmla="*/ 69 h 137"/>
                <a:gd name="T42" fmla="*/ 209 w 209"/>
                <a:gd name="T43" fmla="*/ 83 h 137"/>
                <a:gd name="T44" fmla="*/ 209 w 209"/>
                <a:gd name="T45" fmla="*/ 101 h 137"/>
                <a:gd name="T46" fmla="*/ 192 w 209"/>
                <a:gd name="T47" fmla="*/ 95 h 137"/>
                <a:gd name="T48" fmla="*/ 179 w 209"/>
                <a:gd name="T49" fmla="*/ 102 h 137"/>
                <a:gd name="T50" fmla="*/ 153 w 209"/>
                <a:gd name="T51" fmla="*/ 110 h 137"/>
                <a:gd name="T52" fmla="*/ 128 w 209"/>
                <a:gd name="T53" fmla="*/ 108 h 137"/>
                <a:gd name="T54" fmla="*/ 104 w 209"/>
                <a:gd name="T55" fmla="*/ 126 h 137"/>
                <a:gd name="T56" fmla="*/ 86 w 209"/>
                <a:gd name="T57" fmla="*/ 137 h 137"/>
                <a:gd name="T58" fmla="*/ 74 w 209"/>
                <a:gd name="T59" fmla="*/ 126 h 137"/>
                <a:gd name="T60" fmla="*/ 77 w 209"/>
                <a:gd name="T61" fmla="*/ 96 h 137"/>
                <a:gd name="T62" fmla="*/ 83 w 209"/>
                <a:gd name="T63" fmla="*/ 81 h 137"/>
                <a:gd name="T64" fmla="*/ 69 w 209"/>
                <a:gd name="T65" fmla="*/ 86 h 137"/>
                <a:gd name="T66" fmla="*/ 59 w 209"/>
                <a:gd name="T67" fmla="*/ 96 h 137"/>
                <a:gd name="T68" fmla="*/ 45 w 209"/>
                <a:gd name="T69" fmla="*/ 105 h 137"/>
                <a:gd name="T70" fmla="*/ 26 w 209"/>
                <a:gd name="T71" fmla="*/ 105 h 137"/>
                <a:gd name="T72" fmla="*/ 15 w 209"/>
                <a:gd name="T73" fmla="*/ 102 h 137"/>
                <a:gd name="T74" fmla="*/ 2 w 209"/>
                <a:gd name="T75" fmla="*/ 95 h 137"/>
                <a:gd name="T76" fmla="*/ 0 w 209"/>
                <a:gd name="T77" fmla="*/ 77 h 137"/>
                <a:gd name="T78" fmla="*/ 5 w 209"/>
                <a:gd name="T79" fmla="*/ 59 h 137"/>
                <a:gd name="T80" fmla="*/ 8 w 209"/>
                <a:gd name="T81" fmla="*/ 36 h 137"/>
                <a:gd name="T82" fmla="*/ 21 w 209"/>
                <a:gd name="T83" fmla="*/ 1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9" h="137">
                  <a:moveTo>
                    <a:pt x="21" y="18"/>
                  </a:moveTo>
                  <a:lnTo>
                    <a:pt x="23" y="33"/>
                  </a:lnTo>
                  <a:lnTo>
                    <a:pt x="59" y="14"/>
                  </a:lnTo>
                  <a:lnTo>
                    <a:pt x="74" y="14"/>
                  </a:lnTo>
                  <a:lnTo>
                    <a:pt x="83" y="0"/>
                  </a:lnTo>
                  <a:lnTo>
                    <a:pt x="92" y="6"/>
                  </a:lnTo>
                  <a:lnTo>
                    <a:pt x="93" y="20"/>
                  </a:lnTo>
                  <a:lnTo>
                    <a:pt x="81" y="30"/>
                  </a:lnTo>
                  <a:lnTo>
                    <a:pt x="71" y="32"/>
                  </a:lnTo>
                  <a:lnTo>
                    <a:pt x="66" y="45"/>
                  </a:lnTo>
                  <a:lnTo>
                    <a:pt x="77" y="53"/>
                  </a:lnTo>
                  <a:lnTo>
                    <a:pt x="89" y="51"/>
                  </a:lnTo>
                  <a:lnTo>
                    <a:pt x="96" y="41"/>
                  </a:lnTo>
                  <a:lnTo>
                    <a:pt x="111" y="59"/>
                  </a:lnTo>
                  <a:lnTo>
                    <a:pt x="123" y="48"/>
                  </a:lnTo>
                  <a:lnTo>
                    <a:pt x="132" y="33"/>
                  </a:lnTo>
                  <a:lnTo>
                    <a:pt x="158" y="41"/>
                  </a:lnTo>
                  <a:lnTo>
                    <a:pt x="182" y="44"/>
                  </a:lnTo>
                  <a:lnTo>
                    <a:pt x="201" y="36"/>
                  </a:lnTo>
                  <a:lnTo>
                    <a:pt x="198" y="54"/>
                  </a:lnTo>
                  <a:lnTo>
                    <a:pt x="206" y="69"/>
                  </a:lnTo>
                  <a:lnTo>
                    <a:pt x="209" y="83"/>
                  </a:lnTo>
                  <a:lnTo>
                    <a:pt x="209" y="101"/>
                  </a:lnTo>
                  <a:lnTo>
                    <a:pt x="192" y="95"/>
                  </a:lnTo>
                  <a:lnTo>
                    <a:pt x="179" y="102"/>
                  </a:lnTo>
                  <a:lnTo>
                    <a:pt x="153" y="110"/>
                  </a:lnTo>
                  <a:lnTo>
                    <a:pt x="128" y="108"/>
                  </a:lnTo>
                  <a:lnTo>
                    <a:pt x="104" y="126"/>
                  </a:lnTo>
                  <a:lnTo>
                    <a:pt x="86" y="137"/>
                  </a:lnTo>
                  <a:lnTo>
                    <a:pt x="74" y="126"/>
                  </a:lnTo>
                  <a:lnTo>
                    <a:pt x="77" y="96"/>
                  </a:lnTo>
                  <a:lnTo>
                    <a:pt x="83" y="81"/>
                  </a:lnTo>
                  <a:lnTo>
                    <a:pt x="69" y="86"/>
                  </a:lnTo>
                  <a:lnTo>
                    <a:pt x="59" y="96"/>
                  </a:lnTo>
                  <a:lnTo>
                    <a:pt x="45" y="105"/>
                  </a:lnTo>
                  <a:lnTo>
                    <a:pt x="26" y="105"/>
                  </a:lnTo>
                  <a:lnTo>
                    <a:pt x="15" y="102"/>
                  </a:lnTo>
                  <a:lnTo>
                    <a:pt x="2" y="95"/>
                  </a:lnTo>
                  <a:lnTo>
                    <a:pt x="0" y="77"/>
                  </a:lnTo>
                  <a:lnTo>
                    <a:pt x="5" y="59"/>
                  </a:lnTo>
                  <a:lnTo>
                    <a:pt x="8" y="36"/>
                  </a:lnTo>
                  <a:lnTo>
                    <a:pt x="21" y="18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24" name="Freeform 12" descr="Light upward diagonal"/>
            <p:cNvSpPr>
              <a:spLocks noChangeAspect="1"/>
            </p:cNvSpPr>
            <p:nvPr/>
          </p:nvSpPr>
          <p:spPr bwMode="auto">
            <a:xfrm rot="-148064">
              <a:off x="3664" y="1993"/>
              <a:ext cx="470" cy="547"/>
            </a:xfrm>
            <a:custGeom>
              <a:avLst/>
              <a:gdLst>
                <a:gd name="T0" fmla="*/ 236 w 458"/>
                <a:gd name="T1" fmla="*/ 26 h 522"/>
                <a:gd name="T2" fmla="*/ 191 w 458"/>
                <a:gd name="T3" fmla="*/ 47 h 522"/>
                <a:gd name="T4" fmla="*/ 161 w 458"/>
                <a:gd name="T5" fmla="*/ 30 h 522"/>
                <a:gd name="T6" fmla="*/ 152 w 458"/>
                <a:gd name="T7" fmla="*/ 59 h 522"/>
                <a:gd name="T8" fmla="*/ 110 w 458"/>
                <a:gd name="T9" fmla="*/ 89 h 522"/>
                <a:gd name="T10" fmla="*/ 86 w 458"/>
                <a:gd name="T11" fmla="*/ 105 h 522"/>
                <a:gd name="T12" fmla="*/ 41 w 458"/>
                <a:gd name="T13" fmla="*/ 81 h 522"/>
                <a:gd name="T14" fmla="*/ 21 w 458"/>
                <a:gd name="T15" fmla="*/ 119 h 522"/>
                <a:gd name="T16" fmla="*/ 15 w 458"/>
                <a:gd name="T17" fmla="*/ 143 h 522"/>
                <a:gd name="T18" fmla="*/ 5 w 458"/>
                <a:gd name="T19" fmla="*/ 167 h 522"/>
                <a:gd name="T20" fmla="*/ 23 w 458"/>
                <a:gd name="T21" fmla="*/ 188 h 522"/>
                <a:gd name="T22" fmla="*/ 23 w 458"/>
                <a:gd name="T23" fmla="*/ 210 h 522"/>
                <a:gd name="T24" fmla="*/ 5 w 458"/>
                <a:gd name="T25" fmla="*/ 233 h 522"/>
                <a:gd name="T26" fmla="*/ 8 w 458"/>
                <a:gd name="T27" fmla="*/ 254 h 522"/>
                <a:gd name="T28" fmla="*/ 21 w 458"/>
                <a:gd name="T29" fmla="*/ 281 h 522"/>
                <a:gd name="T30" fmla="*/ 5 w 458"/>
                <a:gd name="T31" fmla="*/ 348 h 522"/>
                <a:gd name="T32" fmla="*/ 48 w 458"/>
                <a:gd name="T33" fmla="*/ 323 h 522"/>
                <a:gd name="T34" fmla="*/ 89 w 458"/>
                <a:gd name="T35" fmla="*/ 294 h 522"/>
                <a:gd name="T36" fmla="*/ 123 w 458"/>
                <a:gd name="T37" fmla="*/ 320 h 522"/>
                <a:gd name="T38" fmla="*/ 159 w 458"/>
                <a:gd name="T39" fmla="*/ 318 h 522"/>
                <a:gd name="T40" fmla="*/ 213 w 458"/>
                <a:gd name="T41" fmla="*/ 348 h 522"/>
                <a:gd name="T42" fmla="*/ 242 w 458"/>
                <a:gd name="T43" fmla="*/ 356 h 522"/>
                <a:gd name="T44" fmla="*/ 284 w 458"/>
                <a:gd name="T45" fmla="*/ 374 h 522"/>
                <a:gd name="T46" fmla="*/ 323 w 458"/>
                <a:gd name="T47" fmla="*/ 381 h 522"/>
                <a:gd name="T48" fmla="*/ 323 w 458"/>
                <a:gd name="T49" fmla="*/ 419 h 522"/>
                <a:gd name="T50" fmla="*/ 294 w 458"/>
                <a:gd name="T51" fmla="*/ 446 h 522"/>
                <a:gd name="T52" fmla="*/ 318 w 458"/>
                <a:gd name="T53" fmla="*/ 513 h 522"/>
                <a:gd name="T54" fmla="*/ 351 w 458"/>
                <a:gd name="T55" fmla="*/ 494 h 522"/>
                <a:gd name="T56" fmla="*/ 360 w 458"/>
                <a:gd name="T57" fmla="*/ 452 h 522"/>
                <a:gd name="T58" fmla="*/ 377 w 458"/>
                <a:gd name="T59" fmla="*/ 366 h 522"/>
                <a:gd name="T60" fmla="*/ 375 w 458"/>
                <a:gd name="T61" fmla="*/ 312 h 522"/>
                <a:gd name="T62" fmla="*/ 374 w 458"/>
                <a:gd name="T63" fmla="*/ 279 h 522"/>
                <a:gd name="T64" fmla="*/ 374 w 458"/>
                <a:gd name="T65" fmla="*/ 255 h 522"/>
                <a:gd name="T66" fmla="*/ 416 w 458"/>
                <a:gd name="T67" fmla="*/ 239 h 522"/>
                <a:gd name="T68" fmla="*/ 458 w 458"/>
                <a:gd name="T69" fmla="*/ 170 h 522"/>
                <a:gd name="T70" fmla="*/ 431 w 458"/>
                <a:gd name="T71" fmla="*/ 164 h 522"/>
                <a:gd name="T72" fmla="*/ 413 w 458"/>
                <a:gd name="T73" fmla="*/ 131 h 522"/>
                <a:gd name="T74" fmla="*/ 432 w 458"/>
                <a:gd name="T75" fmla="*/ 117 h 522"/>
                <a:gd name="T76" fmla="*/ 443 w 458"/>
                <a:gd name="T77" fmla="*/ 90 h 522"/>
                <a:gd name="T78" fmla="*/ 431 w 458"/>
                <a:gd name="T79" fmla="*/ 56 h 522"/>
                <a:gd name="T80" fmla="*/ 401 w 458"/>
                <a:gd name="T81" fmla="*/ 27 h 522"/>
                <a:gd name="T82" fmla="*/ 387 w 458"/>
                <a:gd name="T83" fmla="*/ 14 h 522"/>
                <a:gd name="T84" fmla="*/ 365 w 458"/>
                <a:gd name="T85" fmla="*/ 0 h 522"/>
                <a:gd name="T86" fmla="*/ 338 w 458"/>
                <a:gd name="T87" fmla="*/ 18 h 522"/>
                <a:gd name="T88" fmla="*/ 315 w 458"/>
                <a:gd name="T89" fmla="*/ 32 h 522"/>
                <a:gd name="T90" fmla="*/ 296 w 458"/>
                <a:gd name="T91" fmla="*/ 51 h 522"/>
                <a:gd name="T92" fmla="*/ 284 w 458"/>
                <a:gd name="T93" fmla="*/ 26 h 522"/>
                <a:gd name="T94" fmla="*/ 257 w 458"/>
                <a:gd name="T95" fmla="*/ 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58" h="522">
                  <a:moveTo>
                    <a:pt x="255" y="8"/>
                  </a:moveTo>
                  <a:lnTo>
                    <a:pt x="236" y="26"/>
                  </a:lnTo>
                  <a:lnTo>
                    <a:pt x="216" y="41"/>
                  </a:lnTo>
                  <a:lnTo>
                    <a:pt x="191" y="47"/>
                  </a:lnTo>
                  <a:lnTo>
                    <a:pt x="176" y="47"/>
                  </a:lnTo>
                  <a:lnTo>
                    <a:pt x="161" y="30"/>
                  </a:lnTo>
                  <a:lnTo>
                    <a:pt x="144" y="48"/>
                  </a:lnTo>
                  <a:lnTo>
                    <a:pt x="152" y="59"/>
                  </a:lnTo>
                  <a:lnTo>
                    <a:pt x="128" y="80"/>
                  </a:lnTo>
                  <a:lnTo>
                    <a:pt x="110" y="89"/>
                  </a:lnTo>
                  <a:lnTo>
                    <a:pt x="101" y="102"/>
                  </a:lnTo>
                  <a:lnTo>
                    <a:pt x="86" y="105"/>
                  </a:lnTo>
                  <a:lnTo>
                    <a:pt x="57" y="96"/>
                  </a:lnTo>
                  <a:lnTo>
                    <a:pt x="41" y="81"/>
                  </a:lnTo>
                  <a:lnTo>
                    <a:pt x="35" y="104"/>
                  </a:lnTo>
                  <a:lnTo>
                    <a:pt x="21" y="119"/>
                  </a:lnTo>
                  <a:lnTo>
                    <a:pt x="0" y="122"/>
                  </a:lnTo>
                  <a:lnTo>
                    <a:pt x="15" y="143"/>
                  </a:lnTo>
                  <a:lnTo>
                    <a:pt x="24" y="150"/>
                  </a:lnTo>
                  <a:lnTo>
                    <a:pt x="5" y="167"/>
                  </a:lnTo>
                  <a:lnTo>
                    <a:pt x="17" y="182"/>
                  </a:lnTo>
                  <a:lnTo>
                    <a:pt x="23" y="188"/>
                  </a:lnTo>
                  <a:lnTo>
                    <a:pt x="9" y="203"/>
                  </a:lnTo>
                  <a:lnTo>
                    <a:pt x="23" y="210"/>
                  </a:lnTo>
                  <a:lnTo>
                    <a:pt x="15" y="228"/>
                  </a:lnTo>
                  <a:lnTo>
                    <a:pt x="5" y="233"/>
                  </a:lnTo>
                  <a:lnTo>
                    <a:pt x="11" y="242"/>
                  </a:lnTo>
                  <a:lnTo>
                    <a:pt x="8" y="254"/>
                  </a:lnTo>
                  <a:lnTo>
                    <a:pt x="9" y="269"/>
                  </a:lnTo>
                  <a:lnTo>
                    <a:pt x="21" y="281"/>
                  </a:lnTo>
                  <a:lnTo>
                    <a:pt x="3" y="315"/>
                  </a:lnTo>
                  <a:lnTo>
                    <a:pt x="5" y="348"/>
                  </a:lnTo>
                  <a:lnTo>
                    <a:pt x="18" y="348"/>
                  </a:lnTo>
                  <a:lnTo>
                    <a:pt x="48" y="323"/>
                  </a:lnTo>
                  <a:lnTo>
                    <a:pt x="74" y="312"/>
                  </a:lnTo>
                  <a:lnTo>
                    <a:pt x="89" y="294"/>
                  </a:lnTo>
                  <a:lnTo>
                    <a:pt x="122" y="297"/>
                  </a:lnTo>
                  <a:lnTo>
                    <a:pt x="123" y="320"/>
                  </a:lnTo>
                  <a:lnTo>
                    <a:pt x="140" y="324"/>
                  </a:lnTo>
                  <a:lnTo>
                    <a:pt x="159" y="318"/>
                  </a:lnTo>
                  <a:lnTo>
                    <a:pt x="191" y="336"/>
                  </a:lnTo>
                  <a:lnTo>
                    <a:pt x="213" y="348"/>
                  </a:lnTo>
                  <a:lnTo>
                    <a:pt x="231" y="347"/>
                  </a:lnTo>
                  <a:lnTo>
                    <a:pt x="242" y="356"/>
                  </a:lnTo>
                  <a:lnTo>
                    <a:pt x="258" y="384"/>
                  </a:lnTo>
                  <a:lnTo>
                    <a:pt x="284" y="374"/>
                  </a:lnTo>
                  <a:lnTo>
                    <a:pt x="303" y="384"/>
                  </a:lnTo>
                  <a:lnTo>
                    <a:pt x="323" y="381"/>
                  </a:lnTo>
                  <a:lnTo>
                    <a:pt x="335" y="395"/>
                  </a:lnTo>
                  <a:lnTo>
                    <a:pt x="323" y="419"/>
                  </a:lnTo>
                  <a:lnTo>
                    <a:pt x="315" y="434"/>
                  </a:lnTo>
                  <a:lnTo>
                    <a:pt x="294" y="446"/>
                  </a:lnTo>
                  <a:lnTo>
                    <a:pt x="300" y="491"/>
                  </a:lnTo>
                  <a:lnTo>
                    <a:pt x="318" y="513"/>
                  </a:lnTo>
                  <a:lnTo>
                    <a:pt x="336" y="522"/>
                  </a:lnTo>
                  <a:lnTo>
                    <a:pt x="351" y="494"/>
                  </a:lnTo>
                  <a:lnTo>
                    <a:pt x="359" y="480"/>
                  </a:lnTo>
                  <a:lnTo>
                    <a:pt x="360" y="452"/>
                  </a:lnTo>
                  <a:lnTo>
                    <a:pt x="380" y="390"/>
                  </a:lnTo>
                  <a:lnTo>
                    <a:pt x="377" y="366"/>
                  </a:lnTo>
                  <a:lnTo>
                    <a:pt x="369" y="333"/>
                  </a:lnTo>
                  <a:lnTo>
                    <a:pt x="375" y="312"/>
                  </a:lnTo>
                  <a:lnTo>
                    <a:pt x="384" y="288"/>
                  </a:lnTo>
                  <a:lnTo>
                    <a:pt x="374" y="279"/>
                  </a:lnTo>
                  <a:lnTo>
                    <a:pt x="386" y="264"/>
                  </a:lnTo>
                  <a:lnTo>
                    <a:pt x="374" y="255"/>
                  </a:lnTo>
                  <a:lnTo>
                    <a:pt x="395" y="224"/>
                  </a:lnTo>
                  <a:lnTo>
                    <a:pt x="416" y="239"/>
                  </a:lnTo>
                  <a:lnTo>
                    <a:pt x="443" y="203"/>
                  </a:lnTo>
                  <a:lnTo>
                    <a:pt x="458" y="170"/>
                  </a:lnTo>
                  <a:lnTo>
                    <a:pt x="449" y="171"/>
                  </a:lnTo>
                  <a:lnTo>
                    <a:pt x="431" y="164"/>
                  </a:lnTo>
                  <a:lnTo>
                    <a:pt x="434" y="149"/>
                  </a:lnTo>
                  <a:lnTo>
                    <a:pt x="413" y="131"/>
                  </a:lnTo>
                  <a:lnTo>
                    <a:pt x="417" y="116"/>
                  </a:lnTo>
                  <a:lnTo>
                    <a:pt x="432" y="117"/>
                  </a:lnTo>
                  <a:lnTo>
                    <a:pt x="437" y="104"/>
                  </a:lnTo>
                  <a:lnTo>
                    <a:pt x="443" y="90"/>
                  </a:lnTo>
                  <a:lnTo>
                    <a:pt x="428" y="68"/>
                  </a:lnTo>
                  <a:lnTo>
                    <a:pt x="431" y="56"/>
                  </a:lnTo>
                  <a:lnTo>
                    <a:pt x="422" y="42"/>
                  </a:lnTo>
                  <a:lnTo>
                    <a:pt x="401" y="27"/>
                  </a:lnTo>
                  <a:lnTo>
                    <a:pt x="401" y="12"/>
                  </a:lnTo>
                  <a:lnTo>
                    <a:pt x="387" y="14"/>
                  </a:lnTo>
                  <a:lnTo>
                    <a:pt x="377" y="17"/>
                  </a:lnTo>
                  <a:lnTo>
                    <a:pt x="365" y="0"/>
                  </a:lnTo>
                  <a:lnTo>
                    <a:pt x="353" y="3"/>
                  </a:lnTo>
                  <a:lnTo>
                    <a:pt x="338" y="18"/>
                  </a:lnTo>
                  <a:lnTo>
                    <a:pt x="324" y="27"/>
                  </a:lnTo>
                  <a:lnTo>
                    <a:pt x="315" y="32"/>
                  </a:lnTo>
                  <a:lnTo>
                    <a:pt x="306" y="35"/>
                  </a:lnTo>
                  <a:lnTo>
                    <a:pt x="296" y="51"/>
                  </a:lnTo>
                  <a:lnTo>
                    <a:pt x="294" y="35"/>
                  </a:lnTo>
                  <a:lnTo>
                    <a:pt x="284" y="26"/>
                  </a:lnTo>
                  <a:lnTo>
                    <a:pt x="270" y="9"/>
                  </a:lnTo>
                  <a:lnTo>
                    <a:pt x="257" y="6"/>
                  </a:lnTo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25" name="Freeform 13" descr="Light upward diagonal"/>
            <p:cNvSpPr>
              <a:spLocks noChangeAspect="1"/>
            </p:cNvSpPr>
            <p:nvPr/>
          </p:nvSpPr>
          <p:spPr bwMode="auto">
            <a:xfrm rot="-148064">
              <a:off x="3916" y="1910"/>
              <a:ext cx="359" cy="123"/>
            </a:xfrm>
            <a:custGeom>
              <a:avLst/>
              <a:gdLst>
                <a:gd name="T0" fmla="*/ 42 w 350"/>
                <a:gd name="T1" fmla="*/ 111 h 117"/>
                <a:gd name="T2" fmla="*/ 36 w 350"/>
                <a:gd name="T3" fmla="*/ 107 h 117"/>
                <a:gd name="T4" fmla="*/ 27 w 350"/>
                <a:gd name="T5" fmla="*/ 102 h 117"/>
                <a:gd name="T6" fmla="*/ 17 w 350"/>
                <a:gd name="T7" fmla="*/ 83 h 117"/>
                <a:gd name="T8" fmla="*/ 0 w 350"/>
                <a:gd name="T9" fmla="*/ 77 h 117"/>
                <a:gd name="T10" fmla="*/ 14 w 350"/>
                <a:gd name="T11" fmla="*/ 56 h 117"/>
                <a:gd name="T12" fmla="*/ 30 w 350"/>
                <a:gd name="T13" fmla="*/ 57 h 117"/>
                <a:gd name="T14" fmla="*/ 39 w 350"/>
                <a:gd name="T15" fmla="*/ 39 h 117"/>
                <a:gd name="T16" fmla="*/ 33 w 350"/>
                <a:gd name="T17" fmla="*/ 9 h 117"/>
                <a:gd name="T18" fmla="*/ 51 w 350"/>
                <a:gd name="T19" fmla="*/ 14 h 117"/>
                <a:gd name="T20" fmla="*/ 57 w 350"/>
                <a:gd name="T21" fmla="*/ 2 h 117"/>
                <a:gd name="T22" fmla="*/ 75 w 350"/>
                <a:gd name="T23" fmla="*/ 6 h 117"/>
                <a:gd name="T24" fmla="*/ 87 w 350"/>
                <a:gd name="T25" fmla="*/ 0 h 117"/>
                <a:gd name="T26" fmla="*/ 117 w 350"/>
                <a:gd name="T27" fmla="*/ 30 h 117"/>
                <a:gd name="T28" fmla="*/ 129 w 350"/>
                <a:gd name="T29" fmla="*/ 27 h 117"/>
                <a:gd name="T30" fmla="*/ 143 w 350"/>
                <a:gd name="T31" fmla="*/ 27 h 117"/>
                <a:gd name="T32" fmla="*/ 161 w 350"/>
                <a:gd name="T33" fmla="*/ 33 h 117"/>
                <a:gd name="T34" fmla="*/ 186 w 350"/>
                <a:gd name="T35" fmla="*/ 35 h 117"/>
                <a:gd name="T36" fmla="*/ 209 w 350"/>
                <a:gd name="T37" fmla="*/ 20 h 117"/>
                <a:gd name="T38" fmla="*/ 224 w 350"/>
                <a:gd name="T39" fmla="*/ 9 h 117"/>
                <a:gd name="T40" fmla="*/ 219 w 350"/>
                <a:gd name="T41" fmla="*/ 23 h 117"/>
                <a:gd name="T42" fmla="*/ 215 w 350"/>
                <a:gd name="T43" fmla="*/ 50 h 117"/>
                <a:gd name="T44" fmla="*/ 224 w 350"/>
                <a:gd name="T45" fmla="*/ 68 h 117"/>
                <a:gd name="T46" fmla="*/ 246 w 350"/>
                <a:gd name="T47" fmla="*/ 59 h 117"/>
                <a:gd name="T48" fmla="*/ 267 w 350"/>
                <a:gd name="T49" fmla="*/ 36 h 117"/>
                <a:gd name="T50" fmla="*/ 284 w 350"/>
                <a:gd name="T51" fmla="*/ 38 h 117"/>
                <a:gd name="T52" fmla="*/ 300 w 350"/>
                <a:gd name="T53" fmla="*/ 39 h 117"/>
                <a:gd name="T54" fmla="*/ 336 w 350"/>
                <a:gd name="T55" fmla="*/ 23 h 117"/>
                <a:gd name="T56" fmla="*/ 350 w 350"/>
                <a:gd name="T57" fmla="*/ 33 h 117"/>
                <a:gd name="T58" fmla="*/ 323 w 350"/>
                <a:gd name="T59" fmla="*/ 101 h 117"/>
                <a:gd name="T60" fmla="*/ 303 w 350"/>
                <a:gd name="T61" fmla="*/ 101 h 117"/>
                <a:gd name="T62" fmla="*/ 287 w 350"/>
                <a:gd name="T63" fmla="*/ 87 h 117"/>
                <a:gd name="T64" fmla="*/ 257 w 350"/>
                <a:gd name="T65" fmla="*/ 113 h 117"/>
                <a:gd name="T66" fmla="*/ 227 w 350"/>
                <a:gd name="T67" fmla="*/ 117 h 117"/>
                <a:gd name="T68" fmla="*/ 212 w 350"/>
                <a:gd name="T69" fmla="*/ 117 h 117"/>
                <a:gd name="T70" fmla="*/ 203 w 350"/>
                <a:gd name="T71" fmla="*/ 105 h 117"/>
                <a:gd name="T72" fmla="*/ 192 w 350"/>
                <a:gd name="T73" fmla="*/ 90 h 117"/>
                <a:gd name="T74" fmla="*/ 183 w 350"/>
                <a:gd name="T75" fmla="*/ 105 h 117"/>
                <a:gd name="T76" fmla="*/ 159 w 350"/>
                <a:gd name="T77" fmla="*/ 111 h 117"/>
                <a:gd name="T78" fmla="*/ 141 w 350"/>
                <a:gd name="T79" fmla="*/ 98 h 117"/>
                <a:gd name="T80" fmla="*/ 143 w 350"/>
                <a:gd name="T81" fmla="*/ 83 h 117"/>
                <a:gd name="T82" fmla="*/ 117 w 350"/>
                <a:gd name="T83" fmla="*/ 87 h 117"/>
                <a:gd name="T84" fmla="*/ 104 w 350"/>
                <a:gd name="T85" fmla="*/ 71 h 117"/>
                <a:gd name="T86" fmla="*/ 92 w 350"/>
                <a:gd name="T87" fmla="*/ 75 h 117"/>
                <a:gd name="T88" fmla="*/ 81 w 350"/>
                <a:gd name="T89" fmla="*/ 87 h 117"/>
                <a:gd name="T90" fmla="*/ 63 w 350"/>
                <a:gd name="T91" fmla="*/ 96 h 117"/>
                <a:gd name="T92" fmla="*/ 42 w 350"/>
                <a:gd name="T93" fmla="*/ 11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0" h="117">
                  <a:moveTo>
                    <a:pt x="42" y="111"/>
                  </a:moveTo>
                  <a:lnTo>
                    <a:pt x="36" y="107"/>
                  </a:lnTo>
                  <a:lnTo>
                    <a:pt x="27" y="102"/>
                  </a:lnTo>
                  <a:lnTo>
                    <a:pt x="17" y="83"/>
                  </a:lnTo>
                  <a:lnTo>
                    <a:pt x="0" y="77"/>
                  </a:lnTo>
                  <a:lnTo>
                    <a:pt x="14" y="56"/>
                  </a:lnTo>
                  <a:lnTo>
                    <a:pt x="30" y="57"/>
                  </a:lnTo>
                  <a:lnTo>
                    <a:pt x="39" y="39"/>
                  </a:lnTo>
                  <a:lnTo>
                    <a:pt x="33" y="9"/>
                  </a:lnTo>
                  <a:lnTo>
                    <a:pt x="51" y="14"/>
                  </a:lnTo>
                  <a:lnTo>
                    <a:pt x="57" y="2"/>
                  </a:lnTo>
                  <a:lnTo>
                    <a:pt x="75" y="6"/>
                  </a:lnTo>
                  <a:lnTo>
                    <a:pt x="87" y="0"/>
                  </a:lnTo>
                  <a:lnTo>
                    <a:pt x="117" y="30"/>
                  </a:lnTo>
                  <a:lnTo>
                    <a:pt x="129" y="27"/>
                  </a:lnTo>
                  <a:lnTo>
                    <a:pt x="143" y="27"/>
                  </a:lnTo>
                  <a:lnTo>
                    <a:pt x="161" y="33"/>
                  </a:lnTo>
                  <a:lnTo>
                    <a:pt x="186" y="35"/>
                  </a:lnTo>
                  <a:lnTo>
                    <a:pt x="209" y="20"/>
                  </a:lnTo>
                  <a:lnTo>
                    <a:pt x="224" y="9"/>
                  </a:lnTo>
                  <a:lnTo>
                    <a:pt x="219" y="23"/>
                  </a:lnTo>
                  <a:lnTo>
                    <a:pt x="215" y="50"/>
                  </a:lnTo>
                  <a:lnTo>
                    <a:pt x="224" y="68"/>
                  </a:lnTo>
                  <a:lnTo>
                    <a:pt x="246" y="59"/>
                  </a:lnTo>
                  <a:lnTo>
                    <a:pt x="267" y="36"/>
                  </a:lnTo>
                  <a:lnTo>
                    <a:pt x="284" y="38"/>
                  </a:lnTo>
                  <a:lnTo>
                    <a:pt x="300" y="39"/>
                  </a:lnTo>
                  <a:lnTo>
                    <a:pt x="336" y="23"/>
                  </a:lnTo>
                  <a:lnTo>
                    <a:pt x="350" y="33"/>
                  </a:lnTo>
                  <a:lnTo>
                    <a:pt x="323" y="101"/>
                  </a:lnTo>
                  <a:lnTo>
                    <a:pt x="303" y="101"/>
                  </a:lnTo>
                  <a:lnTo>
                    <a:pt x="287" y="87"/>
                  </a:lnTo>
                  <a:lnTo>
                    <a:pt x="257" y="113"/>
                  </a:lnTo>
                  <a:lnTo>
                    <a:pt x="227" y="117"/>
                  </a:lnTo>
                  <a:lnTo>
                    <a:pt x="212" y="117"/>
                  </a:lnTo>
                  <a:lnTo>
                    <a:pt x="203" y="105"/>
                  </a:lnTo>
                  <a:lnTo>
                    <a:pt x="192" y="90"/>
                  </a:lnTo>
                  <a:lnTo>
                    <a:pt x="183" y="105"/>
                  </a:lnTo>
                  <a:lnTo>
                    <a:pt x="159" y="111"/>
                  </a:lnTo>
                  <a:lnTo>
                    <a:pt x="141" y="98"/>
                  </a:lnTo>
                  <a:lnTo>
                    <a:pt x="143" y="83"/>
                  </a:lnTo>
                  <a:lnTo>
                    <a:pt x="117" y="87"/>
                  </a:lnTo>
                  <a:lnTo>
                    <a:pt x="104" y="71"/>
                  </a:lnTo>
                  <a:lnTo>
                    <a:pt x="92" y="75"/>
                  </a:lnTo>
                  <a:lnTo>
                    <a:pt x="81" y="87"/>
                  </a:lnTo>
                  <a:lnTo>
                    <a:pt x="63" y="96"/>
                  </a:lnTo>
                  <a:lnTo>
                    <a:pt x="42" y="111"/>
                  </a:lnTo>
                  <a:close/>
                </a:path>
              </a:pathLst>
            </a:custGeom>
            <a:grpFill/>
            <a:ln w="9525" cap="flat" cmpd="sng">
              <a:solidFill>
                <a:srgbClr val="ADCFF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26" name="Freeform 14"/>
            <p:cNvSpPr>
              <a:spLocks noChangeAspect="1"/>
            </p:cNvSpPr>
            <p:nvPr/>
          </p:nvSpPr>
          <p:spPr bwMode="auto">
            <a:xfrm rot="-148064">
              <a:off x="3742" y="1644"/>
              <a:ext cx="37" cy="24"/>
            </a:xfrm>
            <a:custGeom>
              <a:avLst/>
              <a:gdLst>
                <a:gd name="T0" fmla="*/ 0 w 36"/>
                <a:gd name="T1" fmla="*/ 11 h 23"/>
                <a:gd name="T2" fmla="*/ 15 w 36"/>
                <a:gd name="T3" fmla="*/ 0 h 23"/>
                <a:gd name="T4" fmla="*/ 36 w 36"/>
                <a:gd name="T5" fmla="*/ 6 h 23"/>
                <a:gd name="T6" fmla="*/ 18 w 36"/>
                <a:gd name="T7" fmla="*/ 23 h 23"/>
                <a:gd name="T8" fmla="*/ 3 w 36"/>
                <a:gd name="T9" fmla="*/ 23 h 23"/>
                <a:gd name="T10" fmla="*/ 0 w 36"/>
                <a:gd name="T11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0" y="11"/>
                  </a:moveTo>
                  <a:lnTo>
                    <a:pt x="15" y="0"/>
                  </a:lnTo>
                  <a:lnTo>
                    <a:pt x="36" y="6"/>
                  </a:lnTo>
                  <a:lnTo>
                    <a:pt x="18" y="23"/>
                  </a:lnTo>
                  <a:lnTo>
                    <a:pt x="3" y="23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27" name="Freeform 15"/>
            <p:cNvSpPr>
              <a:spLocks noChangeAspect="1"/>
            </p:cNvSpPr>
            <p:nvPr/>
          </p:nvSpPr>
          <p:spPr bwMode="auto">
            <a:xfrm rot="-148064">
              <a:off x="3332" y="2621"/>
              <a:ext cx="453" cy="304"/>
            </a:xfrm>
            <a:custGeom>
              <a:avLst/>
              <a:gdLst>
                <a:gd name="T0" fmla="*/ 21 w 441"/>
                <a:gd name="T1" fmla="*/ 132 h 290"/>
                <a:gd name="T2" fmla="*/ 44 w 441"/>
                <a:gd name="T3" fmla="*/ 104 h 290"/>
                <a:gd name="T4" fmla="*/ 53 w 441"/>
                <a:gd name="T5" fmla="*/ 75 h 290"/>
                <a:gd name="T6" fmla="*/ 74 w 441"/>
                <a:gd name="T7" fmla="*/ 42 h 290"/>
                <a:gd name="T8" fmla="*/ 99 w 441"/>
                <a:gd name="T9" fmla="*/ 15 h 290"/>
                <a:gd name="T10" fmla="*/ 119 w 441"/>
                <a:gd name="T11" fmla="*/ 0 h 290"/>
                <a:gd name="T12" fmla="*/ 143 w 441"/>
                <a:gd name="T13" fmla="*/ 15 h 290"/>
                <a:gd name="T14" fmla="*/ 164 w 441"/>
                <a:gd name="T15" fmla="*/ 8 h 290"/>
                <a:gd name="T16" fmla="*/ 176 w 441"/>
                <a:gd name="T17" fmla="*/ 21 h 290"/>
                <a:gd name="T18" fmla="*/ 194 w 441"/>
                <a:gd name="T19" fmla="*/ 27 h 290"/>
                <a:gd name="T20" fmla="*/ 207 w 441"/>
                <a:gd name="T21" fmla="*/ 29 h 290"/>
                <a:gd name="T22" fmla="*/ 230 w 441"/>
                <a:gd name="T23" fmla="*/ 20 h 290"/>
                <a:gd name="T24" fmla="*/ 251 w 441"/>
                <a:gd name="T25" fmla="*/ 21 h 290"/>
                <a:gd name="T26" fmla="*/ 278 w 441"/>
                <a:gd name="T27" fmla="*/ 12 h 290"/>
                <a:gd name="T28" fmla="*/ 282 w 441"/>
                <a:gd name="T29" fmla="*/ 38 h 290"/>
                <a:gd name="T30" fmla="*/ 291 w 441"/>
                <a:gd name="T31" fmla="*/ 65 h 290"/>
                <a:gd name="T32" fmla="*/ 302 w 441"/>
                <a:gd name="T33" fmla="*/ 96 h 290"/>
                <a:gd name="T34" fmla="*/ 324 w 441"/>
                <a:gd name="T35" fmla="*/ 102 h 290"/>
                <a:gd name="T36" fmla="*/ 315 w 441"/>
                <a:gd name="T37" fmla="*/ 132 h 290"/>
                <a:gd name="T38" fmla="*/ 330 w 441"/>
                <a:gd name="T39" fmla="*/ 164 h 290"/>
                <a:gd name="T40" fmla="*/ 362 w 441"/>
                <a:gd name="T41" fmla="*/ 171 h 290"/>
                <a:gd name="T42" fmla="*/ 387 w 441"/>
                <a:gd name="T43" fmla="*/ 164 h 290"/>
                <a:gd name="T44" fmla="*/ 416 w 441"/>
                <a:gd name="T45" fmla="*/ 153 h 290"/>
                <a:gd name="T46" fmla="*/ 441 w 441"/>
                <a:gd name="T47" fmla="*/ 156 h 290"/>
                <a:gd name="T48" fmla="*/ 429 w 441"/>
                <a:gd name="T49" fmla="*/ 179 h 290"/>
                <a:gd name="T50" fmla="*/ 422 w 441"/>
                <a:gd name="T51" fmla="*/ 198 h 290"/>
                <a:gd name="T52" fmla="*/ 396 w 441"/>
                <a:gd name="T53" fmla="*/ 197 h 290"/>
                <a:gd name="T54" fmla="*/ 377 w 441"/>
                <a:gd name="T55" fmla="*/ 210 h 290"/>
                <a:gd name="T56" fmla="*/ 363 w 441"/>
                <a:gd name="T57" fmla="*/ 227 h 290"/>
                <a:gd name="T58" fmla="*/ 336 w 441"/>
                <a:gd name="T59" fmla="*/ 230 h 290"/>
                <a:gd name="T60" fmla="*/ 308 w 441"/>
                <a:gd name="T61" fmla="*/ 239 h 290"/>
                <a:gd name="T62" fmla="*/ 273 w 441"/>
                <a:gd name="T63" fmla="*/ 267 h 290"/>
                <a:gd name="T64" fmla="*/ 240 w 441"/>
                <a:gd name="T65" fmla="*/ 281 h 290"/>
                <a:gd name="T66" fmla="*/ 216 w 441"/>
                <a:gd name="T67" fmla="*/ 275 h 290"/>
                <a:gd name="T68" fmla="*/ 212 w 441"/>
                <a:gd name="T69" fmla="*/ 260 h 290"/>
                <a:gd name="T70" fmla="*/ 180 w 441"/>
                <a:gd name="T71" fmla="*/ 264 h 290"/>
                <a:gd name="T72" fmla="*/ 183 w 441"/>
                <a:gd name="T73" fmla="*/ 239 h 290"/>
                <a:gd name="T74" fmla="*/ 162 w 441"/>
                <a:gd name="T75" fmla="*/ 219 h 290"/>
                <a:gd name="T76" fmla="*/ 164 w 441"/>
                <a:gd name="T77" fmla="*/ 198 h 290"/>
                <a:gd name="T78" fmla="*/ 146 w 441"/>
                <a:gd name="T79" fmla="*/ 168 h 290"/>
                <a:gd name="T80" fmla="*/ 114 w 441"/>
                <a:gd name="T81" fmla="*/ 179 h 290"/>
                <a:gd name="T82" fmla="*/ 83 w 441"/>
                <a:gd name="T83" fmla="*/ 158 h 290"/>
                <a:gd name="T84" fmla="*/ 53 w 441"/>
                <a:gd name="T85" fmla="*/ 155 h 290"/>
                <a:gd name="T86" fmla="*/ 12 w 441"/>
                <a:gd name="T87" fmla="*/ 15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1" h="290">
                  <a:moveTo>
                    <a:pt x="0" y="149"/>
                  </a:moveTo>
                  <a:lnTo>
                    <a:pt x="21" y="132"/>
                  </a:lnTo>
                  <a:lnTo>
                    <a:pt x="39" y="119"/>
                  </a:lnTo>
                  <a:lnTo>
                    <a:pt x="44" y="104"/>
                  </a:lnTo>
                  <a:lnTo>
                    <a:pt x="54" y="98"/>
                  </a:lnTo>
                  <a:lnTo>
                    <a:pt x="53" y="75"/>
                  </a:lnTo>
                  <a:lnTo>
                    <a:pt x="63" y="63"/>
                  </a:lnTo>
                  <a:lnTo>
                    <a:pt x="74" y="42"/>
                  </a:lnTo>
                  <a:lnTo>
                    <a:pt x="90" y="26"/>
                  </a:lnTo>
                  <a:lnTo>
                    <a:pt x="99" y="15"/>
                  </a:lnTo>
                  <a:lnTo>
                    <a:pt x="108" y="11"/>
                  </a:lnTo>
                  <a:lnTo>
                    <a:pt x="119" y="0"/>
                  </a:lnTo>
                  <a:lnTo>
                    <a:pt x="128" y="12"/>
                  </a:lnTo>
                  <a:lnTo>
                    <a:pt x="143" y="15"/>
                  </a:lnTo>
                  <a:lnTo>
                    <a:pt x="155" y="14"/>
                  </a:lnTo>
                  <a:lnTo>
                    <a:pt x="164" y="8"/>
                  </a:lnTo>
                  <a:lnTo>
                    <a:pt x="182" y="11"/>
                  </a:lnTo>
                  <a:lnTo>
                    <a:pt x="176" y="21"/>
                  </a:lnTo>
                  <a:lnTo>
                    <a:pt x="180" y="32"/>
                  </a:lnTo>
                  <a:lnTo>
                    <a:pt x="194" y="27"/>
                  </a:lnTo>
                  <a:lnTo>
                    <a:pt x="198" y="38"/>
                  </a:lnTo>
                  <a:lnTo>
                    <a:pt x="207" y="29"/>
                  </a:lnTo>
                  <a:lnTo>
                    <a:pt x="213" y="18"/>
                  </a:lnTo>
                  <a:lnTo>
                    <a:pt x="230" y="20"/>
                  </a:lnTo>
                  <a:lnTo>
                    <a:pt x="239" y="14"/>
                  </a:lnTo>
                  <a:lnTo>
                    <a:pt x="251" y="21"/>
                  </a:lnTo>
                  <a:lnTo>
                    <a:pt x="264" y="14"/>
                  </a:lnTo>
                  <a:lnTo>
                    <a:pt x="278" y="12"/>
                  </a:lnTo>
                  <a:lnTo>
                    <a:pt x="293" y="26"/>
                  </a:lnTo>
                  <a:lnTo>
                    <a:pt x="282" y="38"/>
                  </a:lnTo>
                  <a:lnTo>
                    <a:pt x="290" y="47"/>
                  </a:lnTo>
                  <a:lnTo>
                    <a:pt x="291" y="65"/>
                  </a:lnTo>
                  <a:lnTo>
                    <a:pt x="288" y="75"/>
                  </a:lnTo>
                  <a:lnTo>
                    <a:pt x="302" y="96"/>
                  </a:lnTo>
                  <a:lnTo>
                    <a:pt x="320" y="92"/>
                  </a:lnTo>
                  <a:lnTo>
                    <a:pt x="324" y="102"/>
                  </a:lnTo>
                  <a:lnTo>
                    <a:pt x="315" y="116"/>
                  </a:lnTo>
                  <a:lnTo>
                    <a:pt x="315" y="132"/>
                  </a:lnTo>
                  <a:lnTo>
                    <a:pt x="317" y="146"/>
                  </a:lnTo>
                  <a:lnTo>
                    <a:pt x="330" y="164"/>
                  </a:lnTo>
                  <a:lnTo>
                    <a:pt x="339" y="171"/>
                  </a:lnTo>
                  <a:lnTo>
                    <a:pt x="362" y="171"/>
                  </a:lnTo>
                  <a:lnTo>
                    <a:pt x="381" y="155"/>
                  </a:lnTo>
                  <a:lnTo>
                    <a:pt x="387" y="164"/>
                  </a:lnTo>
                  <a:lnTo>
                    <a:pt x="401" y="150"/>
                  </a:lnTo>
                  <a:lnTo>
                    <a:pt x="416" y="153"/>
                  </a:lnTo>
                  <a:lnTo>
                    <a:pt x="426" y="146"/>
                  </a:lnTo>
                  <a:lnTo>
                    <a:pt x="441" y="156"/>
                  </a:lnTo>
                  <a:lnTo>
                    <a:pt x="441" y="168"/>
                  </a:lnTo>
                  <a:lnTo>
                    <a:pt x="429" y="179"/>
                  </a:lnTo>
                  <a:lnTo>
                    <a:pt x="419" y="183"/>
                  </a:lnTo>
                  <a:lnTo>
                    <a:pt x="422" y="198"/>
                  </a:lnTo>
                  <a:lnTo>
                    <a:pt x="410" y="203"/>
                  </a:lnTo>
                  <a:lnTo>
                    <a:pt x="396" y="197"/>
                  </a:lnTo>
                  <a:lnTo>
                    <a:pt x="390" y="207"/>
                  </a:lnTo>
                  <a:lnTo>
                    <a:pt x="377" y="210"/>
                  </a:lnTo>
                  <a:lnTo>
                    <a:pt x="375" y="222"/>
                  </a:lnTo>
                  <a:lnTo>
                    <a:pt x="363" y="227"/>
                  </a:lnTo>
                  <a:lnTo>
                    <a:pt x="348" y="216"/>
                  </a:lnTo>
                  <a:lnTo>
                    <a:pt x="336" y="230"/>
                  </a:lnTo>
                  <a:lnTo>
                    <a:pt x="321" y="237"/>
                  </a:lnTo>
                  <a:lnTo>
                    <a:pt x="308" y="239"/>
                  </a:lnTo>
                  <a:lnTo>
                    <a:pt x="288" y="258"/>
                  </a:lnTo>
                  <a:lnTo>
                    <a:pt x="273" y="267"/>
                  </a:lnTo>
                  <a:lnTo>
                    <a:pt x="249" y="285"/>
                  </a:lnTo>
                  <a:lnTo>
                    <a:pt x="240" y="281"/>
                  </a:lnTo>
                  <a:lnTo>
                    <a:pt x="219" y="290"/>
                  </a:lnTo>
                  <a:lnTo>
                    <a:pt x="216" y="275"/>
                  </a:lnTo>
                  <a:lnTo>
                    <a:pt x="222" y="267"/>
                  </a:lnTo>
                  <a:lnTo>
                    <a:pt x="212" y="260"/>
                  </a:lnTo>
                  <a:lnTo>
                    <a:pt x="195" y="272"/>
                  </a:lnTo>
                  <a:lnTo>
                    <a:pt x="180" y="264"/>
                  </a:lnTo>
                  <a:lnTo>
                    <a:pt x="182" y="252"/>
                  </a:lnTo>
                  <a:lnTo>
                    <a:pt x="183" y="239"/>
                  </a:lnTo>
                  <a:lnTo>
                    <a:pt x="173" y="230"/>
                  </a:lnTo>
                  <a:lnTo>
                    <a:pt x="162" y="219"/>
                  </a:lnTo>
                  <a:lnTo>
                    <a:pt x="171" y="209"/>
                  </a:lnTo>
                  <a:lnTo>
                    <a:pt x="164" y="198"/>
                  </a:lnTo>
                  <a:lnTo>
                    <a:pt x="165" y="176"/>
                  </a:lnTo>
                  <a:lnTo>
                    <a:pt x="146" y="168"/>
                  </a:lnTo>
                  <a:lnTo>
                    <a:pt x="123" y="170"/>
                  </a:lnTo>
                  <a:lnTo>
                    <a:pt x="114" y="179"/>
                  </a:lnTo>
                  <a:lnTo>
                    <a:pt x="99" y="165"/>
                  </a:lnTo>
                  <a:lnTo>
                    <a:pt x="83" y="158"/>
                  </a:lnTo>
                  <a:lnTo>
                    <a:pt x="71" y="155"/>
                  </a:lnTo>
                  <a:lnTo>
                    <a:pt x="53" y="155"/>
                  </a:lnTo>
                  <a:lnTo>
                    <a:pt x="35" y="155"/>
                  </a:lnTo>
                  <a:lnTo>
                    <a:pt x="12" y="155"/>
                  </a:lnTo>
                  <a:lnTo>
                    <a:pt x="0" y="149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28" name="Freeform 16"/>
            <p:cNvSpPr>
              <a:spLocks noChangeAspect="1"/>
            </p:cNvSpPr>
            <p:nvPr/>
          </p:nvSpPr>
          <p:spPr bwMode="auto">
            <a:xfrm rot="-148064">
              <a:off x="3771" y="2676"/>
              <a:ext cx="180" cy="129"/>
            </a:xfrm>
            <a:custGeom>
              <a:avLst/>
              <a:gdLst>
                <a:gd name="T0" fmla="*/ 0 w 177"/>
                <a:gd name="T1" fmla="*/ 81 h 123"/>
                <a:gd name="T2" fmla="*/ 12 w 177"/>
                <a:gd name="T3" fmla="*/ 73 h 123"/>
                <a:gd name="T4" fmla="*/ 33 w 177"/>
                <a:gd name="T5" fmla="*/ 75 h 123"/>
                <a:gd name="T6" fmla="*/ 42 w 177"/>
                <a:gd name="T7" fmla="*/ 66 h 123"/>
                <a:gd name="T8" fmla="*/ 66 w 177"/>
                <a:gd name="T9" fmla="*/ 70 h 123"/>
                <a:gd name="T10" fmla="*/ 81 w 177"/>
                <a:gd name="T11" fmla="*/ 55 h 123"/>
                <a:gd name="T12" fmla="*/ 99 w 177"/>
                <a:gd name="T13" fmla="*/ 48 h 123"/>
                <a:gd name="T14" fmla="*/ 109 w 177"/>
                <a:gd name="T15" fmla="*/ 40 h 123"/>
                <a:gd name="T16" fmla="*/ 111 w 177"/>
                <a:gd name="T17" fmla="*/ 27 h 123"/>
                <a:gd name="T18" fmla="*/ 120 w 177"/>
                <a:gd name="T19" fmla="*/ 7 h 123"/>
                <a:gd name="T20" fmla="*/ 135 w 177"/>
                <a:gd name="T21" fmla="*/ 0 h 123"/>
                <a:gd name="T22" fmla="*/ 138 w 177"/>
                <a:gd name="T23" fmla="*/ 15 h 123"/>
                <a:gd name="T24" fmla="*/ 157 w 177"/>
                <a:gd name="T25" fmla="*/ 22 h 123"/>
                <a:gd name="T26" fmla="*/ 169 w 177"/>
                <a:gd name="T27" fmla="*/ 28 h 123"/>
                <a:gd name="T28" fmla="*/ 166 w 177"/>
                <a:gd name="T29" fmla="*/ 45 h 123"/>
                <a:gd name="T30" fmla="*/ 177 w 177"/>
                <a:gd name="T31" fmla="*/ 63 h 123"/>
                <a:gd name="T32" fmla="*/ 168 w 177"/>
                <a:gd name="T33" fmla="*/ 70 h 123"/>
                <a:gd name="T34" fmla="*/ 153 w 177"/>
                <a:gd name="T35" fmla="*/ 73 h 123"/>
                <a:gd name="T36" fmla="*/ 139 w 177"/>
                <a:gd name="T37" fmla="*/ 90 h 123"/>
                <a:gd name="T38" fmla="*/ 121 w 177"/>
                <a:gd name="T39" fmla="*/ 90 h 123"/>
                <a:gd name="T40" fmla="*/ 123 w 177"/>
                <a:gd name="T41" fmla="*/ 111 h 123"/>
                <a:gd name="T42" fmla="*/ 123 w 177"/>
                <a:gd name="T43" fmla="*/ 123 h 123"/>
                <a:gd name="T44" fmla="*/ 105 w 177"/>
                <a:gd name="T45" fmla="*/ 109 h 123"/>
                <a:gd name="T46" fmla="*/ 97 w 177"/>
                <a:gd name="T47" fmla="*/ 118 h 123"/>
                <a:gd name="T48" fmla="*/ 76 w 177"/>
                <a:gd name="T49" fmla="*/ 118 h 123"/>
                <a:gd name="T50" fmla="*/ 64 w 177"/>
                <a:gd name="T51" fmla="*/ 115 h 123"/>
                <a:gd name="T52" fmla="*/ 66 w 177"/>
                <a:gd name="T53" fmla="*/ 100 h 123"/>
                <a:gd name="T54" fmla="*/ 51 w 177"/>
                <a:gd name="T55" fmla="*/ 103 h 123"/>
                <a:gd name="T56" fmla="*/ 49 w 177"/>
                <a:gd name="T57" fmla="*/ 117 h 123"/>
                <a:gd name="T58" fmla="*/ 33 w 177"/>
                <a:gd name="T59" fmla="*/ 117 h 123"/>
                <a:gd name="T60" fmla="*/ 25 w 177"/>
                <a:gd name="T61" fmla="*/ 109 h 123"/>
                <a:gd name="T62" fmla="*/ 15 w 177"/>
                <a:gd name="T63" fmla="*/ 123 h 123"/>
                <a:gd name="T64" fmla="*/ 0 w 177"/>
                <a:gd name="T65" fmla="*/ 111 h 123"/>
                <a:gd name="T66" fmla="*/ 13 w 177"/>
                <a:gd name="T67" fmla="*/ 103 h 123"/>
                <a:gd name="T68" fmla="*/ 12 w 177"/>
                <a:gd name="T69" fmla="*/ 90 h 123"/>
                <a:gd name="T70" fmla="*/ 0 w 177"/>
                <a:gd name="T71" fmla="*/ 8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7" h="123">
                  <a:moveTo>
                    <a:pt x="0" y="81"/>
                  </a:moveTo>
                  <a:lnTo>
                    <a:pt x="12" y="73"/>
                  </a:lnTo>
                  <a:lnTo>
                    <a:pt x="33" y="75"/>
                  </a:lnTo>
                  <a:lnTo>
                    <a:pt x="42" y="66"/>
                  </a:lnTo>
                  <a:lnTo>
                    <a:pt x="66" y="70"/>
                  </a:lnTo>
                  <a:lnTo>
                    <a:pt x="81" y="55"/>
                  </a:lnTo>
                  <a:lnTo>
                    <a:pt x="99" y="48"/>
                  </a:lnTo>
                  <a:lnTo>
                    <a:pt x="109" y="40"/>
                  </a:lnTo>
                  <a:lnTo>
                    <a:pt x="111" y="27"/>
                  </a:lnTo>
                  <a:lnTo>
                    <a:pt x="120" y="7"/>
                  </a:lnTo>
                  <a:lnTo>
                    <a:pt x="135" y="0"/>
                  </a:lnTo>
                  <a:lnTo>
                    <a:pt x="138" y="15"/>
                  </a:lnTo>
                  <a:lnTo>
                    <a:pt x="157" y="22"/>
                  </a:lnTo>
                  <a:lnTo>
                    <a:pt x="169" y="28"/>
                  </a:lnTo>
                  <a:lnTo>
                    <a:pt x="166" y="45"/>
                  </a:lnTo>
                  <a:lnTo>
                    <a:pt x="177" y="63"/>
                  </a:lnTo>
                  <a:lnTo>
                    <a:pt x="168" y="70"/>
                  </a:lnTo>
                  <a:lnTo>
                    <a:pt x="153" y="73"/>
                  </a:lnTo>
                  <a:lnTo>
                    <a:pt x="139" y="90"/>
                  </a:lnTo>
                  <a:lnTo>
                    <a:pt x="121" y="90"/>
                  </a:lnTo>
                  <a:lnTo>
                    <a:pt x="123" y="111"/>
                  </a:lnTo>
                  <a:lnTo>
                    <a:pt x="123" y="123"/>
                  </a:lnTo>
                  <a:lnTo>
                    <a:pt x="105" y="109"/>
                  </a:lnTo>
                  <a:lnTo>
                    <a:pt x="97" y="118"/>
                  </a:lnTo>
                  <a:lnTo>
                    <a:pt x="76" y="118"/>
                  </a:lnTo>
                  <a:lnTo>
                    <a:pt x="64" y="115"/>
                  </a:lnTo>
                  <a:lnTo>
                    <a:pt x="66" y="100"/>
                  </a:lnTo>
                  <a:lnTo>
                    <a:pt x="51" y="103"/>
                  </a:lnTo>
                  <a:lnTo>
                    <a:pt x="49" y="117"/>
                  </a:lnTo>
                  <a:lnTo>
                    <a:pt x="33" y="117"/>
                  </a:lnTo>
                  <a:lnTo>
                    <a:pt x="25" y="109"/>
                  </a:lnTo>
                  <a:lnTo>
                    <a:pt x="15" y="123"/>
                  </a:lnTo>
                  <a:lnTo>
                    <a:pt x="0" y="111"/>
                  </a:lnTo>
                  <a:lnTo>
                    <a:pt x="13" y="103"/>
                  </a:lnTo>
                  <a:lnTo>
                    <a:pt x="12" y="90"/>
                  </a:lnTo>
                  <a:lnTo>
                    <a:pt x="0" y="81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29" name="Freeform 17" descr="Light upward diagonal"/>
            <p:cNvSpPr>
              <a:spLocks noChangeAspect="1"/>
            </p:cNvSpPr>
            <p:nvPr/>
          </p:nvSpPr>
          <p:spPr bwMode="auto">
            <a:xfrm rot="-148064">
              <a:off x="3896" y="2504"/>
              <a:ext cx="128" cy="198"/>
            </a:xfrm>
            <a:custGeom>
              <a:avLst/>
              <a:gdLst>
                <a:gd name="T0" fmla="*/ 4 w 124"/>
                <a:gd name="T1" fmla="*/ 159 h 189"/>
                <a:gd name="T2" fmla="*/ 9 w 124"/>
                <a:gd name="T3" fmla="*/ 176 h 189"/>
                <a:gd name="T4" fmla="*/ 28 w 124"/>
                <a:gd name="T5" fmla="*/ 182 h 189"/>
                <a:gd name="T6" fmla="*/ 39 w 124"/>
                <a:gd name="T7" fmla="*/ 189 h 189"/>
                <a:gd name="T8" fmla="*/ 55 w 124"/>
                <a:gd name="T9" fmla="*/ 185 h 189"/>
                <a:gd name="T10" fmla="*/ 58 w 124"/>
                <a:gd name="T11" fmla="*/ 171 h 189"/>
                <a:gd name="T12" fmla="*/ 67 w 124"/>
                <a:gd name="T13" fmla="*/ 162 h 189"/>
                <a:gd name="T14" fmla="*/ 82 w 124"/>
                <a:gd name="T15" fmla="*/ 150 h 189"/>
                <a:gd name="T16" fmla="*/ 82 w 124"/>
                <a:gd name="T17" fmla="*/ 132 h 189"/>
                <a:gd name="T18" fmla="*/ 100 w 124"/>
                <a:gd name="T19" fmla="*/ 114 h 189"/>
                <a:gd name="T20" fmla="*/ 112 w 124"/>
                <a:gd name="T21" fmla="*/ 90 h 189"/>
                <a:gd name="T22" fmla="*/ 118 w 124"/>
                <a:gd name="T23" fmla="*/ 80 h 189"/>
                <a:gd name="T24" fmla="*/ 117 w 124"/>
                <a:gd name="T25" fmla="*/ 56 h 189"/>
                <a:gd name="T26" fmla="*/ 124 w 124"/>
                <a:gd name="T27" fmla="*/ 32 h 189"/>
                <a:gd name="T28" fmla="*/ 103 w 124"/>
                <a:gd name="T29" fmla="*/ 21 h 189"/>
                <a:gd name="T30" fmla="*/ 90 w 124"/>
                <a:gd name="T31" fmla="*/ 3 h 189"/>
                <a:gd name="T32" fmla="*/ 70 w 124"/>
                <a:gd name="T33" fmla="*/ 0 h 189"/>
                <a:gd name="T34" fmla="*/ 67 w 124"/>
                <a:gd name="T35" fmla="*/ 8 h 189"/>
                <a:gd name="T36" fmla="*/ 54 w 124"/>
                <a:gd name="T37" fmla="*/ 11 h 189"/>
                <a:gd name="T38" fmla="*/ 49 w 124"/>
                <a:gd name="T39" fmla="*/ 24 h 189"/>
                <a:gd name="T40" fmla="*/ 60 w 124"/>
                <a:gd name="T41" fmla="*/ 32 h 189"/>
                <a:gd name="T42" fmla="*/ 52 w 124"/>
                <a:gd name="T43" fmla="*/ 39 h 189"/>
                <a:gd name="T44" fmla="*/ 49 w 124"/>
                <a:gd name="T45" fmla="*/ 54 h 189"/>
                <a:gd name="T46" fmla="*/ 57 w 124"/>
                <a:gd name="T47" fmla="*/ 62 h 189"/>
                <a:gd name="T48" fmla="*/ 49 w 124"/>
                <a:gd name="T49" fmla="*/ 74 h 189"/>
                <a:gd name="T50" fmla="*/ 51 w 124"/>
                <a:gd name="T51" fmla="*/ 84 h 189"/>
                <a:gd name="T52" fmla="*/ 42 w 124"/>
                <a:gd name="T53" fmla="*/ 95 h 189"/>
                <a:gd name="T54" fmla="*/ 39 w 124"/>
                <a:gd name="T55" fmla="*/ 107 h 189"/>
                <a:gd name="T56" fmla="*/ 34 w 124"/>
                <a:gd name="T57" fmla="*/ 122 h 189"/>
                <a:gd name="T58" fmla="*/ 24 w 124"/>
                <a:gd name="T59" fmla="*/ 135 h 189"/>
                <a:gd name="T60" fmla="*/ 10 w 124"/>
                <a:gd name="T61" fmla="*/ 134 h 189"/>
                <a:gd name="T62" fmla="*/ 0 w 124"/>
                <a:gd name="T63" fmla="*/ 144 h 189"/>
                <a:gd name="T64" fmla="*/ 4 w 124"/>
                <a:gd name="T65" fmla="*/ 15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" h="189">
                  <a:moveTo>
                    <a:pt x="4" y="159"/>
                  </a:moveTo>
                  <a:lnTo>
                    <a:pt x="9" y="176"/>
                  </a:lnTo>
                  <a:lnTo>
                    <a:pt x="28" y="182"/>
                  </a:lnTo>
                  <a:lnTo>
                    <a:pt x="39" y="189"/>
                  </a:lnTo>
                  <a:lnTo>
                    <a:pt x="55" y="185"/>
                  </a:lnTo>
                  <a:lnTo>
                    <a:pt x="58" y="171"/>
                  </a:lnTo>
                  <a:lnTo>
                    <a:pt x="67" y="162"/>
                  </a:lnTo>
                  <a:lnTo>
                    <a:pt x="82" y="150"/>
                  </a:lnTo>
                  <a:lnTo>
                    <a:pt x="82" y="132"/>
                  </a:lnTo>
                  <a:lnTo>
                    <a:pt x="100" y="114"/>
                  </a:lnTo>
                  <a:lnTo>
                    <a:pt x="112" y="90"/>
                  </a:lnTo>
                  <a:lnTo>
                    <a:pt x="118" y="80"/>
                  </a:lnTo>
                  <a:lnTo>
                    <a:pt x="117" y="56"/>
                  </a:lnTo>
                  <a:lnTo>
                    <a:pt x="124" y="32"/>
                  </a:lnTo>
                  <a:lnTo>
                    <a:pt x="103" y="21"/>
                  </a:lnTo>
                  <a:lnTo>
                    <a:pt x="90" y="3"/>
                  </a:lnTo>
                  <a:lnTo>
                    <a:pt x="70" y="0"/>
                  </a:lnTo>
                  <a:lnTo>
                    <a:pt x="67" y="8"/>
                  </a:lnTo>
                  <a:lnTo>
                    <a:pt x="54" y="11"/>
                  </a:lnTo>
                  <a:lnTo>
                    <a:pt x="49" y="24"/>
                  </a:lnTo>
                  <a:lnTo>
                    <a:pt x="60" y="32"/>
                  </a:lnTo>
                  <a:lnTo>
                    <a:pt x="52" y="39"/>
                  </a:lnTo>
                  <a:lnTo>
                    <a:pt x="49" y="54"/>
                  </a:lnTo>
                  <a:lnTo>
                    <a:pt x="57" y="62"/>
                  </a:lnTo>
                  <a:lnTo>
                    <a:pt x="49" y="74"/>
                  </a:lnTo>
                  <a:lnTo>
                    <a:pt x="51" y="84"/>
                  </a:lnTo>
                  <a:lnTo>
                    <a:pt x="42" y="95"/>
                  </a:lnTo>
                  <a:lnTo>
                    <a:pt x="39" y="107"/>
                  </a:lnTo>
                  <a:lnTo>
                    <a:pt x="34" y="122"/>
                  </a:lnTo>
                  <a:lnTo>
                    <a:pt x="24" y="135"/>
                  </a:lnTo>
                  <a:lnTo>
                    <a:pt x="10" y="134"/>
                  </a:lnTo>
                  <a:lnTo>
                    <a:pt x="0" y="144"/>
                  </a:lnTo>
                  <a:lnTo>
                    <a:pt x="4" y="159"/>
                  </a:lnTo>
                  <a:close/>
                </a:path>
              </a:pathLst>
            </a:custGeom>
            <a:grpFill/>
            <a:ln w="9525" cap="flat" cmpd="sng">
              <a:solidFill>
                <a:srgbClr val="ADCFF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30" name="Freeform 18"/>
            <p:cNvSpPr>
              <a:spLocks noChangeAspect="1"/>
            </p:cNvSpPr>
            <p:nvPr/>
          </p:nvSpPr>
          <p:spPr bwMode="auto">
            <a:xfrm rot="-148064">
              <a:off x="3417" y="2309"/>
              <a:ext cx="600" cy="487"/>
            </a:xfrm>
            <a:custGeom>
              <a:avLst/>
              <a:gdLst>
                <a:gd name="T0" fmla="*/ 0 w 586"/>
                <a:gd name="T1" fmla="*/ 284 h 464"/>
                <a:gd name="T2" fmla="*/ 31 w 586"/>
                <a:gd name="T3" fmla="*/ 252 h 464"/>
                <a:gd name="T4" fmla="*/ 58 w 586"/>
                <a:gd name="T5" fmla="*/ 233 h 464"/>
                <a:gd name="T6" fmla="*/ 79 w 586"/>
                <a:gd name="T7" fmla="*/ 218 h 464"/>
                <a:gd name="T8" fmla="*/ 99 w 586"/>
                <a:gd name="T9" fmla="*/ 215 h 464"/>
                <a:gd name="T10" fmla="*/ 133 w 586"/>
                <a:gd name="T11" fmla="*/ 219 h 464"/>
                <a:gd name="T12" fmla="*/ 162 w 586"/>
                <a:gd name="T13" fmla="*/ 225 h 464"/>
                <a:gd name="T14" fmla="*/ 178 w 586"/>
                <a:gd name="T15" fmla="*/ 186 h 464"/>
                <a:gd name="T16" fmla="*/ 183 w 586"/>
                <a:gd name="T17" fmla="*/ 162 h 464"/>
                <a:gd name="T18" fmla="*/ 195 w 586"/>
                <a:gd name="T19" fmla="*/ 116 h 464"/>
                <a:gd name="T20" fmla="*/ 189 w 586"/>
                <a:gd name="T21" fmla="*/ 74 h 464"/>
                <a:gd name="T22" fmla="*/ 208 w 586"/>
                <a:gd name="T23" fmla="*/ 39 h 464"/>
                <a:gd name="T24" fmla="*/ 228 w 586"/>
                <a:gd name="T25" fmla="*/ 41 h 464"/>
                <a:gd name="T26" fmla="*/ 232 w 586"/>
                <a:gd name="T27" fmla="*/ 14 h 464"/>
                <a:gd name="T28" fmla="*/ 256 w 586"/>
                <a:gd name="T29" fmla="*/ 21 h 464"/>
                <a:gd name="T30" fmla="*/ 271 w 586"/>
                <a:gd name="T31" fmla="*/ 54 h 464"/>
                <a:gd name="T32" fmla="*/ 327 w 586"/>
                <a:gd name="T33" fmla="*/ 18 h 464"/>
                <a:gd name="T34" fmla="*/ 375 w 586"/>
                <a:gd name="T35" fmla="*/ 3 h 464"/>
                <a:gd name="T36" fmla="*/ 393 w 586"/>
                <a:gd name="T37" fmla="*/ 30 h 464"/>
                <a:gd name="T38" fmla="*/ 442 w 586"/>
                <a:gd name="T39" fmla="*/ 42 h 464"/>
                <a:gd name="T40" fmla="*/ 484 w 586"/>
                <a:gd name="T41" fmla="*/ 53 h 464"/>
                <a:gd name="T42" fmla="*/ 510 w 586"/>
                <a:gd name="T43" fmla="*/ 89 h 464"/>
                <a:gd name="T44" fmla="*/ 555 w 586"/>
                <a:gd name="T45" fmla="*/ 90 h 464"/>
                <a:gd name="T46" fmla="*/ 586 w 586"/>
                <a:gd name="T47" fmla="*/ 99 h 464"/>
                <a:gd name="T48" fmla="*/ 568 w 586"/>
                <a:gd name="T49" fmla="*/ 140 h 464"/>
                <a:gd name="T50" fmla="*/ 553 w 586"/>
                <a:gd name="T51" fmla="*/ 198 h 464"/>
                <a:gd name="T52" fmla="*/ 529 w 586"/>
                <a:gd name="T53" fmla="*/ 206 h 464"/>
                <a:gd name="T54" fmla="*/ 516 w 586"/>
                <a:gd name="T55" fmla="*/ 219 h 464"/>
                <a:gd name="T56" fmla="*/ 514 w 586"/>
                <a:gd name="T57" fmla="*/ 237 h 464"/>
                <a:gd name="T58" fmla="*/ 522 w 586"/>
                <a:gd name="T59" fmla="*/ 258 h 464"/>
                <a:gd name="T60" fmla="*/ 517 w 586"/>
                <a:gd name="T61" fmla="*/ 279 h 464"/>
                <a:gd name="T62" fmla="*/ 505 w 586"/>
                <a:gd name="T63" fmla="*/ 302 h 464"/>
                <a:gd name="T64" fmla="*/ 472 w 586"/>
                <a:gd name="T65" fmla="*/ 329 h 464"/>
                <a:gd name="T66" fmla="*/ 471 w 586"/>
                <a:gd name="T67" fmla="*/ 357 h 464"/>
                <a:gd name="T68" fmla="*/ 447 w 586"/>
                <a:gd name="T69" fmla="*/ 378 h 464"/>
                <a:gd name="T70" fmla="*/ 417 w 586"/>
                <a:gd name="T71" fmla="*/ 414 h 464"/>
                <a:gd name="T72" fmla="*/ 376 w 586"/>
                <a:gd name="T73" fmla="*/ 422 h 464"/>
                <a:gd name="T74" fmla="*/ 348 w 586"/>
                <a:gd name="T75" fmla="*/ 429 h 464"/>
                <a:gd name="T76" fmla="*/ 304 w 586"/>
                <a:gd name="T77" fmla="*/ 440 h 464"/>
                <a:gd name="T78" fmla="*/ 286 w 586"/>
                <a:gd name="T79" fmla="*/ 449 h 464"/>
                <a:gd name="T80" fmla="*/ 244 w 586"/>
                <a:gd name="T81" fmla="*/ 462 h 464"/>
                <a:gd name="T82" fmla="*/ 223 w 586"/>
                <a:gd name="T83" fmla="*/ 431 h 464"/>
                <a:gd name="T84" fmla="*/ 231 w 586"/>
                <a:gd name="T85" fmla="*/ 393 h 464"/>
                <a:gd name="T86" fmla="*/ 207 w 586"/>
                <a:gd name="T87" fmla="*/ 387 h 464"/>
                <a:gd name="T88" fmla="*/ 198 w 586"/>
                <a:gd name="T89" fmla="*/ 350 h 464"/>
                <a:gd name="T90" fmla="*/ 189 w 586"/>
                <a:gd name="T91" fmla="*/ 329 h 464"/>
                <a:gd name="T92" fmla="*/ 186 w 586"/>
                <a:gd name="T93" fmla="*/ 302 h 464"/>
                <a:gd name="T94" fmla="*/ 156 w 586"/>
                <a:gd name="T95" fmla="*/ 312 h 464"/>
                <a:gd name="T96" fmla="*/ 136 w 586"/>
                <a:gd name="T97" fmla="*/ 312 h 464"/>
                <a:gd name="T98" fmla="*/ 115 w 586"/>
                <a:gd name="T99" fmla="*/ 318 h 464"/>
                <a:gd name="T100" fmla="*/ 99 w 586"/>
                <a:gd name="T101" fmla="*/ 317 h 464"/>
                <a:gd name="T102" fmla="*/ 82 w 586"/>
                <a:gd name="T103" fmla="*/ 309 h 464"/>
                <a:gd name="T104" fmla="*/ 72 w 586"/>
                <a:gd name="T105" fmla="*/ 297 h 464"/>
                <a:gd name="T106" fmla="*/ 52 w 586"/>
                <a:gd name="T107" fmla="*/ 305 h 464"/>
                <a:gd name="T108" fmla="*/ 27 w 586"/>
                <a:gd name="T109" fmla="*/ 291 h 464"/>
                <a:gd name="T110" fmla="*/ 1 w 586"/>
                <a:gd name="T111" fmla="*/ 306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6" h="464">
                  <a:moveTo>
                    <a:pt x="3" y="306"/>
                  </a:moveTo>
                  <a:lnTo>
                    <a:pt x="0" y="284"/>
                  </a:lnTo>
                  <a:lnTo>
                    <a:pt x="25" y="266"/>
                  </a:lnTo>
                  <a:lnTo>
                    <a:pt x="31" y="252"/>
                  </a:lnTo>
                  <a:lnTo>
                    <a:pt x="28" y="234"/>
                  </a:lnTo>
                  <a:lnTo>
                    <a:pt x="58" y="233"/>
                  </a:lnTo>
                  <a:lnTo>
                    <a:pt x="75" y="230"/>
                  </a:lnTo>
                  <a:lnTo>
                    <a:pt x="79" y="218"/>
                  </a:lnTo>
                  <a:lnTo>
                    <a:pt x="87" y="234"/>
                  </a:lnTo>
                  <a:lnTo>
                    <a:pt x="99" y="215"/>
                  </a:lnTo>
                  <a:lnTo>
                    <a:pt x="114" y="210"/>
                  </a:lnTo>
                  <a:lnTo>
                    <a:pt x="133" y="219"/>
                  </a:lnTo>
                  <a:lnTo>
                    <a:pt x="145" y="213"/>
                  </a:lnTo>
                  <a:lnTo>
                    <a:pt x="162" y="225"/>
                  </a:lnTo>
                  <a:lnTo>
                    <a:pt x="178" y="218"/>
                  </a:lnTo>
                  <a:lnTo>
                    <a:pt x="178" y="186"/>
                  </a:lnTo>
                  <a:lnTo>
                    <a:pt x="162" y="173"/>
                  </a:lnTo>
                  <a:lnTo>
                    <a:pt x="183" y="162"/>
                  </a:lnTo>
                  <a:lnTo>
                    <a:pt x="199" y="141"/>
                  </a:lnTo>
                  <a:lnTo>
                    <a:pt x="195" y="116"/>
                  </a:lnTo>
                  <a:lnTo>
                    <a:pt x="187" y="89"/>
                  </a:lnTo>
                  <a:lnTo>
                    <a:pt x="189" y="74"/>
                  </a:lnTo>
                  <a:lnTo>
                    <a:pt x="214" y="63"/>
                  </a:lnTo>
                  <a:lnTo>
                    <a:pt x="208" y="39"/>
                  </a:lnTo>
                  <a:lnTo>
                    <a:pt x="214" y="29"/>
                  </a:lnTo>
                  <a:lnTo>
                    <a:pt x="228" y="41"/>
                  </a:lnTo>
                  <a:lnTo>
                    <a:pt x="232" y="32"/>
                  </a:lnTo>
                  <a:lnTo>
                    <a:pt x="232" y="14"/>
                  </a:lnTo>
                  <a:lnTo>
                    <a:pt x="240" y="8"/>
                  </a:lnTo>
                  <a:lnTo>
                    <a:pt x="256" y="21"/>
                  </a:lnTo>
                  <a:lnTo>
                    <a:pt x="256" y="54"/>
                  </a:lnTo>
                  <a:lnTo>
                    <a:pt x="271" y="54"/>
                  </a:lnTo>
                  <a:lnTo>
                    <a:pt x="301" y="27"/>
                  </a:lnTo>
                  <a:lnTo>
                    <a:pt x="327" y="18"/>
                  </a:lnTo>
                  <a:lnTo>
                    <a:pt x="340" y="0"/>
                  </a:lnTo>
                  <a:lnTo>
                    <a:pt x="375" y="3"/>
                  </a:lnTo>
                  <a:lnTo>
                    <a:pt x="375" y="26"/>
                  </a:lnTo>
                  <a:lnTo>
                    <a:pt x="393" y="30"/>
                  </a:lnTo>
                  <a:lnTo>
                    <a:pt x="412" y="24"/>
                  </a:lnTo>
                  <a:lnTo>
                    <a:pt x="442" y="42"/>
                  </a:lnTo>
                  <a:lnTo>
                    <a:pt x="466" y="56"/>
                  </a:lnTo>
                  <a:lnTo>
                    <a:pt x="484" y="53"/>
                  </a:lnTo>
                  <a:lnTo>
                    <a:pt x="495" y="60"/>
                  </a:lnTo>
                  <a:lnTo>
                    <a:pt x="510" y="89"/>
                  </a:lnTo>
                  <a:lnTo>
                    <a:pt x="537" y="80"/>
                  </a:lnTo>
                  <a:lnTo>
                    <a:pt x="555" y="90"/>
                  </a:lnTo>
                  <a:lnTo>
                    <a:pt x="576" y="87"/>
                  </a:lnTo>
                  <a:lnTo>
                    <a:pt x="586" y="99"/>
                  </a:lnTo>
                  <a:lnTo>
                    <a:pt x="576" y="125"/>
                  </a:lnTo>
                  <a:lnTo>
                    <a:pt x="568" y="140"/>
                  </a:lnTo>
                  <a:lnTo>
                    <a:pt x="546" y="152"/>
                  </a:lnTo>
                  <a:lnTo>
                    <a:pt x="553" y="198"/>
                  </a:lnTo>
                  <a:lnTo>
                    <a:pt x="534" y="194"/>
                  </a:lnTo>
                  <a:lnTo>
                    <a:pt x="529" y="206"/>
                  </a:lnTo>
                  <a:lnTo>
                    <a:pt x="516" y="206"/>
                  </a:lnTo>
                  <a:lnTo>
                    <a:pt x="516" y="219"/>
                  </a:lnTo>
                  <a:lnTo>
                    <a:pt x="525" y="225"/>
                  </a:lnTo>
                  <a:lnTo>
                    <a:pt x="514" y="237"/>
                  </a:lnTo>
                  <a:lnTo>
                    <a:pt x="514" y="248"/>
                  </a:lnTo>
                  <a:lnTo>
                    <a:pt x="522" y="258"/>
                  </a:lnTo>
                  <a:lnTo>
                    <a:pt x="513" y="266"/>
                  </a:lnTo>
                  <a:lnTo>
                    <a:pt x="517" y="279"/>
                  </a:lnTo>
                  <a:lnTo>
                    <a:pt x="505" y="287"/>
                  </a:lnTo>
                  <a:lnTo>
                    <a:pt x="505" y="302"/>
                  </a:lnTo>
                  <a:lnTo>
                    <a:pt x="492" y="329"/>
                  </a:lnTo>
                  <a:lnTo>
                    <a:pt x="472" y="329"/>
                  </a:lnTo>
                  <a:lnTo>
                    <a:pt x="463" y="341"/>
                  </a:lnTo>
                  <a:lnTo>
                    <a:pt x="471" y="357"/>
                  </a:lnTo>
                  <a:lnTo>
                    <a:pt x="456" y="365"/>
                  </a:lnTo>
                  <a:lnTo>
                    <a:pt x="447" y="378"/>
                  </a:lnTo>
                  <a:lnTo>
                    <a:pt x="442" y="399"/>
                  </a:lnTo>
                  <a:lnTo>
                    <a:pt x="417" y="414"/>
                  </a:lnTo>
                  <a:lnTo>
                    <a:pt x="403" y="426"/>
                  </a:lnTo>
                  <a:lnTo>
                    <a:pt x="376" y="422"/>
                  </a:lnTo>
                  <a:lnTo>
                    <a:pt x="366" y="431"/>
                  </a:lnTo>
                  <a:lnTo>
                    <a:pt x="348" y="429"/>
                  </a:lnTo>
                  <a:lnTo>
                    <a:pt x="322" y="446"/>
                  </a:lnTo>
                  <a:lnTo>
                    <a:pt x="304" y="440"/>
                  </a:lnTo>
                  <a:lnTo>
                    <a:pt x="294" y="456"/>
                  </a:lnTo>
                  <a:lnTo>
                    <a:pt x="286" y="449"/>
                  </a:lnTo>
                  <a:lnTo>
                    <a:pt x="267" y="464"/>
                  </a:lnTo>
                  <a:lnTo>
                    <a:pt x="244" y="462"/>
                  </a:lnTo>
                  <a:lnTo>
                    <a:pt x="235" y="455"/>
                  </a:lnTo>
                  <a:lnTo>
                    <a:pt x="223" y="431"/>
                  </a:lnTo>
                  <a:lnTo>
                    <a:pt x="223" y="405"/>
                  </a:lnTo>
                  <a:lnTo>
                    <a:pt x="231" y="393"/>
                  </a:lnTo>
                  <a:lnTo>
                    <a:pt x="226" y="383"/>
                  </a:lnTo>
                  <a:lnTo>
                    <a:pt x="207" y="387"/>
                  </a:lnTo>
                  <a:lnTo>
                    <a:pt x="196" y="365"/>
                  </a:lnTo>
                  <a:lnTo>
                    <a:pt x="198" y="350"/>
                  </a:lnTo>
                  <a:lnTo>
                    <a:pt x="193" y="336"/>
                  </a:lnTo>
                  <a:lnTo>
                    <a:pt x="189" y="329"/>
                  </a:lnTo>
                  <a:lnTo>
                    <a:pt x="201" y="314"/>
                  </a:lnTo>
                  <a:lnTo>
                    <a:pt x="186" y="302"/>
                  </a:lnTo>
                  <a:lnTo>
                    <a:pt x="169" y="303"/>
                  </a:lnTo>
                  <a:lnTo>
                    <a:pt x="156" y="312"/>
                  </a:lnTo>
                  <a:lnTo>
                    <a:pt x="145" y="305"/>
                  </a:lnTo>
                  <a:lnTo>
                    <a:pt x="136" y="312"/>
                  </a:lnTo>
                  <a:lnTo>
                    <a:pt x="121" y="309"/>
                  </a:lnTo>
                  <a:lnTo>
                    <a:pt x="115" y="318"/>
                  </a:lnTo>
                  <a:lnTo>
                    <a:pt x="103" y="330"/>
                  </a:lnTo>
                  <a:lnTo>
                    <a:pt x="99" y="317"/>
                  </a:lnTo>
                  <a:lnTo>
                    <a:pt x="85" y="323"/>
                  </a:lnTo>
                  <a:lnTo>
                    <a:pt x="82" y="309"/>
                  </a:lnTo>
                  <a:lnTo>
                    <a:pt x="87" y="299"/>
                  </a:lnTo>
                  <a:lnTo>
                    <a:pt x="72" y="297"/>
                  </a:lnTo>
                  <a:lnTo>
                    <a:pt x="60" y="302"/>
                  </a:lnTo>
                  <a:lnTo>
                    <a:pt x="52" y="305"/>
                  </a:lnTo>
                  <a:lnTo>
                    <a:pt x="33" y="303"/>
                  </a:lnTo>
                  <a:lnTo>
                    <a:pt x="27" y="291"/>
                  </a:lnTo>
                  <a:lnTo>
                    <a:pt x="16" y="303"/>
                  </a:lnTo>
                  <a:lnTo>
                    <a:pt x="1" y="306"/>
                  </a:lnTo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31" name="Freeform 19"/>
            <p:cNvSpPr>
              <a:spLocks noChangeAspect="1"/>
            </p:cNvSpPr>
            <p:nvPr/>
          </p:nvSpPr>
          <p:spPr bwMode="auto">
            <a:xfrm rot="-148064">
              <a:off x="3251" y="2784"/>
              <a:ext cx="342" cy="230"/>
            </a:xfrm>
            <a:custGeom>
              <a:avLst/>
              <a:gdLst>
                <a:gd name="T0" fmla="*/ 65 w 333"/>
                <a:gd name="T1" fmla="*/ 13 h 220"/>
                <a:gd name="T2" fmla="*/ 39 w 333"/>
                <a:gd name="T3" fmla="*/ 13 h 220"/>
                <a:gd name="T4" fmla="*/ 38 w 333"/>
                <a:gd name="T5" fmla="*/ 63 h 220"/>
                <a:gd name="T6" fmla="*/ 23 w 333"/>
                <a:gd name="T7" fmla="*/ 99 h 220"/>
                <a:gd name="T8" fmla="*/ 15 w 333"/>
                <a:gd name="T9" fmla="*/ 129 h 220"/>
                <a:gd name="T10" fmla="*/ 0 w 333"/>
                <a:gd name="T11" fmla="*/ 157 h 220"/>
                <a:gd name="T12" fmla="*/ 24 w 333"/>
                <a:gd name="T13" fmla="*/ 169 h 220"/>
                <a:gd name="T14" fmla="*/ 47 w 333"/>
                <a:gd name="T15" fmla="*/ 174 h 220"/>
                <a:gd name="T16" fmla="*/ 42 w 333"/>
                <a:gd name="T17" fmla="*/ 208 h 220"/>
                <a:gd name="T18" fmla="*/ 59 w 333"/>
                <a:gd name="T19" fmla="*/ 198 h 220"/>
                <a:gd name="T20" fmla="*/ 81 w 333"/>
                <a:gd name="T21" fmla="*/ 213 h 220"/>
                <a:gd name="T22" fmla="*/ 135 w 333"/>
                <a:gd name="T23" fmla="*/ 220 h 220"/>
                <a:gd name="T24" fmla="*/ 174 w 333"/>
                <a:gd name="T25" fmla="*/ 216 h 220"/>
                <a:gd name="T26" fmla="*/ 191 w 333"/>
                <a:gd name="T27" fmla="*/ 202 h 220"/>
                <a:gd name="T28" fmla="*/ 215 w 333"/>
                <a:gd name="T29" fmla="*/ 204 h 220"/>
                <a:gd name="T30" fmla="*/ 236 w 333"/>
                <a:gd name="T31" fmla="*/ 195 h 220"/>
                <a:gd name="T32" fmla="*/ 258 w 333"/>
                <a:gd name="T33" fmla="*/ 199 h 220"/>
                <a:gd name="T34" fmla="*/ 278 w 333"/>
                <a:gd name="T35" fmla="*/ 187 h 220"/>
                <a:gd name="T36" fmla="*/ 306 w 333"/>
                <a:gd name="T37" fmla="*/ 177 h 220"/>
                <a:gd name="T38" fmla="*/ 324 w 333"/>
                <a:gd name="T39" fmla="*/ 163 h 220"/>
                <a:gd name="T40" fmla="*/ 329 w 333"/>
                <a:gd name="T41" fmla="*/ 150 h 220"/>
                <a:gd name="T42" fmla="*/ 324 w 333"/>
                <a:gd name="T43" fmla="*/ 132 h 220"/>
                <a:gd name="T44" fmla="*/ 300 w 333"/>
                <a:gd name="T45" fmla="*/ 126 h 220"/>
                <a:gd name="T46" fmla="*/ 296 w 333"/>
                <a:gd name="T47" fmla="*/ 111 h 220"/>
                <a:gd name="T48" fmla="*/ 264 w 333"/>
                <a:gd name="T49" fmla="*/ 115 h 220"/>
                <a:gd name="T50" fmla="*/ 267 w 333"/>
                <a:gd name="T51" fmla="*/ 90 h 220"/>
                <a:gd name="T52" fmla="*/ 246 w 333"/>
                <a:gd name="T53" fmla="*/ 70 h 220"/>
                <a:gd name="T54" fmla="*/ 248 w 333"/>
                <a:gd name="T55" fmla="*/ 49 h 220"/>
                <a:gd name="T56" fmla="*/ 230 w 333"/>
                <a:gd name="T57" fmla="*/ 19 h 220"/>
                <a:gd name="T58" fmla="*/ 198 w 333"/>
                <a:gd name="T59" fmla="*/ 30 h 220"/>
                <a:gd name="T60" fmla="*/ 167 w 333"/>
                <a:gd name="T61" fmla="*/ 9 h 220"/>
                <a:gd name="T62" fmla="*/ 137 w 333"/>
                <a:gd name="T63" fmla="*/ 6 h 220"/>
                <a:gd name="T64" fmla="*/ 96 w 333"/>
                <a:gd name="T65" fmla="*/ 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3" h="220">
                  <a:moveTo>
                    <a:pt x="84" y="0"/>
                  </a:moveTo>
                  <a:lnTo>
                    <a:pt x="65" y="13"/>
                  </a:lnTo>
                  <a:lnTo>
                    <a:pt x="51" y="21"/>
                  </a:lnTo>
                  <a:lnTo>
                    <a:pt x="39" y="13"/>
                  </a:lnTo>
                  <a:lnTo>
                    <a:pt x="42" y="37"/>
                  </a:lnTo>
                  <a:lnTo>
                    <a:pt x="38" y="63"/>
                  </a:lnTo>
                  <a:lnTo>
                    <a:pt x="6" y="96"/>
                  </a:lnTo>
                  <a:lnTo>
                    <a:pt x="23" y="99"/>
                  </a:lnTo>
                  <a:lnTo>
                    <a:pt x="12" y="114"/>
                  </a:lnTo>
                  <a:lnTo>
                    <a:pt x="15" y="129"/>
                  </a:lnTo>
                  <a:lnTo>
                    <a:pt x="14" y="142"/>
                  </a:lnTo>
                  <a:lnTo>
                    <a:pt x="0" y="157"/>
                  </a:lnTo>
                  <a:lnTo>
                    <a:pt x="8" y="166"/>
                  </a:lnTo>
                  <a:lnTo>
                    <a:pt x="24" y="169"/>
                  </a:lnTo>
                  <a:lnTo>
                    <a:pt x="39" y="168"/>
                  </a:lnTo>
                  <a:lnTo>
                    <a:pt x="47" y="174"/>
                  </a:lnTo>
                  <a:lnTo>
                    <a:pt x="45" y="186"/>
                  </a:lnTo>
                  <a:lnTo>
                    <a:pt x="42" y="208"/>
                  </a:lnTo>
                  <a:lnTo>
                    <a:pt x="54" y="211"/>
                  </a:lnTo>
                  <a:lnTo>
                    <a:pt x="59" y="198"/>
                  </a:lnTo>
                  <a:lnTo>
                    <a:pt x="69" y="208"/>
                  </a:lnTo>
                  <a:lnTo>
                    <a:pt x="81" y="213"/>
                  </a:lnTo>
                  <a:lnTo>
                    <a:pt x="122" y="213"/>
                  </a:lnTo>
                  <a:lnTo>
                    <a:pt x="135" y="220"/>
                  </a:lnTo>
                  <a:lnTo>
                    <a:pt x="149" y="211"/>
                  </a:lnTo>
                  <a:lnTo>
                    <a:pt x="174" y="216"/>
                  </a:lnTo>
                  <a:lnTo>
                    <a:pt x="177" y="204"/>
                  </a:lnTo>
                  <a:lnTo>
                    <a:pt x="191" y="202"/>
                  </a:lnTo>
                  <a:lnTo>
                    <a:pt x="200" y="195"/>
                  </a:lnTo>
                  <a:lnTo>
                    <a:pt x="215" y="204"/>
                  </a:lnTo>
                  <a:lnTo>
                    <a:pt x="224" y="195"/>
                  </a:lnTo>
                  <a:lnTo>
                    <a:pt x="236" y="195"/>
                  </a:lnTo>
                  <a:lnTo>
                    <a:pt x="245" y="202"/>
                  </a:lnTo>
                  <a:lnTo>
                    <a:pt x="258" y="199"/>
                  </a:lnTo>
                  <a:lnTo>
                    <a:pt x="266" y="180"/>
                  </a:lnTo>
                  <a:lnTo>
                    <a:pt x="278" y="187"/>
                  </a:lnTo>
                  <a:lnTo>
                    <a:pt x="299" y="190"/>
                  </a:lnTo>
                  <a:lnTo>
                    <a:pt x="306" y="177"/>
                  </a:lnTo>
                  <a:lnTo>
                    <a:pt x="312" y="159"/>
                  </a:lnTo>
                  <a:lnTo>
                    <a:pt x="324" y="163"/>
                  </a:lnTo>
                  <a:lnTo>
                    <a:pt x="330" y="154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24" y="132"/>
                  </a:lnTo>
                  <a:lnTo>
                    <a:pt x="303" y="141"/>
                  </a:lnTo>
                  <a:lnTo>
                    <a:pt x="300" y="126"/>
                  </a:lnTo>
                  <a:lnTo>
                    <a:pt x="306" y="118"/>
                  </a:lnTo>
                  <a:lnTo>
                    <a:pt x="296" y="111"/>
                  </a:lnTo>
                  <a:lnTo>
                    <a:pt x="279" y="123"/>
                  </a:lnTo>
                  <a:lnTo>
                    <a:pt x="264" y="115"/>
                  </a:lnTo>
                  <a:lnTo>
                    <a:pt x="266" y="103"/>
                  </a:lnTo>
                  <a:lnTo>
                    <a:pt x="267" y="90"/>
                  </a:lnTo>
                  <a:lnTo>
                    <a:pt x="257" y="81"/>
                  </a:lnTo>
                  <a:lnTo>
                    <a:pt x="246" y="70"/>
                  </a:lnTo>
                  <a:lnTo>
                    <a:pt x="255" y="60"/>
                  </a:lnTo>
                  <a:lnTo>
                    <a:pt x="248" y="49"/>
                  </a:lnTo>
                  <a:lnTo>
                    <a:pt x="249" y="27"/>
                  </a:lnTo>
                  <a:lnTo>
                    <a:pt x="230" y="19"/>
                  </a:lnTo>
                  <a:lnTo>
                    <a:pt x="207" y="21"/>
                  </a:lnTo>
                  <a:lnTo>
                    <a:pt x="198" y="30"/>
                  </a:lnTo>
                  <a:lnTo>
                    <a:pt x="183" y="16"/>
                  </a:lnTo>
                  <a:lnTo>
                    <a:pt x="167" y="9"/>
                  </a:lnTo>
                  <a:lnTo>
                    <a:pt x="155" y="6"/>
                  </a:lnTo>
                  <a:lnTo>
                    <a:pt x="137" y="6"/>
                  </a:lnTo>
                  <a:lnTo>
                    <a:pt x="119" y="6"/>
                  </a:lnTo>
                  <a:lnTo>
                    <a:pt x="96" y="6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32" name="Freeform 20"/>
            <p:cNvSpPr>
              <a:spLocks noChangeAspect="1"/>
            </p:cNvSpPr>
            <p:nvPr/>
          </p:nvSpPr>
          <p:spPr bwMode="auto">
            <a:xfrm rot="-148064">
              <a:off x="3299" y="2972"/>
              <a:ext cx="277" cy="201"/>
            </a:xfrm>
            <a:custGeom>
              <a:avLst/>
              <a:gdLst>
                <a:gd name="T0" fmla="*/ 3 w 270"/>
                <a:gd name="T1" fmla="*/ 27 h 192"/>
                <a:gd name="T2" fmla="*/ 6 w 270"/>
                <a:gd name="T3" fmla="*/ 55 h 192"/>
                <a:gd name="T4" fmla="*/ 0 w 270"/>
                <a:gd name="T5" fmla="*/ 70 h 192"/>
                <a:gd name="T6" fmla="*/ 18 w 270"/>
                <a:gd name="T7" fmla="*/ 76 h 192"/>
                <a:gd name="T8" fmla="*/ 23 w 270"/>
                <a:gd name="T9" fmla="*/ 67 h 192"/>
                <a:gd name="T10" fmla="*/ 35 w 270"/>
                <a:gd name="T11" fmla="*/ 78 h 192"/>
                <a:gd name="T12" fmla="*/ 45 w 270"/>
                <a:gd name="T13" fmla="*/ 63 h 192"/>
                <a:gd name="T14" fmla="*/ 54 w 270"/>
                <a:gd name="T15" fmla="*/ 73 h 192"/>
                <a:gd name="T16" fmla="*/ 66 w 270"/>
                <a:gd name="T17" fmla="*/ 79 h 192"/>
                <a:gd name="T18" fmla="*/ 75 w 270"/>
                <a:gd name="T19" fmla="*/ 75 h 192"/>
                <a:gd name="T20" fmla="*/ 89 w 270"/>
                <a:gd name="T21" fmla="*/ 82 h 192"/>
                <a:gd name="T22" fmla="*/ 101 w 270"/>
                <a:gd name="T23" fmla="*/ 82 h 192"/>
                <a:gd name="T24" fmla="*/ 122 w 270"/>
                <a:gd name="T25" fmla="*/ 96 h 192"/>
                <a:gd name="T26" fmla="*/ 141 w 270"/>
                <a:gd name="T27" fmla="*/ 109 h 192"/>
                <a:gd name="T28" fmla="*/ 168 w 270"/>
                <a:gd name="T29" fmla="*/ 133 h 192"/>
                <a:gd name="T30" fmla="*/ 180 w 270"/>
                <a:gd name="T31" fmla="*/ 141 h 192"/>
                <a:gd name="T32" fmla="*/ 210 w 270"/>
                <a:gd name="T33" fmla="*/ 150 h 192"/>
                <a:gd name="T34" fmla="*/ 194 w 270"/>
                <a:gd name="T35" fmla="*/ 165 h 192"/>
                <a:gd name="T36" fmla="*/ 183 w 270"/>
                <a:gd name="T37" fmla="*/ 168 h 192"/>
                <a:gd name="T38" fmla="*/ 173 w 270"/>
                <a:gd name="T39" fmla="*/ 172 h 192"/>
                <a:gd name="T40" fmla="*/ 180 w 270"/>
                <a:gd name="T41" fmla="*/ 187 h 192"/>
                <a:gd name="T42" fmla="*/ 206 w 270"/>
                <a:gd name="T43" fmla="*/ 192 h 192"/>
                <a:gd name="T44" fmla="*/ 219 w 270"/>
                <a:gd name="T45" fmla="*/ 171 h 192"/>
                <a:gd name="T46" fmla="*/ 239 w 270"/>
                <a:gd name="T47" fmla="*/ 159 h 192"/>
                <a:gd name="T48" fmla="*/ 252 w 270"/>
                <a:gd name="T49" fmla="*/ 147 h 192"/>
                <a:gd name="T50" fmla="*/ 257 w 270"/>
                <a:gd name="T51" fmla="*/ 126 h 192"/>
                <a:gd name="T52" fmla="*/ 263 w 270"/>
                <a:gd name="T53" fmla="*/ 106 h 192"/>
                <a:gd name="T54" fmla="*/ 264 w 270"/>
                <a:gd name="T55" fmla="*/ 91 h 192"/>
                <a:gd name="T56" fmla="*/ 270 w 270"/>
                <a:gd name="T57" fmla="*/ 81 h 192"/>
                <a:gd name="T58" fmla="*/ 267 w 270"/>
                <a:gd name="T59" fmla="*/ 69 h 192"/>
                <a:gd name="T60" fmla="*/ 257 w 270"/>
                <a:gd name="T61" fmla="*/ 60 h 192"/>
                <a:gd name="T62" fmla="*/ 257 w 270"/>
                <a:gd name="T63" fmla="*/ 45 h 192"/>
                <a:gd name="T64" fmla="*/ 266 w 270"/>
                <a:gd name="T65" fmla="*/ 34 h 192"/>
                <a:gd name="T66" fmla="*/ 257 w 270"/>
                <a:gd name="T67" fmla="*/ 25 h 192"/>
                <a:gd name="T68" fmla="*/ 260 w 270"/>
                <a:gd name="T69" fmla="*/ 10 h 192"/>
                <a:gd name="T70" fmla="*/ 240 w 270"/>
                <a:gd name="T71" fmla="*/ 6 h 192"/>
                <a:gd name="T72" fmla="*/ 225 w 270"/>
                <a:gd name="T73" fmla="*/ 0 h 192"/>
                <a:gd name="T74" fmla="*/ 224 w 270"/>
                <a:gd name="T75" fmla="*/ 15 h 192"/>
                <a:gd name="T76" fmla="*/ 215 w 270"/>
                <a:gd name="T77" fmla="*/ 21 h 192"/>
                <a:gd name="T78" fmla="*/ 204 w 270"/>
                <a:gd name="T79" fmla="*/ 21 h 192"/>
                <a:gd name="T80" fmla="*/ 197 w 270"/>
                <a:gd name="T81" fmla="*/ 13 h 192"/>
                <a:gd name="T82" fmla="*/ 182 w 270"/>
                <a:gd name="T83" fmla="*/ 13 h 192"/>
                <a:gd name="T84" fmla="*/ 176 w 270"/>
                <a:gd name="T85" fmla="*/ 22 h 192"/>
                <a:gd name="T86" fmla="*/ 162 w 270"/>
                <a:gd name="T87" fmla="*/ 15 h 192"/>
                <a:gd name="T88" fmla="*/ 150 w 270"/>
                <a:gd name="T89" fmla="*/ 21 h 192"/>
                <a:gd name="T90" fmla="*/ 137 w 270"/>
                <a:gd name="T91" fmla="*/ 22 h 192"/>
                <a:gd name="T92" fmla="*/ 135 w 270"/>
                <a:gd name="T93" fmla="*/ 36 h 192"/>
                <a:gd name="T94" fmla="*/ 111 w 270"/>
                <a:gd name="T95" fmla="*/ 30 h 192"/>
                <a:gd name="T96" fmla="*/ 95 w 270"/>
                <a:gd name="T97" fmla="*/ 40 h 192"/>
                <a:gd name="T98" fmla="*/ 86 w 270"/>
                <a:gd name="T99" fmla="*/ 31 h 192"/>
                <a:gd name="T100" fmla="*/ 62 w 270"/>
                <a:gd name="T101" fmla="*/ 33 h 192"/>
                <a:gd name="T102" fmla="*/ 45 w 270"/>
                <a:gd name="T103" fmla="*/ 33 h 192"/>
                <a:gd name="T104" fmla="*/ 29 w 270"/>
                <a:gd name="T105" fmla="*/ 27 h 192"/>
                <a:gd name="T106" fmla="*/ 21 w 270"/>
                <a:gd name="T107" fmla="*/ 16 h 192"/>
                <a:gd name="T108" fmla="*/ 15 w 270"/>
                <a:gd name="T109" fmla="*/ 30 h 192"/>
                <a:gd name="T110" fmla="*/ 3 w 270"/>
                <a:gd name="T111" fmla="*/ 2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0" h="192">
                  <a:moveTo>
                    <a:pt x="3" y="27"/>
                  </a:moveTo>
                  <a:lnTo>
                    <a:pt x="6" y="55"/>
                  </a:lnTo>
                  <a:lnTo>
                    <a:pt x="0" y="70"/>
                  </a:lnTo>
                  <a:lnTo>
                    <a:pt x="18" y="76"/>
                  </a:lnTo>
                  <a:lnTo>
                    <a:pt x="23" y="67"/>
                  </a:lnTo>
                  <a:lnTo>
                    <a:pt x="35" y="78"/>
                  </a:lnTo>
                  <a:lnTo>
                    <a:pt x="45" y="63"/>
                  </a:lnTo>
                  <a:lnTo>
                    <a:pt x="54" y="73"/>
                  </a:lnTo>
                  <a:lnTo>
                    <a:pt x="66" y="79"/>
                  </a:lnTo>
                  <a:lnTo>
                    <a:pt x="75" y="75"/>
                  </a:lnTo>
                  <a:lnTo>
                    <a:pt x="89" y="82"/>
                  </a:lnTo>
                  <a:lnTo>
                    <a:pt x="101" y="82"/>
                  </a:lnTo>
                  <a:lnTo>
                    <a:pt x="122" y="96"/>
                  </a:lnTo>
                  <a:lnTo>
                    <a:pt x="141" y="109"/>
                  </a:lnTo>
                  <a:lnTo>
                    <a:pt x="168" y="133"/>
                  </a:lnTo>
                  <a:lnTo>
                    <a:pt x="180" y="141"/>
                  </a:lnTo>
                  <a:lnTo>
                    <a:pt x="210" y="150"/>
                  </a:lnTo>
                  <a:lnTo>
                    <a:pt x="194" y="165"/>
                  </a:lnTo>
                  <a:lnTo>
                    <a:pt x="183" y="168"/>
                  </a:lnTo>
                  <a:lnTo>
                    <a:pt x="173" y="172"/>
                  </a:lnTo>
                  <a:lnTo>
                    <a:pt x="180" y="187"/>
                  </a:lnTo>
                  <a:lnTo>
                    <a:pt x="206" y="192"/>
                  </a:lnTo>
                  <a:lnTo>
                    <a:pt x="219" y="171"/>
                  </a:lnTo>
                  <a:lnTo>
                    <a:pt x="239" y="159"/>
                  </a:lnTo>
                  <a:lnTo>
                    <a:pt x="252" y="147"/>
                  </a:lnTo>
                  <a:lnTo>
                    <a:pt x="257" y="126"/>
                  </a:lnTo>
                  <a:lnTo>
                    <a:pt x="263" y="106"/>
                  </a:lnTo>
                  <a:lnTo>
                    <a:pt x="264" y="91"/>
                  </a:lnTo>
                  <a:lnTo>
                    <a:pt x="270" y="81"/>
                  </a:lnTo>
                  <a:lnTo>
                    <a:pt x="267" y="69"/>
                  </a:lnTo>
                  <a:lnTo>
                    <a:pt x="257" y="60"/>
                  </a:lnTo>
                  <a:lnTo>
                    <a:pt x="257" y="45"/>
                  </a:lnTo>
                  <a:lnTo>
                    <a:pt x="266" y="34"/>
                  </a:lnTo>
                  <a:lnTo>
                    <a:pt x="257" y="25"/>
                  </a:lnTo>
                  <a:lnTo>
                    <a:pt x="260" y="10"/>
                  </a:lnTo>
                  <a:lnTo>
                    <a:pt x="240" y="6"/>
                  </a:lnTo>
                  <a:lnTo>
                    <a:pt x="225" y="0"/>
                  </a:lnTo>
                  <a:lnTo>
                    <a:pt x="224" y="15"/>
                  </a:lnTo>
                  <a:lnTo>
                    <a:pt x="215" y="21"/>
                  </a:lnTo>
                  <a:lnTo>
                    <a:pt x="204" y="21"/>
                  </a:lnTo>
                  <a:lnTo>
                    <a:pt x="197" y="13"/>
                  </a:lnTo>
                  <a:lnTo>
                    <a:pt x="182" y="13"/>
                  </a:lnTo>
                  <a:lnTo>
                    <a:pt x="176" y="22"/>
                  </a:lnTo>
                  <a:lnTo>
                    <a:pt x="162" y="15"/>
                  </a:lnTo>
                  <a:lnTo>
                    <a:pt x="150" y="21"/>
                  </a:lnTo>
                  <a:lnTo>
                    <a:pt x="137" y="22"/>
                  </a:lnTo>
                  <a:lnTo>
                    <a:pt x="135" y="36"/>
                  </a:lnTo>
                  <a:lnTo>
                    <a:pt x="111" y="30"/>
                  </a:lnTo>
                  <a:lnTo>
                    <a:pt x="95" y="40"/>
                  </a:lnTo>
                  <a:lnTo>
                    <a:pt x="86" y="31"/>
                  </a:lnTo>
                  <a:lnTo>
                    <a:pt x="62" y="33"/>
                  </a:lnTo>
                  <a:lnTo>
                    <a:pt x="45" y="33"/>
                  </a:lnTo>
                  <a:lnTo>
                    <a:pt x="29" y="27"/>
                  </a:lnTo>
                  <a:lnTo>
                    <a:pt x="21" y="16"/>
                  </a:lnTo>
                  <a:lnTo>
                    <a:pt x="15" y="30"/>
                  </a:lnTo>
                  <a:lnTo>
                    <a:pt x="3" y="27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33" name="Freeform 21"/>
            <p:cNvSpPr>
              <a:spLocks noChangeAspect="1"/>
            </p:cNvSpPr>
            <p:nvPr/>
          </p:nvSpPr>
          <p:spPr bwMode="auto">
            <a:xfrm rot="-148064">
              <a:off x="3140" y="3043"/>
              <a:ext cx="381" cy="391"/>
            </a:xfrm>
            <a:custGeom>
              <a:avLst/>
              <a:gdLst>
                <a:gd name="T0" fmla="*/ 138 w 372"/>
                <a:gd name="T1" fmla="*/ 22 h 373"/>
                <a:gd name="T2" fmla="*/ 99 w 372"/>
                <a:gd name="T3" fmla="*/ 46 h 373"/>
                <a:gd name="T4" fmla="*/ 75 w 372"/>
                <a:gd name="T5" fmla="*/ 66 h 373"/>
                <a:gd name="T6" fmla="*/ 51 w 372"/>
                <a:gd name="T7" fmla="*/ 97 h 373"/>
                <a:gd name="T8" fmla="*/ 33 w 372"/>
                <a:gd name="T9" fmla="*/ 126 h 373"/>
                <a:gd name="T10" fmla="*/ 0 w 372"/>
                <a:gd name="T11" fmla="*/ 160 h 373"/>
                <a:gd name="T12" fmla="*/ 4 w 372"/>
                <a:gd name="T13" fmla="*/ 189 h 373"/>
                <a:gd name="T14" fmla="*/ 15 w 372"/>
                <a:gd name="T15" fmla="*/ 166 h 373"/>
                <a:gd name="T16" fmla="*/ 42 w 372"/>
                <a:gd name="T17" fmla="*/ 178 h 373"/>
                <a:gd name="T18" fmla="*/ 78 w 372"/>
                <a:gd name="T19" fmla="*/ 204 h 373"/>
                <a:gd name="T20" fmla="*/ 78 w 372"/>
                <a:gd name="T21" fmla="*/ 226 h 373"/>
                <a:gd name="T22" fmla="*/ 121 w 372"/>
                <a:gd name="T23" fmla="*/ 232 h 373"/>
                <a:gd name="T24" fmla="*/ 159 w 372"/>
                <a:gd name="T25" fmla="*/ 262 h 373"/>
                <a:gd name="T26" fmla="*/ 192 w 372"/>
                <a:gd name="T27" fmla="*/ 301 h 373"/>
                <a:gd name="T28" fmla="*/ 219 w 372"/>
                <a:gd name="T29" fmla="*/ 304 h 373"/>
                <a:gd name="T30" fmla="*/ 231 w 372"/>
                <a:gd name="T31" fmla="*/ 301 h 373"/>
                <a:gd name="T32" fmla="*/ 211 w 372"/>
                <a:gd name="T33" fmla="*/ 322 h 373"/>
                <a:gd name="T34" fmla="*/ 196 w 372"/>
                <a:gd name="T35" fmla="*/ 340 h 373"/>
                <a:gd name="T36" fmla="*/ 189 w 372"/>
                <a:gd name="T37" fmla="*/ 364 h 373"/>
                <a:gd name="T38" fmla="*/ 213 w 372"/>
                <a:gd name="T39" fmla="*/ 369 h 373"/>
                <a:gd name="T40" fmla="*/ 223 w 372"/>
                <a:gd name="T41" fmla="*/ 336 h 373"/>
                <a:gd name="T42" fmla="*/ 241 w 372"/>
                <a:gd name="T43" fmla="*/ 325 h 373"/>
                <a:gd name="T44" fmla="*/ 240 w 372"/>
                <a:gd name="T45" fmla="*/ 301 h 373"/>
                <a:gd name="T46" fmla="*/ 247 w 372"/>
                <a:gd name="T47" fmla="*/ 271 h 373"/>
                <a:gd name="T48" fmla="*/ 262 w 372"/>
                <a:gd name="T49" fmla="*/ 240 h 373"/>
                <a:gd name="T50" fmla="*/ 286 w 372"/>
                <a:gd name="T51" fmla="*/ 223 h 373"/>
                <a:gd name="T52" fmla="*/ 297 w 372"/>
                <a:gd name="T53" fmla="*/ 163 h 373"/>
                <a:gd name="T54" fmla="*/ 316 w 372"/>
                <a:gd name="T55" fmla="*/ 183 h 373"/>
                <a:gd name="T56" fmla="*/ 319 w 372"/>
                <a:gd name="T57" fmla="*/ 192 h 373"/>
                <a:gd name="T58" fmla="*/ 306 w 372"/>
                <a:gd name="T59" fmla="*/ 217 h 373"/>
                <a:gd name="T60" fmla="*/ 285 w 372"/>
                <a:gd name="T61" fmla="*/ 246 h 373"/>
                <a:gd name="T62" fmla="*/ 258 w 372"/>
                <a:gd name="T63" fmla="*/ 262 h 373"/>
                <a:gd name="T64" fmla="*/ 273 w 372"/>
                <a:gd name="T65" fmla="*/ 276 h 373"/>
                <a:gd name="T66" fmla="*/ 304 w 372"/>
                <a:gd name="T67" fmla="*/ 255 h 373"/>
                <a:gd name="T68" fmla="*/ 328 w 372"/>
                <a:gd name="T69" fmla="*/ 210 h 373"/>
                <a:gd name="T70" fmla="*/ 352 w 372"/>
                <a:gd name="T71" fmla="*/ 171 h 373"/>
                <a:gd name="T72" fmla="*/ 367 w 372"/>
                <a:gd name="T73" fmla="*/ 127 h 373"/>
                <a:gd name="T74" fmla="*/ 337 w 372"/>
                <a:gd name="T75" fmla="*/ 108 h 373"/>
                <a:gd name="T76" fmla="*/ 372 w 372"/>
                <a:gd name="T77" fmla="*/ 87 h 373"/>
                <a:gd name="T78" fmla="*/ 319 w 372"/>
                <a:gd name="T79" fmla="*/ 61 h 373"/>
                <a:gd name="T80" fmla="*/ 264 w 372"/>
                <a:gd name="T81" fmla="*/ 18 h 373"/>
                <a:gd name="T82" fmla="*/ 238 w 372"/>
                <a:gd name="T83" fmla="*/ 10 h 373"/>
                <a:gd name="T84" fmla="*/ 211 w 372"/>
                <a:gd name="T85" fmla="*/ 10 h 373"/>
                <a:gd name="T86" fmla="*/ 198 w 372"/>
                <a:gd name="T87" fmla="*/ 15 h 373"/>
                <a:gd name="T88" fmla="*/ 180 w 372"/>
                <a:gd name="T89" fmla="*/ 1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72" h="373">
                  <a:moveTo>
                    <a:pt x="162" y="6"/>
                  </a:moveTo>
                  <a:lnTo>
                    <a:pt x="138" y="22"/>
                  </a:lnTo>
                  <a:lnTo>
                    <a:pt x="112" y="33"/>
                  </a:lnTo>
                  <a:lnTo>
                    <a:pt x="99" y="46"/>
                  </a:lnTo>
                  <a:lnTo>
                    <a:pt x="88" y="61"/>
                  </a:lnTo>
                  <a:lnTo>
                    <a:pt x="75" y="66"/>
                  </a:lnTo>
                  <a:lnTo>
                    <a:pt x="64" y="88"/>
                  </a:lnTo>
                  <a:lnTo>
                    <a:pt x="51" y="97"/>
                  </a:lnTo>
                  <a:lnTo>
                    <a:pt x="45" y="114"/>
                  </a:lnTo>
                  <a:lnTo>
                    <a:pt x="33" y="126"/>
                  </a:lnTo>
                  <a:lnTo>
                    <a:pt x="25" y="138"/>
                  </a:lnTo>
                  <a:lnTo>
                    <a:pt x="0" y="160"/>
                  </a:lnTo>
                  <a:lnTo>
                    <a:pt x="0" y="174"/>
                  </a:lnTo>
                  <a:lnTo>
                    <a:pt x="4" y="189"/>
                  </a:lnTo>
                  <a:lnTo>
                    <a:pt x="13" y="181"/>
                  </a:lnTo>
                  <a:lnTo>
                    <a:pt x="15" y="166"/>
                  </a:lnTo>
                  <a:lnTo>
                    <a:pt x="30" y="166"/>
                  </a:lnTo>
                  <a:lnTo>
                    <a:pt x="42" y="178"/>
                  </a:lnTo>
                  <a:lnTo>
                    <a:pt x="64" y="202"/>
                  </a:lnTo>
                  <a:lnTo>
                    <a:pt x="78" y="204"/>
                  </a:lnTo>
                  <a:lnTo>
                    <a:pt x="70" y="217"/>
                  </a:lnTo>
                  <a:lnTo>
                    <a:pt x="78" y="226"/>
                  </a:lnTo>
                  <a:lnTo>
                    <a:pt x="94" y="219"/>
                  </a:lnTo>
                  <a:lnTo>
                    <a:pt x="121" y="232"/>
                  </a:lnTo>
                  <a:lnTo>
                    <a:pt x="141" y="243"/>
                  </a:lnTo>
                  <a:lnTo>
                    <a:pt x="159" y="262"/>
                  </a:lnTo>
                  <a:lnTo>
                    <a:pt x="178" y="279"/>
                  </a:lnTo>
                  <a:lnTo>
                    <a:pt x="192" y="301"/>
                  </a:lnTo>
                  <a:lnTo>
                    <a:pt x="201" y="310"/>
                  </a:lnTo>
                  <a:lnTo>
                    <a:pt x="219" y="304"/>
                  </a:lnTo>
                  <a:lnTo>
                    <a:pt x="226" y="285"/>
                  </a:lnTo>
                  <a:lnTo>
                    <a:pt x="231" y="301"/>
                  </a:lnTo>
                  <a:lnTo>
                    <a:pt x="228" y="312"/>
                  </a:lnTo>
                  <a:lnTo>
                    <a:pt x="211" y="322"/>
                  </a:lnTo>
                  <a:lnTo>
                    <a:pt x="207" y="336"/>
                  </a:lnTo>
                  <a:lnTo>
                    <a:pt x="196" y="340"/>
                  </a:lnTo>
                  <a:lnTo>
                    <a:pt x="196" y="355"/>
                  </a:lnTo>
                  <a:lnTo>
                    <a:pt x="189" y="364"/>
                  </a:lnTo>
                  <a:lnTo>
                    <a:pt x="196" y="373"/>
                  </a:lnTo>
                  <a:lnTo>
                    <a:pt x="213" y="369"/>
                  </a:lnTo>
                  <a:lnTo>
                    <a:pt x="217" y="351"/>
                  </a:lnTo>
                  <a:lnTo>
                    <a:pt x="223" y="336"/>
                  </a:lnTo>
                  <a:lnTo>
                    <a:pt x="231" y="325"/>
                  </a:lnTo>
                  <a:lnTo>
                    <a:pt x="241" y="325"/>
                  </a:lnTo>
                  <a:lnTo>
                    <a:pt x="246" y="315"/>
                  </a:lnTo>
                  <a:lnTo>
                    <a:pt x="240" y="301"/>
                  </a:lnTo>
                  <a:lnTo>
                    <a:pt x="255" y="285"/>
                  </a:lnTo>
                  <a:lnTo>
                    <a:pt x="247" y="271"/>
                  </a:lnTo>
                  <a:lnTo>
                    <a:pt x="258" y="250"/>
                  </a:lnTo>
                  <a:lnTo>
                    <a:pt x="262" y="240"/>
                  </a:lnTo>
                  <a:lnTo>
                    <a:pt x="276" y="229"/>
                  </a:lnTo>
                  <a:lnTo>
                    <a:pt x="286" y="223"/>
                  </a:lnTo>
                  <a:lnTo>
                    <a:pt x="297" y="195"/>
                  </a:lnTo>
                  <a:lnTo>
                    <a:pt x="297" y="163"/>
                  </a:lnTo>
                  <a:lnTo>
                    <a:pt x="306" y="187"/>
                  </a:lnTo>
                  <a:lnTo>
                    <a:pt x="316" y="183"/>
                  </a:lnTo>
                  <a:lnTo>
                    <a:pt x="328" y="171"/>
                  </a:lnTo>
                  <a:lnTo>
                    <a:pt x="319" y="192"/>
                  </a:lnTo>
                  <a:lnTo>
                    <a:pt x="318" y="204"/>
                  </a:lnTo>
                  <a:lnTo>
                    <a:pt x="306" y="217"/>
                  </a:lnTo>
                  <a:lnTo>
                    <a:pt x="300" y="232"/>
                  </a:lnTo>
                  <a:lnTo>
                    <a:pt x="285" y="246"/>
                  </a:lnTo>
                  <a:lnTo>
                    <a:pt x="274" y="253"/>
                  </a:lnTo>
                  <a:lnTo>
                    <a:pt x="258" y="262"/>
                  </a:lnTo>
                  <a:lnTo>
                    <a:pt x="256" y="276"/>
                  </a:lnTo>
                  <a:lnTo>
                    <a:pt x="273" y="276"/>
                  </a:lnTo>
                  <a:lnTo>
                    <a:pt x="280" y="267"/>
                  </a:lnTo>
                  <a:lnTo>
                    <a:pt x="304" y="255"/>
                  </a:lnTo>
                  <a:lnTo>
                    <a:pt x="319" y="231"/>
                  </a:lnTo>
                  <a:lnTo>
                    <a:pt x="328" y="210"/>
                  </a:lnTo>
                  <a:lnTo>
                    <a:pt x="346" y="180"/>
                  </a:lnTo>
                  <a:lnTo>
                    <a:pt x="352" y="171"/>
                  </a:lnTo>
                  <a:lnTo>
                    <a:pt x="352" y="159"/>
                  </a:lnTo>
                  <a:lnTo>
                    <a:pt x="367" y="127"/>
                  </a:lnTo>
                  <a:lnTo>
                    <a:pt x="342" y="126"/>
                  </a:lnTo>
                  <a:lnTo>
                    <a:pt x="337" y="108"/>
                  </a:lnTo>
                  <a:lnTo>
                    <a:pt x="354" y="103"/>
                  </a:lnTo>
                  <a:lnTo>
                    <a:pt x="372" y="87"/>
                  </a:lnTo>
                  <a:lnTo>
                    <a:pt x="343" y="78"/>
                  </a:lnTo>
                  <a:lnTo>
                    <a:pt x="319" y="61"/>
                  </a:lnTo>
                  <a:lnTo>
                    <a:pt x="300" y="43"/>
                  </a:lnTo>
                  <a:lnTo>
                    <a:pt x="264" y="18"/>
                  </a:lnTo>
                  <a:lnTo>
                    <a:pt x="249" y="19"/>
                  </a:lnTo>
                  <a:lnTo>
                    <a:pt x="238" y="10"/>
                  </a:lnTo>
                  <a:lnTo>
                    <a:pt x="228" y="16"/>
                  </a:lnTo>
                  <a:lnTo>
                    <a:pt x="211" y="10"/>
                  </a:lnTo>
                  <a:lnTo>
                    <a:pt x="210" y="0"/>
                  </a:lnTo>
                  <a:lnTo>
                    <a:pt x="198" y="15"/>
                  </a:lnTo>
                  <a:lnTo>
                    <a:pt x="186" y="3"/>
                  </a:lnTo>
                  <a:lnTo>
                    <a:pt x="180" y="13"/>
                  </a:lnTo>
                  <a:lnTo>
                    <a:pt x="162" y="6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34" name="Freeform 22"/>
            <p:cNvSpPr>
              <a:spLocks noChangeAspect="1"/>
            </p:cNvSpPr>
            <p:nvPr/>
          </p:nvSpPr>
          <p:spPr bwMode="auto">
            <a:xfrm rot="-148064">
              <a:off x="3051" y="2483"/>
              <a:ext cx="381" cy="394"/>
            </a:xfrm>
            <a:custGeom>
              <a:avLst/>
              <a:gdLst>
                <a:gd name="T0" fmla="*/ 224 w 371"/>
                <a:gd name="T1" fmla="*/ 360 h 376"/>
                <a:gd name="T2" fmla="*/ 227 w 371"/>
                <a:gd name="T3" fmla="*/ 328 h 376"/>
                <a:gd name="T4" fmla="*/ 236 w 371"/>
                <a:gd name="T5" fmla="*/ 315 h 376"/>
                <a:gd name="T6" fmla="*/ 302 w 371"/>
                <a:gd name="T7" fmla="*/ 270 h 376"/>
                <a:gd name="T8" fmla="*/ 326 w 371"/>
                <a:gd name="T9" fmla="*/ 243 h 376"/>
                <a:gd name="T10" fmla="*/ 335 w 371"/>
                <a:gd name="T11" fmla="*/ 204 h 376"/>
                <a:gd name="T12" fmla="*/ 366 w 371"/>
                <a:gd name="T13" fmla="*/ 160 h 376"/>
                <a:gd name="T14" fmla="*/ 371 w 371"/>
                <a:gd name="T15" fmla="*/ 129 h 376"/>
                <a:gd name="T16" fmla="*/ 341 w 371"/>
                <a:gd name="T17" fmla="*/ 114 h 376"/>
                <a:gd name="T18" fmla="*/ 309 w 371"/>
                <a:gd name="T19" fmla="*/ 103 h 376"/>
                <a:gd name="T20" fmla="*/ 282 w 371"/>
                <a:gd name="T21" fmla="*/ 88 h 376"/>
                <a:gd name="T22" fmla="*/ 276 w 371"/>
                <a:gd name="T23" fmla="*/ 61 h 376"/>
                <a:gd name="T24" fmla="*/ 248 w 371"/>
                <a:gd name="T25" fmla="*/ 48 h 376"/>
                <a:gd name="T26" fmla="*/ 222 w 371"/>
                <a:gd name="T27" fmla="*/ 33 h 376"/>
                <a:gd name="T28" fmla="*/ 222 w 371"/>
                <a:gd name="T29" fmla="*/ 12 h 376"/>
                <a:gd name="T30" fmla="*/ 206 w 371"/>
                <a:gd name="T31" fmla="*/ 33 h 376"/>
                <a:gd name="T32" fmla="*/ 174 w 371"/>
                <a:gd name="T33" fmla="*/ 46 h 376"/>
                <a:gd name="T34" fmla="*/ 116 w 371"/>
                <a:gd name="T35" fmla="*/ 12 h 376"/>
                <a:gd name="T36" fmla="*/ 93 w 371"/>
                <a:gd name="T37" fmla="*/ 0 h 376"/>
                <a:gd name="T38" fmla="*/ 72 w 371"/>
                <a:gd name="T39" fmla="*/ 21 h 376"/>
                <a:gd name="T40" fmla="*/ 45 w 371"/>
                <a:gd name="T41" fmla="*/ 39 h 376"/>
                <a:gd name="T42" fmla="*/ 15 w 371"/>
                <a:gd name="T43" fmla="*/ 28 h 376"/>
                <a:gd name="T44" fmla="*/ 33 w 371"/>
                <a:gd name="T45" fmla="*/ 48 h 376"/>
                <a:gd name="T46" fmla="*/ 24 w 371"/>
                <a:gd name="T47" fmla="*/ 79 h 376"/>
                <a:gd name="T48" fmla="*/ 20 w 371"/>
                <a:gd name="T49" fmla="*/ 106 h 376"/>
                <a:gd name="T50" fmla="*/ 14 w 371"/>
                <a:gd name="T51" fmla="*/ 127 h 376"/>
                <a:gd name="T52" fmla="*/ 23 w 371"/>
                <a:gd name="T53" fmla="*/ 156 h 376"/>
                <a:gd name="T54" fmla="*/ 0 w 371"/>
                <a:gd name="T55" fmla="*/ 171 h 376"/>
                <a:gd name="T56" fmla="*/ 21 w 371"/>
                <a:gd name="T57" fmla="*/ 196 h 376"/>
                <a:gd name="T58" fmla="*/ 20 w 371"/>
                <a:gd name="T59" fmla="*/ 244 h 376"/>
                <a:gd name="T60" fmla="*/ 21 w 371"/>
                <a:gd name="T61" fmla="*/ 270 h 376"/>
                <a:gd name="T62" fmla="*/ 48 w 371"/>
                <a:gd name="T63" fmla="*/ 273 h 376"/>
                <a:gd name="T64" fmla="*/ 77 w 371"/>
                <a:gd name="T65" fmla="*/ 279 h 376"/>
                <a:gd name="T66" fmla="*/ 98 w 371"/>
                <a:gd name="T67" fmla="*/ 267 h 376"/>
                <a:gd name="T68" fmla="*/ 116 w 371"/>
                <a:gd name="T69" fmla="*/ 285 h 376"/>
                <a:gd name="T70" fmla="*/ 138 w 371"/>
                <a:gd name="T71" fmla="*/ 292 h 376"/>
                <a:gd name="T72" fmla="*/ 144 w 371"/>
                <a:gd name="T73" fmla="*/ 333 h 376"/>
                <a:gd name="T74" fmla="*/ 159 w 371"/>
                <a:gd name="T75" fmla="*/ 370 h 376"/>
                <a:gd name="T76" fmla="*/ 176 w 371"/>
                <a:gd name="T77" fmla="*/ 363 h 376"/>
                <a:gd name="T78" fmla="*/ 201 w 371"/>
                <a:gd name="T7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71" h="376">
                  <a:moveTo>
                    <a:pt x="201" y="376"/>
                  </a:moveTo>
                  <a:lnTo>
                    <a:pt x="224" y="360"/>
                  </a:lnTo>
                  <a:lnTo>
                    <a:pt x="227" y="340"/>
                  </a:lnTo>
                  <a:lnTo>
                    <a:pt x="227" y="328"/>
                  </a:lnTo>
                  <a:lnTo>
                    <a:pt x="221" y="304"/>
                  </a:lnTo>
                  <a:lnTo>
                    <a:pt x="236" y="315"/>
                  </a:lnTo>
                  <a:lnTo>
                    <a:pt x="270" y="294"/>
                  </a:lnTo>
                  <a:lnTo>
                    <a:pt x="302" y="270"/>
                  </a:lnTo>
                  <a:lnTo>
                    <a:pt x="315" y="247"/>
                  </a:lnTo>
                  <a:lnTo>
                    <a:pt x="326" y="243"/>
                  </a:lnTo>
                  <a:lnTo>
                    <a:pt x="321" y="220"/>
                  </a:lnTo>
                  <a:lnTo>
                    <a:pt x="335" y="204"/>
                  </a:lnTo>
                  <a:lnTo>
                    <a:pt x="342" y="189"/>
                  </a:lnTo>
                  <a:lnTo>
                    <a:pt x="366" y="160"/>
                  </a:lnTo>
                  <a:lnTo>
                    <a:pt x="360" y="138"/>
                  </a:lnTo>
                  <a:lnTo>
                    <a:pt x="371" y="129"/>
                  </a:lnTo>
                  <a:lnTo>
                    <a:pt x="359" y="120"/>
                  </a:lnTo>
                  <a:lnTo>
                    <a:pt x="341" y="114"/>
                  </a:lnTo>
                  <a:lnTo>
                    <a:pt x="327" y="109"/>
                  </a:lnTo>
                  <a:lnTo>
                    <a:pt x="309" y="103"/>
                  </a:lnTo>
                  <a:lnTo>
                    <a:pt x="293" y="93"/>
                  </a:lnTo>
                  <a:lnTo>
                    <a:pt x="282" y="88"/>
                  </a:lnTo>
                  <a:lnTo>
                    <a:pt x="278" y="78"/>
                  </a:lnTo>
                  <a:lnTo>
                    <a:pt x="276" y="61"/>
                  </a:lnTo>
                  <a:lnTo>
                    <a:pt x="260" y="61"/>
                  </a:lnTo>
                  <a:lnTo>
                    <a:pt x="248" y="48"/>
                  </a:lnTo>
                  <a:lnTo>
                    <a:pt x="222" y="48"/>
                  </a:lnTo>
                  <a:lnTo>
                    <a:pt x="222" y="33"/>
                  </a:lnTo>
                  <a:lnTo>
                    <a:pt x="233" y="24"/>
                  </a:lnTo>
                  <a:lnTo>
                    <a:pt x="222" y="12"/>
                  </a:lnTo>
                  <a:lnTo>
                    <a:pt x="212" y="21"/>
                  </a:lnTo>
                  <a:lnTo>
                    <a:pt x="206" y="33"/>
                  </a:lnTo>
                  <a:lnTo>
                    <a:pt x="189" y="39"/>
                  </a:lnTo>
                  <a:lnTo>
                    <a:pt x="174" y="46"/>
                  </a:lnTo>
                  <a:lnTo>
                    <a:pt x="152" y="40"/>
                  </a:lnTo>
                  <a:lnTo>
                    <a:pt x="116" y="12"/>
                  </a:lnTo>
                  <a:lnTo>
                    <a:pt x="105" y="3"/>
                  </a:lnTo>
                  <a:lnTo>
                    <a:pt x="93" y="0"/>
                  </a:lnTo>
                  <a:lnTo>
                    <a:pt x="86" y="12"/>
                  </a:lnTo>
                  <a:lnTo>
                    <a:pt x="72" y="21"/>
                  </a:lnTo>
                  <a:lnTo>
                    <a:pt x="54" y="25"/>
                  </a:lnTo>
                  <a:lnTo>
                    <a:pt x="45" y="39"/>
                  </a:lnTo>
                  <a:lnTo>
                    <a:pt x="26" y="22"/>
                  </a:lnTo>
                  <a:lnTo>
                    <a:pt x="15" y="28"/>
                  </a:lnTo>
                  <a:lnTo>
                    <a:pt x="21" y="42"/>
                  </a:lnTo>
                  <a:lnTo>
                    <a:pt x="33" y="48"/>
                  </a:lnTo>
                  <a:lnTo>
                    <a:pt x="30" y="64"/>
                  </a:lnTo>
                  <a:lnTo>
                    <a:pt x="24" y="79"/>
                  </a:lnTo>
                  <a:lnTo>
                    <a:pt x="27" y="96"/>
                  </a:lnTo>
                  <a:lnTo>
                    <a:pt x="20" y="106"/>
                  </a:lnTo>
                  <a:lnTo>
                    <a:pt x="21" y="118"/>
                  </a:lnTo>
                  <a:lnTo>
                    <a:pt x="14" y="127"/>
                  </a:lnTo>
                  <a:lnTo>
                    <a:pt x="14" y="142"/>
                  </a:lnTo>
                  <a:lnTo>
                    <a:pt x="23" y="156"/>
                  </a:lnTo>
                  <a:lnTo>
                    <a:pt x="11" y="166"/>
                  </a:lnTo>
                  <a:lnTo>
                    <a:pt x="0" y="171"/>
                  </a:lnTo>
                  <a:lnTo>
                    <a:pt x="15" y="184"/>
                  </a:lnTo>
                  <a:lnTo>
                    <a:pt x="21" y="196"/>
                  </a:lnTo>
                  <a:lnTo>
                    <a:pt x="18" y="228"/>
                  </a:lnTo>
                  <a:lnTo>
                    <a:pt x="20" y="244"/>
                  </a:lnTo>
                  <a:lnTo>
                    <a:pt x="23" y="256"/>
                  </a:lnTo>
                  <a:lnTo>
                    <a:pt x="21" y="270"/>
                  </a:lnTo>
                  <a:lnTo>
                    <a:pt x="32" y="277"/>
                  </a:lnTo>
                  <a:lnTo>
                    <a:pt x="48" y="273"/>
                  </a:lnTo>
                  <a:lnTo>
                    <a:pt x="65" y="276"/>
                  </a:lnTo>
                  <a:lnTo>
                    <a:pt x="77" y="279"/>
                  </a:lnTo>
                  <a:lnTo>
                    <a:pt x="92" y="282"/>
                  </a:lnTo>
                  <a:lnTo>
                    <a:pt x="98" y="267"/>
                  </a:lnTo>
                  <a:lnTo>
                    <a:pt x="108" y="279"/>
                  </a:lnTo>
                  <a:lnTo>
                    <a:pt x="116" y="285"/>
                  </a:lnTo>
                  <a:lnTo>
                    <a:pt x="123" y="274"/>
                  </a:lnTo>
                  <a:lnTo>
                    <a:pt x="138" y="292"/>
                  </a:lnTo>
                  <a:lnTo>
                    <a:pt x="141" y="316"/>
                  </a:lnTo>
                  <a:lnTo>
                    <a:pt x="144" y="333"/>
                  </a:lnTo>
                  <a:lnTo>
                    <a:pt x="147" y="351"/>
                  </a:lnTo>
                  <a:lnTo>
                    <a:pt x="159" y="370"/>
                  </a:lnTo>
                  <a:lnTo>
                    <a:pt x="170" y="373"/>
                  </a:lnTo>
                  <a:lnTo>
                    <a:pt x="176" y="363"/>
                  </a:lnTo>
                  <a:lnTo>
                    <a:pt x="195" y="363"/>
                  </a:lnTo>
                  <a:lnTo>
                    <a:pt x="201" y="376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35" name="Freeform 23"/>
            <p:cNvSpPr>
              <a:spLocks noChangeAspect="1"/>
            </p:cNvSpPr>
            <p:nvPr/>
          </p:nvSpPr>
          <p:spPr bwMode="auto">
            <a:xfrm rot="-148064">
              <a:off x="2858" y="1950"/>
              <a:ext cx="587" cy="595"/>
            </a:xfrm>
            <a:custGeom>
              <a:avLst/>
              <a:gdLst>
                <a:gd name="T0" fmla="*/ 164 w 573"/>
                <a:gd name="T1" fmla="*/ 531 h 568"/>
                <a:gd name="T2" fmla="*/ 161 w 573"/>
                <a:gd name="T3" fmla="*/ 502 h 568"/>
                <a:gd name="T4" fmla="*/ 152 w 573"/>
                <a:gd name="T5" fmla="*/ 478 h 568"/>
                <a:gd name="T6" fmla="*/ 95 w 573"/>
                <a:gd name="T7" fmla="*/ 484 h 568"/>
                <a:gd name="T8" fmla="*/ 56 w 573"/>
                <a:gd name="T9" fmla="*/ 459 h 568"/>
                <a:gd name="T10" fmla="*/ 38 w 573"/>
                <a:gd name="T11" fmla="*/ 421 h 568"/>
                <a:gd name="T12" fmla="*/ 54 w 573"/>
                <a:gd name="T13" fmla="*/ 379 h 568"/>
                <a:gd name="T14" fmla="*/ 41 w 573"/>
                <a:gd name="T15" fmla="*/ 345 h 568"/>
                <a:gd name="T16" fmla="*/ 27 w 573"/>
                <a:gd name="T17" fmla="*/ 330 h 568"/>
                <a:gd name="T18" fmla="*/ 56 w 573"/>
                <a:gd name="T19" fmla="*/ 318 h 568"/>
                <a:gd name="T20" fmla="*/ 66 w 573"/>
                <a:gd name="T21" fmla="*/ 292 h 568"/>
                <a:gd name="T22" fmla="*/ 71 w 573"/>
                <a:gd name="T23" fmla="*/ 253 h 568"/>
                <a:gd name="T24" fmla="*/ 71 w 573"/>
                <a:gd name="T25" fmla="*/ 223 h 568"/>
                <a:gd name="T26" fmla="*/ 48 w 573"/>
                <a:gd name="T27" fmla="*/ 198 h 568"/>
                <a:gd name="T28" fmla="*/ 9 w 573"/>
                <a:gd name="T29" fmla="*/ 190 h 568"/>
                <a:gd name="T30" fmla="*/ 9 w 573"/>
                <a:gd name="T31" fmla="*/ 157 h 568"/>
                <a:gd name="T32" fmla="*/ 8 w 573"/>
                <a:gd name="T33" fmla="*/ 124 h 568"/>
                <a:gd name="T34" fmla="*/ 2 w 573"/>
                <a:gd name="T35" fmla="*/ 79 h 568"/>
                <a:gd name="T36" fmla="*/ 83 w 573"/>
                <a:gd name="T37" fmla="*/ 78 h 568"/>
                <a:gd name="T38" fmla="*/ 164 w 573"/>
                <a:gd name="T39" fmla="*/ 75 h 568"/>
                <a:gd name="T40" fmla="*/ 176 w 573"/>
                <a:gd name="T41" fmla="*/ 42 h 568"/>
                <a:gd name="T42" fmla="*/ 185 w 573"/>
                <a:gd name="T43" fmla="*/ 0 h 568"/>
                <a:gd name="T44" fmla="*/ 201 w 573"/>
                <a:gd name="T45" fmla="*/ 24 h 568"/>
                <a:gd name="T46" fmla="*/ 203 w 573"/>
                <a:gd name="T47" fmla="*/ 64 h 568"/>
                <a:gd name="T48" fmla="*/ 230 w 573"/>
                <a:gd name="T49" fmla="*/ 82 h 568"/>
                <a:gd name="T50" fmla="*/ 272 w 573"/>
                <a:gd name="T51" fmla="*/ 109 h 568"/>
                <a:gd name="T52" fmla="*/ 491 w 573"/>
                <a:gd name="T53" fmla="*/ 126 h 568"/>
                <a:gd name="T54" fmla="*/ 573 w 573"/>
                <a:gd name="T55" fmla="*/ 130 h 568"/>
                <a:gd name="T56" fmla="*/ 563 w 573"/>
                <a:gd name="T57" fmla="*/ 169 h 568"/>
                <a:gd name="T58" fmla="*/ 554 w 573"/>
                <a:gd name="T59" fmla="*/ 198 h 568"/>
                <a:gd name="T60" fmla="*/ 545 w 573"/>
                <a:gd name="T61" fmla="*/ 222 h 568"/>
                <a:gd name="T62" fmla="*/ 555 w 573"/>
                <a:gd name="T63" fmla="*/ 267 h 568"/>
                <a:gd name="T64" fmla="*/ 555 w 573"/>
                <a:gd name="T65" fmla="*/ 307 h 568"/>
                <a:gd name="T66" fmla="*/ 536 w 573"/>
                <a:gd name="T67" fmla="*/ 343 h 568"/>
                <a:gd name="T68" fmla="*/ 536 w 573"/>
                <a:gd name="T69" fmla="*/ 361 h 568"/>
                <a:gd name="T70" fmla="*/ 534 w 573"/>
                <a:gd name="T71" fmla="*/ 393 h 568"/>
                <a:gd name="T72" fmla="*/ 504 w 573"/>
                <a:gd name="T73" fmla="*/ 411 h 568"/>
                <a:gd name="T74" fmla="*/ 498 w 573"/>
                <a:gd name="T75" fmla="*/ 435 h 568"/>
                <a:gd name="T76" fmla="*/ 474 w 573"/>
                <a:gd name="T77" fmla="*/ 450 h 568"/>
                <a:gd name="T78" fmla="*/ 455 w 573"/>
                <a:gd name="T79" fmla="*/ 472 h 568"/>
                <a:gd name="T80" fmla="*/ 443 w 573"/>
                <a:gd name="T81" fmla="*/ 501 h 568"/>
                <a:gd name="T82" fmla="*/ 426 w 573"/>
                <a:gd name="T83" fmla="*/ 526 h 568"/>
                <a:gd name="T84" fmla="*/ 420 w 573"/>
                <a:gd name="T85" fmla="*/ 547 h 568"/>
                <a:gd name="T86" fmla="*/ 429 w 573"/>
                <a:gd name="T87" fmla="*/ 568 h 568"/>
                <a:gd name="T88" fmla="*/ 390 w 573"/>
                <a:gd name="T89" fmla="*/ 561 h 568"/>
                <a:gd name="T90" fmla="*/ 404 w 573"/>
                <a:gd name="T91" fmla="*/ 538 h 568"/>
                <a:gd name="T92" fmla="*/ 381 w 573"/>
                <a:gd name="T93" fmla="*/ 534 h 568"/>
                <a:gd name="T94" fmla="*/ 342 w 573"/>
                <a:gd name="T95" fmla="*/ 558 h 568"/>
                <a:gd name="T96" fmla="*/ 278 w 573"/>
                <a:gd name="T97" fmla="*/ 516 h 568"/>
                <a:gd name="T98" fmla="*/ 260 w 573"/>
                <a:gd name="T99" fmla="*/ 522 h 568"/>
                <a:gd name="T100" fmla="*/ 222 w 573"/>
                <a:gd name="T101" fmla="*/ 538 h 568"/>
                <a:gd name="T102" fmla="*/ 198 w 573"/>
                <a:gd name="T103" fmla="*/ 535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3" h="568">
                  <a:moveTo>
                    <a:pt x="182" y="541"/>
                  </a:moveTo>
                  <a:lnTo>
                    <a:pt x="164" y="531"/>
                  </a:lnTo>
                  <a:lnTo>
                    <a:pt x="161" y="517"/>
                  </a:lnTo>
                  <a:lnTo>
                    <a:pt x="161" y="502"/>
                  </a:lnTo>
                  <a:lnTo>
                    <a:pt x="156" y="490"/>
                  </a:lnTo>
                  <a:lnTo>
                    <a:pt x="152" y="478"/>
                  </a:lnTo>
                  <a:lnTo>
                    <a:pt x="128" y="480"/>
                  </a:lnTo>
                  <a:lnTo>
                    <a:pt x="95" y="484"/>
                  </a:lnTo>
                  <a:lnTo>
                    <a:pt x="68" y="480"/>
                  </a:lnTo>
                  <a:lnTo>
                    <a:pt x="56" y="459"/>
                  </a:lnTo>
                  <a:lnTo>
                    <a:pt x="47" y="438"/>
                  </a:lnTo>
                  <a:lnTo>
                    <a:pt x="38" y="421"/>
                  </a:lnTo>
                  <a:lnTo>
                    <a:pt x="50" y="397"/>
                  </a:lnTo>
                  <a:lnTo>
                    <a:pt x="54" y="379"/>
                  </a:lnTo>
                  <a:lnTo>
                    <a:pt x="47" y="358"/>
                  </a:lnTo>
                  <a:lnTo>
                    <a:pt x="41" y="345"/>
                  </a:lnTo>
                  <a:lnTo>
                    <a:pt x="26" y="345"/>
                  </a:lnTo>
                  <a:lnTo>
                    <a:pt x="27" y="330"/>
                  </a:lnTo>
                  <a:lnTo>
                    <a:pt x="47" y="322"/>
                  </a:lnTo>
                  <a:lnTo>
                    <a:pt x="56" y="318"/>
                  </a:lnTo>
                  <a:lnTo>
                    <a:pt x="48" y="303"/>
                  </a:lnTo>
                  <a:lnTo>
                    <a:pt x="66" y="292"/>
                  </a:lnTo>
                  <a:lnTo>
                    <a:pt x="72" y="274"/>
                  </a:lnTo>
                  <a:lnTo>
                    <a:pt x="71" y="253"/>
                  </a:lnTo>
                  <a:lnTo>
                    <a:pt x="60" y="235"/>
                  </a:lnTo>
                  <a:lnTo>
                    <a:pt x="71" y="223"/>
                  </a:lnTo>
                  <a:lnTo>
                    <a:pt x="65" y="205"/>
                  </a:lnTo>
                  <a:lnTo>
                    <a:pt x="48" y="198"/>
                  </a:lnTo>
                  <a:lnTo>
                    <a:pt x="39" y="189"/>
                  </a:lnTo>
                  <a:lnTo>
                    <a:pt x="9" y="190"/>
                  </a:lnTo>
                  <a:lnTo>
                    <a:pt x="2" y="178"/>
                  </a:lnTo>
                  <a:lnTo>
                    <a:pt x="9" y="157"/>
                  </a:lnTo>
                  <a:lnTo>
                    <a:pt x="0" y="148"/>
                  </a:lnTo>
                  <a:lnTo>
                    <a:pt x="8" y="124"/>
                  </a:lnTo>
                  <a:lnTo>
                    <a:pt x="9" y="102"/>
                  </a:lnTo>
                  <a:lnTo>
                    <a:pt x="2" y="79"/>
                  </a:lnTo>
                  <a:lnTo>
                    <a:pt x="41" y="78"/>
                  </a:lnTo>
                  <a:lnTo>
                    <a:pt x="83" y="78"/>
                  </a:lnTo>
                  <a:lnTo>
                    <a:pt x="120" y="75"/>
                  </a:lnTo>
                  <a:lnTo>
                    <a:pt x="164" y="75"/>
                  </a:lnTo>
                  <a:lnTo>
                    <a:pt x="168" y="55"/>
                  </a:lnTo>
                  <a:lnTo>
                    <a:pt x="176" y="42"/>
                  </a:lnTo>
                  <a:lnTo>
                    <a:pt x="176" y="16"/>
                  </a:lnTo>
                  <a:lnTo>
                    <a:pt x="185" y="0"/>
                  </a:lnTo>
                  <a:lnTo>
                    <a:pt x="197" y="0"/>
                  </a:lnTo>
                  <a:lnTo>
                    <a:pt x="201" y="24"/>
                  </a:lnTo>
                  <a:lnTo>
                    <a:pt x="206" y="40"/>
                  </a:lnTo>
                  <a:lnTo>
                    <a:pt x="203" y="64"/>
                  </a:lnTo>
                  <a:lnTo>
                    <a:pt x="216" y="79"/>
                  </a:lnTo>
                  <a:lnTo>
                    <a:pt x="230" y="82"/>
                  </a:lnTo>
                  <a:lnTo>
                    <a:pt x="243" y="108"/>
                  </a:lnTo>
                  <a:lnTo>
                    <a:pt x="272" y="109"/>
                  </a:lnTo>
                  <a:lnTo>
                    <a:pt x="386" y="118"/>
                  </a:lnTo>
                  <a:lnTo>
                    <a:pt x="491" y="126"/>
                  </a:lnTo>
                  <a:lnTo>
                    <a:pt x="542" y="130"/>
                  </a:lnTo>
                  <a:lnTo>
                    <a:pt x="573" y="130"/>
                  </a:lnTo>
                  <a:lnTo>
                    <a:pt x="564" y="151"/>
                  </a:lnTo>
                  <a:lnTo>
                    <a:pt x="563" y="169"/>
                  </a:lnTo>
                  <a:lnTo>
                    <a:pt x="554" y="181"/>
                  </a:lnTo>
                  <a:lnTo>
                    <a:pt x="554" y="198"/>
                  </a:lnTo>
                  <a:lnTo>
                    <a:pt x="555" y="216"/>
                  </a:lnTo>
                  <a:lnTo>
                    <a:pt x="545" y="222"/>
                  </a:lnTo>
                  <a:lnTo>
                    <a:pt x="558" y="235"/>
                  </a:lnTo>
                  <a:lnTo>
                    <a:pt x="555" y="267"/>
                  </a:lnTo>
                  <a:lnTo>
                    <a:pt x="560" y="288"/>
                  </a:lnTo>
                  <a:lnTo>
                    <a:pt x="555" y="307"/>
                  </a:lnTo>
                  <a:lnTo>
                    <a:pt x="545" y="334"/>
                  </a:lnTo>
                  <a:lnTo>
                    <a:pt x="536" y="343"/>
                  </a:lnTo>
                  <a:lnTo>
                    <a:pt x="545" y="357"/>
                  </a:lnTo>
                  <a:lnTo>
                    <a:pt x="536" y="361"/>
                  </a:lnTo>
                  <a:lnTo>
                    <a:pt x="525" y="379"/>
                  </a:lnTo>
                  <a:lnTo>
                    <a:pt x="534" y="393"/>
                  </a:lnTo>
                  <a:lnTo>
                    <a:pt x="521" y="403"/>
                  </a:lnTo>
                  <a:lnTo>
                    <a:pt x="504" y="411"/>
                  </a:lnTo>
                  <a:lnTo>
                    <a:pt x="498" y="420"/>
                  </a:lnTo>
                  <a:lnTo>
                    <a:pt x="498" y="435"/>
                  </a:lnTo>
                  <a:lnTo>
                    <a:pt x="479" y="460"/>
                  </a:lnTo>
                  <a:lnTo>
                    <a:pt x="474" y="450"/>
                  </a:lnTo>
                  <a:lnTo>
                    <a:pt x="468" y="462"/>
                  </a:lnTo>
                  <a:lnTo>
                    <a:pt x="455" y="472"/>
                  </a:lnTo>
                  <a:lnTo>
                    <a:pt x="456" y="484"/>
                  </a:lnTo>
                  <a:lnTo>
                    <a:pt x="443" y="501"/>
                  </a:lnTo>
                  <a:lnTo>
                    <a:pt x="426" y="514"/>
                  </a:lnTo>
                  <a:lnTo>
                    <a:pt x="426" y="526"/>
                  </a:lnTo>
                  <a:lnTo>
                    <a:pt x="419" y="534"/>
                  </a:lnTo>
                  <a:lnTo>
                    <a:pt x="420" y="547"/>
                  </a:lnTo>
                  <a:lnTo>
                    <a:pt x="432" y="553"/>
                  </a:lnTo>
                  <a:lnTo>
                    <a:pt x="429" y="568"/>
                  </a:lnTo>
                  <a:lnTo>
                    <a:pt x="420" y="562"/>
                  </a:lnTo>
                  <a:lnTo>
                    <a:pt x="390" y="561"/>
                  </a:lnTo>
                  <a:lnTo>
                    <a:pt x="393" y="544"/>
                  </a:lnTo>
                  <a:lnTo>
                    <a:pt x="404" y="538"/>
                  </a:lnTo>
                  <a:lnTo>
                    <a:pt x="393" y="525"/>
                  </a:lnTo>
                  <a:lnTo>
                    <a:pt x="381" y="534"/>
                  </a:lnTo>
                  <a:lnTo>
                    <a:pt x="378" y="546"/>
                  </a:lnTo>
                  <a:lnTo>
                    <a:pt x="342" y="558"/>
                  </a:lnTo>
                  <a:lnTo>
                    <a:pt x="321" y="553"/>
                  </a:lnTo>
                  <a:lnTo>
                    <a:pt x="278" y="516"/>
                  </a:lnTo>
                  <a:lnTo>
                    <a:pt x="263" y="510"/>
                  </a:lnTo>
                  <a:lnTo>
                    <a:pt x="260" y="522"/>
                  </a:lnTo>
                  <a:lnTo>
                    <a:pt x="246" y="532"/>
                  </a:lnTo>
                  <a:lnTo>
                    <a:pt x="222" y="538"/>
                  </a:lnTo>
                  <a:lnTo>
                    <a:pt x="216" y="550"/>
                  </a:lnTo>
                  <a:lnTo>
                    <a:pt x="198" y="535"/>
                  </a:lnTo>
                  <a:lnTo>
                    <a:pt x="182" y="541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36" name="Freeform 24"/>
            <p:cNvSpPr>
              <a:spLocks noChangeAspect="1"/>
            </p:cNvSpPr>
            <p:nvPr/>
          </p:nvSpPr>
          <p:spPr bwMode="auto">
            <a:xfrm rot="-148064">
              <a:off x="3294" y="2202"/>
              <a:ext cx="400" cy="406"/>
            </a:xfrm>
            <a:custGeom>
              <a:avLst/>
              <a:gdLst>
                <a:gd name="T0" fmla="*/ 13 w 390"/>
                <a:gd name="T1" fmla="*/ 295 h 387"/>
                <a:gd name="T2" fmla="*/ 0 w 390"/>
                <a:gd name="T3" fmla="*/ 274 h 387"/>
                <a:gd name="T4" fmla="*/ 37 w 390"/>
                <a:gd name="T5" fmla="*/ 232 h 387"/>
                <a:gd name="T6" fmla="*/ 51 w 390"/>
                <a:gd name="T7" fmla="*/ 207 h 387"/>
                <a:gd name="T8" fmla="*/ 63 w 390"/>
                <a:gd name="T9" fmla="*/ 207 h 387"/>
                <a:gd name="T10" fmla="*/ 79 w 390"/>
                <a:gd name="T11" fmla="*/ 163 h 387"/>
                <a:gd name="T12" fmla="*/ 115 w 390"/>
                <a:gd name="T13" fmla="*/ 142 h 387"/>
                <a:gd name="T14" fmla="*/ 115 w 390"/>
                <a:gd name="T15" fmla="*/ 106 h 387"/>
                <a:gd name="T16" fmla="*/ 117 w 390"/>
                <a:gd name="T17" fmla="*/ 87 h 387"/>
                <a:gd name="T18" fmla="*/ 136 w 390"/>
                <a:gd name="T19" fmla="*/ 48 h 387"/>
                <a:gd name="T20" fmla="*/ 154 w 390"/>
                <a:gd name="T21" fmla="*/ 7 h 387"/>
                <a:gd name="T22" fmla="*/ 172 w 390"/>
                <a:gd name="T23" fmla="*/ 12 h 387"/>
                <a:gd name="T24" fmla="*/ 171 w 390"/>
                <a:gd name="T25" fmla="*/ 45 h 387"/>
                <a:gd name="T26" fmla="*/ 207 w 390"/>
                <a:gd name="T27" fmla="*/ 55 h 387"/>
                <a:gd name="T28" fmla="*/ 226 w 390"/>
                <a:gd name="T29" fmla="*/ 24 h 387"/>
                <a:gd name="T30" fmla="*/ 252 w 390"/>
                <a:gd name="T31" fmla="*/ 57 h 387"/>
                <a:gd name="T32" fmla="*/ 282 w 390"/>
                <a:gd name="T33" fmla="*/ 58 h 387"/>
                <a:gd name="T34" fmla="*/ 309 w 390"/>
                <a:gd name="T35" fmla="*/ 51 h 387"/>
                <a:gd name="T36" fmla="*/ 345 w 390"/>
                <a:gd name="T37" fmla="*/ 51 h 387"/>
                <a:gd name="T38" fmla="*/ 379 w 390"/>
                <a:gd name="T39" fmla="*/ 45 h 387"/>
                <a:gd name="T40" fmla="*/ 379 w 390"/>
                <a:gd name="T41" fmla="*/ 60 h 387"/>
                <a:gd name="T42" fmla="*/ 373 w 390"/>
                <a:gd name="T43" fmla="*/ 87 h 387"/>
                <a:gd name="T44" fmla="*/ 369 w 390"/>
                <a:gd name="T45" fmla="*/ 130 h 387"/>
                <a:gd name="T46" fmla="*/ 343 w 390"/>
                <a:gd name="T47" fmla="*/ 126 h 387"/>
                <a:gd name="T48" fmla="*/ 343 w 390"/>
                <a:gd name="T49" fmla="*/ 154 h 387"/>
                <a:gd name="T50" fmla="*/ 319 w 390"/>
                <a:gd name="T51" fmla="*/ 153 h 387"/>
                <a:gd name="T52" fmla="*/ 309 w 390"/>
                <a:gd name="T53" fmla="*/ 183 h 387"/>
                <a:gd name="T54" fmla="*/ 300 w 390"/>
                <a:gd name="T55" fmla="*/ 205 h 387"/>
                <a:gd name="T56" fmla="*/ 303 w 390"/>
                <a:gd name="T57" fmla="*/ 271 h 387"/>
                <a:gd name="T58" fmla="*/ 292 w 390"/>
                <a:gd name="T59" fmla="*/ 298 h 387"/>
                <a:gd name="T60" fmla="*/ 294 w 390"/>
                <a:gd name="T61" fmla="*/ 334 h 387"/>
                <a:gd name="T62" fmla="*/ 259 w 390"/>
                <a:gd name="T63" fmla="*/ 327 h 387"/>
                <a:gd name="T64" fmla="*/ 231 w 390"/>
                <a:gd name="T65" fmla="*/ 324 h 387"/>
                <a:gd name="T66" fmla="*/ 201 w 390"/>
                <a:gd name="T67" fmla="*/ 348 h 387"/>
                <a:gd name="T68" fmla="*/ 186 w 390"/>
                <a:gd name="T69" fmla="*/ 342 h 387"/>
                <a:gd name="T70" fmla="*/ 145 w 390"/>
                <a:gd name="T71" fmla="*/ 367 h 387"/>
                <a:gd name="T72" fmla="*/ 118 w 390"/>
                <a:gd name="T73" fmla="*/ 387 h 387"/>
                <a:gd name="T74" fmla="*/ 78 w 390"/>
                <a:gd name="T75" fmla="*/ 369 h 387"/>
                <a:gd name="T76" fmla="*/ 34 w 390"/>
                <a:gd name="T77" fmla="*/ 348 h 387"/>
                <a:gd name="T78" fmla="*/ 30 w 390"/>
                <a:gd name="T79" fmla="*/ 316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0" h="387">
                  <a:moveTo>
                    <a:pt x="9" y="315"/>
                  </a:moveTo>
                  <a:lnTo>
                    <a:pt x="13" y="295"/>
                  </a:lnTo>
                  <a:lnTo>
                    <a:pt x="0" y="289"/>
                  </a:lnTo>
                  <a:lnTo>
                    <a:pt x="0" y="274"/>
                  </a:lnTo>
                  <a:lnTo>
                    <a:pt x="7" y="256"/>
                  </a:lnTo>
                  <a:lnTo>
                    <a:pt x="37" y="232"/>
                  </a:lnTo>
                  <a:lnTo>
                    <a:pt x="37" y="217"/>
                  </a:lnTo>
                  <a:lnTo>
                    <a:pt x="51" y="207"/>
                  </a:lnTo>
                  <a:lnTo>
                    <a:pt x="54" y="195"/>
                  </a:lnTo>
                  <a:lnTo>
                    <a:pt x="63" y="207"/>
                  </a:lnTo>
                  <a:lnTo>
                    <a:pt x="79" y="183"/>
                  </a:lnTo>
                  <a:lnTo>
                    <a:pt x="79" y="163"/>
                  </a:lnTo>
                  <a:lnTo>
                    <a:pt x="84" y="154"/>
                  </a:lnTo>
                  <a:lnTo>
                    <a:pt x="115" y="142"/>
                  </a:lnTo>
                  <a:lnTo>
                    <a:pt x="106" y="123"/>
                  </a:lnTo>
                  <a:lnTo>
                    <a:pt x="115" y="106"/>
                  </a:lnTo>
                  <a:lnTo>
                    <a:pt x="127" y="103"/>
                  </a:lnTo>
                  <a:lnTo>
                    <a:pt x="117" y="87"/>
                  </a:lnTo>
                  <a:lnTo>
                    <a:pt x="127" y="79"/>
                  </a:lnTo>
                  <a:lnTo>
                    <a:pt x="136" y="48"/>
                  </a:lnTo>
                  <a:lnTo>
                    <a:pt x="145" y="25"/>
                  </a:lnTo>
                  <a:lnTo>
                    <a:pt x="154" y="7"/>
                  </a:lnTo>
                  <a:lnTo>
                    <a:pt x="172" y="0"/>
                  </a:lnTo>
                  <a:lnTo>
                    <a:pt x="172" y="12"/>
                  </a:lnTo>
                  <a:lnTo>
                    <a:pt x="163" y="28"/>
                  </a:lnTo>
                  <a:lnTo>
                    <a:pt x="171" y="45"/>
                  </a:lnTo>
                  <a:lnTo>
                    <a:pt x="193" y="45"/>
                  </a:lnTo>
                  <a:lnTo>
                    <a:pt x="207" y="55"/>
                  </a:lnTo>
                  <a:lnTo>
                    <a:pt x="220" y="54"/>
                  </a:lnTo>
                  <a:lnTo>
                    <a:pt x="226" y="24"/>
                  </a:lnTo>
                  <a:lnTo>
                    <a:pt x="238" y="40"/>
                  </a:lnTo>
                  <a:lnTo>
                    <a:pt x="252" y="57"/>
                  </a:lnTo>
                  <a:lnTo>
                    <a:pt x="267" y="46"/>
                  </a:lnTo>
                  <a:lnTo>
                    <a:pt x="282" y="58"/>
                  </a:lnTo>
                  <a:lnTo>
                    <a:pt x="283" y="43"/>
                  </a:lnTo>
                  <a:lnTo>
                    <a:pt x="309" y="51"/>
                  </a:lnTo>
                  <a:lnTo>
                    <a:pt x="330" y="49"/>
                  </a:lnTo>
                  <a:lnTo>
                    <a:pt x="345" y="51"/>
                  </a:lnTo>
                  <a:lnTo>
                    <a:pt x="355" y="36"/>
                  </a:lnTo>
                  <a:lnTo>
                    <a:pt x="379" y="45"/>
                  </a:lnTo>
                  <a:lnTo>
                    <a:pt x="369" y="51"/>
                  </a:lnTo>
                  <a:lnTo>
                    <a:pt x="379" y="60"/>
                  </a:lnTo>
                  <a:lnTo>
                    <a:pt x="373" y="70"/>
                  </a:lnTo>
                  <a:lnTo>
                    <a:pt x="373" y="87"/>
                  </a:lnTo>
                  <a:lnTo>
                    <a:pt x="390" y="96"/>
                  </a:lnTo>
                  <a:lnTo>
                    <a:pt x="369" y="130"/>
                  </a:lnTo>
                  <a:lnTo>
                    <a:pt x="355" y="118"/>
                  </a:lnTo>
                  <a:lnTo>
                    <a:pt x="343" y="126"/>
                  </a:lnTo>
                  <a:lnTo>
                    <a:pt x="348" y="142"/>
                  </a:lnTo>
                  <a:lnTo>
                    <a:pt x="343" y="154"/>
                  </a:lnTo>
                  <a:lnTo>
                    <a:pt x="327" y="141"/>
                  </a:lnTo>
                  <a:lnTo>
                    <a:pt x="319" y="153"/>
                  </a:lnTo>
                  <a:lnTo>
                    <a:pt x="328" y="177"/>
                  </a:lnTo>
                  <a:lnTo>
                    <a:pt x="309" y="183"/>
                  </a:lnTo>
                  <a:lnTo>
                    <a:pt x="295" y="187"/>
                  </a:lnTo>
                  <a:lnTo>
                    <a:pt x="300" y="205"/>
                  </a:lnTo>
                  <a:lnTo>
                    <a:pt x="312" y="247"/>
                  </a:lnTo>
                  <a:lnTo>
                    <a:pt x="303" y="271"/>
                  </a:lnTo>
                  <a:lnTo>
                    <a:pt x="273" y="285"/>
                  </a:lnTo>
                  <a:lnTo>
                    <a:pt x="292" y="298"/>
                  </a:lnTo>
                  <a:lnTo>
                    <a:pt x="289" y="312"/>
                  </a:lnTo>
                  <a:lnTo>
                    <a:pt x="294" y="334"/>
                  </a:lnTo>
                  <a:lnTo>
                    <a:pt x="276" y="337"/>
                  </a:lnTo>
                  <a:lnTo>
                    <a:pt x="259" y="327"/>
                  </a:lnTo>
                  <a:lnTo>
                    <a:pt x="244" y="334"/>
                  </a:lnTo>
                  <a:lnTo>
                    <a:pt x="231" y="324"/>
                  </a:lnTo>
                  <a:lnTo>
                    <a:pt x="210" y="327"/>
                  </a:lnTo>
                  <a:lnTo>
                    <a:pt x="201" y="348"/>
                  </a:lnTo>
                  <a:lnTo>
                    <a:pt x="193" y="327"/>
                  </a:lnTo>
                  <a:lnTo>
                    <a:pt x="186" y="342"/>
                  </a:lnTo>
                  <a:lnTo>
                    <a:pt x="139" y="346"/>
                  </a:lnTo>
                  <a:lnTo>
                    <a:pt x="145" y="367"/>
                  </a:lnTo>
                  <a:lnTo>
                    <a:pt x="135" y="384"/>
                  </a:lnTo>
                  <a:lnTo>
                    <a:pt x="118" y="387"/>
                  </a:lnTo>
                  <a:lnTo>
                    <a:pt x="108" y="378"/>
                  </a:lnTo>
                  <a:lnTo>
                    <a:pt x="78" y="369"/>
                  </a:lnTo>
                  <a:lnTo>
                    <a:pt x="55" y="358"/>
                  </a:lnTo>
                  <a:lnTo>
                    <a:pt x="34" y="348"/>
                  </a:lnTo>
                  <a:lnTo>
                    <a:pt x="28" y="336"/>
                  </a:lnTo>
                  <a:lnTo>
                    <a:pt x="30" y="316"/>
                  </a:lnTo>
                  <a:lnTo>
                    <a:pt x="9" y="315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37" name="Freeform 25"/>
            <p:cNvSpPr>
              <a:spLocks noChangeAspect="1"/>
            </p:cNvSpPr>
            <p:nvPr/>
          </p:nvSpPr>
          <p:spPr bwMode="auto">
            <a:xfrm rot="-148064">
              <a:off x="3551" y="2355"/>
              <a:ext cx="59" cy="45"/>
            </a:xfrm>
            <a:custGeom>
              <a:avLst/>
              <a:gdLst>
                <a:gd name="T0" fmla="*/ 46 w 57"/>
                <a:gd name="T1" fmla="*/ 31 h 43"/>
                <a:gd name="T2" fmla="*/ 52 w 57"/>
                <a:gd name="T3" fmla="*/ 21 h 43"/>
                <a:gd name="T4" fmla="*/ 57 w 57"/>
                <a:gd name="T5" fmla="*/ 10 h 43"/>
                <a:gd name="T6" fmla="*/ 40 w 57"/>
                <a:gd name="T7" fmla="*/ 0 h 43"/>
                <a:gd name="T8" fmla="*/ 33 w 57"/>
                <a:gd name="T9" fmla="*/ 9 h 43"/>
                <a:gd name="T10" fmla="*/ 15 w 57"/>
                <a:gd name="T11" fmla="*/ 9 h 43"/>
                <a:gd name="T12" fmla="*/ 0 w 57"/>
                <a:gd name="T13" fmla="*/ 16 h 43"/>
                <a:gd name="T14" fmla="*/ 1 w 57"/>
                <a:gd name="T15" fmla="*/ 34 h 43"/>
                <a:gd name="T16" fmla="*/ 12 w 57"/>
                <a:gd name="T17" fmla="*/ 43 h 43"/>
                <a:gd name="T18" fmla="*/ 33 w 57"/>
                <a:gd name="T19" fmla="*/ 42 h 43"/>
                <a:gd name="T20" fmla="*/ 46 w 57"/>
                <a:gd name="T21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43">
                  <a:moveTo>
                    <a:pt x="46" y="31"/>
                  </a:moveTo>
                  <a:lnTo>
                    <a:pt x="52" y="21"/>
                  </a:lnTo>
                  <a:lnTo>
                    <a:pt x="57" y="10"/>
                  </a:lnTo>
                  <a:lnTo>
                    <a:pt x="40" y="0"/>
                  </a:lnTo>
                  <a:lnTo>
                    <a:pt x="33" y="9"/>
                  </a:lnTo>
                  <a:lnTo>
                    <a:pt x="15" y="9"/>
                  </a:lnTo>
                  <a:lnTo>
                    <a:pt x="0" y="16"/>
                  </a:lnTo>
                  <a:lnTo>
                    <a:pt x="1" y="34"/>
                  </a:lnTo>
                  <a:lnTo>
                    <a:pt x="12" y="43"/>
                  </a:lnTo>
                  <a:lnTo>
                    <a:pt x="33" y="42"/>
                  </a:lnTo>
                  <a:lnTo>
                    <a:pt x="46" y="31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38" name="Freeform 26"/>
            <p:cNvSpPr>
              <a:spLocks noChangeAspect="1"/>
            </p:cNvSpPr>
            <p:nvPr/>
          </p:nvSpPr>
          <p:spPr bwMode="auto">
            <a:xfrm rot="-148064">
              <a:off x="2538" y="1990"/>
              <a:ext cx="389" cy="327"/>
            </a:xfrm>
            <a:custGeom>
              <a:avLst/>
              <a:gdLst>
                <a:gd name="T0" fmla="*/ 363 w 379"/>
                <a:gd name="T1" fmla="*/ 299 h 312"/>
                <a:gd name="T2" fmla="*/ 372 w 379"/>
                <a:gd name="T3" fmla="*/ 272 h 312"/>
                <a:gd name="T4" fmla="*/ 378 w 379"/>
                <a:gd name="T5" fmla="*/ 233 h 312"/>
                <a:gd name="T6" fmla="*/ 376 w 379"/>
                <a:gd name="T7" fmla="*/ 203 h 312"/>
                <a:gd name="T8" fmla="*/ 357 w 379"/>
                <a:gd name="T9" fmla="*/ 179 h 312"/>
                <a:gd name="T10" fmla="*/ 315 w 379"/>
                <a:gd name="T11" fmla="*/ 168 h 312"/>
                <a:gd name="T12" fmla="*/ 316 w 379"/>
                <a:gd name="T13" fmla="*/ 137 h 312"/>
                <a:gd name="T14" fmla="*/ 315 w 379"/>
                <a:gd name="T15" fmla="*/ 111 h 312"/>
                <a:gd name="T16" fmla="*/ 310 w 379"/>
                <a:gd name="T17" fmla="*/ 59 h 312"/>
                <a:gd name="T18" fmla="*/ 289 w 379"/>
                <a:gd name="T19" fmla="*/ 57 h 312"/>
                <a:gd name="T20" fmla="*/ 261 w 379"/>
                <a:gd name="T21" fmla="*/ 32 h 312"/>
                <a:gd name="T22" fmla="*/ 237 w 379"/>
                <a:gd name="T23" fmla="*/ 5 h 312"/>
                <a:gd name="T24" fmla="*/ 193 w 379"/>
                <a:gd name="T25" fmla="*/ 5 h 312"/>
                <a:gd name="T26" fmla="*/ 159 w 379"/>
                <a:gd name="T27" fmla="*/ 27 h 312"/>
                <a:gd name="T28" fmla="*/ 139 w 379"/>
                <a:gd name="T29" fmla="*/ 59 h 312"/>
                <a:gd name="T30" fmla="*/ 109 w 379"/>
                <a:gd name="T31" fmla="*/ 69 h 312"/>
                <a:gd name="T32" fmla="*/ 79 w 379"/>
                <a:gd name="T33" fmla="*/ 86 h 312"/>
                <a:gd name="T34" fmla="*/ 48 w 379"/>
                <a:gd name="T35" fmla="*/ 86 h 312"/>
                <a:gd name="T36" fmla="*/ 12 w 379"/>
                <a:gd name="T37" fmla="*/ 90 h 312"/>
                <a:gd name="T38" fmla="*/ 15 w 379"/>
                <a:gd name="T39" fmla="*/ 111 h 312"/>
                <a:gd name="T40" fmla="*/ 40 w 379"/>
                <a:gd name="T41" fmla="*/ 104 h 312"/>
                <a:gd name="T42" fmla="*/ 66 w 379"/>
                <a:gd name="T43" fmla="*/ 119 h 312"/>
                <a:gd name="T44" fmla="*/ 88 w 379"/>
                <a:gd name="T45" fmla="*/ 117 h 312"/>
                <a:gd name="T46" fmla="*/ 90 w 379"/>
                <a:gd name="T47" fmla="*/ 144 h 312"/>
                <a:gd name="T48" fmla="*/ 91 w 379"/>
                <a:gd name="T49" fmla="*/ 180 h 312"/>
                <a:gd name="T50" fmla="*/ 90 w 379"/>
                <a:gd name="T51" fmla="*/ 209 h 312"/>
                <a:gd name="T52" fmla="*/ 106 w 379"/>
                <a:gd name="T53" fmla="*/ 234 h 312"/>
                <a:gd name="T54" fmla="*/ 141 w 379"/>
                <a:gd name="T55" fmla="*/ 267 h 312"/>
                <a:gd name="T56" fmla="*/ 172 w 379"/>
                <a:gd name="T57" fmla="*/ 257 h 312"/>
                <a:gd name="T58" fmla="*/ 205 w 379"/>
                <a:gd name="T59" fmla="*/ 267 h 312"/>
                <a:gd name="T60" fmla="*/ 228 w 379"/>
                <a:gd name="T61" fmla="*/ 287 h 312"/>
                <a:gd name="T62" fmla="*/ 258 w 379"/>
                <a:gd name="T63" fmla="*/ 288 h 312"/>
                <a:gd name="T64" fmla="*/ 279 w 379"/>
                <a:gd name="T65" fmla="*/ 312 h 312"/>
                <a:gd name="T66" fmla="*/ 298 w 379"/>
                <a:gd name="T67" fmla="*/ 312 h 312"/>
                <a:gd name="T68" fmla="*/ 331 w 379"/>
                <a:gd name="T69" fmla="*/ 30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9" h="312">
                  <a:moveTo>
                    <a:pt x="331" y="309"/>
                  </a:moveTo>
                  <a:lnTo>
                    <a:pt x="363" y="299"/>
                  </a:lnTo>
                  <a:lnTo>
                    <a:pt x="354" y="279"/>
                  </a:lnTo>
                  <a:lnTo>
                    <a:pt x="372" y="272"/>
                  </a:lnTo>
                  <a:lnTo>
                    <a:pt x="379" y="251"/>
                  </a:lnTo>
                  <a:lnTo>
                    <a:pt x="378" y="233"/>
                  </a:lnTo>
                  <a:lnTo>
                    <a:pt x="366" y="212"/>
                  </a:lnTo>
                  <a:lnTo>
                    <a:pt x="376" y="203"/>
                  </a:lnTo>
                  <a:lnTo>
                    <a:pt x="372" y="183"/>
                  </a:lnTo>
                  <a:lnTo>
                    <a:pt x="357" y="179"/>
                  </a:lnTo>
                  <a:lnTo>
                    <a:pt x="346" y="164"/>
                  </a:lnTo>
                  <a:lnTo>
                    <a:pt x="315" y="168"/>
                  </a:lnTo>
                  <a:lnTo>
                    <a:pt x="309" y="159"/>
                  </a:lnTo>
                  <a:lnTo>
                    <a:pt x="316" y="137"/>
                  </a:lnTo>
                  <a:lnTo>
                    <a:pt x="307" y="126"/>
                  </a:lnTo>
                  <a:lnTo>
                    <a:pt x="315" y="111"/>
                  </a:lnTo>
                  <a:lnTo>
                    <a:pt x="316" y="83"/>
                  </a:lnTo>
                  <a:lnTo>
                    <a:pt x="310" y="59"/>
                  </a:lnTo>
                  <a:lnTo>
                    <a:pt x="301" y="39"/>
                  </a:lnTo>
                  <a:lnTo>
                    <a:pt x="289" y="57"/>
                  </a:lnTo>
                  <a:lnTo>
                    <a:pt x="276" y="53"/>
                  </a:lnTo>
                  <a:lnTo>
                    <a:pt x="261" y="32"/>
                  </a:lnTo>
                  <a:lnTo>
                    <a:pt x="247" y="23"/>
                  </a:lnTo>
                  <a:lnTo>
                    <a:pt x="237" y="5"/>
                  </a:lnTo>
                  <a:lnTo>
                    <a:pt x="216" y="0"/>
                  </a:lnTo>
                  <a:lnTo>
                    <a:pt x="193" y="5"/>
                  </a:lnTo>
                  <a:lnTo>
                    <a:pt x="171" y="6"/>
                  </a:lnTo>
                  <a:lnTo>
                    <a:pt x="159" y="27"/>
                  </a:lnTo>
                  <a:lnTo>
                    <a:pt x="148" y="48"/>
                  </a:lnTo>
                  <a:lnTo>
                    <a:pt x="139" y="59"/>
                  </a:lnTo>
                  <a:lnTo>
                    <a:pt x="123" y="56"/>
                  </a:lnTo>
                  <a:lnTo>
                    <a:pt x="109" y="69"/>
                  </a:lnTo>
                  <a:lnTo>
                    <a:pt x="91" y="93"/>
                  </a:lnTo>
                  <a:lnTo>
                    <a:pt x="79" y="86"/>
                  </a:lnTo>
                  <a:lnTo>
                    <a:pt x="64" y="95"/>
                  </a:lnTo>
                  <a:lnTo>
                    <a:pt x="48" y="86"/>
                  </a:lnTo>
                  <a:lnTo>
                    <a:pt x="28" y="89"/>
                  </a:lnTo>
                  <a:lnTo>
                    <a:pt x="12" y="90"/>
                  </a:lnTo>
                  <a:lnTo>
                    <a:pt x="0" y="104"/>
                  </a:lnTo>
                  <a:lnTo>
                    <a:pt x="15" y="111"/>
                  </a:lnTo>
                  <a:lnTo>
                    <a:pt x="28" y="113"/>
                  </a:lnTo>
                  <a:lnTo>
                    <a:pt x="40" y="104"/>
                  </a:lnTo>
                  <a:lnTo>
                    <a:pt x="55" y="111"/>
                  </a:lnTo>
                  <a:lnTo>
                    <a:pt x="66" y="119"/>
                  </a:lnTo>
                  <a:lnTo>
                    <a:pt x="78" y="113"/>
                  </a:lnTo>
                  <a:lnTo>
                    <a:pt x="88" y="117"/>
                  </a:lnTo>
                  <a:lnTo>
                    <a:pt x="81" y="129"/>
                  </a:lnTo>
                  <a:lnTo>
                    <a:pt x="90" y="144"/>
                  </a:lnTo>
                  <a:lnTo>
                    <a:pt x="81" y="156"/>
                  </a:lnTo>
                  <a:lnTo>
                    <a:pt x="91" y="180"/>
                  </a:lnTo>
                  <a:lnTo>
                    <a:pt x="96" y="191"/>
                  </a:lnTo>
                  <a:lnTo>
                    <a:pt x="90" y="209"/>
                  </a:lnTo>
                  <a:lnTo>
                    <a:pt x="90" y="227"/>
                  </a:lnTo>
                  <a:lnTo>
                    <a:pt x="106" y="234"/>
                  </a:lnTo>
                  <a:lnTo>
                    <a:pt x="118" y="249"/>
                  </a:lnTo>
                  <a:lnTo>
                    <a:pt x="141" y="267"/>
                  </a:lnTo>
                  <a:lnTo>
                    <a:pt x="160" y="270"/>
                  </a:lnTo>
                  <a:lnTo>
                    <a:pt x="172" y="257"/>
                  </a:lnTo>
                  <a:lnTo>
                    <a:pt x="192" y="273"/>
                  </a:lnTo>
                  <a:lnTo>
                    <a:pt x="205" y="267"/>
                  </a:lnTo>
                  <a:lnTo>
                    <a:pt x="220" y="281"/>
                  </a:lnTo>
                  <a:lnTo>
                    <a:pt x="228" y="287"/>
                  </a:lnTo>
                  <a:lnTo>
                    <a:pt x="243" y="294"/>
                  </a:lnTo>
                  <a:lnTo>
                    <a:pt x="258" y="288"/>
                  </a:lnTo>
                  <a:lnTo>
                    <a:pt x="271" y="306"/>
                  </a:lnTo>
                  <a:lnTo>
                    <a:pt x="279" y="312"/>
                  </a:lnTo>
                  <a:lnTo>
                    <a:pt x="289" y="303"/>
                  </a:lnTo>
                  <a:lnTo>
                    <a:pt x="298" y="312"/>
                  </a:lnTo>
                  <a:lnTo>
                    <a:pt x="309" y="300"/>
                  </a:lnTo>
                  <a:lnTo>
                    <a:pt x="331" y="309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39" name="Freeform 27"/>
            <p:cNvSpPr>
              <a:spLocks noChangeAspect="1"/>
            </p:cNvSpPr>
            <p:nvPr/>
          </p:nvSpPr>
          <p:spPr bwMode="auto">
            <a:xfrm rot="-148064">
              <a:off x="2146" y="1963"/>
              <a:ext cx="408" cy="235"/>
            </a:xfrm>
            <a:custGeom>
              <a:avLst/>
              <a:gdLst>
                <a:gd name="T0" fmla="*/ 398 w 398"/>
                <a:gd name="T1" fmla="*/ 153 h 224"/>
                <a:gd name="T2" fmla="*/ 378 w 398"/>
                <a:gd name="T3" fmla="*/ 146 h 224"/>
                <a:gd name="T4" fmla="*/ 323 w 398"/>
                <a:gd name="T5" fmla="*/ 125 h 224"/>
                <a:gd name="T6" fmla="*/ 263 w 398"/>
                <a:gd name="T7" fmla="*/ 104 h 224"/>
                <a:gd name="T8" fmla="*/ 227 w 398"/>
                <a:gd name="T9" fmla="*/ 83 h 224"/>
                <a:gd name="T10" fmla="*/ 198 w 398"/>
                <a:gd name="T11" fmla="*/ 66 h 224"/>
                <a:gd name="T12" fmla="*/ 161 w 398"/>
                <a:gd name="T13" fmla="*/ 53 h 224"/>
                <a:gd name="T14" fmla="*/ 111 w 398"/>
                <a:gd name="T15" fmla="*/ 42 h 224"/>
                <a:gd name="T16" fmla="*/ 68 w 398"/>
                <a:gd name="T17" fmla="*/ 26 h 224"/>
                <a:gd name="T18" fmla="*/ 38 w 398"/>
                <a:gd name="T19" fmla="*/ 14 h 224"/>
                <a:gd name="T20" fmla="*/ 24 w 398"/>
                <a:gd name="T21" fmla="*/ 17 h 224"/>
                <a:gd name="T22" fmla="*/ 11 w 398"/>
                <a:gd name="T23" fmla="*/ 0 h 224"/>
                <a:gd name="T24" fmla="*/ 6 w 398"/>
                <a:gd name="T25" fmla="*/ 20 h 224"/>
                <a:gd name="T26" fmla="*/ 2 w 398"/>
                <a:gd name="T27" fmla="*/ 32 h 224"/>
                <a:gd name="T28" fmla="*/ 0 w 398"/>
                <a:gd name="T29" fmla="*/ 47 h 224"/>
                <a:gd name="T30" fmla="*/ 14 w 398"/>
                <a:gd name="T31" fmla="*/ 47 h 224"/>
                <a:gd name="T32" fmla="*/ 20 w 398"/>
                <a:gd name="T33" fmla="*/ 56 h 224"/>
                <a:gd name="T34" fmla="*/ 14 w 398"/>
                <a:gd name="T35" fmla="*/ 69 h 224"/>
                <a:gd name="T36" fmla="*/ 24 w 398"/>
                <a:gd name="T37" fmla="*/ 75 h 224"/>
                <a:gd name="T38" fmla="*/ 29 w 398"/>
                <a:gd name="T39" fmla="*/ 89 h 224"/>
                <a:gd name="T40" fmla="*/ 39 w 398"/>
                <a:gd name="T41" fmla="*/ 98 h 224"/>
                <a:gd name="T42" fmla="*/ 57 w 398"/>
                <a:gd name="T43" fmla="*/ 102 h 224"/>
                <a:gd name="T44" fmla="*/ 60 w 398"/>
                <a:gd name="T45" fmla="*/ 114 h 224"/>
                <a:gd name="T46" fmla="*/ 41 w 398"/>
                <a:gd name="T47" fmla="*/ 129 h 224"/>
                <a:gd name="T48" fmla="*/ 48 w 398"/>
                <a:gd name="T49" fmla="*/ 140 h 224"/>
                <a:gd name="T50" fmla="*/ 74 w 398"/>
                <a:gd name="T51" fmla="*/ 134 h 224"/>
                <a:gd name="T52" fmla="*/ 86 w 398"/>
                <a:gd name="T53" fmla="*/ 147 h 224"/>
                <a:gd name="T54" fmla="*/ 101 w 398"/>
                <a:gd name="T55" fmla="*/ 147 h 224"/>
                <a:gd name="T56" fmla="*/ 108 w 398"/>
                <a:gd name="T57" fmla="*/ 164 h 224"/>
                <a:gd name="T58" fmla="*/ 119 w 398"/>
                <a:gd name="T59" fmla="*/ 177 h 224"/>
                <a:gd name="T60" fmla="*/ 143 w 398"/>
                <a:gd name="T61" fmla="*/ 161 h 224"/>
                <a:gd name="T62" fmla="*/ 162 w 398"/>
                <a:gd name="T63" fmla="*/ 146 h 224"/>
                <a:gd name="T64" fmla="*/ 173 w 398"/>
                <a:gd name="T65" fmla="*/ 140 h 224"/>
                <a:gd name="T66" fmla="*/ 189 w 398"/>
                <a:gd name="T67" fmla="*/ 141 h 224"/>
                <a:gd name="T68" fmla="*/ 192 w 398"/>
                <a:gd name="T69" fmla="*/ 161 h 224"/>
                <a:gd name="T70" fmla="*/ 194 w 398"/>
                <a:gd name="T71" fmla="*/ 183 h 224"/>
                <a:gd name="T72" fmla="*/ 188 w 398"/>
                <a:gd name="T73" fmla="*/ 200 h 224"/>
                <a:gd name="T74" fmla="*/ 185 w 398"/>
                <a:gd name="T75" fmla="*/ 216 h 224"/>
                <a:gd name="T76" fmla="*/ 191 w 398"/>
                <a:gd name="T77" fmla="*/ 224 h 224"/>
                <a:gd name="T78" fmla="*/ 210 w 398"/>
                <a:gd name="T79" fmla="*/ 219 h 224"/>
                <a:gd name="T80" fmla="*/ 236 w 398"/>
                <a:gd name="T81" fmla="*/ 215 h 224"/>
                <a:gd name="T82" fmla="*/ 266 w 398"/>
                <a:gd name="T83" fmla="*/ 216 h 224"/>
                <a:gd name="T84" fmla="*/ 302 w 398"/>
                <a:gd name="T85" fmla="*/ 212 h 224"/>
                <a:gd name="T86" fmla="*/ 323 w 398"/>
                <a:gd name="T87" fmla="*/ 197 h 224"/>
                <a:gd name="T88" fmla="*/ 344 w 398"/>
                <a:gd name="T89" fmla="*/ 197 h 224"/>
                <a:gd name="T90" fmla="*/ 372 w 398"/>
                <a:gd name="T91" fmla="*/ 182 h 224"/>
                <a:gd name="T92" fmla="*/ 386 w 398"/>
                <a:gd name="T93" fmla="*/ 167 h 224"/>
                <a:gd name="T94" fmla="*/ 398 w 398"/>
                <a:gd name="T95" fmla="*/ 15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8" h="224">
                  <a:moveTo>
                    <a:pt x="398" y="153"/>
                  </a:moveTo>
                  <a:lnTo>
                    <a:pt x="378" y="146"/>
                  </a:lnTo>
                  <a:lnTo>
                    <a:pt x="323" y="125"/>
                  </a:lnTo>
                  <a:lnTo>
                    <a:pt x="263" y="104"/>
                  </a:lnTo>
                  <a:lnTo>
                    <a:pt x="227" y="83"/>
                  </a:lnTo>
                  <a:lnTo>
                    <a:pt x="198" y="66"/>
                  </a:lnTo>
                  <a:lnTo>
                    <a:pt x="161" y="53"/>
                  </a:lnTo>
                  <a:lnTo>
                    <a:pt x="111" y="42"/>
                  </a:lnTo>
                  <a:lnTo>
                    <a:pt x="68" y="26"/>
                  </a:lnTo>
                  <a:lnTo>
                    <a:pt x="38" y="14"/>
                  </a:lnTo>
                  <a:lnTo>
                    <a:pt x="24" y="17"/>
                  </a:lnTo>
                  <a:lnTo>
                    <a:pt x="11" y="0"/>
                  </a:lnTo>
                  <a:lnTo>
                    <a:pt x="6" y="20"/>
                  </a:lnTo>
                  <a:lnTo>
                    <a:pt x="2" y="32"/>
                  </a:lnTo>
                  <a:lnTo>
                    <a:pt x="0" y="47"/>
                  </a:lnTo>
                  <a:lnTo>
                    <a:pt x="14" y="47"/>
                  </a:lnTo>
                  <a:lnTo>
                    <a:pt x="20" y="56"/>
                  </a:lnTo>
                  <a:lnTo>
                    <a:pt x="14" y="69"/>
                  </a:lnTo>
                  <a:lnTo>
                    <a:pt x="24" y="75"/>
                  </a:lnTo>
                  <a:lnTo>
                    <a:pt x="29" y="89"/>
                  </a:lnTo>
                  <a:lnTo>
                    <a:pt x="39" y="98"/>
                  </a:lnTo>
                  <a:lnTo>
                    <a:pt x="57" y="102"/>
                  </a:lnTo>
                  <a:lnTo>
                    <a:pt x="60" y="114"/>
                  </a:lnTo>
                  <a:lnTo>
                    <a:pt x="41" y="129"/>
                  </a:lnTo>
                  <a:lnTo>
                    <a:pt x="48" y="140"/>
                  </a:lnTo>
                  <a:lnTo>
                    <a:pt x="74" y="134"/>
                  </a:lnTo>
                  <a:lnTo>
                    <a:pt x="86" y="147"/>
                  </a:lnTo>
                  <a:lnTo>
                    <a:pt x="101" y="147"/>
                  </a:lnTo>
                  <a:lnTo>
                    <a:pt x="108" y="164"/>
                  </a:lnTo>
                  <a:lnTo>
                    <a:pt x="119" y="177"/>
                  </a:lnTo>
                  <a:lnTo>
                    <a:pt x="143" y="161"/>
                  </a:lnTo>
                  <a:lnTo>
                    <a:pt x="162" y="146"/>
                  </a:lnTo>
                  <a:lnTo>
                    <a:pt x="173" y="140"/>
                  </a:lnTo>
                  <a:lnTo>
                    <a:pt x="189" y="141"/>
                  </a:lnTo>
                  <a:lnTo>
                    <a:pt x="192" y="161"/>
                  </a:lnTo>
                  <a:lnTo>
                    <a:pt x="194" y="183"/>
                  </a:lnTo>
                  <a:lnTo>
                    <a:pt x="188" y="200"/>
                  </a:lnTo>
                  <a:lnTo>
                    <a:pt x="185" y="216"/>
                  </a:lnTo>
                  <a:lnTo>
                    <a:pt x="191" y="224"/>
                  </a:lnTo>
                  <a:lnTo>
                    <a:pt x="210" y="219"/>
                  </a:lnTo>
                  <a:lnTo>
                    <a:pt x="236" y="215"/>
                  </a:lnTo>
                  <a:lnTo>
                    <a:pt x="266" y="216"/>
                  </a:lnTo>
                  <a:lnTo>
                    <a:pt x="302" y="212"/>
                  </a:lnTo>
                  <a:lnTo>
                    <a:pt x="323" y="197"/>
                  </a:lnTo>
                  <a:lnTo>
                    <a:pt x="344" y="197"/>
                  </a:lnTo>
                  <a:lnTo>
                    <a:pt x="372" y="182"/>
                  </a:lnTo>
                  <a:lnTo>
                    <a:pt x="386" y="167"/>
                  </a:lnTo>
                  <a:lnTo>
                    <a:pt x="398" y="153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40" name="Freeform 28"/>
            <p:cNvSpPr>
              <a:spLocks noChangeAspect="1"/>
            </p:cNvSpPr>
            <p:nvPr/>
          </p:nvSpPr>
          <p:spPr bwMode="auto">
            <a:xfrm rot="-148064">
              <a:off x="2142" y="1439"/>
              <a:ext cx="943" cy="665"/>
            </a:xfrm>
            <a:custGeom>
              <a:avLst/>
              <a:gdLst>
                <a:gd name="T0" fmla="*/ 404 w 920"/>
                <a:gd name="T1" fmla="*/ 618 h 635"/>
                <a:gd name="T2" fmla="*/ 449 w 920"/>
                <a:gd name="T3" fmla="*/ 615 h 635"/>
                <a:gd name="T4" fmla="*/ 495 w 920"/>
                <a:gd name="T5" fmla="*/ 585 h 635"/>
                <a:gd name="T6" fmla="*/ 542 w 920"/>
                <a:gd name="T7" fmla="*/ 539 h 635"/>
                <a:gd name="T8" fmla="*/ 606 w 920"/>
                <a:gd name="T9" fmla="*/ 531 h 635"/>
                <a:gd name="T10" fmla="*/ 644 w 920"/>
                <a:gd name="T11" fmla="*/ 585 h 635"/>
                <a:gd name="T12" fmla="*/ 680 w 920"/>
                <a:gd name="T13" fmla="*/ 591 h 635"/>
                <a:gd name="T14" fmla="*/ 842 w 920"/>
                <a:gd name="T15" fmla="*/ 584 h 635"/>
                <a:gd name="T16" fmla="*/ 855 w 920"/>
                <a:gd name="T17" fmla="*/ 527 h 635"/>
                <a:gd name="T18" fmla="*/ 864 w 920"/>
                <a:gd name="T19" fmla="*/ 458 h 635"/>
                <a:gd name="T20" fmla="*/ 914 w 920"/>
                <a:gd name="T21" fmla="*/ 278 h 635"/>
                <a:gd name="T22" fmla="*/ 897 w 920"/>
                <a:gd name="T23" fmla="*/ 216 h 635"/>
                <a:gd name="T24" fmla="*/ 842 w 920"/>
                <a:gd name="T25" fmla="*/ 200 h 635"/>
                <a:gd name="T26" fmla="*/ 810 w 920"/>
                <a:gd name="T27" fmla="*/ 153 h 635"/>
                <a:gd name="T28" fmla="*/ 798 w 920"/>
                <a:gd name="T29" fmla="*/ 116 h 635"/>
                <a:gd name="T30" fmla="*/ 743 w 920"/>
                <a:gd name="T31" fmla="*/ 101 h 635"/>
                <a:gd name="T32" fmla="*/ 716 w 920"/>
                <a:gd name="T33" fmla="*/ 144 h 635"/>
                <a:gd name="T34" fmla="*/ 677 w 920"/>
                <a:gd name="T35" fmla="*/ 149 h 635"/>
                <a:gd name="T36" fmla="*/ 653 w 920"/>
                <a:gd name="T37" fmla="*/ 189 h 635"/>
                <a:gd name="T38" fmla="*/ 606 w 920"/>
                <a:gd name="T39" fmla="*/ 156 h 635"/>
                <a:gd name="T40" fmla="*/ 594 w 920"/>
                <a:gd name="T41" fmla="*/ 107 h 635"/>
                <a:gd name="T42" fmla="*/ 545 w 920"/>
                <a:gd name="T43" fmla="*/ 3 h 635"/>
                <a:gd name="T44" fmla="*/ 464 w 920"/>
                <a:gd name="T45" fmla="*/ 44 h 635"/>
                <a:gd name="T46" fmla="*/ 389 w 920"/>
                <a:gd name="T47" fmla="*/ 69 h 635"/>
                <a:gd name="T48" fmla="*/ 342 w 920"/>
                <a:gd name="T49" fmla="*/ 21 h 635"/>
                <a:gd name="T50" fmla="*/ 296 w 920"/>
                <a:gd name="T51" fmla="*/ 8 h 635"/>
                <a:gd name="T52" fmla="*/ 269 w 920"/>
                <a:gd name="T53" fmla="*/ 36 h 635"/>
                <a:gd name="T54" fmla="*/ 212 w 920"/>
                <a:gd name="T55" fmla="*/ 63 h 635"/>
                <a:gd name="T56" fmla="*/ 252 w 920"/>
                <a:gd name="T57" fmla="*/ 83 h 635"/>
                <a:gd name="T58" fmla="*/ 230 w 920"/>
                <a:gd name="T59" fmla="*/ 105 h 635"/>
                <a:gd name="T60" fmla="*/ 215 w 920"/>
                <a:gd name="T61" fmla="*/ 155 h 635"/>
                <a:gd name="T62" fmla="*/ 225 w 920"/>
                <a:gd name="T63" fmla="*/ 212 h 635"/>
                <a:gd name="T64" fmla="*/ 222 w 920"/>
                <a:gd name="T65" fmla="*/ 270 h 635"/>
                <a:gd name="T66" fmla="*/ 210 w 920"/>
                <a:gd name="T67" fmla="*/ 329 h 635"/>
                <a:gd name="T68" fmla="*/ 176 w 920"/>
                <a:gd name="T69" fmla="*/ 339 h 635"/>
                <a:gd name="T70" fmla="*/ 146 w 920"/>
                <a:gd name="T71" fmla="*/ 347 h 635"/>
                <a:gd name="T72" fmla="*/ 101 w 920"/>
                <a:gd name="T73" fmla="*/ 362 h 635"/>
                <a:gd name="T74" fmla="*/ 47 w 920"/>
                <a:gd name="T75" fmla="*/ 396 h 635"/>
                <a:gd name="T76" fmla="*/ 36 w 920"/>
                <a:gd name="T77" fmla="*/ 434 h 635"/>
                <a:gd name="T78" fmla="*/ 20 w 920"/>
                <a:gd name="T79" fmla="*/ 477 h 635"/>
                <a:gd name="T80" fmla="*/ 29 w 920"/>
                <a:gd name="T81" fmla="*/ 503 h 635"/>
                <a:gd name="T82" fmla="*/ 147 w 920"/>
                <a:gd name="T83" fmla="*/ 540 h 635"/>
                <a:gd name="T84" fmla="*/ 249 w 920"/>
                <a:gd name="T85" fmla="*/ 591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20" h="635">
                  <a:moveTo>
                    <a:pt x="369" y="635"/>
                  </a:moveTo>
                  <a:lnTo>
                    <a:pt x="383" y="620"/>
                  </a:lnTo>
                  <a:lnTo>
                    <a:pt x="404" y="618"/>
                  </a:lnTo>
                  <a:lnTo>
                    <a:pt x="419" y="617"/>
                  </a:lnTo>
                  <a:lnTo>
                    <a:pt x="434" y="624"/>
                  </a:lnTo>
                  <a:lnTo>
                    <a:pt x="449" y="615"/>
                  </a:lnTo>
                  <a:lnTo>
                    <a:pt x="464" y="623"/>
                  </a:lnTo>
                  <a:lnTo>
                    <a:pt x="477" y="602"/>
                  </a:lnTo>
                  <a:lnTo>
                    <a:pt x="495" y="585"/>
                  </a:lnTo>
                  <a:lnTo>
                    <a:pt x="512" y="590"/>
                  </a:lnTo>
                  <a:lnTo>
                    <a:pt x="527" y="558"/>
                  </a:lnTo>
                  <a:lnTo>
                    <a:pt x="542" y="539"/>
                  </a:lnTo>
                  <a:lnTo>
                    <a:pt x="564" y="534"/>
                  </a:lnTo>
                  <a:lnTo>
                    <a:pt x="585" y="531"/>
                  </a:lnTo>
                  <a:lnTo>
                    <a:pt x="606" y="531"/>
                  </a:lnTo>
                  <a:lnTo>
                    <a:pt x="615" y="554"/>
                  </a:lnTo>
                  <a:lnTo>
                    <a:pt x="632" y="561"/>
                  </a:lnTo>
                  <a:lnTo>
                    <a:pt x="644" y="585"/>
                  </a:lnTo>
                  <a:lnTo>
                    <a:pt x="660" y="588"/>
                  </a:lnTo>
                  <a:lnTo>
                    <a:pt x="672" y="570"/>
                  </a:lnTo>
                  <a:lnTo>
                    <a:pt x="680" y="591"/>
                  </a:lnTo>
                  <a:lnTo>
                    <a:pt x="758" y="587"/>
                  </a:lnTo>
                  <a:lnTo>
                    <a:pt x="807" y="585"/>
                  </a:lnTo>
                  <a:lnTo>
                    <a:pt x="842" y="584"/>
                  </a:lnTo>
                  <a:lnTo>
                    <a:pt x="846" y="566"/>
                  </a:lnTo>
                  <a:lnTo>
                    <a:pt x="855" y="552"/>
                  </a:lnTo>
                  <a:lnTo>
                    <a:pt x="855" y="527"/>
                  </a:lnTo>
                  <a:lnTo>
                    <a:pt x="863" y="507"/>
                  </a:lnTo>
                  <a:lnTo>
                    <a:pt x="858" y="483"/>
                  </a:lnTo>
                  <a:lnTo>
                    <a:pt x="864" y="458"/>
                  </a:lnTo>
                  <a:lnTo>
                    <a:pt x="878" y="416"/>
                  </a:lnTo>
                  <a:lnTo>
                    <a:pt x="888" y="344"/>
                  </a:lnTo>
                  <a:lnTo>
                    <a:pt x="914" y="278"/>
                  </a:lnTo>
                  <a:lnTo>
                    <a:pt x="920" y="233"/>
                  </a:lnTo>
                  <a:lnTo>
                    <a:pt x="902" y="233"/>
                  </a:lnTo>
                  <a:lnTo>
                    <a:pt x="897" y="216"/>
                  </a:lnTo>
                  <a:lnTo>
                    <a:pt x="884" y="209"/>
                  </a:lnTo>
                  <a:lnTo>
                    <a:pt x="858" y="200"/>
                  </a:lnTo>
                  <a:lnTo>
                    <a:pt x="842" y="200"/>
                  </a:lnTo>
                  <a:lnTo>
                    <a:pt x="822" y="192"/>
                  </a:lnTo>
                  <a:lnTo>
                    <a:pt x="819" y="173"/>
                  </a:lnTo>
                  <a:lnTo>
                    <a:pt x="810" y="153"/>
                  </a:lnTo>
                  <a:lnTo>
                    <a:pt x="810" y="140"/>
                  </a:lnTo>
                  <a:lnTo>
                    <a:pt x="795" y="131"/>
                  </a:lnTo>
                  <a:lnTo>
                    <a:pt x="798" y="116"/>
                  </a:lnTo>
                  <a:lnTo>
                    <a:pt x="788" y="95"/>
                  </a:lnTo>
                  <a:lnTo>
                    <a:pt x="770" y="102"/>
                  </a:lnTo>
                  <a:lnTo>
                    <a:pt x="743" y="101"/>
                  </a:lnTo>
                  <a:lnTo>
                    <a:pt x="731" y="111"/>
                  </a:lnTo>
                  <a:lnTo>
                    <a:pt x="728" y="128"/>
                  </a:lnTo>
                  <a:lnTo>
                    <a:pt x="716" y="144"/>
                  </a:lnTo>
                  <a:lnTo>
                    <a:pt x="710" y="155"/>
                  </a:lnTo>
                  <a:lnTo>
                    <a:pt x="689" y="155"/>
                  </a:lnTo>
                  <a:lnTo>
                    <a:pt x="677" y="149"/>
                  </a:lnTo>
                  <a:lnTo>
                    <a:pt x="666" y="158"/>
                  </a:lnTo>
                  <a:lnTo>
                    <a:pt x="665" y="173"/>
                  </a:lnTo>
                  <a:lnTo>
                    <a:pt x="653" y="189"/>
                  </a:lnTo>
                  <a:lnTo>
                    <a:pt x="642" y="198"/>
                  </a:lnTo>
                  <a:lnTo>
                    <a:pt x="621" y="167"/>
                  </a:lnTo>
                  <a:lnTo>
                    <a:pt x="606" y="156"/>
                  </a:lnTo>
                  <a:lnTo>
                    <a:pt x="590" y="149"/>
                  </a:lnTo>
                  <a:lnTo>
                    <a:pt x="602" y="137"/>
                  </a:lnTo>
                  <a:lnTo>
                    <a:pt x="594" y="107"/>
                  </a:lnTo>
                  <a:lnTo>
                    <a:pt x="590" y="81"/>
                  </a:lnTo>
                  <a:lnTo>
                    <a:pt x="573" y="36"/>
                  </a:lnTo>
                  <a:lnTo>
                    <a:pt x="545" y="3"/>
                  </a:lnTo>
                  <a:lnTo>
                    <a:pt x="500" y="3"/>
                  </a:lnTo>
                  <a:lnTo>
                    <a:pt x="483" y="26"/>
                  </a:lnTo>
                  <a:lnTo>
                    <a:pt x="464" y="44"/>
                  </a:lnTo>
                  <a:lnTo>
                    <a:pt x="446" y="59"/>
                  </a:lnTo>
                  <a:lnTo>
                    <a:pt x="426" y="69"/>
                  </a:lnTo>
                  <a:lnTo>
                    <a:pt x="389" y="69"/>
                  </a:lnTo>
                  <a:lnTo>
                    <a:pt x="374" y="51"/>
                  </a:lnTo>
                  <a:lnTo>
                    <a:pt x="353" y="45"/>
                  </a:lnTo>
                  <a:lnTo>
                    <a:pt x="342" y="21"/>
                  </a:lnTo>
                  <a:lnTo>
                    <a:pt x="327" y="0"/>
                  </a:lnTo>
                  <a:lnTo>
                    <a:pt x="312" y="20"/>
                  </a:lnTo>
                  <a:lnTo>
                    <a:pt x="296" y="8"/>
                  </a:lnTo>
                  <a:lnTo>
                    <a:pt x="288" y="14"/>
                  </a:lnTo>
                  <a:lnTo>
                    <a:pt x="291" y="35"/>
                  </a:lnTo>
                  <a:lnTo>
                    <a:pt x="269" y="36"/>
                  </a:lnTo>
                  <a:lnTo>
                    <a:pt x="237" y="35"/>
                  </a:lnTo>
                  <a:lnTo>
                    <a:pt x="212" y="33"/>
                  </a:lnTo>
                  <a:lnTo>
                    <a:pt x="212" y="63"/>
                  </a:lnTo>
                  <a:lnTo>
                    <a:pt x="224" y="78"/>
                  </a:lnTo>
                  <a:lnTo>
                    <a:pt x="233" y="69"/>
                  </a:lnTo>
                  <a:lnTo>
                    <a:pt x="252" y="83"/>
                  </a:lnTo>
                  <a:lnTo>
                    <a:pt x="251" y="93"/>
                  </a:lnTo>
                  <a:lnTo>
                    <a:pt x="249" y="107"/>
                  </a:lnTo>
                  <a:lnTo>
                    <a:pt x="230" y="105"/>
                  </a:lnTo>
                  <a:lnTo>
                    <a:pt x="216" y="116"/>
                  </a:lnTo>
                  <a:lnTo>
                    <a:pt x="215" y="138"/>
                  </a:lnTo>
                  <a:lnTo>
                    <a:pt x="215" y="155"/>
                  </a:lnTo>
                  <a:lnTo>
                    <a:pt x="228" y="164"/>
                  </a:lnTo>
                  <a:lnTo>
                    <a:pt x="231" y="183"/>
                  </a:lnTo>
                  <a:lnTo>
                    <a:pt x="225" y="212"/>
                  </a:lnTo>
                  <a:lnTo>
                    <a:pt x="227" y="239"/>
                  </a:lnTo>
                  <a:lnTo>
                    <a:pt x="219" y="252"/>
                  </a:lnTo>
                  <a:lnTo>
                    <a:pt x="222" y="270"/>
                  </a:lnTo>
                  <a:lnTo>
                    <a:pt x="215" y="284"/>
                  </a:lnTo>
                  <a:lnTo>
                    <a:pt x="213" y="311"/>
                  </a:lnTo>
                  <a:lnTo>
                    <a:pt x="210" y="329"/>
                  </a:lnTo>
                  <a:lnTo>
                    <a:pt x="209" y="350"/>
                  </a:lnTo>
                  <a:lnTo>
                    <a:pt x="198" y="357"/>
                  </a:lnTo>
                  <a:lnTo>
                    <a:pt x="176" y="339"/>
                  </a:lnTo>
                  <a:lnTo>
                    <a:pt x="161" y="339"/>
                  </a:lnTo>
                  <a:lnTo>
                    <a:pt x="159" y="353"/>
                  </a:lnTo>
                  <a:lnTo>
                    <a:pt x="146" y="347"/>
                  </a:lnTo>
                  <a:lnTo>
                    <a:pt x="128" y="362"/>
                  </a:lnTo>
                  <a:lnTo>
                    <a:pt x="110" y="351"/>
                  </a:lnTo>
                  <a:lnTo>
                    <a:pt x="101" y="362"/>
                  </a:lnTo>
                  <a:lnTo>
                    <a:pt x="86" y="368"/>
                  </a:lnTo>
                  <a:lnTo>
                    <a:pt x="65" y="389"/>
                  </a:lnTo>
                  <a:lnTo>
                    <a:pt x="47" y="396"/>
                  </a:lnTo>
                  <a:lnTo>
                    <a:pt x="38" y="410"/>
                  </a:lnTo>
                  <a:lnTo>
                    <a:pt x="47" y="417"/>
                  </a:lnTo>
                  <a:lnTo>
                    <a:pt x="36" y="434"/>
                  </a:lnTo>
                  <a:lnTo>
                    <a:pt x="27" y="443"/>
                  </a:lnTo>
                  <a:lnTo>
                    <a:pt x="36" y="458"/>
                  </a:lnTo>
                  <a:lnTo>
                    <a:pt x="20" y="477"/>
                  </a:lnTo>
                  <a:lnTo>
                    <a:pt x="0" y="488"/>
                  </a:lnTo>
                  <a:lnTo>
                    <a:pt x="18" y="506"/>
                  </a:lnTo>
                  <a:lnTo>
                    <a:pt x="29" y="503"/>
                  </a:lnTo>
                  <a:lnTo>
                    <a:pt x="63" y="518"/>
                  </a:lnTo>
                  <a:lnTo>
                    <a:pt x="99" y="530"/>
                  </a:lnTo>
                  <a:lnTo>
                    <a:pt x="147" y="540"/>
                  </a:lnTo>
                  <a:lnTo>
                    <a:pt x="185" y="552"/>
                  </a:lnTo>
                  <a:lnTo>
                    <a:pt x="230" y="578"/>
                  </a:lnTo>
                  <a:lnTo>
                    <a:pt x="249" y="591"/>
                  </a:lnTo>
                  <a:lnTo>
                    <a:pt x="303" y="609"/>
                  </a:lnTo>
                  <a:lnTo>
                    <a:pt x="369" y="635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41" name="Freeform 29"/>
            <p:cNvSpPr>
              <a:spLocks noChangeAspect="1"/>
            </p:cNvSpPr>
            <p:nvPr/>
          </p:nvSpPr>
          <p:spPr bwMode="auto">
            <a:xfrm rot="-148064">
              <a:off x="2610" y="1245"/>
              <a:ext cx="331" cy="393"/>
            </a:xfrm>
            <a:custGeom>
              <a:avLst/>
              <a:gdLst>
                <a:gd name="T0" fmla="*/ 74 w 323"/>
                <a:gd name="T1" fmla="*/ 180 h 375"/>
                <a:gd name="T2" fmla="*/ 47 w 323"/>
                <a:gd name="T3" fmla="*/ 174 h 375"/>
                <a:gd name="T4" fmla="*/ 30 w 323"/>
                <a:gd name="T5" fmla="*/ 151 h 375"/>
                <a:gd name="T6" fmla="*/ 35 w 323"/>
                <a:gd name="T7" fmla="*/ 139 h 375"/>
                <a:gd name="T8" fmla="*/ 36 w 323"/>
                <a:gd name="T9" fmla="*/ 121 h 375"/>
                <a:gd name="T10" fmla="*/ 8 w 323"/>
                <a:gd name="T11" fmla="*/ 106 h 375"/>
                <a:gd name="T12" fmla="*/ 0 w 323"/>
                <a:gd name="T13" fmla="*/ 91 h 375"/>
                <a:gd name="T14" fmla="*/ 5 w 323"/>
                <a:gd name="T15" fmla="*/ 76 h 375"/>
                <a:gd name="T16" fmla="*/ 23 w 323"/>
                <a:gd name="T17" fmla="*/ 85 h 375"/>
                <a:gd name="T18" fmla="*/ 38 w 323"/>
                <a:gd name="T19" fmla="*/ 93 h 375"/>
                <a:gd name="T20" fmla="*/ 54 w 323"/>
                <a:gd name="T21" fmla="*/ 88 h 375"/>
                <a:gd name="T22" fmla="*/ 71 w 323"/>
                <a:gd name="T23" fmla="*/ 72 h 375"/>
                <a:gd name="T24" fmla="*/ 83 w 323"/>
                <a:gd name="T25" fmla="*/ 82 h 375"/>
                <a:gd name="T26" fmla="*/ 95 w 323"/>
                <a:gd name="T27" fmla="*/ 93 h 375"/>
                <a:gd name="T28" fmla="*/ 114 w 323"/>
                <a:gd name="T29" fmla="*/ 79 h 375"/>
                <a:gd name="T30" fmla="*/ 135 w 323"/>
                <a:gd name="T31" fmla="*/ 67 h 375"/>
                <a:gd name="T32" fmla="*/ 158 w 323"/>
                <a:gd name="T33" fmla="*/ 67 h 375"/>
                <a:gd name="T34" fmla="*/ 182 w 323"/>
                <a:gd name="T35" fmla="*/ 55 h 375"/>
                <a:gd name="T36" fmla="*/ 204 w 323"/>
                <a:gd name="T37" fmla="*/ 40 h 375"/>
                <a:gd name="T38" fmla="*/ 224 w 323"/>
                <a:gd name="T39" fmla="*/ 34 h 375"/>
                <a:gd name="T40" fmla="*/ 228 w 323"/>
                <a:gd name="T41" fmla="*/ 13 h 375"/>
                <a:gd name="T42" fmla="*/ 243 w 323"/>
                <a:gd name="T43" fmla="*/ 0 h 375"/>
                <a:gd name="T44" fmla="*/ 255 w 323"/>
                <a:gd name="T45" fmla="*/ 7 h 375"/>
                <a:gd name="T46" fmla="*/ 255 w 323"/>
                <a:gd name="T47" fmla="*/ 31 h 375"/>
                <a:gd name="T48" fmla="*/ 252 w 323"/>
                <a:gd name="T49" fmla="*/ 49 h 375"/>
                <a:gd name="T50" fmla="*/ 260 w 323"/>
                <a:gd name="T51" fmla="*/ 57 h 375"/>
                <a:gd name="T52" fmla="*/ 272 w 323"/>
                <a:gd name="T53" fmla="*/ 51 h 375"/>
                <a:gd name="T54" fmla="*/ 273 w 323"/>
                <a:gd name="T55" fmla="*/ 64 h 375"/>
                <a:gd name="T56" fmla="*/ 288 w 323"/>
                <a:gd name="T57" fmla="*/ 78 h 375"/>
                <a:gd name="T58" fmla="*/ 276 w 323"/>
                <a:gd name="T59" fmla="*/ 102 h 375"/>
                <a:gd name="T60" fmla="*/ 263 w 323"/>
                <a:gd name="T61" fmla="*/ 118 h 375"/>
                <a:gd name="T62" fmla="*/ 270 w 323"/>
                <a:gd name="T63" fmla="*/ 136 h 375"/>
                <a:gd name="T64" fmla="*/ 266 w 323"/>
                <a:gd name="T65" fmla="*/ 154 h 375"/>
                <a:gd name="T66" fmla="*/ 272 w 323"/>
                <a:gd name="T67" fmla="*/ 180 h 375"/>
                <a:gd name="T68" fmla="*/ 285 w 323"/>
                <a:gd name="T69" fmla="*/ 204 h 375"/>
                <a:gd name="T70" fmla="*/ 305 w 323"/>
                <a:gd name="T71" fmla="*/ 214 h 375"/>
                <a:gd name="T72" fmla="*/ 323 w 323"/>
                <a:gd name="T73" fmla="*/ 222 h 375"/>
                <a:gd name="T74" fmla="*/ 312 w 323"/>
                <a:gd name="T75" fmla="*/ 234 h 375"/>
                <a:gd name="T76" fmla="*/ 321 w 323"/>
                <a:gd name="T77" fmla="*/ 247 h 375"/>
                <a:gd name="T78" fmla="*/ 317 w 323"/>
                <a:gd name="T79" fmla="*/ 273 h 375"/>
                <a:gd name="T80" fmla="*/ 299 w 323"/>
                <a:gd name="T81" fmla="*/ 280 h 375"/>
                <a:gd name="T82" fmla="*/ 270 w 323"/>
                <a:gd name="T83" fmla="*/ 279 h 375"/>
                <a:gd name="T84" fmla="*/ 258 w 323"/>
                <a:gd name="T85" fmla="*/ 289 h 375"/>
                <a:gd name="T86" fmla="*/ 257 w 323"/>
                <a:gd name="T87" fmla="*/ 306 h 375"/>
                <a:gd name="T88" fmla="*/ 243 w 323"/>
                <a:gd name="T89" fmla="*/ 321 h 375"/>
                <a:gd name="T90" fmla="*/ 237 w 323"/>
                <a:gd name="T91" fmla="*/ 333 h 375"/>
                <a:gd name="T92" fmla="*/ 216 w 323"/>
                <a:gd name="T93" fmla="*/ 333 h 375"/>
                <a:gd name="T94" fmla="*/ 204 w 323"/>
                <a:gd name="T95" fmla="*/ 325 h 375"/>
                <a:gd name="T96" fmla="*/ 194 w 323"/>
                <a:gd name="T97" fmla="*/ 336 h 375"/>
                <a:gd name="T98" fmla="*/ 192 w 323"/>
                <a:gd name="T99" fmla="*/ 351 h 375"/>
                <a:gd name="T100" fmla="*/ 180 w 323"/>
                <a:gd name="T101" fmla="*/ 367 h 375"/>
                <a:gd name="T102" fmla="*/ 170 w 323"/>
                <a:gd name="T103" fmla="*/ 375 h 375"/>
                <a:gd name="T104" fmla="*/ 149 w 323"/>
                <a:gd name="T105" fmla="*/ 343 h 375"/>
                <a:gd name="T106" fmla="*/ 135 w 323"/>
                <a:gd name="T107" fmla="*/ 334 h 375"/>
                <a:gd name="T108" fmla="*/ 119 w 323"/>
                <a:gd name="T109" fmla="*/ 325 h 375"/>
                <a:gd name="T110" fmla="*/ 129 w 323"/>
                <a:gd name="T111" fmla="*/ 313 h 375"/>
                <a:gd name="T112" fmla="*/ 122 w 323"/>
                <a:gd name="T113" fmla="*/ 283 h 375"/>
                <a:gd name="T114" fmla="*/ 119 w 323"/>
                <a:gd name="T115" fmla="*/ 258 h 375"/>
                <a:gd name="T116" fmla="*/ 101 w 323"/>
                <a:gd name="T117" fmla="*/ 213 h 375"/>
                <a:gd name="T118" fmla="*/ 74 w 323"/>
                <a:gd name="T119" fmla="*/ 18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3" h="375">
                  <a:moveTo>
                    <a:pt x="74" y="180"/>
                  </a:moveTo>
                  <a:lnTo>
                    <a:pt x="47" y="174"/>
                  </a:lnTo>
                  <a:lnTo>
                    <a:pt x="30" y="151"/>
                  </a:lnTo>
                  <a:lnTo>
                    <a:pt x="35" y="139"/>
                  </a:lnTo>
                  <a:lnTo>
                    <a:pt x="36" y="121"/>
                  </a:lnTo>
                  <a:lnTo>
                    <a:pt x="8" y="106"/>
                  </a:lnTo>
                  <a:lnTo>
                    <a:pt x="0" y="91"/>
                  </a:lnTo>
                  <a:lnTo>
                    <a:pt x="5" y="76"/>
                  </a:lnTo>
                  <a:lnTo>
                    <a:pt x="23" y="85"/>
                  </a:lnTo>
                  <a:lnTo>
                    <a:pt x="38" y="93"/>
                  </a:lnTo>
                  <a:lnTo>
                    <a:pt x="54" y="88"/>
                  </a:lnTo>
                  <a:lnTo>
                    <a:pt x="71" y="72"/>
                  </a:lnTo>
                  <a:lnTo>
                    <a:pt x="83" y="82"/>
                  </a:lnTo>
                  <a:lnTo>
                    <a:pt x="95" y="93"/>
                  </a:lnTo>
                  <a:lnTo>
                    <a:pt x="114" y="79"/>
                  </a:lnTo>
                  <a:lnTo>
                    <a:pt x="135" y="67"/>
                  </a:lnTo>
                  <a:lnTo>
                    <a:pt x="158" y="67"/>
                  </a:lnTo>
                  <a:lnTo>
                    <a:pt x="182" y="55"/>
                  </a:lnTo>
                  <a:lnTo>
                    <a:pt x="204" y="40"/>
                  </a:lnTo>
                  <a:lnTo>
                    <a:pt x="224" y="34"/>
                  </a:lnTo>
                  <a:lnTo>
                    <a:pt x="228" y="13"/>
                  </a:lnTo>
                  <a:lnTo>
                    <a:pt x="243" y="0"/>
                  </a:lnTo>
                  <a:lnTo>
                    <a:pt x="255" y="7"/>
                  </a:lnTo>
                  <a:lnTo>
                    <a:pt x="255" y="31"/>
                  </a:lnTo>
                  <a:lnTo>
                    <a:pt x="252" y="49"/>
                  </a:lnTo>
                  <a:lnTo>
                    <a:pt x="260" y="57"/>
                  </a:lnTo>
                  <a:lnTo>
                    <a:pt x="272" y="51"/>
                  </a:lnTo>
                  <a:lnTo>
                    <a:pt x="273" y="64"/>
                  </a:lnTo>
                  <a:lnTo>
                    <a:pt x="288" y="78"/>
                  </a:lnTo>
                  <a:lnTo>
                    <a:pt x="276" y="102"/>
                  </a:lnTo>
                  <a:lnTo>
                    <a:pt x="263" y="118"/>
                  </a:lnTo>
                  <a:lnTo>
                    <a:pt x="270" y="136"/>
                  </a:lnTo>
                  <a:lnTo>
                    <a:pt x="266" y="154"/>
                  </a:lnTo>
                  <a:lnTo>
                    <a:pt x="272" y="180"/>
                  </a:lnTo>
                  <a:lnTo>
                    <a:pt x="285" y="204"/>
                  </a:lnTo>
                  <a:lnTo>
                    <a:pt x="305" y="214"/>
                  </a:lnTo>
                  <a:lnTo>
                    <a:pt x="323" y="222"/>
                  </a:lnTo>
                  <a:lnTo>
                    <a:pt x="312" y="234"/>
                  </a:lnTo>
                  <a:lnTo>
                    <a:pt x="321" y="247"/>
                  </a:lnTo>
                  <a:lnTo>
                    <a:pt x="317" y="273"/>
                  </a:lnTo>
                  <a:lnTo>
                    <a:pt x="299" y="280"/>
                  </a:lnTo>
                  <a:lnTo>
                    <a:pt x="270" y="279"/>
                  </a:lnTo>
                  <a:lnTo>
                    <a:pt x="258" y="289"/>
                  </a:lnTo>
                  <a:lnTo>
                    <a:pt x="257" y="306"/>
                  </a:lnTo>
                  <a:lnTo>
                    <a:pt x="243" y="321"/>
                  </a:lnTo>
                  <a:lnTo>
                    <a:pt x="237" y="333"/>
                  </a:lnTo>
                  <a:lnTo>
                    <a:pt x="216" y="333"/>
                  </a:lnTo>
                  <a:lnTo>
                    <a:pt x="204" y="325"/>
                  </a:lnTo>
                  <a:lnTo>
                    <a:pt x="194" y="336"/>
                  </a:lnTo>
                  <a:lnTo>
                    <a:pt x="192" y="351"/>
                  </a:lnTo>
                  <a:lnTo>
                    <a:pt x="180" y="367"/>
                  </a:lnTo>
                  <a:lnTo>
                    <a:pt x="170" y="375"/>
                  </a:lnTo>
                  <a:lnTo>
                    <a:pt x="149" y="343"/>
                  </a:lnTo>
                  <a:lnTo>
                    <a:pt x="135" y="334"/>
                  </a:lnTo>
                  <a:lnTo>
                    <a:pt x="119" y="325"/>
                  </a:lnTo>
                  <a:lnTo>
                    <a:pt x="129" y="313"/>
                  </a:lnTo>
                  <a:lnTo>
                    <a:pt x="122" y="283"/>
                  </a:lnTo>
                  <a:lnTo>
                    <a:pt x="119" y="258"/>
                  </a:lnTo>
                  <a:lnTo>
                    <a:pt x="101" y="213"/>
                  </a:lnTo>
                  <a:lnTo>
                    <a:pt x="74" y="180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42" name="Freeform 30"/>
            <p:cNvSpPr>
              <a:spLocks noChangeAspect="1"/>
            </p:cNvSpPr>
            <p:nvPr/>
          </p:nvSpPr>
          <p:spPr bwMode="auto">
            <a:xfrm rot="-148064">
              <a:off x="3405" y="1800"/>
              <a:ext cx="288" cy="459"/>
            </a:xfrm>
            <a:custGeom>
              <a:avLst/>
              <a:gdLst>
                <a:gd name="T0" fmla="*/ 30 w 282"/>
                <a:gd name="T1" fmla="*/ 387 h 438"/>
                <a:gd name="T2" fmla="*/ 49 w 282"/>
                <a:gd name="T3" fmla="*/ 391 h 438"/>
                <a:gd name="T4" fmla="*/ 48 w 282"/>
                <a:gd name="T5" fmla="*/ 429 h 438"/>
                <a:gd name="T6" fmla="*/ 82 w 282"/>
                <a:gd name="T7" fmla="*/ 435 h 438"/>
                <a:gd name="T8" fmla="*/ 103 w 282"/>
                <a:gd name="T9" fmla="*/ 406 h 438"/>
                <a:gd name="T10" fmla="*/ 144 w 282"/>
                <a:gd name="T11" fmla="*/ 430 h 438"/>
                <a:gd name="T12" fmla="*/ 163 w 282"/>
                <a:gd name="T13" fmla="*/ 424 h 438"/>
                <a:gd name="T14" fmla="*/ 204 w 282"/>
                <a:gd name="T15" fmla="*/ 430 h 438"/>
                <a:gd name="T16" fmla="*/ 231 w 282"/>
                <a:gd name="T17" fmla="*/ 418 h 438"/>
                <a:gd name="T18" fmla="*/ 246 w 282"/>
                <a:gd name="T19" fmla="*/ 430 h 438"/>
                <a:gd name="T20" fmla="*/ 265 w 282"/>
                <a:gd name="T21" fmla="*/ 417 h 438"/>
                <a:gd name="T22" fmla="*/ 264 w 282"/>
                <a:gd name="T23" fmla="*/ 384 h 438"/>
                <a:gd name="T24" fmla="*/ 267 w 282"/>
                <a:gd name="T25" fmla="*/ 348 h 438"/>
                <a:gd name="T26" fmla="*/ 267 w 282"/>
                <a:gd name="T27" fmla="*/ 316 h 438"/>
                <a:gd name="T28" fmla="*/ 282 w 282"/>
                <a:gd name="T29" fmla="*/ 285 h 438"/>
                <a:gd name="T30" fmla="*/ 235 w 282"/>
                <a:gd name="T31" fmla="*/ 261 h 438"/>
                <a:gd name="T32" fmla="*/ 214 w 282"/>
                <a:gd name="T33" fmla="*/ 216 h 438"/>
                <a:gd name="T34" fmla="*/ 189 w 282"/>
                <a:gd name="T35" fmla="*/ 165 h 438"/>
                <a:gd name="T36" fmla="*/ 217 w 282"/>
                <a:gd name="T37" fmla="*/ 144 h 438"/>
                <a:gd name="T38" fmla="*/ 190 w 282"/>
                <a:gd name="T39" fmla="*/ 129 h 438"/>
                <a:gd name="T40" fmla="*/ 159 w 282"/>
                <a:gd name="T41" fmla="*/ 117 h 438"/>
                <a:gd name="T42" fmla="*/ 183 w 282"/>
                <a:gd name="T43" fmla="*/ 69 h 438"/>
                <a:gd name="T44" fmla="*/ 187 w 282"/>
                <a:gd name="T45" fmla="*/ 43 h 438"/>
                <a:gd name="T46" fmla="*/ 171 w 282"/>
                <a:gd name="T47" fmla="*/ 10 h 438"/>
                <a:gd name="T48" fmla="*/ 141 w 282"/>
                <a:gd name="T49" fmla="*/ 9 h 438"/>
                <a:gd name="T50" fmla="*/ 105 w 282"/>
                <a:gd name="T51" fmla="*/ 9 h 438"/>
                <a:gd name="T52" fmla="*/ 127 w 282"/>
                <a:gd name="T53" fmla="*/ 24 h 438"/>
                <a:gd name="T54" fmla="*/ 123 w 282"/>
                <a:gd name="T55" fmla="*/ 40 h 438"/>
                <a:gd name="T56" fmla="*/ 124 w 282"/>
                <a:gd name="T57" fmla="*/ 72 h 438"/>
                <a:gd name="T58" fmla="*/ 100 w 282"/>
                <a:gd name="T59" fmla="*/ 96 h 438"/>
                <a:gd name="T60" fmla="*/ 91 w 282"/>
                <a:gd name="T61" fmla="*/ 117 h 438"/>
                <a:gd name="T62" fmla="*/ 79 w 282"/>
                <a:gd name="T63" fmla="*/ 142 h 438"/>
                <a:gd name="T64" fmla="*/ 84 w 282"/>
                <a:gd name="T65" fmla="*/ 175 h 438"/>
                <a:gd name="T66" fmla="*/ 39 w 282"/>
                <a:gd name="T67" fmla="*/ 235 h 438"/>
                <a:gd name="T68" fmla="*/ 19 w 282"/>
                <a:gd name="T69" fmla="*/ 273 h 438"/>
                <a:gd name="T70" fmla="*/ 10 w 282"/>
                <a:gd name="T71" fmla="*/ 304 h 438"/>
                <a:gd name="T72" fmla="*/ 0 w 282"/>
                <a:gd name="T73" fmla="*/ 348 h 438"/>
                <a:gd name="T74" fmla="*/ 10 w 282"/>
                <a:gd name="T75" fmla="*/ 387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2" h="438">
                  <a:moveTo>
                    <a:pt x="18" y="408"/>
                  </a:moveTo>
                  <a:lnTo>
                    <a:pt x="30" y="387"/>
                  </a:lnTo>
                  <a:lnTo>
                    <a:pt x="49" y="379"/>
                  </a:lnTo>
                  <a:lnTo>
                    <a:pt x="49" y="391"/>
                  </a:lnTo>
                  <a:lnTo>
                    <a:pt x="39" y="406"/>
                  </a:lnTo>
                  <a:lnTo>
                    <a:pt x="48" y="429"/>
                  </a:lnTo>
                  <a:lnTo>
                    <a:pt x="70" y="426"/>
                  </a:lnTo>
                  <a:lnTo>
                    <a:pt x="82" y="435"/>
                  </a:lnTo>
                  <a:lnTo>
                    <a:pt x="97" y="436"/>
                  </a:lnTo>
                  <a:lnTo>
                    <a:pt x="103" y="406"/>
                  </a:lnTo>
                  <a:lnTo>
                    <a:pt x="129" y="438"/>
                  </a:lnTo>
                  <a:lnTo>
                    <a:pt x="144" y="430"/>
                  </a:lnTo>
                  <a:lnTo>
                    <a:pt x="160" y="438"/>
                  </a:lnTo>
                  <a:lnTo>
                    <a:pt x="163" y="424"/>
                  </a:lnTo>
                  <a:lnTo>
                    <a:pt x="184" y="432"/>
                  </a:lnTo>
                  <a:lnTo>
                    <a:pt x="204" y="430"/>
                  </a:lnTo>
                  <a:lnTo>
                    <a:pt x="222" y="432"/>
                  </a:lnTo>
                  <a:lnTo>
                    <a:pt x="231" y="418"/>
                  </a:lnTo>
                  <a:lnTo>
                    <a:pt x="256" y="420"/>
                  </a:lnTo>
                  <a:lnTo>
                    <a:pt x="246" y="430"/>
                  </a:lnTo>
                  <a:lnTo>
                    <a:pt x="256" y="438"/>
                  </a:lnTo>
                  <a:lnTo>
                    <a:pt x="265" y="417"/>
                  </a:lnTo>
                  <a:lnTo>
                    <a:pt x="255" y="397"/>
                  </a:lnTo>
                  <a:lnTo>
                    <a:pt x="264" y="384"/>
                  </a:lnTo>
                  <a:lnTo>
                    <a:pt x="252" y="367"/>
                  </a:lnTo>
                  <a:lnTo>
                    <a:pt x="267" y="348"/>
                  </a:lnTo>
                  <a:lnTo>
                    <a:pt x="244" y="324"/>
                  </a:lnTo>
                  <a:lnTo>
                    <a:pt x="267" y="316"/>
                  </a:lnTo>
                  <a:lnTo>
                    <a:pt x="279" y="303"/>
                  </a:lnTo>
                  <a:lnTo>
                    <a:pt x="282" y="285"/>
                  </a:lnTo>
                  <a:lnTo>
                    <a:pt x="255" y="277"/>
                  </a:lnTo>
                  <a:lnTo>
                    <a:pt x="235" y="261"/>
                  </a:lnTo>
                  <a:lnTo>
                    <a:pt x="232" y="237"/>
                  </a:lnTo>
                  <a:lnTo>
                    <a:pt x="214" y="216"/>
                  </a:lnTo>
                  <a:lnTo>
                    <a:pt x="192" y="199"/>
                  </a:lnTo>
                  <a:lnTo>
                    <a:pt x="189" y="165"/>
                  </a:lnTo>
                  <a:lnTo>
                    <a:pt x="201" y="154"/>
                  </a:lnTo>
                  <a:lnTo>
                    <a:pt x="217" y="144"/>
                  </a:lnTo>
                  <a:lnTo>
                    <a:pt x="210" y="126"/>
                  </a:lnTo>
                  <a:lnTo>
                    <a:pt x="190" y="129"/>
                  </a:lnTo>
                  <a:lnTo>
                    <a:pt x="177" y="129"/>
                  </a:lnTo>
                  <a:lnTo>
                    <a:pt x="159" y="117"/>
                  </a:lnTo>
                  <a:lnTo>
                    <a:pt x="183" y="90"/>
                  </a:lnTo>
                  <a:lnTo>
                    <a:pt x="183" y="69"/>
                  </a:lnTo>
                  <a:lnTo>
                    <a:pt x="180" y="52"/>
                  </a:lnTo>
                  <a:lnTo>
                    <a:pt x="187" y="43"/>
                  </a:lnTo>
                  <a:lnTo>
                    <a:pt x="177" y="25"/>
                  </a:lnTo>
                  <a:lnTo>
                    <a:pt x="171" y="10"/>
                  </a:lnTo>
                  <a:lnTo>
                    <a:pt x="154" y="9"/>
                  </a:lnTo>
                  <a:lnTo>
                    <a:pt x="141" y="9"/>
                  </a:lnTo>
                  <a:lnTo>
                    <a:pt x="127" y="0"/>
                  </a:lnTo>
                  <a:lnTo>
                    <a:pt x="105" y="9"/>
                  </a:lnTo>
                  <a:lnTo>
                    <a:pt x="115" y="24"/>
                  </a:lnTo>
                  <a:lnTo>
                    <a:pt x="127" y="24"/>
                  </a:lnTo>
                  <a:lnTo>
                    <a:pt x="135" y="34"/>
                  </a:lnTo>
                  <a:lnTo>
                    <a:pt x="123" y="40"/>
                  </a:lnTo>
                  <a:lnTo>
                    <a:pt x="124" y="60"/>
                  </a:lnTo>
                  <a:lnTo>
                    <a:pt x="124" y="72"/>
                  </a:lnTo>
                  <a:lnTo>
                    <a:pt x="111" y="78"/>
                  </a:lnTo>
                  <a:lnTo>
                    <a:pt x="100" y="96"/>
                  </a:lnTo>
                  <a:lnTo>
                    <a:pt x="87" y="103"/>
                  </a:lnTo>
                  <a:lnTo>
                    <a:pt x="91" y="117"/>
                  </a:lnTo>
                  <a:lnTo>
                    <a:pt x="81" y="127"/>
                  </a:lnTo>
                  <a:lnTo>
                    <a:pt x="79" y="142"/>
                  </a:lnTo>
                  <a:lnTo>
                    <a:pt x="90" y="157"/>
                  </a:lnTo>
                  <a:lnTo>
                    <a:pt x="84" y="175"/>
                  </a:lnTo>
                  <a:lnTo>
                    <a:pt x="55" y="211"/>
                  </a:lnTo>
                  <a:lnTo>
                    <a:pt x="39" y="235"/>
                  </a:lnTo>
                  <a:lnTo>
                    <a:pt x="31" y="259"/>
                  </a:lnTo>
                  <a:lnTo>
                    <a:pt x="19" y="273"/>
                  </a:lnTo>
                  <a:lnTo>
                    <a:pt x="21" y="295"/>
                  </a:lnTo>
                  <a:lnTo>
                    <a:pt x="10" y="304"/>
                  </a:lnTo>
                  <a:lnTo>
                    <a:pt x="13" y="342"/>
                  </a:lnTo>
                  <a:lnTo>
                    <a:pt x="0" y="348"/>
                  </a:lnTo>
                  <a:lnTo>
                    <a:pt x="13" y="360"/>
                  </a:lnTo>
                  <a:lnTo>
                    <a:pt x="10" y="387"/>
                  </a:lnTo>
                  <a:lnTo>
                    <a:pt x="18" y="408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43" name="Freeform 31"/>
            <p:cNvSpPr>
              <a:spLocks noChangeAspect="1"/>
            </p:cNvSpPr>
            <p:nvPr/>
          </p:nvSpPr>
          <p:spPr bwMode="auto">
            <a:xfrm rot="-148064">
              <a:off x="2941" y="1374"/>
              <a:ext cx="717" cy="705"/>
            </a:xfrm>
            <a:custGeom>
              <a:avLst/>
              <a:gdLst>
                <a:gd name="T0" fmla="*/ 93 w 700"/>
                <a:gd name="T1" fmla="*/ 556 h 673"/>
                <a:gd name="T2" fmla="*/ 109 w 700"/>
                <a:gd name="T3" fmla="*/ 622 h 673"/>
                <a:gd name="T4" fmla="*/ 198 w 700"/>
                <a:gd name="T5" fmla="*/ 654 h 673"/>
                <a:gd name="T6" fmla="*/ 406 w 700"/>
                <a:gd name="T7" fmla="*/ 670 h 673"/>
                <a:gd name="T8" fmla="*/ 499 w 700"/>
                <a:gd name="T9" fmla="*/ 619 h 673"/>
                <a:gd name="T10" fmla="*/ 516 w 700"/>
                <a:gd name="T11" fmla="*/ 561 h 673"/>
                <a:gd name="T12" fmla="*/ 525 w 700"/>
                <a:gd name="T13" fmla="*/ 520 h 673"/>
                <a:gd name="T14" fmla="*/ 561 w 700"/>
                <a:gd name="T15" fmla="*/ 489 h 673"/>
                <a:gd name="T16" fmla="*/ 567 w 700"/>
                <a:gd name="T17" fmla="*/ 439 h 673"/>
                <a:gd name="T18" fmla="*/ 564 w 700"/>
                <a:gd name="T19" fmla="*/ 415 h 673"/>
                <a:gd name="T20" fmla="*/ 619 w 700"/>
                <a:gd name="T21" fmla="*/ 390 h 673"/>
                <a:gd name="T22" fmla="*/ 637 w 700"/>
                <a:gd name="T23" fmla="*/ 339 h 673"/>
                <a:gd name="T24" fmla="*/ 675 w 700"/>
                <a:gd name="T25" fmla="*/ 286 h 673"/>
                <a:gd name="T26" fmla="*/ 696 w 700"/>
                <a:gd name="T27" fmla="*/ 225 h 673"/>
                <a:gd name="T28" fmla="*/ 649 w 700"/>
                <a:gd name="T29" fmla="*/ 186 h 673"/>
                <a:gd name="T30" fmla="*/ 582 w 700"/>
                <a:gd name="T31" fmla="*/ 189 h 673"/>
                <a:gd name="T32" fmla="*/ 543 w 700"/>
                <a:gd name="T33" fmla="*/ 231 h 673"/>
                <a:gd name="T34" fmla="*/ 513 w 700"/>
                <a:gd name="T35" fmla="*/ 300 h 673"/>
                <a:gd name="T36" fmla="*/ 525 w 700"/>
                <a:gd name="T37" fmla="*/ 247 h 673"/>
                <a:gd name="T38" fmla="*/ 468 w 700"/>
                <a:gd name="T39" fmla="*/ 258 h 673"/>
                <a:gd name="T40" fmla="*/ 417 w 700"/>
                <a:gd name="T41" fmla="*/ 255 h 673"/>
                <a:gd name="T42" fmla="*/ 420 w 700"/>
                <a:gd name="T43" fmla="*/ 247 h 673"/>
                <a:gd name="T44" fmla="*/ 438 w 700"/>
                <a:gd name="T45" fmla="*/ 207 h 673"/>
                <a:gd name="T46" fmla="*/ 393 w 700"/>
                <a:gd name="T47" fmla="*/ 222 h 673"/>
                <a:gd name="T48" fmla="*/ 369 w 700"/>
                <a:gd name="T49" fmla="*/ 267 h 673"/>
                <a:gd name="T50" fmla="*/ 354 w 700"/>
                <a:gd name="T51" fmla="*/ 286 h 673"/>
                <a:gd name="T52" fmla="*/ 366 w 700"/>
                <a:gd name="T53" fmla="*/ 240 h 673"/>
                <a:gd name="T54" fmla="*/ 382 w 700"/>
                <a:gd name="T55" fmla="*/ 213 h 673"/>
                <a:gd name="T56" fmla="*/ 345 w 700"/>
                <a:gd name="T57" fmla="*/ 175 h 673"/>
                <a:gd name="T58" fmla="*/ 316 w 700"/>
                <a:gd name="T59" fmla="*/ 118 h 673"/>
                <a:gd name="T60" fmla="*/ 292 w 700"/>
                <a:gd name="T61" fmla="*/ 85 h 673"/>
                <a:gd name="T62" fmla="*/ 232 w 700"/>
                <a:gd name="T63" fmla="*/ 37 h 673"/>
                <a:gd name="T64" fmla="*/ 211 w 700"/>
                <a:gd name="T65" fmla="*/ 0 h 673"/>
                <a:gd name="T66" fmla="*/ 171 w 700"/>
                <a:gd name="T67" fmla="*/ 1 h 673"/>
                <a:gd name="T68" fmla="*/ 154 w 700"/>
                <a:gd name="T69" fmla="*/ 43 h 673"/>
                <a:gd name="T70" fmla="*/ 78 w 700"/>
                <a:gd name="T71" fmla="*/ 37 h 673"/>
                <a:gd name="T72" fmla="*/ 0 w 700"/>
                <a:gd name="T73" fmla="*/ 87 h 673"/>
                <a:gd name="T74" fmla="*/ 13 w 700"/>
                <a:gd name="T75" fmla="*/ 144 h 673"/>
                <a:gd name="T76" fmla="*/ 28 w 700"/>
                <a:gd name="T77" fmla="*/ 186 h 673"/>
                <a:gd name="T78" fmla="*/ 63 w 700"/>
                <a:gd name="T79" fmla="*/ 234 h 673"/>
                <a:gd name="T80" fmla="*/ 120 w 700"/>
                <a:gd name="T81" fmla="*/ 267 h 673"/>
                <a:gd name="T82" fmla="*/ 124 w 700"/>
                <a:gd name="T83" fmla="*/ 331 h 673"/>
                <a:gd name="T84" fmla="*/ 102 w 700"/>
                <a:gd name="T85" fmla="*/ 400 h 673"/>
                <a:gd name="T86" fmla="*/ 82 w 700"/>
                <a:gd name="T87" fmla="*/ 492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00" h="673">
                  <a:moveTo>
                    <a:pt x="79" y="543"/>
                  </a:moveTo>
                  <a:lnTo>
                    <a:pt x="96" y="543"/>
                  </a:lnTo>
                  <a:lnTo>
                    <a:pt x="93" y="556"/>
                  </a:lnTo>
                  <a:lnTo>
                    <a:pt x="100" y="579"/>
                  </a:lnTo>
                  <a:lnTo>
                    <a:pt x="100" y="609"/>
                  </a:lnTo>
                  <a:lnTo>
                    <a:pt x="109" y="622"/>
                  </a:lnTo>
                  <a:lnTo>
                    <a:pt x="123" y="622"/>
                  </a:lnTo>
                  <a:lnTo>
                    <a:pt x="139" y="651"/>
                  </a:lnTo>
                  <a:lnTo>
                    <a:pt x="198" y="654"/>
                  </a:lnTo>
                  <a:lnTo>
                    <a:pt x="291" y="661"/>
                  </a:lnTo>
                  <a:lnTo>
                    <a:pt x="361" y="667"/>
                  </a:lnTo>
                  <a:lnTo>
                    <a:pt x="406" y="670"/>
                  </a:lnTo>
                  <a:lnTo>
                    <a:pt x="469" y="673"/>
                  </a:lnTo>
                  <a:lnTo>
                    <a:pt x="475" y="652"/>
                  </a:lnTo>
                  <a:lnTo>
                    <a:pt x="499" y="619"/>
                  </a:lnTo>
                  <a:lnTo>
                    <a:pt x="522" y="592"/>
                  </a:lnTo>
                  <a:lnTo>
                    <a:pt x="526" y="571"/>
                  </a:lnTo>
                  <a:lnTo>
                    <a:pt x="516" y="561"/>
                  </a:lnTo>
                  <a:lnTo>
                    <a:pt x="517" y="541"/>
                  </a:lnTo>
                  <a:lnTo>
                    <a:pt x="531" y="535"/>
                  </a:lnTo>
                  <a:lnTo>
                    <a:pt x="525" y="520"/>
                  </a:lnTo>
                  <a:lnTo>
                    <a:pt x="537" y="511"/>
                  </a:lnTo>
                  <a:lnTo>
                    <a:pt x="549" y="495"/>
                  </a:lnTo>
                  <a:lnTo>
                    <a:pt x="561" y="489"/>
                  </a:lnTo>
                  <a:lnTo>
                    <a:pt x="561" y="457"/>
                  </a:lnTo>
                  <a:lnTo>
                    <a:pt x="573" y="451"/>
                  </a:lnTo>
                  <a:lnTo>
                    <a:pt x="567" y="439"/>
                  </a:lnTo>
                  <a:lnTo>
                    <a:pt x="550" y="439"/>
                  </a:lnTo>
                  <a:lnTo>
                    <a:pt x="541" y="427"/>
                  </a:lnTo>
                  <a:lnTo>
                    <a:pt x="564" y="415"/>
                  </a:lnTo>
                  <a:lnTo>
                    <a:pt x="579" y="408"/>
                  </a:lnTo>
                  <a:lnTo>
                    <a:pt x="595" y="390"/>
                  </a:lnTo>
                  <a:lnTo>
                    <a:pt x="619" y="390"/>
                  </a:lnTo>
                  <a:lnTo>
                    <a:pt x="627" y="376"/>
                  </a:lnTo>
                  <a:lnTo>
                    <a:pt x="630" y="358"/>
                  </a:lnTo>
                  <a:lnTo>
                    <a:pt x="637" y="339"/>
                  </a:lnTo>
                  <a:lnTo>
                    <a:pt x="651" y="321"/>
                  </a:lnTo>
                  <a:lnTo>
                    <a:pt x="660" y="288"/>
                  </a:lnTo>
                  <a:lnTo>
                    <a:pt x="675" y="286"/>
                  </a:lnTo>
                  <a:lnTo>
                    <a:pt x="676" y="259"/>
                  </a:lnTo>
                  <a:lnTo>
                    <a:pt x="693" y="243"/>
                  </a:lnTo>
                  <a:lnTo>
                    <a:pt x="696" y="225"/>
                  </a:lnTo>
                  <a:lnTo>
                    <a:pt x="700" y="204"/>
                  </a:lnTo>
                  <a:lnTo>
                    <a:pt x="682" y="202"/>
                  </a:lnTo>
                  <a:lnTo>
                    <a:pt x="649" y="186"/>
                  </a:lnTo>
                  <a:lnTo>
                    <a:pt x="625" y="178"/>
                  </a:lnTo>
                  <a:lnTo>
                    <a:pt x="597" y="174"/>
                  </a:lnTo>
                  <a:lnTo>
                    <a:pt x="582" y="189"/>
                  </a:lnTo>
                  <a:lnTo>
                    <a:pt x="568" y="205"/>
                  </a:lnTo>
                  <a:lnTo>
                    <a:pt x="559" y="223"/>
                  </a:lnTo>
                  <a:lnTo>
                    <a:pt x="543" y="231"/>
                  </a:lnTo>
                  <a:lnTo>
                    <a:pt x="531" y="255"/>
                  </a:lnTo>
                  <a:lnTo>
                    <a:pt x="519" y="280"/>
                  </a:lnTo>
                  <a:lnTo>
                    <a:pt x="513" y="300"/>
                  </a:lnTo>
                  <a:lnTo>
                    <a:pt x="501" y="298"/>
                  </a:lnTo>
                  <a:lnTo>
                    <a:pt x="510" y="274"/>
                  </a:lnTo>
                  <a:lnTo>
                    <a:pt x="525" y="247"/>
                  </a:lnTo>
                  <a:lnTo>
                    <a:pt x="511" y="246"/>
                  </a:lnTo>
                  <a:lnTo>
                    <a:pt x="487" y="252"/>
                  </a:lnTo>
                  <a:lnTo>
                    <a:pt x="468" y="258"/>
                  </a:lnTo>
                  <a:lnTo>
                    <a:pt x="447" y="249"/>
                  </a:lnTo>
                  <a:lnTo>
                    <a:pt x="430" y="259"/>
                  </a:lnTo>
                  <a:lnTo>
                    <a:pt x="417" y="255"/>
                  </a:lnTo>
                  <a:lnTo>
                    <a:pt x="399" y="258"/>
                  </a:lnTo>
                  <a:lnTo>
                    <a:pt x="405" y="241"/>
                  </a:lnTo>
                  <a:lnTo>
                    <a:pt x="420" y="247"/>
                  </a:lnTo>
                  <a:lnTo>
                    <a:pt x="442" y="240"/>
                  </a:lnTo>
                  <a:lnTo>
                    <a:pt x="444" y="219"/>
                  </a:lnTo>
                  <a:lnTo>
                    <a:pt x="438" y="207"/>
                  </a:lnTo>
                  <a:lnTo>
                    <a:pt x="421" y="214"/>
                  </a:lnTo>
                  <a:lnTo>
                    <a:pt x="411" y="220"/>
                  </a:lnTo>
                  <a:lnTo>
                    <a:pt x="393" y="222"/>
                  </a:lnTo>
                  <a:lnTo>
                    <a:pt x="382" y="235"/>
                  </a:lnTo>
                  <a:lnTo>
                    <a:pt x="373" y="243"/>
                  </a:lnTo>
                  <a:lnTo>
                    <a:pt x="369" y="267"/>
                  </a:lnTo>
                  <a:lnTo>
                    <a:pt x="369" y="286"/>
                  </a:lnTo>
                  <a:lnTo>
                    <a:pt x="358" y="295"/>
                  </a:lnTo>
                  <a:lnTo>
                    <a:pt x="354" y="286"/>
                  </a:lnTo>
                  <a:lnTo>
                    <a:pt x="358" y="270"/>
                  </a:lnTo>
                  <a:lnTo>
                    <a:pt x="361" y="258"/>
                  </a:lnTo>
                  <a:lnTo>
                    <a:pt x="366" y="240"/>
                  </a:lnTo>
                  <a:lnTo>
                    <a:pt x="349" y="232"/>
                  </a:lnTo>
                  <a:lnTo>
                    <a:pt x="369" y="225"/>
                  </a:lnTo>
                  <a:lnTo>
                    <a:pt x="382" y="213"/>
                  </a:lnTo>
                  <a:lnTo>
                    <a:pt x="366" y="208"/>
                  </a:lnTo>
                  <a:lnTo>
                    <a:pt x="360" y="192"/>
                  </a:lnTo>
                  <a:lnTo>
                    <a:pt x="345" y="175"/>
                  </a:lnTo>
                  <a:lnTo>
                    <a:pt x="331" y="165"/>
                  </a:lnTo>
                  <a:lnTo>
                    <a:pt x="312" y="153"/>
                  </a:lnTo>
                  <a:lnTo>
                    <a:pt x="316" y="118"/>
                  </a:lnTo>
                  <a:lnTo>
                    <a:pt x="301" y="118"/>
                  </a:lnTo>
                  <a:lnTo>
                    <a:pt x="285" y="99"/>
                  </a:lnTo>
                  <a:lnTo>
                    <a:pt x="292" y="85"/>
                  </a:lnTo>
                  <a:lnTo>
                    <a:pt x="273" y="66"/>
                  </a:lnTo>
                  <a:lnTo>
                    <a:pt x="261" y="54"/>
                  </a:lnTo>
                  <a:lnTo>
                    <a:pt x="232" y="37"/>
                  </a:lnTo>
                  <a:lnTo>
                    <a:pt x="223" y="27"/>
                  </a:lnTo>
                  <a:lnTo>
                    <a:pt x="220" y="7"/>
                  </a:lnTo>
                  <a:lnTo>
                    <a:pt x="211" y="0"/>
                  </a:lnTo>
                  <a:lnTo>
                    <a:pt x="199" y="15"/>
                  </a:lnTo>
                  <a:lnTo>
                    <a:pt x="190" y="9"/>
                  </a:lnTo>
                  <a:lnTo>
                    <a:pt x="171" y="1"/>
                  </a:lnTo>
                  <a:lnTo>
                    <a:pt x="160" y="10"/>
                  </a:lnTo>
                  <a:lnTo>
                    <a:pt x="168" y="27"/>
                  </a:lnTo>
                  <a:lnTo>
                    <a:pt x="154" y="43"/>
                  </a:lnTo>
                  <a:lnTo>
                    <a:pt x="135" y="43"/>
                  </a:lnTo>
                  <a:lnTo>
                    <a:pt x="106" y="37"/>
                  </a:lnTo>
                  <a:lnTo>
                    <a:pt x="78" y="37"/>
                  </a:lnTo>
                  <a:lnTo>
                    <a:pt x="46" y="57"/>
                  </a:lnTo>
                  <a:lnTo>
                    <a:pt x="13" y="79"/>
                  </a:lnTo>
                  <a:lnTo>
                    <a:pt x="0" y="87"/>
                  </a:lnTo>
                  <a:lnTo>
                    <a:pt x="10" y="99"/>
                  </a:lnTo>
                  <a:lnTo>
                    <a:pt x="4" y="130"/>
                  </a:lnTo>
                  <a:lnTo>
                    <a:pt x="13" y="144"/>
                  </a:lnTo>
                  <a:lnTo>
                    <a:pt x="12" y="163"/>
                  </a:lnTo>
                  <a:lnTo>
                    <a:pt x="28" y="169"/>
                  </a:lnTo>
                  <a:lnTo>
                    <a:pt x="28" y="186"/>
                  </a:lnTo>
                  <a:lnTo>
                    <a:pt x="34" y="198"/>
                  </a:lnTo>
                  <a:lnTo>
                    <a:pt x="40" y="228"/>
                  </a:lnTo>
                  <a:lnTo>
                    <a:pt x="63" y="234"/>
                  </a:lnTo>
                  <a:lnTo>
                    <a:pt x="78" y="232"/>
                  </a:lnTo>
                  <a:lnTo>
                    <a:pt x="112" y="244"/>
                  </a:lnTo>
                  <a:lnTo>
                    <a:pt x="120" y="267"/>
                  </a:lnTo>
                  <a:lnTo>
                    <a:pt x="136" y="267"/>
                  </a:lnTo>
                  <a:lnTo>
                    <a:pt x="133" y="304"/>
                  </a:lnTo>
                  <a:lnTo>
                    <a:pt x="124" y="331"/>
                  </a:lnTo>
                  <a:lnTo>
                    <a:pt x="112" y="360"/>
                  </a:lnTo>
                  <a:lnTo>
                    <a:pt x="105" y="385"/>
                  </a:lnTo>
                  <a:lnTo>
                    <a:pt x="102" y="400"/>
                  </a:lnTo>
                  <a:lnTo>
                    <a:pt x="99" y="432"/>
                  </a:lnTo>
                  <a:lnTo>
                    <a:pt x="93" y="462"/>
                  </a:lnTo>
                  <a:lnTo>
                    <a:pt x="82" y="492"/>
                  </a:lnTo>
                  <a:lnTo>
                    <a:pt x="76" y="516"/>
                  </a:lnTo>
                  <a:lnTo>
                    <a:pt x="79" y="543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44" name="Freeform 32"/>
            <p:cNvSpPr>
              <a:spLocks noChangeAspect="1"/>
            </p:cNvSpPr>
            <p:nvPr/>
          </p:nvSpPr>
          <p:spPr bwMode="auto">
            <a:xfrm rot="-148064">
              <a:off x="3153" y="1281"/>
              <a:ext cx="281" cy="314"/>
            </a:xfrm>
            <a:custGeom>
              <a:avLst/>
              <a:gdLst>
                <a:gd name="T0" fmla="*/ 0 w 274"/>
                <a:gd name="T1" fmla="*/ 93 h 300"/>
                <a:gd name="T2" fmla="*/ 4 w 274"/>
                <a:gd name="T3" fmla="*/ 117 h 300"/>
                <a:gd name="T4" fmla="*/ 15 w 274"/>
                <a:gd name="T5" fmla="*/ 128 h 300"/>
                <a:gd name="T6" fmla="*/ 40 w 274"/>
                <a:gd name="T7" fmla="*/ 141 h 300"/>
                <a:gd name="T8" fmla="*/ 72 w 274"/>
                <a:gd name="T9" fmla="*/ 173 h 300"/>
                <a:gd name="T10" fmla="*/ 66 w 274"/>
                <a:gd name="T11" fmla="*/ 189 h 300"/>
                <a:gd name="T12" fmla="*/ 79 w 274"/>
                <a:gd name="T13" fmla="*/ 206 h 300"/>
                <a:gd name="T14" fmla="*/ 97 w 274"/>
                <a:gd name="T15" fmla="*/ 206 h 300"/>
                <a:gd name="T16" fmla="*/ 93 w 274"/>
                <a:gd name="T17" fmla="*/ 245 h 300"/>
                <a:gd name="T18" fmla="*/ 111 w 274"/>
                <a:gd name="T19" fmla="*/ 252 h 300"/>
                <a:gd name="T20" fmla="*/ 124 w 274"/>
                <a:gd name="T21" fmla="*/ 264 h 300"/>
                <a:gd name="T22" fmla="*/ 138 w 274"/>
                <a:gd name="T23" fmla="*/ 275 h 300"/>
                <a:gd name="T24" fmla="*/ 145 w 274"/>
                <a:gd name="T25" fmla="*/ 294 h 300"/>
                <a:gd name="T26" fmla="*/ 162 w 274"/>
                <a:gd name="T27" fmla="*/ 300 h 300"/>
                <a:gd name="T28" fmla="*/ 171 w 274"/>
                <a:gd name="T29" fmla="*/ 287 h 300"/>
                <a:gd name="T30" fmla="*/ 184 w 274"/>
                <a:gd name="T31" fmla="*/ 261 h 300"/>
                <a:gd name="T32" fmla="*/ 199 w 274"/>
                <a:gd name="T33" fmla="*/ 242 h 300"/>
                <a:gd name="T34" fmla="*/ 228 w 274"/>
                <a:gd name="T35" fmla="*/ 233 h 300"/>
                <a:gd name="T36" fmla="*/ 244 w 274"/>
                <a:gd name="T37" fmla="*/ 209 h 300"/>
                <a:gd name="T38" fmla="*/ 267 w 274"/>
                <a:gd name="T39" fmla="*/ 185 h 300"/>
                <a:gd name="T40" fmla="*/ 274 w 274"/>
                <a:gd name="T41" fmla="*/ 152 h 300"/>
                <a:gd name="T42" fmla="*/ 265 w 274"/>
                <a:gd name="T43" fmla="*/ 141 h 300"/>
                <a:gd name="T44" fmla="*/ 252 w 274"/>
                <a:gd name="T45" fmla="*/ 132 h 300"/>
                <a:gd name="T46" fmla="*/ 256 w 274"/>
                <a:gd name="T47" fmla="*/ 117 h 300"/>
                <a:gd name="T48" fmla="*/ 241 w 274"/>
                <a:gd name="T49" fmla="*/ 110 h 300"/>
                <a:gd name="T50" fmla="*/ 235 w 274"/>
                <a:gd name="T51" fmla="*/ 132 h 300"/>
                <a:gd name="T52" fmla="*/ 229 w 274"/>
                <a:gd name="T53" fmla="*/ 108 h 300"/>
                <a:gd name="T54" fmla="*/ 222 w 274"/>
                <a:gd name="T55" fmla="*/ 83 h 300"/>
                <a:gd name="T56" fmla="*/ 211 w 274"/>
                <a:gd name="T57" fmla="*/ 80 h 300"/>
                <a:gd name="T58" fmla="*/ 213 w 274"/>
                <a:gd name="T59" fmla="*/ 35 h 300"/>
                <a:gd name="T60" fmla="*/ 184 w 274"/>
                <a:gd name="T61" fmla="*/ 0 h 300"/>
                <a:gd name="T62" fmla="*/ 180 w 274"/>
                <a:gd name="T63" fmla="*/ 23 h 300"/>
                <a:gd name="T64" fmla="*/ 169 w 274"/>
                <a:gd name="T65" fmla="*/ 26 h 300"/>
                <a:gd name="T66" fmla="*/ 150 w 274"/>
                <a:gd name="T67" fmla="*/ 54 h 300"/>
                <a:gd name="T68" fmla="*/ 142 w 274"/>
                <a:gd name="T69" fmla="*/ 78 h 300"/>
                <a:gd name="T70" fmla="*/ 121 w 274"/>
                <a:gd name="T71" fmla="*/ 108 h 300"/>
                <a:gd name="T72" fmla="*/ 103 w 274"/>
                <a:gd name="T73" fmla="*/ 128 h 300"/>
                <a:gd name="T74" fmla="*/ 82 w 274"/>
                <a:gd name="T75" fmla="*/ 128 h 300"/>
                <a:gd name="T76" fmla="*/ 70 w 274"/>
                <a:gd name="T77" fmla="*/ 122 h 300"/>
                <a:gd name="T78" fmla="*/ 51 w 274"/>
                <a:gd name="T79" fmla="*/ 114 h 300"/>
                <a:gd name="T80" fmla="*/ 22 w 274"/>
                <a:gd name="T81" fmla="*/ 108 h 300"/>
                <a:gd name="T82" fmla="*/ 0 w 274"/>
                <a:gd name="T83" fmla="*/ 93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4" h="300">
                  <a:moveTo>
                    <a:pt x="0" y="93"/>
                  </a:moveTo>
                  <a:lnTo>
                    <a:pt x="4" y="117"/>
                  </a:lnTo>
                  <a:lnTo>
                    <a:pt x="15" y="128"/>
                  </a:lnTo>
                  <a:lnTo>
                    <a:pt x="40" y="141"/>
                  </a:lnTo>
                  <a:lnTo>
                    <a:pt x="72" y="173"/>
                  </a:lnTo>
                  <a:lnTo>
                    <a:pt x="66" y="189"/>
                  </a:lnTo>
                  <a:lnTo>
                    <a:pt x="79" y="206"/>
                  </a:lnTo>
                  <a:lnTo>
                    <a:pt x="97" y="206"/>
                  </a:lnTo>
                  <a:lnTo>
                    <a:pt x="93" y="245"/>
                  </a:lnTo>
                  <a:lnTo>
                    <a:pt x="111" y="252"/>
                  </a:lnTo>
                  <a:lnTo>
                    <a:pt x="124" y="264"/>
                  </a:lnTo>
                  <a:lnTo>
                    <a:pt x="138" y="275"/>
                  </a:lnTo>
                  <a:lnTo>
                    <a:pt x="145" y="294"/>
                  </a:lnTo>
                  <a:lnTo>
                    <a:pt x="162" y="300"/>
                  </a:lnTo>
                  <a:lnTo>
                    <a:pt x="171" y="287"/>
                  </a:lnTo>
                  <a:lnTo>
                    <a:pt x="184" y="261"/>
                  </a:lnTo>
                  <a:lnTo>
                    <a:pt x="199" y="242"/>
                  </a:lnTo>
                  <a:lnTo>
                    <a:pt x="228" y="233"/>
                  </a:lnTo>
                  <a:lnTo>
                    <a:pt x="244" y="209"/>
                  </a:lnTo>
                  <a:lnTo>
                    <a:pt x="267" y="185"/>
                  </a:lnTo>
                  <a:lnTo>
                    <a:pt x="274" y="152"/>
                  </a:lnTo>
                  <a:lnTo>
                    <a:pt x="265" y="141"/>
                  </a:lnTo>
                  <a:lnTo>
                    <a:pt x="252" y="132"/>
                  </a:lnTo>
                  <a:lnTo>
                    <a:pt x="256" y="117"/>
                  </a:lnTo>
                  <a:lnTo>
                    <a:pt x="241" y="110"/>
                  </a:lnTo>
                  <a:lnTo>
                    <a:pt x="235" y="132"/>
                  </a:lnTo>
                  <a:lnTo>
                    <a:pt x="229" y="108"/>
                  </a:lnTo>
                  <a:lnTo>
                    <a:pt x="222" y="83"/>
                  </a:lnTo>
                  <a:lnTo>
                    <a:pt x="211" y="80"/>
                  </a:lnTo>
                  <a:lnTo>
                    <a:pt x="213" y="35"/>
                  </a:lnTo>
                  <a:lnTo>
                    <a:pt x="184" y="0"/>
                  </a:lnTo>
                  <a:lnTo>
                    <a:pt x="180" y="23"/>
                  </a:lnTo>
                  <a:lnTo>
                    <a:pt x="169" y="26"/>
                  </a:lnTo>
                  <a:lnTo>
                    <a:pt x="150" y="54"/>
                  </a:lnTo>
                  <a:lnTo>
                    <a:pt x="142" y="78"/>
                  </a:lnTo>
                  <a:lnTo>
                    <a:pt x="121" y="108"/>
                  </a:lnTo>
                  <a:lnTo>
                    <a:pt x="103" y="128"/>
                  </a:lnTo>
                  <a:lnTo>
                    <a:pt x="82" y="128"/>
                  </a:lnTo>
                  <a:lnTo>
                    <a:pt x="70" y="122"/>
                  </a:lnTo>
                  <a:lnTo>
                    <a:pt x="51" y="114"/>
                  </a:lnTo>
                  <a:lnTo>
                    <a:pt x="22" y="108"/>
                  </a:lnTo>
                  <a:lnTo>
                    <a:pt x="0" y="93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45" name="Freeform 33"/>
            <p:cNvSpPr>
              <a:spLocks noChangeAspect="1"/>
            </p:cNvSpPr>
            <p:nvPr/>
          </p:nvSpPr>
          <p:spPr bwMode="auto">
            <a:xfrm rot="-148064">
              <a:off x="3393" y="1528"/>
              <a:ext cx="123" cy="100"/>
            </a:xfrm>
            <a:custGeom>
              <a:avLst/>
              <a:gdLst>
                <a:gd name="T0" fmla="*/ 31 w 120"/>
                <a:gd name="T1" fmla="*/ 95 h 95"/>
                <a:gd name="T2" fmla="*/ 57 w 120"/>
                <a:gd name="T3" fmla="*/ 83 h 95"/>
                <a:gd name="T4" fmla="*/ 79 w 120"/>
                <a:gd name="T5" fmla="*/ 83 h 95"/>
                <a:gd name="T6" fmla="*/ 93 w 120"/>
                <a:gd name="T7" fmla="*/ 71 h 95"/>
                <a:gd name="T8" fmla="*/ 109 w 120"/>
                <a:gd name="T9" fmla="*/ 50 h 95"/>
                <a:gd name="T10" fmla="*/ 115 w 120"/>
                <a:gd name="T11" fmla="*/ 26 h 95"/>
                <a:gd name="T12" fmla="*/ 120 w 120"/>
                <a:gd name="T13" fmla="*/ 6 h 95"/>
                <a:gd name="T14" fmla="*/ 108 w 120"/>
                <a:gd name="T15" fmla="*/ 2 h 95"/>
                <a:gd name="T16" fmla="*/ 99 w 120"/>
                <a:gd name="T17" fmla="*/ 12 h 95"/>
                <a:gd name="T18" fmla="*/ 88 w 120"/>
                <a:gd name="T19" fmla="*/ 2 h 95"/>
                <a:gd name="T20" fmla="*/ 69 w 120"/>
                <a:gd name="T21" fmla="*/ 11 h 95"/>
                <a:gd name="T22" fmla="*/ 54 w 120"/>
                <a:gd name="T23" fmla="*/ 12 h 95"/>
                <a:gd name="T24" fmla="*/ 39 w 120"/>
                <a:gd name="T25" fmla="*/ 0 h 95"/>
                <a:gd name="T26" fmla="*/ 21 w 120"/>
                <a:gd name="T27" fmla="*/ 12 h 95"/>
                <a:gd name="T28" fmla="*/ 15 w 120"/>
                <a:gd name="T29" fmla="*/ 24 h 95"/>
                <a:gd name="T30" fmla="*/ 21 w 120"/>
                <a:gd name="T31" fmla="*/ 35 h 95"/>
                <a:gd name="T32" fmla="*/ 18 w 120"/>
                <a:gd name="T33" fmla="*/ 47 h 95"/>
                <a:gd name="T34" fmla="*/ 0 w 120"/>
                <a:gd name="T35" fmla="*/ 48 h 95"/>
                <a:gd name="T36" fmla="*/ 7 w 120"/>
                <a:gd name="T37" fmla="*/ 60 h 95"/>
                <a:gd name="T38" fmla="*/ 6 w 120"/>
                <a:gd name="T39" fmla="*/ 78 h 95"/>
                <a:gd name="T40" fmla="*/ 15 w 120"/>
                <a:gd name="T41" fmla="*/ 87 h 95"/>
                <a:gd name="T42" fmla="*/ 31 w 120"/>
                <a:gd name="T4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0" h="95">
                  <a:moveTo>
                    <a:pt x="31" y="95"/>
                  </a:moveTo>
                  <a:lnTo>
                    <a:pt x="57" y="83"/>
                  </a:lnTo>
                  <a:lnTo>
                    <a:pt x="79" y="83"/>
                  </a:lnTo>
                  <a:lnTo>
                    <a:pt x="93" y="71"/>
                  </a:lnTo>
                  <a:lnTo>
                    <a:pt x="109" y="50"/>
                  </a:lnTo>
                  <a:lnTo>
                    <a:pt x="115" y="26"/>
                  </a:lnTo>
                  <a:lnTo>
                    <a:pt x="120" y="6"/>
                  </a:lnTo>
                  <a:lnTo>
                    <a:pt x="108" y="2"/>
                  </a:lnTo>
                  <a:lnTo>
                    <a:pt x="99" y="12"/>
                  </a:lnTo>
                  <a:lnTo>
                    <a:pt x="88" y="2"/>
                  </a:lnTo>
                  <a:lnTo>
                    <a:pt x="69" y="11"/>
                  </a:lnTo>
                  <a:lnTo>
                    <a:pt x="54" y="12"/>
                  </a:lnTo>
                  <a:lnTo>
                    <a:pt x="39" y="0"/>
                  </a:lnTo>
                  <a:lnTo>
                    <a:pt x="21" y="12"/>
                  </a:lnTo>
                  <a:lnTo>
                    <a:pt x="15" y="24"/>
                  </a:lnTo>
                  <a:lnTo>
                    <a:pt x="21" y="35"/>
                  </a:lnTo>
                  <a:lnTo>
                    <a:pt x="18" y="47"/>
                  </a:lnTo>
                  <a:lnTo>
                    <a:pt x="0" y="48"/>
                  </a:lnTo>
                  <a:lnTo>
                    <a:pt x="7" y="60"/>
                  </a:lnTo>
                  <a:lnTo>
                    <a:pt x="6" y="78"/>
                  </a:lnTo>
                  <a:lnTo>
                    <a:pt x="15" y="87"/>
                  </a:lnTo>
                  <a:lnTo>
                    <a:pt x="31" y="95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46" name="Freeform 34"/>
            <p:cNvSpPr>
              <a:spLocks noChangeAspect="1"/>
            </p:cNvSpPr>
            <p:nvPr/>
          </p:nvSpPr>
          <p:spPr bwMode="auto">
            <a:xfrm rot="-148064">
              <a:off x="3331" y="1547"/>
              <a:ext cx="49" cy="49"/>
            </a:xfrm>
            <a:custGeom>
              <a:avLst/>
              <a:gdLst>
                <a:gd name="T0" fmla="*/ 2 w 48"/>
                <a:gd name="T1" fmla="*/ 46 h 47"/>
                <a:gd name="T2" fmla="*/ 7 w 48"/>
                <a:gd name="T3" fmla="*/ 33 h 47"/>
                <a:gd name="T4" fmla="*/ 17 w 48"/>
                <a:gd name="T5" fmla="*/ 24 h 47"/>
                <a:gd name="T6" fmla="*/ 28 w 48"/>
                <a:gd name="T7" fmla="*/ 10 h 47"/>
                <a:gd name="T8" fmla="*/ 47 w 48"/>
                <a:gd name="T9" fmla="*/ 1 h 47"/>
                <a:gd name="T10" fmla="*/ 35 w 48"/>
                <a:gd name="T11" fmla="*/ 18 h 47"/>
                <a:gd name="T12" fmla="*/ 22 w 48"/>
                <a:gd name="T13" fmla="*/ 24 h 47"/>
                <a:gd name="T14" fmla="*/ 20 w 48"/>
                <a:gd name="T15" fmla="*/ 40 h 47"/>
                <a:gd name="T16" fmla="*/ 2 w 48"/>
                <a:gd name="T17" fmla="*/ 4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47">
                  <a:moveTo>
                    <a:pt x="2" y="46"/>
                  </a:moveTo>
                  <a:cubicBezTo>
                    <a:pt x="0" y="45"/>
                    <a:pt x="5" y="37"/>
                    <a:pt x="7" y="33"/>
                  </a:cubicBezTo>
                  <a:cubicBezTo>
                    <a:pt x="9" y="29"/>
                    <a:pt x="14" y="28"/>
                    <a:pt x="17" y="24"/>
                  </a:cubicBezTo>
                  <a:cubicBezTo>
                    <a:pt x="20" y="20"/>
                    <a:pt x="23" y="14"/>
                    <a:pt x="28" y="10"/>
                  </a:cubicBezTo>
                  <a:cubicBezTo>
                    <a:pt x="33" y="6"/>
                    <a:pt x="46" y="0"/>
                    <a:pt x="47" y="1"/>
                  </a:cubicBezTo>
                  <a:cubicBezTo>
                    <a:pt x="48" y="2"/>
                    <a:pt x="39" y="14"/>
                    <a:pt x="35" y="18"/>
                  </a:cubicBezTo>
                  <a:cubicBezTo>
                    <a:pt x="31" y="22"/>
                    <a:pt x="24" y="20"/>
                    <a:pt x="22" y="24"/>
                  </a:cubicBezTo>
                  <a:cubicBezTo>
                    <a:pt x="20" y="28"/>
                    <a:pt x="24" y="36"/>
                    <a:pt x="20" y="40"/>
                  </a:cubicBezTo>
                  <a:cubicBezTo>
                    <a:pt x="16" y="44"/>
                    <a:pt x="4" y="47"/>
                    <a:pt x="2" y="46"/>
                  </a:cubicBez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47" name="Freeform 35"/>
            <p:cNvSpPr>
              <a:spLocks noChangeAspect="1"/>
            </p:cNvSpPr>
            <p:nvPr/>
          </p:nvSpPr>
          <p:spPr bwMode="auto">
            <a:xfrm rot="-148064">
              <a:off x="3407" y="1490"/>
              <a:ext cx="45" cy="38"/>
            </a:xfrm>
            <a:custGeom>
              <a:avLst/>
              <a:gdLst>
                <a:gd name="T0" fmla="*/ 0 w 44"/>
                <a:gd name="T1" fmla="*/ 24 h 36"/>
                <a:gd name="T2" fmla="*/ 6 w 44"/>
                <a:gd name="T3" fmla="*/ 0 h 36"/>
                <a:gd name="T4" fmla="*/ 23 w 44"/>
                <a:gd name="T5" fmla="*/ 12 h 36"/>
                <a:gd name="T6" fmla="*/ 41 w 44"/>
                <a:gd name="T7" fmla="*/ 15 h 36"/>
                <a:gd name="T8" fmla="*/ 44 w 44"/>
                <a:gd name="T9" fmla="*/ 28 h 36"/>
                <a:gd name="T10" fmla="*/ 32 w 44"/>
                <a:gd name="T11" fmla="*/ 36 h 36"/>
                <a:gd name="T12" fmla="*/ 12 w 44"/>
                <a:gd name="T13" fmla="*/ 31 h 36"/>
                <a:gd name="T14" fmla="*/ 0 w 44"/>
                <a:gd name="T1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36">
                  <a:moveTo>
                    <a:pt x="0" y="24"/>
                  </a:moveTo>
                  <a:lnTo>
                    <a:pt x="6" y="0"/>
                  </a:lnTo>
                  <a:lnTo>
                    <a:pt x="23" y="12"/>
                  </a:lnTo>
                  <a:lnTo>
                    <a:pt x="41" y="15"/>
                  </a:lnTo>
                  <a:lnTo>
                    <a:pt x="44" y="28"/>
                  </a:lnTo>
                  <a:lnTo>
                    <a:pt x="32" y="36"/>
                  </a:lnTo>
                  <a:lnTo>
                    <a:pt x="12" y="31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48" name="Freeform 36"/>
            <p:cNvSpPr>
              <a:spLocks noChangeAspect="1"/>
            </p:cNvSpPr>
            <p:nvPr/>
          </p:nvSpPr>
          <p:spPr bwMode="auto">
            <a:xfrm rot="-148064">
              <a:off x="3372" y="1553"/>
              <a:ext cx="26" cy="32"/>
            </a:xfrm>
            <a:custGeom>
              <a:avLst/>
              <a:gdLst>
                <a:gd name="T0" fmla="*/ 0 w 25"/>
                <a:gd name="T1" fmla="*/ 15 h 30"/>
                <a:gd name="T2" fmla="*/ 6 w 25"/>
                <a:gd name="T3" fmla="*/ 30 h 30"/>
                <a:gd name="T4" fmla="*/ 13 w 25"/>
                <a:gd name="T5" fmla="*/ 15 h 30"/>
                <a:gd name="T6" fmla="*/ 25 w 25"/>
                <a:gd name="T7" fmla="*/ 9 h 30"/>
                <a:gd name="T8" fmla="*/ 19 w 25"/>
                <a:gd name="T9" fmla="*/ 0 h 30"/>
                <a:gd name="T10" fmla="*/ 9 w 25"/>
                <a:gd name="T11" fmla="*/ 6 h 30"/>
                <a:gd name="T12" fmla="*/ 0 w 25"/>
                <a:gd name="T13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30">
                  <a:moveTo>
                    <a:pt x="0" y="15"/>
                  </a:moveTo>
                  <a:lnTo>
                    <a:pt x="6" y="30"/>
                  </a:lnTo>
                  <a:lnTo>
                    <a:pt x="13" y="15"/>
                  </a:lnTo>
                  <a:lnTo>
                    <a:pt x="25" y="9"/>
                  </a:lnTo>
                  <a:lnTo>
                    <a:pt x="19" y="0"/>
                  </a:lnTo>
                  <a:lnTo>
                    <a:pt x="9" y="6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149" name="Freeform 37"/>
            <p:cNvSpPr>
              <a:spLocks noChangeAspect="1"/>
            </p:cNvSpPr>
            <p:nvPr/>
          </p:nvSpPr>
          <p:spPr bwMode="auto">
            <a:xfrm rot="-148064">
              <a:off x="3443" y="1519"/>
              <a:ext cx="22" cy="11"/>
            </a:xfrm>
            <a:custGeom>
              <a:avLst/>
              <a:gdLst>
                <a:gd name="T0" fmla="*/ 0 w 21"/>
                <a:gd name="T1" fmla="*/ 9 h 11"/>
                <a:gd name="T2" fmla="*/ 21 w 21"/>
                <a:gd name="T3" fmla="*/ 11 h 11"/>
                <a:gd name="T4" fmla="*/ 18 w 21"/>
                <a:gd name="T5" fmla="*/ 0 h 11"/>
                <a:gd name="T6" fmla="*/ 0 w 21"/>
                <a:gd name="T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1">
                  <a:moveTo>
                    <a:pt x="0" y="9"/>
                  </a:moveTo>
                  <a:lnTo>
                    <a:pt x="21" y="11"/>
                  </a:lnTo>
                  <a:lnTo>
                    <a:pt x="18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9525" cmpd="sng">
              <a:solidFill>
                <a:srgbClr val="ADCFF5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58" name="TextBox 1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41005" y="1538038"/>
            <a:ext cx="241316" cy="36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043" tIns="40522" rIns="81043" bIns="40522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t-BR" sz="600" i="1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D</a:t>
            </a:r>
            <a:endParaRPr kumimoji="1" lang="en-US" sz="600" i="1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</p:txBody>
      </p:sp>
      <p:sp>
        <p:nvSpPr>
          <p:cNvPr id="59" name="TextBox 11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00242" y="2074439"/>
            <a:ext cx="241316" cy="36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043" tIns="40522" rIns="81043" bIns="40522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t-BR" sz="600" i="1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C</a:t>
            </a:r>
            <a:endParaRPr kumimoji="1" lang="en-US" sz="600" i="1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</p:txBody>
      </p:sp>
      <p:sp>
        <p:nvSpPr>
          <p:cNvPr id="60" name="Freeform 128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636133" y="1292726"/>
            <a:ext cx="1370246" cy="1205430"/>
          </a:xfrm>
          <a:custGeom>
            <a:avLst/>
            <a:gdLst>
              <a:gd name="T0" fmla="*/ 2147483647 w 28315"/>
              <a:gd name="T1" fmla="*/ 2147483647 h 14004"/>
              <a:gd name="T2" fmla="*/ 2147483647 w 28315"/>
              <a:gd name="T3" fmla="*/ 0 h 14004"/>
              <a:gd name="T4" fmla="*/ 2147483647 w 28315"/>
              <a:gd name="T5" fmla="*/ 2147483647 h 14004"/>
              <a:gd name="T6" fmla="*/ 0 w 28315"/>
              <a:gd name="T7" fmla="*/ 2147483647 h 14004"/>
              <a:gd name="T8" fmla="*/ 2147483647 w 28315"/>
              <a:gd name="T9" fmla="*/ 2147483647 h 140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315"/>
              <a:gd name="T16" fmla="*/ 0 h 14004"/>
              <a:gd name="T17" fmla="*/ 28315 w 28315"/>
              <a:gd name="T18" fmla="*/ 14004 h 140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315" h="14004">
                <a:moveTo>
                  <a:pt x="2" y="4901"/>
                </a:moveTo>
                <a:lnTo>
                  <a:pt x="26182" y="0"/>
                </a:lnTo>
                <a:lnTo>
                  <a:pt x="28315" y="14004"/>
                </a:lnTo>
                <a:lnTo>
                  <a:pt x="0" y="8248"/>
                </a:lnTo>
                <a:cubicBezTo>
                  <a:pt x="1" y="7132"/>
                  <a:pt x="1" y="6017"/>
                  <a:pt x="2" y="4901"/>
                </a:cubicBezTo>
                <a:close/>
              </a:path>
            </a:pathLst>
          </a:custGeom>
          <a:gradFill rotWithShape="1">
            <a:gsLst>
              <a:gs pos="0">
                <a:srgbClr val="97B3D1">
                  <a:alpha val="37000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lIns="81043" tIns="40522" rIns="81043" bIns="40522"/>
          <a:lstStyle/>
          <a:p>
            <a:pPr algn="l" rtl="0">
              <a:defRPr/>
            </a:pPr>
            <a:endParaRPr lang="en-US" sz="600" kern="1200">
              <a:solidFill>
                <a:srgbClr val="000000"/>
              </a:solidFill>
              <a:latin typeface="Franklin Gothic Medium" pitchFamily="34" charset="0"/>
              <a:ea typeface="+mn-ea"/>
              <a:cs typeface="Arial" charset="0"/>
            </a:endParaRPr>
          </a:p>
        </p:txBody>
      </p:sp>
      <p:sp>
        <p:nvSpPr>
          <p:cNvPr id="61" name="Oval 5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70428" y="1694144"/>
            <a:ext cx="287907" cy="281697"/>
          </a:xfrm>
          <a:prstGeom prst="ellipse">
            <a:avLst/>
          </a:prstGeom>
          <a:solidFill>
            <a:srgbClr val="FFFFFF"/>
          </a:solidFill>
          <a:ln w="9525" algn="ctr">
            <a:solidFill>
              <a:srgbClr val="28405A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l" rtl="0" eaLnBrk="0" hangingPunct="0">
              <a:defRPr/>
            </a:pPr>
            <a:endParaRPr lang="en-US" sz="600" kern="1200">
              <a:solidFill>
                <a:srgbClr val="000000"/>
              </a:solidFill>
              <a:latin typeface="Franklin Gothic Medium" pitchFamily="34" charset="0"/>
              <a:ea typeface="+mn-ea"/>
              <a:cs typeface="Arial" charset="0"/>
            </a:endParaRPr>
          </a:p>
        </p:txBody>
      </p:sp>
      <p:sp>
        <p:nvSpPr>
          <p:cNvPr id="62" name="Left Brace 4112"/>
          <p:cNvSpPr>
            <a:spLocks/>
          </p:cNvSpPr>
          <p:nvPr>
            <p:custDataLst>
              <p:tags r:id="rId7"/>
            </p:custDataLst>
          </p:nvPr>
        </p:nvSpPr>
        <p:spPr bwMode="auto">
          <a:xfrm rot="5400000" flipH="1" flipV="1">
            <a:off x="2122240" y="2680903"/>
            <a:ext cx="111505" cy="2020127"/>
          </a:xfrm>
          <a:prstGeom prst="leftBrace">
            <a:avLst>
              <a:gd name="adj1" fmla="val 57355"/>
              <a:gd name="adj2" fmla="val 50000"/>
            </a:avLst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vert="eaVert" lIns="79767" tIns="41479" rIns="79767" bIns="41479" anchor="ctr"/>
          <a:lstStyle/>
          <a:p>
            <a:pPr marL="317982" eaLnBrk="0" hangingPunct="0">
              <a:tabLst>
                <a:tab pos="317982" algn="l"/>
              </a:tabLst>
              <a:defRPr/>
            </a:pPr>
            <a:endParaRPr lang="en-US" sz="600" kern="1200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</p:txBody>
      </p:sp>
      <p:sp>
        <p:nvSpPr>
          <p:cNvPr id="63" name="TextBox 10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27629" y="3758926"/>
            <a:ext cx="1402501" cy="45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043" tIns="40522" rIns="81043" bIns="40522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t-BR" sz="1200" b="1" i="1" kern="1200" dirty="0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Backbone</a:t>
            </a:r>
            <a:r>
              <a:rPr kumimoji="1" lang="pt-BR" sz="1200" i="1" dirty="0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 </a:t>
            </a:r>
            <a:endParaRPr kumimoji="1" lang="pt-BR" sz="1200" i="1" kern="1200" dirty="0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t-BR" sz="1200" i="1" kern="1200" dirty="0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”Autopistas”</a:t>
            </a:r>
            <a:endParaRPr kumimoji="1" lang="pt-BR" sz="600" i="1" kern="1200" dirty="0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</p:txBody>
      </p:sp>
      <p:sp>
        <p:nvSpPr>
          <p:cNvPr id="64" name="TextBox 1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312343" y="3775150"/>
            <a:ext cx="2204055" cy="82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043" tIns="40522" rIns="81043" bIns="40522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t-BR" sz="1200" b="1" i="1" kern="1200" dirty="0" err="1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Backhaul</a:t>
            </a:r>
            <a:endParaRPr kumimoji="1" lang="pt-BR" sz="1200" b="1" i="1" kern="1200" dirty="0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t-BR" sz="1200" i="1" kern="1200" dirty="0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“Estradas </a:t>
            </a:r>
            <a:r>
              <a:rPr kumimoji="1" lang="pt-BR" sz="1200" i="1" dirty="0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R</a:t>
            </a:r>
            <a:r>
              <a:rPr kumimoji="1" lang="pt-BR" sz="1200" i="1" kern="1200" dirty="0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egionais”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pt-BR" sz="1200" i="1" kern="1200" dirty="0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1200" i="1" kern="1200" dirty="0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</p:txBody>
      </p:sp>
      <p:sp>
        <p:nvSpPr>
          <p:cNvPr id="66" name="Left Brace 4112"/>
          <p:cNvSpPr>
            <a:spLocks/>
          </p:cNvSpPr>
          <p:nvPr>
            <p:custDataLst>
              <p:tags r:id="rId10"/>
            </p:custDataLst>
          </p:nvPr>
        </p:nvSpPr>
        <p:spPr bwMode="auto">
          <a:xfrm rot="5400000" flipH="1" flipV="1">
            <a:off x="6407393" y="2680903"/>
            <a:ext cx="111505" cy="2020126"/>
          </a:xfrm>
          <a:prstGeom prst="leftBrace">
            <a:avLst>
              <a:gd name="adj1" fmla="val 57355"/>
              <a:gd name="adj2" fmla="val 50000"/>
            </a:avLst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vert="eaVert" lIns="79767" tIns="41479" rIns="79767" bIns="41479" anchor="ctr"/>
          <a:lstStyle/>
          <a:p>
            <a:pPr marL="317982" eaLnBrk="0" hangingPunct="0">
              <a:tabLst>
                <a:tab pos="317982" algn="l"/>
              </a:tabLst>
              <a:defRPr/>
            </a:pPr>
            <a:endParaRPr lang="en-US" sz="600" kern="1200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</p:txBody>
      </p:sp>
      <p:sp>
        <p:nvSpPr>
          <p:cNvPr id="65" name="Left Brace 4112"/>
          <p:cNvSpPr>
            <a:spLocks/>
          </p:cNvSpPr>
          <p:nvPr>
            <p:custDataLst>
              <p:tags r:id="rId11"/>
            </p:custDataLst>
          </p:nvPr>
        </p:nvSpPr>
        <p:spPr bwMode="auto">
          <a:xfrm rot="5400000" flipH="1" flipV="1">
            <a:off x="4204487" y="2680903"/>
            <a:ext cx="111505" cy="2020126"/>
          </a:xfrm>
          <a:prstGeom prst="leftBrace">
            <a:avLst>
              <a:gd name="adj1" fmla="val 57355"/>
              <a:gd name="adj2" fmla="val 50000"/>
            </a:avLst>
          </a:prstGeom>
          <a:solidFill>
            <a:srgbClr val="FFFF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vert="eaVert" lIns="79767" tIns="41479" rIns="79767" bIns="41479" anchor="ctr"/>
          <a:lstStyle/>
          <a:p>
            <a:pPr marL="317982" eaLnBrk="0" hangingPunct="0">
              <a:tabLst>
                <a:tab pos="317982" algn="l"/>
              </a:tabLst>
              <a:defRPr/>
            </a:pPr>
            <a:endParaRPr lang="en-US" sz="600" kern="1200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</p:txBody>
      </p:sp>
      <p:sp>
        <p:nvSpPr>
          <p:cNvPr id="67" name="Oval 66"/>
          <p:cNvSpPr/>
          <p:nvPr>
            <p:custDataLst>
              <p:tags r:id="rId12"/>
            </p:custDataLst>
          </p:nvPr>
        </p:nvSpPr>
        <p:spPr bwMode="auto">
          <a:xfrm>
            <a:off x="1804670" y="1559165"/>
            <a:ext cx="68093" cy="64555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3E628A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0" rIns="0" bIns="0"/>
          <a:lstStyle/>
          <a:p>
            <a:pPr algn="l" rtl="0" eaLnBrk="0" hangingPunct="0">
              <a:defRPr/>
            </a:pPr>
            <a:endParaRPr lang="en-US" sz="600" kern="1200" dirty="0">
              <a:solidFill>
                <a:srgbClr val="000000"/>
              </a:solidFill>
              <a:latin typeface="Franklin Gothic Medium" pitchFamily="34" charset="0"/>
              <a:ea typeface="+mn-ea"/>
              <a:cs typeface="Arial" charset="0"/>
            </a:endParaRPr>
          </a:p>
        </p:txBody>
      </p:sp>
      <p:sp>
        <p:nvSpPr>
          <p:cNvPr id="68" name="Oval 67"/>
          <p:cNvSpPr/>
          <p:nvPr>
            <p:custDataLst>
              <p:tags r:id="rId13"/>
            </p:custDataLst>
          </p:nvPr>
        </p:nvSpPr>
        <p:spPr bwMode="auto">
          <a:xfrm>
            <a:off x="2020897" y="2074441"/>
            <a:ext cx="68094" cy="64556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3E628A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0" rIns="0" bIns="0"/>
          <a:lstStyle/>
          <a:p>
            <a:pPr algn="l" rtl="0" eaLnBrk="0" hangingPunct="0">
              <a:defRPr/>
            </a:pPr>
            <a:endParaRPr lang="en-US" sz="600" kern="1200" dirty="0">
              <a:solidFill>
                <a:srgbClr val="000000"/>
              </a:solidFill>
              <a:latin typeface="Franklin Gothic Medium" pitchFamily="34" charset="0"/>
              <a:ea typeface="+mn-ea"/>
              <a:cs typeface="Arial" charset="0"/>
            </a:endParaRPr>
          </a:p>
        </p:txBody>
      </p:sp>
      <p:sp>
        <p:nvSpPr>
          <p:cNvPr id="69" name="Oval 68"/>
          <p:cNvSpPr/>
          <p:nvPr>
            <p:custDataLst>
              <p:tags r:id="rId14"/>
            </p:custDataLst>
          </p:nvPr>
        </p:nvSpPr>
        <p:spPr bwMode="auto">
          <a:xfrm>
            <a:off x="2714982" y="1772786"/>
            <a:ext cx="68093" cy="64555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3E628A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0" rIns="0" bIns="0"/>
          <a:lstStyle/>
          <a:p>
            <a:pPr algn="l" rtl="0" eaLnBrk="0" hangingPunct="0">
              <a:defRPr/>
            </a:pPr>
            <a:endParaRPr lang="en-US" sz="600" kern="1200" dirty="0">
              <a:solidFill>
                <a:srgbClr val="000000"/>
              </a:solidFill>
              <a:latin typeface="Franklin Gothic Medium" pitchFamily="34" charset="0"/>
              <a:ea typeface="+mn-ea"/>
              <a:cs typeface="Arial" charset="0"/>
            </a:endParaRPr>
          </a:p>
        </p:txBody>
      </p:sp>
      <p:sp>
        <p:nvSpPr>
          <p:cNvPr id="70" name="Oval 69"/>
          <p:cNvSpPr/>
          <p:nvPr>
            <p:custDataLst>
              <p:tags r:id="rId15"/>
            </p:custDataLst>
          </p:nvPr>
        </p:nvSpPr>
        <p:spPr bwMode="auto">
          <a:xfrm>
            <a:off x="2460525" y="2687648"/>
            <a:ext cx="68094" cy="64556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3E628A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0" rIns="0" bIns="0"/>
          <a:lstStyle/>
          <a:p>
            <a:pPr algn="l" rtl="0" eaLnBrk="0" hangingPunct="0">
              <a:defRPr/>
            </a:pPr>
            <a:endParaRPr lang="en-US" sz="600" dirty="0">
              <a:solidFill>
                <a:srgbClr val="000000"/>
              </a:solidFill>
              <a:latin typeface="Franklin Gothic Medium" pitchFamily="34" charset="0"/>
              <a:ea typeface="+mn-ea"/>
              <a:cs typeface="Arial" charset="0"/>
            </a:endParaRPr>
          </a:p>
        </p:txBody>
      </p:sp>
      <p:sp>
        <p:nvSpPr>
          <p:cNvPr id="71" name="Oval 70"/>
          <p:cNvSpPr/>
          <p:nvPr>
            <p:custDataLst>
              <p:tags r:id="rId16"/>
            </p:custDataLst>
          </p:nvPr>
        </p:nvSpPr>
        <p:spPr bwMode="auto">
          <a:xfrm>
            <a:off x="2553705" y="1425359"/>
            <a:ext cx="68094" cy="64555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3E628A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0" rIns="0" bIns="0"/>
          <a:lstStyle/>
          <a:p>
            <a:pPr algn="l" rtl="0" eaLnBrk="0" hangingPunct="0">
              <a:defRPr/>
            </a:pPr>
            <a:endParaRPr lang="en-US" sz="600" kern="1200" dirty="0">
              <a:solidFill>
                <a:srgbClr val="000000"/>
              </a:solidFill>
              <a:latin typeface="Franklin Gothic Medium" pitchFamily="34" charset="0"/>
              <a:ea typeface="+mn-ea"/>
              <a:cs typeface="Arial" charset="0"/>
            </a:endParaRPr>
          </a:p>
        </p:txBody>
      </p:sp>
      <p:cxnSp>
        <p:nvCxnSpPr>
          <p:cNvPr id="72" name="Straight Connector 4"/>
          <p:cNvCxnSpPr>
            <a:cxnSpLocks noChangeShapeType="1"/>
            <a:stCxn id="69" idx="1"/>
            <a:endCxn id="71" idx="5"/>
          </p:cNvCxnSpPr>
          <p:nvPr>
            <p:custDataLst>
              <p:tags r:id="rId17"/>
            </p:custDataLst>
          </p:nvPr>
        </p:nvCxnSpPr>
        <p:spPr bwMode="auto">
          <a:xfrm flipH="1" flipV="1">
            <a:off x="2611047" y="1480524"/>
            <a:ext cx="113490" cy="301651"/>
          </a:xfrm>
          <a:prstGeom prst="line">
            <a:avLst/>
          </a:prstGeom>
          <a:noFill/>
          <a:ln w="38100" algn="ctr">
            <a:solidFill>
              <a:srgbClr val="28405A"/>
            </a:solidFill>
            <a:round/>
            <a:headEnd/>
            <a:tailEnd/>
          </a:ln>
        </p:spPr>
      </p:cxnSp>
      <p:cxnSp>
        <p:nvCxnSpPr>
          <p:cNvPr id="73" name="Straight Connector 56"/>
          <p:cNvCxnSpPr>
            <a:cxnSpLocks noChangeShapeType="1"/>
            <a:stCxn id="70" idx="0"/>
            <a:endCxn id="69" idx="4"/>
          </p:cNvCxnSpPr>
          <p:nvPr>
            <p:custDataLst>
              <p:tags r:id="rId18"/>
            </p:custDataLst>
          </p:nvPr>
        </p:nvCxnSpPr>
        <p:spPr bwMode="auto">
          <a:xfrm rot="5400000" flipH="1" flipV="1">
            <a:off x="2196647" y="2135267"/>
            <a:ext cx="850307" cy="254456"/>
          </a:xfrm>
          <a:prstGeom prst="line">
            <a:avLst/>
          </a:prstGeom>
          <a:noFill/>
          <a:ln w="38100" algn="ctr">
            <a:solidFill>
              <a:srgbClr val="28405A"/>
            </a:solidFill>
            <a:round/>
            <a:headEnd/>
            <a:tailEnd/>
          </a:ln>
        </p:spPr>
      </p:cxnSp>
      <p:cxnSp>
        <p:nvCxnSpPr>
          <p:cNvPr id="74" name="Straight Connector 59"/>
          <p:cNvCxnSpPr>
            <a:cxnSpLocks noChangeShapeType="1"/>
            <a:stCxn id="70" idx="2"/>
            <a:endCxn id="68" idx="5"/>
          </p:cNvCxnSpPr>
          <p:nvPr>
            <p:custDataLst>
              <p:tags r:id="rId19"/>
            </p:custDataLst>
          </p:nvPr>
        </p:nvCxnSpPr>
        <p:spPr bwMode="auto">
          <a:xfrm rot="10800000">
            <a:off x="2079021" y="2129542"/>
            <a:ext cx="381505" cy="590384"/>
          </a:xfrm>
          <a:prstGeom prst="line">
            <a:avLst/>
          </a:prstGeom>
          <a:noFill/>
          <a:ln w="38100" algn="ctr">
            <a:solidFill>
              <a:srgbClr val="28405A"/>
            </a:solidFill>
            <a:round/>
            <a:headEnd/>
            <a:tailEnd/>
          </a:ln>
        </p:spPr>
      </p:cxnSp>
      <p:cxnSp>
        <p:nvCxnSpPr>
          <p:cNvPr id="75" name="Straight Connector 62"/>
          <p:cNvCxnSpPr>
            <a:cxnSpLocks noChangeShapeType="1"/>
            <a:stCxn id="68" idx="0"/>
            <a:endCxn id="67" idx="4"/>
          </p:cNvCxnSpPr>
          <p:nvPr>
            <p:custDataLst>
              <p:tags r:id="rId20"/>
            </p:custDataLst>
          </p:nvPr>
        </p:nvCxnSpPr>
        <p:spPr bwMode="auto">
          <a:xfrm flipH="1" flipV="1">
            <a:off x="1838119" y="1623721"/>
            <a:ext cx="216228" cy="450716"/>
          </a:xfrm>
          <a:prstGeom prst="line">
            <a:avLst/>
          </a:prstGeom>
          <a:noFill/>
          <a:ln w="38100" algn="ctr">
            <a:solidFill>
              <a:srgbClr val="28405A"/>
            </a:solidFill>
            <a:round/>
            <a:headEnd/>
            <a:tailEnd/>
          </a:ln>
        </p:spPr>
      </p:cxnSp>
      <p:cxnSp>
        <p:nvCxnSpPr>
          <p:cNvPr id="76" name="Straight Connector 66"/>
          <p:cNvCxnSpPr>
            <a:cxnSpLocks noChangeShapeType="1"/>
            <a:stCxn id="71" idx="2"/>
            <a:endCxn id="67" idx="6"/>
          </p:cNvCxnSpPr>
          <p:nvPr>
            <p:custDataLst>
              <p:tags r:id="rId21"/>
            </p:custDataLst>
          </p:nvPr>
        </p:nvCxnSpPr>
        <p:spPr bwMode="auto">
          <a:xfrm flipH="1">
            <a:off x="1872764" y="1457054"/>
            <a:ext cx="680942" cy="134980"/>
          </a:xfrm>
          <a:prstGeom prst="line">
            <a:avLst/>
          </a:prstGeom>
          <a:noFill/>
          <a:ln w="38100" algn="ctr">
            <a:solidFill>
              <a:srgbClr val="28405A"/>
            </a:solidFill>
            <a:round/>
            <a:headEnd/>
            <a:tailEnd/>
          </a:ln>
        </p:spPr>
      </p:cxnSp>
      <p:sp>
        <p:nvSpPr>
          <p:cNvPr id="90" name="Freeform 128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4472290" y="1229344"/>
            <a:ext cx="1886328" cy="1286418"/>
          </a:xfrm>
          <a:custGeom>
            <a:avLst/>
            <a:gdLst>
              <a:gd name="T0" fmla="*/ 2147483647 w 38979"/>
              <a:gd name="T1" fmla="*/ 2147483647 h 14949"/>
              <a:gd name="T2" fmla="*/ 2147483647 w 38979"/>
              <a:gd name="T3" fmla="*/ 0 h 14949"/>
              <a:gd name="T4" fmla="*/ 2147483647 w 38979"/>
              <a:gd name="T5" fmla="*/ 2147483647 h 14949"/>
              <a:gd name="T6" fmla="*/ 0 w 38979"/>
              <a:gd name="T7" fmla="*/ 2147483647 h 14949"/>
              <a:gd name="T8" fmla="*/ 2147483647 w 38979"/>
              <a:gd name="T9" fmla="*/ 2147483647 h 149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979"/>
              <a:gd name="T16" fmla="*/ 0 h 14949"/>
              <a:gd name="T17" fmla="*/ 38979 w 38979"/>
              <a:gd name="T18" fmla="*/ 14949 h 149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979" h="14949">
                <a:moveTo>
                  <a:pt x="2" y="9121"/>
                </a:moveTo>
                <a:lnTo>
                  <a:pt x="38098" y="0"/>
                </a:lnTo>
                <a:cubicBezTo>
                  <a:pt x="38392" y="4983"/>
                  <a:pt x="38685" y="9966"/>
                  <a:pt x="38979" y="14949"/>
                </a:cubicBezTo>
                <a:lnTo>
                  <a:pt x="0" y="12468"/>
                </a:lnTo>
                <a:cubicBezTo>
                  <a:pt x="1" y="11352"/>
                  <a:pt x="1" y="10237"/>
                  <a:pt x="2" y="9121"/>
                </a:cubicBezTo>
                <a:close/>
              </a:path>
            </a:pathLst>
          </a:custGeom>
          <a:gradFill rotWithShape="1">
            <a:gsLst>
              <a:gs pos="0">
                <a:srgbClr val="97B3D1">
                  <a:alpha val="37000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lIns="81043" tIns="40522" rIns="81043" bIns="40522"/>
          <a:lstStyle/>
          <a:p>
            <a:pPr algn="l" rtl="0">
              <a:defRPr/>
            </a:pPr>
            <a:endParaRPr lang="en-US" sz="600" kern="1200">
              <a:solidFill>
                <a:srgbClr val="000000"/>
              </a:solidFill>
              <a:latin typeface="Franklin Gothic Medium" pitchFamily="34" charset="0"/>
              <a:ea typeface="+mn-ea"/>
              <a:cs typeface="Arial" charset="0"/>
            </a:endParaRPr>
          </a:p>
        </p:txBody>
      </p:sp>
      <p:sp>
        <p:nvSpPr>
          <p:cNvPr id="99" name="TextBox 113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604236" y="3135360"/>
            <a:ext cx="1325894" cy="60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043" tIns="40522" rIns="81043" bIns="40522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t-BR" sz="1200" i="1" dirty="0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Conexão entre cidades polo  </a:t>
            </a:r>
            <a:r>
              <a:rPr kumimoji="1" lang="pt-BR" sz="1000" i="1" dirty="0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(grandes centrais)</a:t>
            </a:r>
            <a:endParaRPr kumimoji="1" lang="en-US" sz="1000" i="1" dirty="0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0" name="TextBox 113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12738" y="1734055"/>
            <a:ext cx="242512" cy="36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043" tIns="40522" rIns="81043" bIns="40522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t-BR" sz="600" i="1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A</a:t>
            </a:r>
            <a:endParaRPr kumimoji="1" lang="en-US" sz="600" i="1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1" name="TextBox 113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522643" y="2647742"/>
            <a:ext cx="242512" cy="36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043" tIns="40522" rIns="81043" bIns="40522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t-BR" sz="600" i="1" dirty="0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B</a:t>
            </a:r>
            <a:endParaRPr kumimoji="1" lang="en-US" sz="600" i="1" dirty="0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2" name="TextBox 113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439020" y="1451185"/>
            <a:ext cx="241316" cy="36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043" tIns="40522" rIns="81043" bIns="40522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t-BR" sz="600" i="1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E</a:t>
            </a:r>
            <a:endParaRPr kumimoji="1" lang="en-US" sz="600" i="1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" name="TextBox 113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256106" y="3065859"/>
            <a:ext cx="2084042" cy="63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043" tIns="40522" rIns="81043" bIns="40522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t-BR" sz="1200" i="1" dirty="0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Conexão entre o </a:t>
            </a:r>
            <a:r>
              <a:rPr kumimoji="1" lang="pt-BR" sz="1200" i="1" dirty="0" err="1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backbone</a:t>
            </a:r>
            <a:r>
              <a:rPr kumimoji="1" lang="pt-BR" sz="1200" i="1" dirty="0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 e as redes de acesso locais (antenas)</a:t>
            </a:r>
            <a:endParaRPr kumimoji="1" lang="en-US" sz="1200" i="1" dirty="0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4" name="TextBox 113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5492506" y="3182317"/>
            <a:ext cx="1940087" cy="45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043" tIns="40522" rIns="81043" bIns="40522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t-BR" sz="1200" i="1" dirty="0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Conexão entre a antena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t-BR" sz="1200" i="1" dirty="0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rPr>
              <a:t>e o cliente</a:t>
            </a:r>
            <a:endParaRPr kumimoji="1" lang="en-US" sz="1200" i="1" dirty="0">
              <a:solidFill>
                <a:srgbClr val="000000"/>
              </a:solidFill>
              <a:latin typeface="Franklin Gothic Medium" pitchFamily="34" charset="0"/>
              <a:ea typeface="ＭＳ Ｐゴシック"/>
              <a:cs typeface="ＭＳ Ｐゴシック"/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3423398" y="1268078"/>
            <a:ext cx="1253172" cy="1239473"/>
            <a:chOff x="3423398" y="1268078"/>
            <a:chExt cx="1253172" cy="1239473"/>
          </a:xfrm>
        </p:grpSpPr>
        <p:sp>
          <p:nvSpPr>
            <p:cNvPr id="77" name="Oval 75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3423398" y="1268078"/>
              <a:ext cx="1253172" cy="1239468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rgbClr val="28405A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rtl="0" eaLnBrk="0" hangingPunct="0">
                <a:defRPr/>
              </a:pPr>
              <a:endParaRPr lang="en-US" sz="600" kern="120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cxnSp>
          <p:nvCxnSpPr>
            <p:cNvPr id="78" name="Straight Connector 70"/>
            <p:cNvCxnSpPr>
              <a:cxnSpLocks noChangeShapeType="1"/>
              <a:stCxn id="105" idx="2"/>
            </p:cNvCxnSpPr>
            <p:nvPr>
              <p:custDataLst>
                <p:tags r:id="rId39"/>
              </p:custDataLst>
            </p:nvPr>
          </p:nvCxnSpPr>
          <p:spPr bwMode="auto">
            <a:xfrm flipH="1" flipV="1">
              <a:off x="3806883" y="1312681"/>
              <a:ext cx="501144" cy="647895"/>
            </a:xfrm>
            <a:prstGeom prst="line">
              <a:avLst/>
            </a:prstGeom>
            <a:noFill/>
            <a:ln w="38100" algn="ctr">
              <a:solidFill>
                <a:srgbClr val="28405A"/>
              </a:solidFill>
              <a:round/>
              <a:headEnd/>
              <a:tailEnd/>
            </a:ln>
          </p:spPr>
        </p:cxnSp>
        <p:cxnSp>
          <p:nvCxnSpPr>
            <p:cNvPr id="79" name="Straight Connector 71"/>
            <p:cNvCxnSpPr>
              <a:cxnSpLocks noChangeShapeType="1"/>
              <a:stCxn id="77" idx="4"/>
              <a:endCxn id="107" idx="4"/>
            </p:cNvCxnSpPr>
            <p:nvPr>
              <p:custDataLst>
                <p:tags r:id="rId40"/>
              </p:custDataLst>
            </p:nvPr>
          </p:nvCxnSpPr>
          <p:spPr bwMode="auto">
            <a:xfrm flipV="1">
              <a:off x="4050583" y="1927724"/>
              <a:ext cx="262820" cy="579827"/>
            </a:xfrm>
            <a:prstGeom prst="line">
              <a:avLst/>
            </a:prstGeom>
            <a:noFill/>
            <a:ln w="38100" algn="ctr">
              <a:solidFill>
                <a:srgbClr val="28405A"/>
              </a:solidFill>
              <a:round/>
              <a:headEnd/>
              <a:tailEnd/>
            </a:ln>
          </p:spPr>
        </p:cxnSp>
        <p:sp>
          <p:nvSpPr>
            <p:cNvPr id="80" name="Oval 81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704139" y="2107304"/>
              <a:ext cx="69288" cy="64556"/>
            </a:xfrm>
            <a:prstGeom prst="ellipse">
              <a:avLst/>
            </a:prstGeom>
            <a:solidFill>
              <a:srgbClr val="97B3D1"/>
            </a:solidFill>
            <a:ln w="9525" algn="ctr">
              <a:solidFill>
                <a:srgbClr val="3E628A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rtl="0" eaLnBrk="0" hangingPunct="0">
                <a:defRPr/>
              </a:pPr>
              <a:endParaRPr lang="en-US" sz="600" kern="120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81" name="Oval 82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3729224" y="1579122"/>
              <a:ext cx="68094" cy="64556"/>
            </a:xfrm>
            <a:prstGeom prst="ellipse">
              <a:avLst/>
            </a:prstGeom>
            <a:solidFill>
              <a:srgbClr val="97B3D1"/>
            </a:solidFill>
            <a:ln w="9525" algn="ctr">
              <a:solidFill>
                <a:srgbClr val="3E628A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rtl="0" eaLnBrk="0" hangingPunct="0">
                <a:defRPr/>
              </a:pPr>
              <a:endParaRPr lang="en-US" sz="600" kern="120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82" name="Oval 85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4479457" y="1553300"/>
              <a:ext cx="68094" cy="64556"/>
            </a:xfrm>
            <a:prstGeom prst="ellipse">
              <a:avLst/>
            </a:prstGeom>
            <a:solidFill>
              <a:srgbClr val="97B3D1"/>
            </a:solidFill>
            <a:ln w="9525" algn="ctr">
              <a:solidFill>
                <a:srgbClr val="3E628A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rtl="0" eaLnBrk="0" hangingPunct="0">
                <a:defRPr/>
              </a:pPr>
              <a:endParaRPr lang="en-US" sz="600" kern="120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cxnSp>
          <p:nvCxnSpPr>
            <p:cNvPr id="83" name="Straight Connector 87"/>
            <p:cNvCxnSpPr>
              <a:cxnSpLocks noChangeShapeType="1"/>
              <a:stCxn id="107" idx="1"/>
              <a:endCxn id="81" idx="6"/>
            </p:cNvCxnSpPr>
            <p:nvPr>
              <p:custDataLst>
                <p:tags r:id="rId44"/>
              </p:custDataLst>
            </p:nvPr>
          </p:nvCxnSpPr>
          <p:spPr bwMode="auto">
            <a:xfrm flipH="1" flipV="1">
              <a:off x="3797320" y="1611983"/>
              <a:ext cx="462323" cy="191320"/>
            </a:xfrm>
            <a:prstGeom prst="line">
              <a:avLst/>
            </a:prstGeom>
            <a:noFill/>
            <a:ln w="19050" algn="ctr">
              <a:solidFill>
                <a:srgbClr val="97B3D1"/>
              </a:solidFill>
              <a:round/>
              <a:headEnd/>
              <a:tailEnd/>
            </a:ln>
          </p:spPr>
        </p:cxnSp>
        <p:cxnSp>
          <p:nvCxnSpPr>
            <p:cNvPr id="84" name="Straight Connector 89"/>
            <p:cNvCxnSpPr>
              <a:cxnSpLocks noChangeShapeType="1"/>
              <a:stCxn id="107" idx="3"/>
              <a:endCxn id="80" idx="7"/>
            </p:cNvCxnSpPr>
            <p:nvPr>
              <p:custDataLst>
                <p:tags r:id="rId45"/>
              </p:custDataLst>
            </p:nvPr>
          </p:nvCxnSpPr>
          <p:spPr bwMode="auto">
            <a:xfrm flipH="1">
              <a:off x="3762673" y="1906591"/>
              <a:ext cx="496968" cy="210099"/>
            </a:xfrm>
            <a:prstGeom prst="line">
              <a:avLst/>
            </a:prstGeom>
            <a:noFill/>
            <a:ln w="19050" algn="ctr">
              <a:solidFill>
                <a:srgbClr val="97B3D1"/>
              </a:solidFill>
              <a:round/>
              <a:headEnd/>
              <a:tailEnd/>
            </a:ln>
          </p:spPr>
        </p:cxnSp>
        <p:cxnSp>
          <p:nvCxnSpPr>
            <p:cNvPr id="85" name="Straight Connector 96"/>
            <p:cNvCxnSpPr>
              <a:cxnSpLocks noChangeShapeType="1"/>
              <a:stCxn id="82" idx="3"/>
              <a:endCxn id="107" idx="7"/>
            </p:cNvCxnSpPr>
            <p:nvPr>
              <p:custDataLst>
                <p:tags r:id="rId46"/>
              </p:custDataLst>
            </p:nvPr>
          </p:nvCxnSpPr>
          <p:spPr bwMode="auto">
            <a:xfrm flipH="1">
              <a:off x="4365965" y="1608462"/>
              <a:ext cx="123047" cy="194841"/>
            </a:xfrm>
            <a:prstGeom prst="line">
              <a:avLst/>
            </a:prstGeom>
            <a:noFill/>
            <a:ln w="19050" algn="ctr">
              <a:solidFill>
                <a:srgbClr val="97B3D1"/>
              </a:solidFill>
              <a:round/>
              <a:headEnd/>
              <a:tailEnd/>
            </a:ln>
          </p:spPr>
        </p:cxnSp>
        <p:sp>
          <p:nvSpPr>
            <p:cNvPr id="86" name="Oval 108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484325" y="1831473"/>
              <a:ext cx="68093" cy="64555"/>
            </a:xfrm>
            <a:prstGeom prst="ellipse">
              <a:avLst/>
            </a:prstGeom>
            <a:solidFill>
              <a:srgbClr val="97B3D1"/>
            </a:solidFill>
            <a:ln w="9525" algn="ctr">
              <a:solidFill>
                <a:srgbClr val="3E628A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rtl="0" eaLnBrk="0" hangingPunct="0">
                <a:defRPr/>
              </a:pPr>
              <a:endParaRPr lang="en-US" sz="600" kern="120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cxnSp>
          <p:nvCxnSpPr>
            <p:cNvPr id="87" name="Straight Connector 109"/>
            <p:cNvCxnSpPr>
              <a:cxnSpLocks noChangeShapeType="1"/>
              <a:stCxn id="107" idx="2"/>
              <a:endCxn id="86" idx="6"/>
            </p:cNvCxnSpPr>
            <p:nvPr>
              <p:custDataLst>
                <p:tags r:id="rId48"/>
              </p:custDataLst>
            </p:nvPr>
          </p:nvCxnSpPr>
          <p:spPr bwMode="auto">
            <a:xfrm flipH="1">
              <a:off x="3552421" y="1854947"/>
              <a:ext cx="685721" cy="8216"/>
            </a:xfrm>
            <a:prstGeom prst="line">
              <a:avLst/>
            </a:prstGeom>
            <a:noFill/>
            <a:ln w="19050" algn="ctr">
              <a:solidFill>
                <a:srgbClr val="97B3D1"/>
              </a:solidFill>
              <a:round/>
              <a:headEnd/>
              <a:tailEnd/>
            </a:ln>
          </p:spPr>
        </p:cxnSp>
        <p:pic>
          <p:nvPicPr>
            <p:cNvPr id="88" name="Picture 18" descr="antena2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5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30478" y="1403644"/>
              <a:ext cx="150523" cy="153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18" descr="antena2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5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43707" y="1676540"/>
              <a:ext cx="150523" cy="154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" name="Oval 115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4294287" y="2021623"/>
              <a:ext cx="286712" cy="282871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rgbClr val="28405A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rtl="0" eaLnBrk="0" hangingPunct="0">
                <a:defRPr/>
              </a:pPr>
              <a:endParaRPr lang="en-US" sz="600" kern="120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sp>
          <p:nvSpPr>
            <p:cNvPr id="92" name="Oval 83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4404194" y="2124907"/>
              <a:ext cx="68093" cy="64555"/>
            </a:xfrm>
            <a:prstGeom prst="ellipse">
              <a:avLst/>
            </a:prstGeom>
            <a:solidFill>
              <a:srgbClr val="97B3D1"/>
            </a:solidFill>
            <a:ln w="9525" algn="ctr">
              <a:solidFill>
                <a:srgbClr val="3E628A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rtl="0" eaLnBrk="0" hangingPunct="0">
                <a:defRPr/>
              </a:pPr>
              <a:endParaRPr lang="en-US" sz="600" kern="120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cxnSp>
          <p:nvCxnSpPr>
            <p:cNvPr id="93" name="Straight Connector 93"/>
            <p:cNvCxnSpPr>
              <a:cxnSpLocks noChangeShapeType="1"/>
              <a:stCxn id="92" idx="0"/>
              <a:endCxn id="107" idx="5"/>
            </p:cNvCxnSpPr>
            <p:nvPr>
              <p:custDataLst>
                <p:tags r:id="rId53"/>
              </p:custDataLst>
            </p:nvPr>
          </p:nvCxnSpPr>
          <p:spPr bwMode="auto">
            <a:xfrm flipH="1" flipV="1">
              <a:off x="4365965" y="1906596"/>
              <a:ext cx="71678" cy="218316"/>
            </a:xfrm>
            <a:prstGeom prst="line">
              <a:avLst/>
            </a:prstGeom>
            <a:noFill/>
            <a:ln w="19050" algn="ctr">
              <a:solidFill>
                <a:srgbClr val="97B3D1"/>
              </a:solidFill>
              <a:round/>
              <a:headEnd/>
              <a:tailEnd/>
            </a:ln>
          </p:spPr>
        </p:cxnSp>
        <p:pic>
          <p:nvPicPr>
            <p:cNvPr id="98" name="Picture 18" descr="antena2"/>
            <p:cNvPicPr>
              <a:picLocks noChangeAspect="1" noChangeArrowheads="1"/>
            </p:cNvPicPr>
            <p:nvPr>
              <p:custDataLst>
                <p:tags r:id="rId54"/>
              </p:custDataLst>
            </p:nvPr>
          </p:nvPicPr>
          <p:blipFill>
            <a:blip r:embed="rId5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27489" y="1985823"/>
              <a:ext cx="150523" cy="153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" name="TextBox 113"/>
            <p:cNvSpPr txBox="1"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4186772" y="1596725"/>
              <a:ext cx="242510" cy="363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1043" tIns="40522" rIns="81043" bIns="40522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pt-BR" sz="600" i="1">
                  <a:solidFill>
                    <a:srgbClr val="000000"/>
                  </a:solidFill>
                  <a:latin typeface="Franklin Gothic Medium" pitchFamily="34" charset="0"/>
                  <a:ea typeface="ＭＳ Ｐゴシック"/>
                  <a:cs typeface="ＭＳ Ｐゴシック"/>
                </a:rPr>
                <a:t>A</a:t>
              </a:r>
              <a:endParaRPr kumimoji="1" lang="en-US" sz="600" i="1">
                <a:solidFill>
                  <a:srgbClr val="000000"/>
                </a:solidFill>
                <a:latin typeface="Franklin Gothic Medium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07" name="Oval 106"/>
            <p:cNvSpPr/>
            <p:nvPr>
              <p:custDataLst>
                <p:tags r:id="rId56"/>
              </p:custDataLst>
            </p:nvPr>
          </p:nvSpPr>
          <p:spPr bwMode="auto">
            <a:xfrm>
              <a:off x="4238139" y="1782175"/>
              <a:ext cx="149330" cy="14554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rgbClr val="3E628A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0" bIns="0"/>
            <a:lstStyle/>
            <a:p>
              <a:pPr algn="l" rtl="0" eaLnBrk="0" hangingPunct="0">
                <a:defRPr/>
              </a:pPr>
              <a:endParaRPr lang="en-US" sz="600" kern="1200" dirty="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pic>
          <p:nvPicPr>
            <p:cNvPr id="108" name="Picture 8" descr="http://i00.i.aliimg.com/img/pb/033/380/262/1281749215778_hz-fileserver1_492319.jpg"/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475" y="1387399"/>
              <a:ext cx="93779" cy="224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8" descr="http://i00.i.aliimg.com/img/pb/033/380/262/1281749215778_hz-fileserver1_492319.jpg"/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8897" y="1895445"/>
              <a:ext cx="93779" cy="224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8" descr="http://i00.i.aliimg.com/img/pb/033/380/262/1281749215778_hz-fileserver1_492319.jpg"/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7141" y="2015754"/>
              <a:ext cx="60207" cy="144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Agrupar 5"/>
          <p:cNvGrpSpPr/>
          <p:nvPr/>
        </p:nvGrpSpPr>
        <p:grpSpPr>
          <a:xfrm>
            <a:off x="5718292" y="1268078"/>
            <a:ext cx="1253171" cy="1239468"/>
            <a:chOff x="5718292" y="1268078"/>
            <a:chExt cx="1253171" cy="1239468"/>
          </a:xfrm>
        </p:grpSpPr>
        <p:sp>
          <p:nvSpPr>
            <p:cNvPr id="94" name="Oval 117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261851" y="1859646"/>
              <a:ext cx="130215" cy="119722"/>
            </a:xfrm>
            <a:prstGeom prst="ellipse">
              <a:avLst/>
            </a:prstGeom>
            <a:solidFill>
              <a:srgbClr val="97B3D1"/>
            </a:solidFill>
            <a:ln w="9525" algn="ctr">
              <a:solidFill>
                <a:srgbClr val="3E628A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rtl="0" eaLnBrk="0" hangingPunct="0">
                <a:defRPr/>
              </a:pPr>
              <a:endParaRPr lang="en-US" sz="600" kern="120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cxnSp>
          <p:nvCxnSpPr>
            <p:cNvPr id="95" name="Straight Connector 176"/>
            <p:cNvCxnSpPr>
              <a:cxnSpLocks noChangeShapeType="1"/>
              <a:stCxn id="94" idx="3"/>
            </p:cNvCxnSpPr>
            <p:nvPr>
              <p:custDataLst>
                <p:tags r:id="rId30"/>
              </p:custDataLst>
            </p:nvPr>
          </p:nvCxnSpPr>
          <p:spPr bwMode="auto">
            <a:xfrm flipH="1">
              <a:off x="6160308" y="1961761"/>
              <a:ext cx="120657" cy="223011"/>
            </a:xfrm>
            <a:prstGeom prst="line">
              <a:avLst/>
            </a:prstGeom>
            <a:noFill/>
            <a:ln w="9525" algn="ctr">
              <a:solidFill>
                <a:srgbClr val="404040"/>
              </a:solidFill>
              <a:round/>
              <a:headEnd/>
              <a:tailEnd/>
            </a:ln>
          </p:spPr>
        </p:cxnSp>
        <p:cxnSp>
          <p:nvCxnSpPr>
            <p:cNvPr id="96" name="Straight Connector 177"/>
            <p:cNvCxnSpPr>
              <a:cxnSpLocks noChangeShapeType="1"/>
            </p:cNvCxnSpPr>
            <p:nvPr>
              <p:custDataLst>
                <p:tags r:id="rId31"/>
              </p:custDataLst>
            </p:nvPr>
          </p:nvCxnSpPr>
          <p:spPr bwMode="auto">
            <a:xfrm>
              <a:off x="6378926" y="1960584"/>
              <a:ext cx="188752" cy="159629"/>
            </a:xfrm>
            <a:prstGeom prst="line">
              <a:avLst/>
            </a:prstGeom>
            <a:noFill/>
            <a:ln w="9525" algn="ctr">
              <a:solidFill>
                <a:srgbClr val="404040"/>
              </a:solidFill>
              <a:round/>
              <a:headEnd/>
              <a:tailEnd/>
            </a:ln>
          </p:spPr>
        </p:cxnSp>
        <p:cxnSp>
          <p:nvCxnSpPr>
            <p:cNvPr id="97" name="Straight Connector 125"/>
            <p:cNvCxnSpPr>
              <a:cxnSpLocks noChangeShapeType="1"/>
              <a:stCxn id="94" idx="1"/>
              <a:endCxn id="106" idx="1"/>
            </p:cNvCxnSpPr>
            <p:nvPr>
              <p:custDataLst>
                <p:tags r:id="rId32"/>
              </p:custDataLst>
            </p:nvPr>
          </p:nvCxnSpPr>
          <p:spPr bwMode="auto">
            <a:xfrm flipH="1" flipV="1">
              <a:off x="5901071" y="1448837"/>
              <a:ext cx="379893" cy="428415"/>
            </a:xfrm>
            <a:prstGeom prst="line">
              <a:avLst/>
            </a:prstGeom>
            <a:noFill/>
            <a:ln w="19050" algn="ctr">
              <a:solidFill>
                <a:srgbClr val="97B3D1"/>
              </a:solidFill>
              <a:round/>
              <a:headEnd/>
              <a:tailEnd/>
            </a:ln>
          </p:spPr>
        </p:cxnSp>
        <p:sp>
          <p:nvSpPr>
            <p:cNvPr id="106" name="Oval 116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5718292" y="1268078"/>
              <a:ext cx="1253171" cy="1239468"/>
            </a:xfrm>
            <a:prstGeom prst="ellipse">
              <a:avLst/>
            </a:prstGeom>
            <a:noFill/>
            <a:ln w="9525" algn="ctr">
              <a:solidFill>
                <a:srgbClr val="28405A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l" rtl="0" eaLnBrk="0" hangingPunct="0">
                <a:defRPr/>
              </a:pPr>
              <a:endParaRPr lang="en-US" sz="600" kern="1200">
                <a:solidFill>
                  <a:srgbClr val="000000"/>
                </a:solidFill>
                <a:latin typeface="Franklin Gothic Medium" pitchFamily="34" charset="0"/>
                <a:ea typeface="+mn-ea"/>
                <a:cs typeface="Arial" charset="0"/>
              </a:endParaRPr>
            </a:p>
          </p:txBody>
        </p:sp>
        <p:cxnSp>
          <p:nvCxnSpPr>
            <p:cNvPr id="111" name="Straight Connector 177"/>
            <p:cNvCxnSpPr>
              <a:cxnSpLocks noChangeShapeType="1"/>
              <a:stCxn id="94" idx="7"/>
              <a:endCxn id="112" idx="2"/>
            </p:cNvCxnSpPr>
            <p:nvPr>
              <p:custDataLst>
                <p:tags r:id="rId34"/>
              </p:custDataLst>
            </p:nvPr>
          </p:nvCxnSpPr>
          <p:spPr bwMode="auto">
            <a:xfrm flipV="1">
              <a:off x="6372995" y="1654838"/>
              <a:ext cx="160250" cy="222337"/>
            </a:xfrm>
            <a:prstGeom prst="line">
              <a:avLst/>
            </a:prstGeom>
            <a:noFill/>
            <a:ln w="9525" algn="ctr">
              <a:solidFill>
                <a:srgbClr val="404040"/>
              </a:solidFill>
              <a:round/>
              <a:headEnd/>
              <a:tailEnd/>
            </a:ln>
          </p:spPr>
        </p:cxnSp>
        <p:pic>
          <p:nvPicPr>
            <p:cNvPr id="112" name="Picture 43" descr="BS00948_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62"/>
            <a:srcRect/>
            <a:stretch>
              <a:fillRect/>
            </a:stretch>
          </p:blipFill>
          <p:spPr bwMode="auto">
            <a:xfrm rot="20533521" flipH="1">
              <a:off x="6348962" y="1390175"/>
              <a:ext cx="284323" cy="27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4" name="Picture 43" descr="BS00948_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62"/>
            <a:srcRect/>
            <a:stretch>
              <a:fillRect/>
            </a:stretch>
          </p:blipFill>
          <p:spPr bwMode="auto">
            <a:xfrm rot="20533521" flipH="1">
              <a:off x="6461125" y="2077517"/>
              <a:ext cx="284323" cy="27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" name="Picture 43" descr="BS00948_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62"/>
            <a:srcRect/>
            <a:stretch>
              <a:fillRect/>
            </a:stretch>
          </p:blipFill>
          <p:spPr bwMode="auto">
            <a:xfrm rot="20533521" flipH="1">
              <a:off x="5841575" y="2083414"/>
              <a:ext cx="284323" cy="27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0" name="Titolo 3"/>
          <p:cNvSpPr txBox="1">
            <a:spLocks/>
          </p:cNvSpPr>
          <p:nvPr/>
        </p:nvSpPr>
        <p:spPr bwMode="auto">
          <a:xfrm>
            <a:off x="461963" y="239786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00" b="0" kern="1200">
                <a:solidFill>
                  <a:schemeClr val="tx1"/>
                </a:solidFill>
                <a:latin typeface="TIM Sans Medium" panose="02020503040602060503" pitchFamily="18" charset="0"/>
                <a:ea typeface="+mj-ea"/>
                <a:cs typeface="+mj-cs"/>
              </a:defRPr>
            </a:lvl1pPr>
          </a:lstStyle>
          <a:p>
            <a:r>
              <a:rPr lang="pt-BR" sz="1600" dirty="0"/>
              <a:t>Infraestrutura| </a:t>
            </a:r>
            <a:r>
              <a:rPr lang="pt-BR" dirty="0">
                <a:solidFill>
                  <a:schemeClr val="accent5"/>
                </a:solidFill>
              </a:rPr>
              <a:t>Topologia Típica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88551" y="217703"/>
            <a:ext cx="2193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i="1" dirty="0">
                <a:solidFill>
                  <a:srgbClr val="000714"/>
                </a:solidFill>
              </a:rPr>
              <a:t>Atualmente, o principal gargalo é o </a:t>
            </a:r>
            <a:r>
              <a:rPr lang="pt-BR" sz="1200" b="1" i="1" dirty="0" err="1">
                <a:solidFill>
                  <a:srgbClr val="000714"/>
                </a:solidFill>
              </a:rPr>
              <a:t>Backhaul</a:t>
            </a:r>
            <a:r>
              <a:rPr lang="pt-BR" sz="1200" b="1" i="1" dirty="0">
                <a:solidFill>
                  <a:srgbClr val="000714"/>
                </a:solidFill>
              </a:rPr>
              <a:t>.</a:t>
            </a:r>
            <a:r>
              <a:rPr lang="pt-BR" sz="1200" i="1" dirty="0">
                <a:solidFill>
                  <a:srgbClr val="000714"/>
                </a:solidFill>
              </a:rPr>
              <a:t> </a:t>
            </a:r>
          </a:p>
          <a:p>
            <a:pPr algn="ctr"/>
            <a:r>
              <a:rPr lang="pt-BR" sz="1200" i="1" dirty="0">
                <a:solidFill>
                  <a:srgbClr val="000714"/>
                </a:solidFill>
              </a:rPr>
              <a:t>E deve ser o foco das Políticas Públicas</a:t>
            </a:r>
            <a:r>
              <a:rPr lang="pt-BR" dirty="0"/>
              <a:t>.  </a:t>
            </a:r>
          </a:p>
        </p:txBody>
      </p:sp>
      <p:sp>
        <p:nvSpPr>
          <p:cNvPr id="152" name="Oval 151"/>
          <p:cNvSpPr/>
          <p:nvPr/>
        </p:nvSpPr>
        <p:spPr>
          <a:xfrm>
            <a:off x="5718291" y="45845"/>
            <a:ext cx="3222863" cy="1207089"/>
          </a:xfrm>
          <a:prstGeom prst="ellipse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100"/>
          </a:p>
        </p:txBody>
      </p:sp>
      <p:cxnSp>
        <p:nvCxnSpPr>
          <p:cNvPr id="153" name="Straight Connector 152"/>
          <p:cNvCxnSpPr/>
          <p:nvPr/>
        </p:nvCxnSpPr>
        <p:spPr>
          <a:xfrm flipV="1">
            <a:off x="4751703" y="957944"/>
            <a:ext cx="1232033" cy="580094"/>
          </a:xfrm>
          <a:prstGeom prst="line">
            <a:avLst/>
          </a:prstGeom>
          <a:ln w="254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29391"/>
            <a:ext cx="4267200" cy="158353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2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5187"/>
                </a:solidFill>
                <a:effectLst/>
                <a:uLnTx/>
                <a:uFillTx/>
              </a:rPr>
              <a:t>TIM</a:t>
            </a:r>
            <a:r>
              <a:rPr kumimoji="0" lang="en-US" sz="600" b="0" i="0" u="none" strike="noStrike" kern="0" cap="none" spc="0" normalizeH="0" noProof="0" dirty="0">
                <a:ln>
                  <a:noFill/>
                </a:ln>
                <a:solidFill>
                  <a:srgbClr val="005187"/>
                </a:solidFill>
                <a:effectLst/>
                <a:uLnTx/>
                <a:uFillTx/>
              </a:rPr>
              <a:t> Brasil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005187"/>
              </a:solidFill>
              <a:effectLst/>
              <a:uLnTx/>
              <a:uFillTx/>
            </a:endParaRPr>
          </a:p>
        </p:txBody>
      </p:sp>
      <p:sp>
        <p:nvSpPr>
          <p:cNvPr id="155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37737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pt-BR" dirty="0">
                <a:solidFill>
                  <a:srgbClr val="C5BDC1">
                    <a:lumMod val="75000"/>
                  </a:srgbClr>
                </a:solidFill>
              </a:rPr>
              <a:t>Setembro, 2017</a:t>
            </a:r>
            <a:endParaRPr lang="en-US" dirty="0">
              <a:solidFill>
                <a:srgbClr val="C5BDC1">
                  <a:lumMod val="75000"/>
                </a:srgbClr>
              </a:solidFill>
            </a:endParaRPr>
          </a:p>
        </p:txBody>
      </p:sp>
      <p:sp>
        <p:nvSpPr>
          <p:cNvPr id="151" name="Oval 151"/>
          <p:cNvSpPr/>
          <p:nvPr/>
        </p:nvSpPr>
        <p:spPr>
          <a:xfrm>
            <a:off x="7349607" y="2402903"/>
            <a:ext cx="1786912" cy="778403"/>
          </a:xfrm>
          <a:prstGeom prst="ellipse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100"/>
          </a:p>
        </p:txBody>
      </p:sp>
      <p:sp>
        <p:nvSpPr>
          <p:cNvPr id="156" name="TextBox 1"/>
          <p:cNvSpPr txBox="1"/>
          <p:nvPr/>
        </p:nvSpPr>
        <p:spPr>
          <a:xfrm>
            <a:off x="7349607" y="2527534"/>
            <a:ext cx="19650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i="1" dirty="0">
                <a:solidFill>
                  <a:srgbClr val="000714"/>
                </a:solidFill>
              </a:rPr>
              <a:t>~89% </a:t>
            </a:r>
            <a:r>
              <a:rPr lang="pt-BR" sz="1100" i="1" dirty="0">
                <a:solidFill>
                  <a:srgbClr val="000714"/>
                </a:solidFill>
              </a:rPr>
              <a:t>dos usuários de </a:t>
            </a:r>
            <a:r>
              <a:rPr lang="pt-BR" sz="1100" b="1" i="1" dirty="0">
                <a:solidFill>
                  <a:srgbClr val="000714"/>
                </a:solidFill>
              </a:rPr>
              <a:t>Internet</a:t>
            </a:r>
            <a:r>
              <a:rPr lang="pt-BR" sz="1100" i="1" dirty="0">
                <a:solidFill>
                  <a:srgbClr val="000714"/>
                </a:solidFill>
              </a:rPr>
              <a:t> acessam pelo Smartphone  </a:t>
            </a:r>
            <a:endParaRPr lang="pt-BR" sz="1100" dirty="0"/>
          </a:p>
        </p:txBody>
      </p:sp>
      <p:cxnSp>
        <p:nvCxnSpPr>
          <p:cNvPr id="157" name="Straight Connector 152"/>
          <p:cNvCxnSpPr/>
          <p:nvPr/>
        </p:nvCxnSpPr>
        <p:spPr>
          <a:xfrm>
            <a:off x="7019063" y="2015754"/>
            <a:ext cx="561669" cy="458172"/>
          </a:xfrm>
          <a:prstGeom prst="line">
            <a:avLst/>
          </a:prstGeom>
          <a:ln w="254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2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48" grpId="0"/>
      <p:bldP spid="60" grpId="0" animBg="1"/>
      <p:bldP spid="62" grpId="0" animBg="1"/>
      <p:bldP spid="63" grpId="0"/>
      <p:bldP spid="64" grpId="0"/>
      <p:bldP spid="66" grpId="0" animBg="1"/>
      <p:bldP spid="65" grpId="0" animBg="1"/>
      <p:bldP spid="90" grpId="0" animBg="1"/>
      <p:bldP spid="99" grpId="0"/>
      <p:bldP spid="103" grpId="0"/>
      <p:bldP spid="104" grpId="0"/>
      <p:bldP spid="2" grpId="0"/>
      <p:bldP spid="152" grpId="0" animBg="1"/>
      <p:bldP spid="151" grpId="0" animBg="1"/>
      <p:bldP spid="1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5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1" y="2804153"/>
            <a:ext cx="459522" cy="12166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0304" t="8530" r="14640" b="11899"/>
          <a:stretch/>
        </p:blipFill>
        <p:spPr>
          <a:xfrm>
            <a:off x="1966592" y="1105038"/>
            <a:ext cx="4052367" cy="3292812"/>
          </a:xfrm>
          <a:prstGeom prst="rect">
            <a:avLst/>
          </a:prstGeom>
        </p:spPr>
      </p:pic>
      <p:sp>
        <p:nvSpPr>
          <p:cNvPr id="13" name="Segnaposto data 7"/>
          <p:cNvSpPr txBox="1">
            <a:spLocks/>
          </p:cNvSpPr>
          <p:nvPr/>
        </p:nvSpPr>
        <p:spPr>
          <a:xfrm>
            <a:off x="1802671" y="989548"/>
            <a:ext cx="4267200" cy="158353"/>
          </a:xfrm>
          <a:prstGeom prst="rect">
            <a:avLst/>
          </a:prstGeom>
        </p:spPr>
        <p:txBody>
          <a:bodyPr lIns="68579" tIns="34289" rIns="68579" bIns="34289"/>
          <a:lstStyle>
            <a:defPPr>
              <a:defRPr lang="it-IT"/>
            </a:defPPr>
            <a:lvl1pPr marL="0" algn="r" defTabSz="685783" rtl="0" eaLnBrk="1" latinLnBrk="0" hangingPunct="1">
              <a:defRPr lang="it-IT" sz="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Fonte: ANATEL</a:t>
            </a:r>
          </a:p>
        </p:txBody>
      </p:sp>
      <p:sp>
        <p:nvSpPr>
          <p:cNvPr id="15" name="Segnaposto data 7"/>
          <p:cNvSpPr>
            <a:spLocks noGrp="1"/>
          </p:cNvSpPr>
          <p:nvPr>
            <p:ph type="dt" sz="quarter" idx="2"/>
          </p:nvPr>
        </p:nvSpPr>
        <p:spPr>
          <a:xfrm>
            <a:off x="4118317" y="4742263"/>
            <a:ext cx="4267200" cy="158353"/>
          </a:xfrm>
          <a:prstGeom prst="rect">
            <a:avLst/>
          </a:prstGeom>
        </p:spPr>
        <p:txBody>
          <a:bodyPr/>
          <a:lstStyle/>
          <a:p>
            <a:r>
              <a:rPr lang="it-IT" dirty="0" err="1"/>
              <a:t>Audiência</a:t>
            </a:r>
            <a:r>
              <a:rPr lang="it-IT" dirty="0"/>
              <a:t> CFFC</a:t>
            </a:r>
          </a:p>
        </p:txBody>
      </p:sp>
      <p:sp>
        <p:nvSpPr>
          <p:cNvPr id="16" name="Segnaposto piè di pagina 8"/>
          <p:cNvSpPr>
            <a:spLocks noGrp="1"/>
          </p:cNvSpPr>
          <p:nvPr>
            <p:ph type="ftr" sz="quarter" idx="3"/>
          </p:nvPr>
        </p:nvSpPr>
        <p:spPr>
          <a:xfrm>
            <a:off x="4118317" y="4850609"/>
            <a:ext cx="4267200" cy="16549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Leandro Guerra,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Diretor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Relações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Instituticonais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TIM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Brasil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58049" y="109842"/>
            <a:ext cx="84597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00" b="0" kern="1200">
                <a:solidFill>
                  <a:schemeClr val="tx1"/>
                </a:solidFill>
                <a:latin typeface="TIM Sans Medium" panose="020205030406020605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O </a:t>
            </a:r>
            <a:r>
              <a:rPr lang="en-US" dirty="0" err="1"/>
              <a:t>Desafio</a:t>
            </a:r>
            <a:r>
              <a:rPr lang="en-US" dirty="0"/>
              <a:t> da Banda </a:t>
            </a:r>
            <a:r>
              <a:rPr lang="en-US" dirty="0" err="1"/>
              <a:t>Larga</a:t>
            </a:r>
            <a:r>
              <a:rPr lang="en-US" dirty="0"/>
              <a:t> </a:t>
            </a:r>
            <a:r>
              <a:rPr lang="pt-BR" sz="1600" dirty="0">
                <a:solidFill>
                  <a:srgbClr val="004691"/>
                </a:solidFill>
              </a:rPr>
              <a:t>| </a:t>
            </a:r>
            <a:r>
              <a:rPr lang="pt-BR" dirty="0">
                <a:solidFill>
                  <a:srgbClr val="004691"/>
                </a:solidFill>
              </a:rPr>
              <a:t> </a:t>
            </a:r>
            <a:r>
              <a:rPr lang="pt-BR" dirty="0" err="1">
                <a:solidFill>
                  <a:srgbClr val="004691"/>
                </a:solidFill>
              </a:rPr>
              <a:t>backhaul</a:t>
            </a:r>
            <a:r>
              <a:rPr lang="pt-BR" dirty="0">
                <a:solidFill>
                  <a:srgbClr val="004691"/>
                </a:solidFill>
              </a:rPr>
              <a:t> com fibra ótica no MA </a:t>
            </a:r>
            <a:endParaRPr lang="en-US" dirty="0">
              <a:solidFill>
                <a:srgbClr val="004691"/>
              </a:solidFill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 bwMode="auto">
          <a:xfrm>
            <a:off x="1931662" y="760625"/>
            <a:ext cx="4009218" cy="15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00" b="0" kern="1200">
                <a:solidFill>
                  <a:schemeClr val="tx1"/>
                </a:solidFill>
                <a:latin typeface="TIM Sans Medium" panose="020205030406020605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it-IT" sz="1100" dirty="0">
                <a:solidFill>
                  <a:schemeClr val="tx2"/>
                </a:solidFill>
              </a:rPr>
              <a:t>~ 100 </a:t>
            </a:r>
            <a:r>
              <a:rPr lang="it-IT" sz="1100" dirty="0" err="1">
                <a:solidFill>
                  <a:schemeClr val="tx2"/>
                </a:solidFill>
              </a:rPr>
              <a:t>municípios</a:t>
            </a:r>
            <a:r>
              <a:rPr lang="it-IT" sz="1100" dirty="0">
                <a:solidFill>
                  <a:schemeClr val="tx2"/>
                </a:solidFill>
              </a:rPr>
              <a:t> </a:t>
            </a:r>
            <a:r>
              <a:rPr lang="it-IT" sz="1100" dirty="0" err="1">
                <a:solidFill>
                  <a:schemeClr val="tx2"/>
                </a:solidFill>
              </a:rPr>
              <a:t>com</a:t>
            </a:r>
            <a:r>
              <a:rPr lang="it-IT" sz="1100" dirty="0">
                <a:solidFill>
                  <a:schemeClr val="tx2"/>
                </a:solidFill>
              </a:rPr>
              <a:t> </a:t>
            </a:r>
            <a:r>
              <a:rPr lang="it-IT" sz="1100" dirty="0" err="1">
                <a:solidFill>
                  <a:schemeClr val="tx2"/>
                </a:solidFill>
              </a:rPr>
              <a:t>backhaul</a:t>
            </a:r>
            <a:r>
              <a:rPr lang="it-IT" sz="1100" dirty="0">
                <a:solidFill>
                  <a:schemeClr val="tx2"/>
                </a:solidFill>
              </a:rPr>
              <a:t> </a:t>
            </a:r>
            <a:r>
              <a:rPr lang="it-IT" sz="1100" dirty="0" err="1">
                <a:solidFill>
                  <a:schemeClr val="tx2"/>
                </a:solidFill>
              </a:rPr>
              <a:t>em</a:t>
            </a:r>
            <a:r>
              <a:rPr lang="it-IT" sz="1100" dirty="0">
                <a:solidFill>
                  <a:schemeClr val="tx2"/>
                </a:solidFill>
              </a:rPr>
              <a:t> </a:t>
            </a:r>
            <a:r>
              <a:rPr lang="it-IT" sz="1100" dirty="0" err="1">
                <a:solidFill>
                  <a:schemeClr val="tx2"/>
                </a:solidFill>
              </a:rPr>
              <a:t>f.o</a:t>
            </a:r>
            <a:r>
              <a:rPr lang="it-IT" sz="1100" dirty="0">
                <a:solidFill>
                  <a:schemeClr val="tx2"/>
                </a:solidFill>
              </a:rPr>
              <a:t>.  (45,6%)</a:t>
            </a:r>
          </a:p>
        </p:txBody>
      </p:sp>
    </p:spTree>
    <p:extLst>
      <p:ext uri="{BB962C8B-B14F-4D97-AF65-F5344CB8AC3E}">
        <p14:creationId xmlns:p14="http://schemas.microsoft.com/office/powerpoint/2010/main" val="3868581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56360" y="1040781"/>
            <a:ext cx="4220096" cy="1759570"/>
          </a:xfrm>
          <a:prstGeom prst="rect">
            <a:avLst/>
          </a:prstGeom>
          <a:extLst/>
        </p:spPr>
        <p:txBody>
          <a:bodyPr/>
          <a:lstStyle>
            <a:defPPr>
              <a:defRPr lang="it-IT"/>
            </a:defPPr>
            <a:lvl1pPr indent="0" defTabSz="514337">
              <a:lnSpc>
                <a:spcPct val="120000"/>
              </a:lnSpc>
              <a:spcBef>
                <a:spcPts val="563"/>
              </a:spcBef>
              <a:buFontTx/>
              <a:buNone/>
            </a:lvl1pPr>
            <a:lvl2pPr marL="257168" indent="0" defTabSz="514337">
              <a:lnSpc>
                <a:spcPct val="120000"/>
              </a:lnSpc>
              <a:spcBef>
                <a:spcPts val="281"/>
              </a:spcBef>
              <a:buFontTx/>
              <a:buNone/>
              <a:defRPr sz="1200">
                <a:solidFill>
                  <a:schemeClr val="accent5"/>
                </a:solidFill>
                <a:latin typeface="TIM Sans" panose="00000500000000000000" pitchFamily="2" charset="0"/>
              </a:defRPr>
            </a:lvl2pPr>
            <a:lvl3pPr marL="514337" indent="0" defTabSz="514337">
              <a:lnSpc>
                <a:spcPct val="120000"/>
              </a:lnSpc>
              <a:spcBef>
                <a:spcPts val="281"/>
              </a:spcBef>
              <a:buFontTx/>
              <a:buNone/>
              <a:defRPr sz="1100">
                <a:solidFill>
                  <a:schemeClr val="accent5"/>
                </a:solidFill>
                <a:latin typeface="TIM Sans" panose="00000500000000000000" pitchFamily="2" charset="0"/>
              </a:defRPr>
            </a:lvl3pPr>
            <a:lvl4pPr marL="90009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/>
            </a:lvl5pPr>
            <a:lvl6pPr marL="1414428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/>
            </a:lvl8pPr>
            <a:lvl9pPr marL="2185934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/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endParaRPr lang="pt-BR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100" dirty="0"/>
              <a:t>23 Cidades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100" dirty="0"/>
              <a:t>42 sites 2G e 30 sites 3G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100" dirty="0"/>
              <a:t>49 Enlaces MW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100" dirty="0"/>
              <a:t>Previsão: </a:t>
            </a:r>
            <a:r>
              <a:rPr lang="pt-BR" sz="1100" b="1" dirty="0"/>
              <a:t>Dezembro 2018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16669" y="216818"/>
            <a:ext cx="8459788" cy="266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00" b="0" kern="1200">
                <a:solidFill>
                  <a:schemeClr val="accent1"/>
                </a:solidFill>
                <a:latin typeface="TIM Sans Medium" panose="02020503040602060503" pitchFamily="18" charset="0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Segnaposto contenuto 2"/>
          <p:cNvSpPr txBox="1">
            <a:spLocks/>
          </p:cNvSpPr>
          <p:nvPr/>
        </p:nvSpPr>
        <p:spPr>
          <a:xfrm>
            <a:off x="243983" y="162021"/>
            <a:ext cx="3756517" cy="37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514337">
              <a:lnSpc>
                <a:spcPct val="90000"/>
              </a:lnSpc>
              <a:spcBef>
                <a:spcPct val="0"/>
              </a:spcBef>
              <a:buNone/>
              <a:defRPr sz="1700" b="0">
                <a:latin typeface="TIM Sans Medium" panose="02020503040602060503" pitchFamily="18" charset="0"/>
                <a:ea typeface="+mj-ea"/>
                <a:cs typeface="+mj-cs"/>
              </a:defRPr>
            </a:lvl1pPr>
          </a:lstStyle>
          <a:p>
            <a:r>
              <a:rPr lang="pt-BR" dirty="0"/>
              <a:t>Investimentos em </a:t>
            </a:r>
            <a:r>
              <a:rPr lang="pt-BR" i="1" dirty="0" err="1"/>
              <a:t>Backhaul</a:t>
            </a:r>
            <a:r>
              <a:rPr lang="pt-BR" dirty="0"/>
              <a:t> </a:t>
            </a:r>
          </a:p>
          <a:p>
            <a:r>
              <a:rPr lang="pt-BR" dirty="0"/>
              <a:t>Rota Peri-Toró</a:t>
            </a:r>
            <a:endParaRPr lang="it-IT" dirty="0"/>
          </a:p>
        </p:txBody>
      </p:sp>
      <p:sp>
        <p:nvSpPr>
          <p:cNvPr id="17" name="Segnaposto contenuto 2"/>
          <p:cNvSpPr txBox="1">
            <a:spLocks/>
          </p:cNvSpPr>
          <p:nvPr/>
        </p:nvSpPr>
        <p:spPr>
          <a:xfrm>
            <a:off x="4522697" y="935221"/>
            <a:ext cx="4178862" cy="376295"/>
          </a:xfrm>
          <a:prstGeom prst="rect">
            <a:avLst/>
          </a:prstGeom>
        </p:spPr>
        <p:txBody>
          <a:bodyPr/>
          <a:lstStyle>
            <a:lvl1pPr marL="0" indent="0" algn="l" defTabSz="514337" rtl="0" eaLnBrk="1" latinLnBrk="0" hangingPunct="1">
              <a:lnSpc>
                <a:spcPct val="120000"/>
              </a:lnSpc>
              <a:spcBef>
                <a:spcPts val="563"/>
              </a:spcBef>
              <a:buFontTx/>
              <a:buNone/>
              <a:defRPr sz="1400" kern="1200">
                <a:solidFill>
                  <a:schemeClr val="accent5"/>
                </a:solidFill>
                <a:latin typeface="TIM Sans" panose="00000500000000000000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120000"/>
              </a:lnSpc>
              <a:spcBef>
                <a:spcPts val="281"/>
              </a:spcBef>
              <a:buFontTx/>
              <a:buNone/>
              <a:defRPr sz="1200" kern="1200">
                <a:solidFill>
                  <a:schemeClr val="accent5"/>
                </a:solidFill>
                <a:latin typeface="TIM Sans" panose="00000500000000000000" pitchFamily="2" charset="0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120000"/>
              </a:lnSpc>
              <a:spcBef>
                <a:spcPts val="281"/>
              </a:spcBef>
              <a:buFontTx/>
              <a:buNone/>
              <a:defRPr sz="1100" kern="1200">
                <a:solidFill>
                  <a:schemeClr val="accent5"/>
                </a:solidFill>
                <a:latin typeface="TIM Sans" panose="00000500000000000000" pitchFamily="2" charset="0"/>
                <a:ea typeface="+mn-ea"/>
                <a:cs typeface="+mn-cs"/>
              </a:defRPr>
            </a:lvl3pPr>
            <a:lvl4pPr marL="90009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8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4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tx1"/>
                </a:solidFill>
                <a:latin typeface="+mn-lt"/>
              </a:rPr>
              <a:t>Plano Infraestrutura Transmissão </a:t>
            </a:r>
          </a:p>
        </p:txBody>
      </p:sp>
      <p:pic>
        <p:nvPicPr>
          <p:cNvPr id="18" name="Picture 2" descr="http://www.expressoradar.com.br/images/emconstruca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640" y="19595"/>
            <a:ext cx="1967360" cy="78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701" y="714375"/>
            <a:ext cx="1339837" cy="44461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53612" y="714376"/>
          <a:ext cx="2637869" cy="4017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Worksheet" r:id="rId5" imgW="3295656" imgH="5019546" progId="Excel.Sheet.12">
                  <p:embed/>
                </p:oleObj>
              </mc:Choice>
              <mc:Fallback>
                <p:oleObj name="Worksheet" r:id="rId5" imgW="3295656" imgH="5019546" progId="Excel.Shee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612" y="714376"/>
                        <a:ext cx="2637869" cy="4017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Content Placeholder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525" y="2850057"/>
            <a:ext cx="3426384" cy="227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773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1vV73zwEy8kG5TAAt3S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AArNgDsUSAW7tMeW4sn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0pQInFZ2E6MjCdH.55he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BMGElCdSE2ttdPkEpS02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Eq9YtlCq0mQ8UOFZHpep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Wg76LznkGejwONAlbat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8gXQYzFTkmaDoP.eL_UB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SI4PIER0KO19Q.RmwSU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yjk0swvkmGjhRNcMhAV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bLmGvH170WLZ1fBUuuAo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aLrl3fWEqY5Mm2pBmvZ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uIX1r.CE6leSGD4vDMa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U6nR5a1nkC6bTm_41TVS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OhOI8Z5ke0UgJ.ljMUk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825vKt.Ue4Jy6ulVbcf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jubRI18k2YI_2tv02Jn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pQgL9VjE6EQRl6mdTsG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pQgL9VjE6EQRl6mdTsG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5_vcLIsOUW0FgvD1hDWV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3yzXiu6kONM9KzwZWRR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x9UKRWuQku1ST8e.Ie8Kg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g2vhmDOku1bWhPBZUkg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0eAR5Uw80e.MmWAsn1sj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x4LSlzKoU.Mwb1bdE3R4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2fglQGmkq8OIJCyUhlk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5ANvHd7g0Odvr_glmcGw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JguieTLqkCHviioVTNlM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SIJMgsR2EaaiQ.76XsBZ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lUULotGSkKM7IgUKfGjtQ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NzTrFioUK1X4U5yBveM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MaQR.ZwNUObiAGJCLtAz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oZYSwMGU2fhrK3yeORn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FbwAD9ilUOcvvzVV7KpK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0uq8PTOg0GsfOW_h1mFl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SGenut9WEe9muolp7qzK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jnb4X0eEahkKRyyv0FX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37063jl9kuth9ZOIZKHP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NzTrFioUK1X4U5yBveM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FXL063O7UyPqljta9LVyg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vP7KXGFE6t7P8AY9CgXQ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JPQOQR5Fkieiv9j6Q2n_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E7HmR3EUSiBNe4tRbOD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4xhbSOWS0KjDpr96XPJD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h4Grs5MEydATVGG2IJp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DfEEhJrk.gD2AvOlZ25Q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tV9B.HeUm2qScHH3wBD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zYwokFEuUOUn77edjvts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fdbi0e0kKqb2QsI0ZUK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5_vcLIsOUW0FgvD1hDWV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DlFfzSOBEetHUpkydjZg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NB3DZ09HE.s8Id0oWhhV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MaQR.ZwNUObiAGJCLtAz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MaQR.ZwNUObiAGJCLtAz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xtpLEbJakKvegW8VJ41R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suPqwKLk.8hnN3DGgggQ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Uxsh2LgWEGrS0xlmqHwH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HbD6_wubU.VV7hYxrvZ1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fdbi0e0kKqb2QsI0ZUKQ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xpfyG_mkmZVQ_xk2kYD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hc.xeFTkafrISjzcjsy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tzmMO_c0KxpPjFCO81Jw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94IEB.TEKVHvLs.rmOZ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94IEB.TEKVHvLs.rmOZ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xgaJe5cX0O7kP15Ml5Xvw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L0QtqRTUuM0RXreTLPI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xpfyG_mkmZVQ_xk2kYDw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9PpztFsG0intr09Jx6Xi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F7n1BEREe47w2CIdAbQA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Wq.njt5UGnhPW8ccC5CQ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WXor3YbES4ObuMYZodu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.pTztSPWEKXsoIzCqJ1j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9go2NS30.urTExzpfCZg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eFT5IIE0mwCTInU0uWug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pQgL9VjE6EQRl6mdTsG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OI4U4i60W3nNwgw3Vyg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pUcSW4lkk203cpQ1rIZz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DRtPuk030aCVmNVMNt6Z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pvFBkjqUWuB.s.neGIuQ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rLN.o85Ee99HpHE0oTtw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U2tHuZR0SRkyZ2AAHYW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ud1qmZNkqlI9ZMf52SD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T1LtsnbuUWrayQ4jBmvJg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.K7bkUHEaGZEIBjtL_I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JPBgdxntE.qAR6V5T56g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1msxsYpdE2KgGGq4AKZw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8zXMx.U0.qE8TZ4oNO3Q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ANHzkAlxEqwgNaAmBdEMg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ve.OrAiE6BEfvbQl2SW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.2un7MiEESAU8zMz_E6d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gKlPwtX4E24v1l739JtF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94IEB.TEKVHvLs.rmOZ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XSFzyIrUO1JrgzIhQrL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G9byuyRv06pboGS3rPO_w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2L0a2hrRUCU.zKQ7urrUw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iNWcwhUEm7najbsfqH9A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pQgL9VjE6EQRl6mdTsG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g2vhmDOku1bWhPBZUkg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eNOlKqsLEOe78tmNuTTuA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pQgL9VjE6EQRl6mdTsG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NB363KPyEiw_1gSfpahew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fQhdk_H02lbuzJvWZFX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JPBgdxntE.qAR6V5T56g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JPBgdxntE.qAR6V5T56g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.7zx_A7ES2._S3_c4Xs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H9gEPW2bkCeYrxCtYTHHA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ve.OrAiE6BEfvbQl2SWw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3_ru3VJsEqFS8r0DN.98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2DVRvOGyUSEPNyzTOYgYg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UdVLpOJk.omfntO4iS6w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7.TdNtHckSdE6aIUD4jNg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SnTo4RgEaPEUEB085QbQ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kEiUc1yE29iJWHfy5LZ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yzRTnu7kKB0M2WO6miY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.pb5x7o7kKchLxq5H9ytQ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YuXaOsMVUS8Vvm9YBgil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FA.fBE4U6U9q38pxvDYw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GN1zn6aUkeg988BZbKbOg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071ElN6ck2NCOsXTRWgiw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gc8Yba07UCUyUH71cXFU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8jNcu78EWj_UK191DKuw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n68c4q54UeS88rEK9jL.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dySIhc9u0mhDZUE.P_Gbw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fcVoMO.y0yDe9XHT4UMYg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Z6NNuy.EeGCpgjj9nkWg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0NXx0xQTE.Gk7jVHA0cXA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MeRRvvoaUWm3BQYeGsdS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6RC.SRyC0uWwS4KRASPQA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NVdpsebkK_V1OCxHEmig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93A8ynk0iQRFyIzIA1U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1SbL_grfk2QV83_90e1Qw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vFzdc7rnkWk.ak8SlpN8w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GBMPDtPkSb57MDMuko.g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.wIS2SgE.S3nyp19aHXg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4RoN_uZ0KE6gzgyQGZKQ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bYuv.UB0y1WETe855X8Q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4r9CtoskCeRAlGclIVs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zEW2CNFKEamSkBdxAGiF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thTNPV8BEGtX0vNgCRkFg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buN0haTikWj8IMv4.rpm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gKmxQX2zEyVeEdMlXqTew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jPMMamK6kmM54wGaYkRBg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tZYA1GgEGINVDz9oShEA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1mIK2NS0GGnYW.6QLdJw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QHTpdo2Wky03HpwyBJM0w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mZfcvUn1UOAVrPO3X1pRg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bFWIDn.EuDP29QxK6yvg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OemChp290uOaOogx1igQg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dFJ0kBBHUWZP_dw4J5Wa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DkHBfb4sUKHWQlvp4hbew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lAFLxjP0OhezKvSB6Kjg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Xq867CVvE2mIh13wB5.8w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AzAO3g7Pk2unYSA.Rss6w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7_dv98yUeUufV4DEJ3ww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JpfIE.ioEOCZo82STjZaQ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2HPqOEtt06VxbLF7fM2qg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VvTAY92UG5igNZ_TpG5g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e407F1qkSTrxw3.CHn.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irQqDsNEWPu.Olg7lb7A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yBCxWQNhUOWUHIDsFKwG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KqUwZd0kuL6KZ_3si7wg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.i4wOg3EauckMnBl_85A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Mqpi3W.0kWfW.EKIDgBS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mqerZBK0ayj0avD3Pi2w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NBeaS798EavvlXFDFYrpA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5pGPuEo6U.TeXpg.EuZEw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jLLDFabkyPGsyUZnW1UQ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37yjqBjQkWNakw5wstqCQ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y.d4AZk0WjdTCvFyqrMw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1ZKOHBW40yqE4s.PFyyXA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GNj5xoSUqAhrbbGNKt9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uZ2q7HnECF2ZhdBhsGCg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T6Q10xVUChw3AYwRMl.Q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2KL3SlwBUaw8vlFjOeFLQ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5FhUplk3UGZpa_ATltV1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lxjxdn2_ku.RvzbNXAiKA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5gB2aVFTEmGjZJ3rl9_G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FkWebgq06n8RHuwfgX6A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WZC_Y8xk.L96sMTBIDcg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oysW66C0u1398PWouczQ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_cecjhXECqXNOvKumCEg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dL0b3jD3E.VYvfuNdESl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NPYh4LEjkOwJHpw5mdwyQ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JOcsHbtR0CmZURcqBrUPA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U8khIPiaUSrQ0ygXoqUPw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RKYHz4_0.oK3mM176jBQ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I2Z7mXFcEOKW0kp5v7deg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8rVjOTOuEanXINRcWFPzQ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6rT5y.sWkqe6lKbCZnCWg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GEljJkW0a6CbtISRDN9Q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s4W29fyECDMGZrlC8SpA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j584lNtWkO6FGCT6tY8ug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4ggSmeEsUOh2u319fJ4L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.s51wHG0WS8MY5xKO.a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aDNnN7r0C8UD.WtpX.9g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0L05dQD0q_KuRbx6aLhw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rqepqU1bkiNoM5YsmOicQ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wZ1J5h4UKm4xdBU8_ctQ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EFXo2MzKEigwoKpq0JAu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nK.RYgo06s_ABHzsDkVg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CzADDyKz062abRbDpIMzw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MU7YDBX0mqH8hbeo7HMQ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cJeklZll0Wifq1_5mvba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bQUtztC2kWh5bIcJ9DNi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3drhJQl8EqMxWlKuwbkT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jQ.UwLEF0io0Ygip4KadA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qe9WyqNqU65jPrhK7HWMg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lapqlujEqhdxsj4xM3xg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yQ0P19Z20.owS3Z74IiHw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FH9_3D8k.SlUMBmUBA.w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Y5NeKSOTUym8YjzOs1GIQ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AJqnhRzUWbzbrf_IFbbg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FCysUdIfkadCnV9QmkAsw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pZ493uyEOKQveME1cctg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IfT2VsIpEqM35R0PtpwCw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1tigCjsTkScrpORn5A3P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dpFdCCVqUWwMdQmlSq_cQ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a2ZKKWYE.om0JxaJCLhg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6Qsf5GMEk6.pObOyKkLkg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k870eFWUajAEKuMxG2.A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AawL8vjk6jJwAOvayxzQ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ZWyvXs9Q0Wgr1scRSDk2A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o3sMHBKkGR18OkUD3n_Q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r0o2SGXU.ErfqcPHGzyA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6GqjcW9Nk6MX_ArZl_.4Q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5tFEmZE3kq8WdszYEvbxg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422QKPAzkWe.f.rcG39c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ZS_wPbNkuXITa7ooTflQ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jb4Sq_Vka.d2XVEr8u3Q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bV53D7fkCNVhc0ek7lPA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a9.oAzxkCh0a8geag2NA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NfF7NCKUuH.AYL1cQiBw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_lQDOjk.U6oBRiEbd7ORA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Sute5PT0Wu5kxnsj.qAg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bC1bb80CxIt9edy_u7g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j5wrz3uhEiBH_CFLf2u8w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SNUtZ5MIk.giZ7nYC3SGg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6FTcNpq8UOg51DJAEIJp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iPCHRuh0.fMd7ZNWna3w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epYZmn.BkuxOv4DYQWjjA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2N2XWCAEW3kq_kPV.Ppw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R.BTsYJYkyCpY4UTL5FgQ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ij694KWgE..qdQZJAPc5w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KF9y7gp40mjh2r_i1u3TQ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Of20YZykmYFoY6gionog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_LxJel8EO.T.YWjf0dlA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bLdj2.j0ugHSohO.Ff1A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P0rnlOA4EmOB8ZAPUt_CQ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QE6ZPzNIkicLu2lkEFx.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om_aM9U0ubMjdu573.Ow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_aYhyAgU.lGUV.tr9oFg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luTBvDnk6fEg90_IN9jA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woCWKoiUi8KHp3UHIjvQ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HDDxwSoCUGswA9ZQz6yiQ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GZFL3n9Ue2igOrz59CjA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aQ4NnSX_kOi_P7n_XehRw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AgjWB3zEkKlADbfUMbj9Q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NZkjiTh9USAK5oAttTG9g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x0SSZlQtUCeN_0HbZB8Vg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VtlPgObky7OKVWyrkNI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XZ75BnKESYe.M.tgUjyA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_Nuxk0X0WcBsRR6NlSvw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IL6aKpUa0Sqj2PONUr8hA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6hINFG0MEuSYF_NcZ7sIQ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y34LU2uUm.ea4eDFgBLQ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J2fssmWMkyBe2HB4yavGQ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.VJpPXpckO6mf3kwfb6I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GY.94PNaU.4zVY0LHeAj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xwdX_4XBUaav93diEW4eA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4fzwqJaV0q0OGA.Dvk6zg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ayzhd1aE2ITCQ3PzlXq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XQWHXCFkSrx5KToqrxHQ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lj9nDXXU6Jh_9K_yxxbg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y6KyFv8pkScYiDuxcqW.w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q5io4TT.0elaDxzGh8_lg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02uO384sEimd3XkPyB85A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9MVZWXJU0aCt3hEc8EfqQ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0O_0aMiZEKTNjccmlmaQg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mIBrYpd0e.Xy1dp9_khA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vd4kGUlkSBZxGLDhR0ZQ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kk_Plr_UmSBjqKVEN1_Q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C66L5cS0yOARAyniles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d08n.93kmU4_spGIE.Yw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TOGoSBmkWM59vVk8_uNg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cJBQKtsEmdRUnpirEgXg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rPg9XksBEKUY1BrMuUuyQ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4QRYzvE0a6W1_mXzDpOw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v74O1EjNEKtPnka2ZdBIQ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JywMv.eUK9.LWmRrmKUg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WjTJX8dUSOnKP.8qQJ6w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NZPOoFiDEWtJjvq6midAA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6DwadVIMkmzDAK7P9flXg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2LjGCiqE.jfSOn93wGy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70LgGPZk6BHJlfNsaE.g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wikyG78JUG6fbcXp..EEQ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NEOGjZykuKXtOdyNJnhg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G2WSihVfUqROZKwmj1z2w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LgdYk0qNE2BwRCR1iq0zg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WPDnxH60WV6gCiAfAypQ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MX7L7qi_kmvqqp4.BL3zA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OcRkgPBhkW4BWeFnD0p0Q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.FcF_grEOnh7Xv2lpaSg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1SnhU1fUCrI9.28vORSQ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ow0VDiCk2Liy2LJpQ9N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lY1d.XjfUmxWSPJ29n9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r.txVdl0SdsQdhO1ABmg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J93ABIIdUiU_eMSDDL8_w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STvJSrJBEGyurx6xlsm1w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iNjVU2yTES3LfXJCSy90A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3SBItjFU20n_8MXhG4rA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cJpfZN8.0edTJMeFci5lw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6bsrrQk3kq2gkKPbHiFPg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_Hz6pjRUSbVRjQejsP.Q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5czOPH3ykuU9E_lOhsZCA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ZpLu48Z0CdjqQe9NT7LA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GhDNt630aEuXo_qcPn7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8hrhlgVpUOYxQKMtIrmzw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0B6igW7k64HJVjZdK5xg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YFHjpTv0qK7Ok4RbnPog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5OKCPoFk.hoPU5ocvnow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u2IIpRGU.tYPrzaGUlDg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gtiAwbmKU2D_Uxw.Cve.Q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S3hRqso0CLRYE_8qPkiA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FHW3tTRUicif1v6XoH4A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PgonbSPkqTWQ8xh7NO.w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biYyoCbLEOl8h1NS0Kl3A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wbqcbV3hkyz.A3EK53EG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70LgGPZk6BHJlfNsaE.g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2xD7NOuok25pHlFXueBAg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1c4Hx9vuEidDeloSy1NiA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VLHQQ3DUWaUXw5C167mQ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sSj2O8Do0esPpJr1MEjPw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U_cAwXeGkOWv4kNjTyyqQ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WllBXo2AUS2JG40Gh8qTA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FrlZfbO0.Hzhkz_UBMjg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gCmRBUu_UKLKbJMoiDa4Q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Z4C42JCFEa2XV1ZKVJYpQ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u2YvqseES95LFf_zzL2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OxLxNWn30a.nptWEMiISw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AFj83HTTU.QTGt2l9Nn2w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9C5KkeEUSF5DoJw2yudg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2hCoNlxj0GbO7E8jGSqpg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QEhU7c9kCd66rJIzCMy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S2Op_U2dU.Abi3SfaOpXg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JcdA19JUK3BrRTkj13gg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ZPkqIBMzkGtPqFKGs44Zg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F2nvj17kOs_4foZVu5Ww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dBKHKfo0KVuJvcVPydgA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seadAvSmUumfak4.ZFa8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OxLxNWn30a.nptWEMiISw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MnTbwIbUKcX5TaLQx2Qg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TDudRGKUGxhinT86xXMg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ve1yN.u.0CoW7NNOCypDQ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dNBH4NLGUWwKzJJrWxCB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VegaTysUeRpYE2sxYUEA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nGaLETnYEKPGqWACbKEeQ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hVeO9SOUWJ_UFYG6padA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7HrjV3rPUmqeWgxRjaGzg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DmrtH9KE22z2a__pnkqw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Q7evx03yEOIB57TiSfGX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OxLxNWn30a.nptWEMiISw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q6IG4b6eEuMi9vZf6t1Vg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0vjUKczkuW3_Ch9eiqzQ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bRTsYA3kyeC5sBdlXriQ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5EQ1Tjzr0eV..JbWSyi1Q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sGQTQsGWU2GdAgDPGQSUA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jk1WkWmx0Oqq97ka3cB5g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IvSy..7vEiWWTdlO7E7QA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r84e9yoUEqahzvf4rXvbg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l3X1bxjLk.cQvXukMNNYA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wwqARfZUmegSzBlYKjx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r1t_37kEGZE_VWJycW7Q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UxVboLy0W5DhDPrypNCg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geT1SAC0iOZ9kQclv0Rw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Wq49MFS2EuiVN1jfbGzFQ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..6iUsmREevpAgGT4eUnA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oMG0D8iNUGPJhpziOHeHw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xGNZ.68kUmp_KXz8KdOzg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5QXSVb_T0eS8SeS0hDCCw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2jDwfAY0SAGiHE5KKWTg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QdwAA0hkKryxWkd5LkyQ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46PejQe1kOKQcs.FLzp6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FvZOOb8Ikq9Hy2Wvq69PA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en4QrjRQkCne2Xo0rIUHw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PwZeI9iCkqO9GAurOPDbw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6jhuufPU.qdJa1A0BKPA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XNY23jJ0qcaq37CMy46A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hB8zZ2Q0uohS93jgXa9A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DxrDZauk6WTC5OmAbXHw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CexJMZ4E2GZz.Zw3GLYQ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DhRxdpDkqdQxetFBiELA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MzV278XhkCcKpkRcCaWfg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79.EBwCRkO7klWmh.mWo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9nxKmtkio6LgCis0TZw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NVi0AwMPEC2_vcWv3SA4Q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_1qUuv9lUeNe2m.XsplHA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ESUxFQY0KHcnxFzgK9Wg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PGyY3SiEmwHBEAi1dpzw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V5m97sKE6Kf272iAQqHg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o7zDpo4kS9hxN7Vogg7g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8gsh9X1IUyO2Nv_m1yUDA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z36VCkgtk2dMGqpCNMdHw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zH9mUt50mJs0P6ZqZDRQ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0eHulUkcU2AQEEyiC1gk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jeupdRW5UuOz8YiURIrWQ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kCh3O3KEG8J9BCrGFQNg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YV6T2Tnt0u8T8RZX2jnQg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MUKTo50IkS6CpwaiisZeQ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d0Qg4tqUK1rIPNHJDPJA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R913hHOU6YZrw9O72KqA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GrbyJXBHUmZolE.Y3NOTw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gu7aX_b06b2v_UngUNjw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EngKGSy0mn0dbWJtWGcg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dQCsRD3k6uRBprZ8j76w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jWmry5iEO7Vxpt6PU2.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mz5kkTH3EGuybbwTFy.4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S8i6Z8Ci0eiDCFwmf2qQA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Pzx4SJy0OoLdeESIz5jQ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lYBYaT6kSPJhx41oGoEw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uE1WBPsmECJ6WHzKoABiw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pHx4WlrSE.8o3yuOzvdGw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YAZ5qrDckqjICDGbGUT5w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DX74sEttkGBWAYYgwv1cw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FOycZd2FkKN1HCKL52ttw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IpR4tt3pUGhDh_rAjc8GQ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VdJC9y5EaTRMVPOYKoiA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kTvZKEgWk.NgsocsJyU6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gOiPSnIrkqYaAqmtANn_w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lHpHTFD_k.KRWGWUiklNw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DUsIDuWUKN.owrYj3c8A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Fw0CI3n7EO54xfEahFlhA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YmOwkG4f0SBqicvmfOS0g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60DWS7gUU27bQyJMfP3.A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Hkx9.bD0i8SeeK6iesGA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0TAdTaz0yhGlBhAg5chA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4DeO8DFv0G8DHcJ5RLjj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3DmwaWyUqB18YkTE_7P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rZxXZ3FoEmHzKnuPLoLF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6CYBUWxhUG2Y9q3W1GVz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Uy7cNropkGQWsmWayGcm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_QTG8F1USShrK46ma5e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WqWFNgZ0O1BwDyqzT59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u3ynj.De0eLGCiPoliev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M4EW850SUyWqmrWWf_2r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XZwqdt9.0qUXEb4EcNaR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xATD3ndUOX1l.Vv61hh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hJOp0QjjU2DE6a.LemR2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Xwbj6YBcUO720q1cTp4C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XVeU.VIhEO7b112U6vSf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MWLOoKMPkKApqEVyhuPS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3NieGlQkm6_WjZHV0vP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XkyvQ94U21pRuDd7uRd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UnF8qO_IE.IYk.IA08Oi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7r4WWTg30mBUXXtZ5t_j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XZwqdt9.0qUXEb4EcNaR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pqhA2DDGE6PZ0ujuWO1Y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fyRRoSUPk2UflMQSfbsW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VxacyT1EiVILunkb4wn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CDG0taq0aZOo8hUWtGO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khbpaXxEeSRh9DTgfaE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66Zfa_5SkWy1FXhc2j6K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OTLkBHmsEiAzBBPFmsQr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vF0UFzu0.rpUtUdl.am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DvxP8ywESUXWknJvV4B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5plS5KXvUuXC0lIvSBZD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XZwqdt9.0qUXEb4EcNaR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YZOt9sXBEqbuGpNkom9b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xYLmT9I0mvUQRIGviYl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3CplvJ7s0KbB0LUKgR_Q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7yUrLtREmL3rvNSPocP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_d8AKigE61540uY92od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10T0apo0STB338NPUox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5lE9Pl5tUe4U7_JPdHc9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ZQhiiPqUaEEUOB_ImH1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kzEyvwiaUCpYgFQPLst7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D6JSFuQkeBKnjSUbrQo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gJBc8LdQEm9nf1mmAbLy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Eq9YtlCq0mQ8UOFZHpep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lQRrfofjUKE9SyJtkH8O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CHk0F3j6kKaUzizfjZS4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HfCAM0OUq9fEjF3hEoi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WTb_EPqEO3NguXM9Jx3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aLrl3fWEqY5Mm2pBmvZ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7yUrLtREmL3rvNSPocP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sgVXCWGwESmiRujhXVJP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aLrl3fWEqY5Mm2pBmvZ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nWK1.O2l06BpTaRjQH.0A"/>
</p:tagLst>
</file>

<file path=ppt/theme/theme1.xml><?xml version="1.0" encoding="utf-8"?>
<a:theme xmlns:a="http://schemas.openxmlformats.org/drawingml/2006/main" name="Template 16x9 Display">
  <a:themeElements>
    <a:clrScheme name="TIM">
      <a:dk1>
        <a:srgbClr val="004691"/>
      </a:dk1>
      <a:lt1>
        <a:srgbClr val="FFFFFF"/>
      </a:lt1>
      <a:dk2>
        <a:srgbClr val="005187"/>
      </a:dk2>
      <a:lt2>
        <a:srgbClr val="006EB8"/>
      </a:lt2>
      <a:accent1>
        <a:srgbClr val="009CDE"/>
      </a:accent1>
      <a:accent2>
        <a:srgbClr val="C5BDC1"/>
      </a:accent2>
      <a:accent3>
        <a:srgbClr val="DC684B"/>
      </a:accent3>
      <a:accent4>
        <a:srgbClr val="EB0028"/>
      </a:accent4>
      <a:accent5>
        <a:srgbClr val="000000"/>
      </a:accent5>
      <a:accent6>
        <a:srgbClr val="E37222"/>
      </a:accent6>
      <a:hlink>
        <a:srgbClr val="F4D100"/>
      </a:hlink>
      <a:folHlink>
        <a:srgbClr val="74AF27"/>
      </a:folHlink>
    </a:clrScheme>
    <a:fontScheme name="Font TIM">
      <a:majorFont>
        <a:latin typeface="TIM Sans Medium"/>
        <a:ea typeface="ＭＳ Ｐゴシック"/>
        <a:cs typeface="Arial"/>
      </a:majorFont>
      <a:minorFont>
        <a:latin typeface="TIM Sans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oppt" id="{66F40119-CB93-4A6C-AD68-88C904AACAB9}" vid="{DECD16FE-9E74-477C-9840-8F02366B4839}"/>
    </a:ext>
  </a:extLst>
</a:theme>
</file>

<file path=ppt/theme/theme2.xml><?xml version="1.0" encoding="utf-8"?>
<a:theme xmlns:a="http://schemas.openxmlformats.org/drawingml/2006/main" name="Master - Cover 2">
  <a:themeElements>
    <a:clrScheme name="TIM">
      <a:dk1>
        <a:srgbClr val="004691"/>
      </a:dk1>
      <a:lt1>
        <a:srgbClr val="FFFFFF"/>
      </a:lt1>
      <a:dk2>
        <a:srgbClr val="005187"/>
      </a:dk2>
      <a:lt2>
        <a:srgbClr val="006EB8"/>
      </a:lt2>
      <a:accent1>
        <a:srgbClr val="009CDE"/>
      </a:accent1>
      <a:accent2>
        <a:srgbClr val="C5BDC1"/>
      </a:accent2>
      <a:accent3>
        <a:srgbClr val="DC684B"/>
      </a:accent3>
      <a:accent4>
        <a:srgbClr val="EB0028"/>
      </a:accent4>
      <a:accent5>
        <a:srgbClr val="000000"/>
      </a:accent5>
      <a:accent6>
        <a:srgbClr val="E37222"/>
      </a:accent6>
      <a:hlink>
        <a:srgbClr val="F4D100"/>
      </a:hlink>
      <a:folHlink>
        <a:srgbClr val="74AF27"/>
      </a:folHlink>
    </a:clrScheme>
    <a:fontScheme name="Font TIM">
      <a:majorFont>
        <a:latin typeface="TIM Sans Medium"/>
        <a:ea typeface="ＭＳ Ｐゴシック"/>
        <a:cs typeface="Arial"/>
      </a:majorFont>
      <a:minorFont>
        <a:latin typeface="TIM Sans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oppt" id="{66F40119-CB93-4A6C-AD68-88C904AACAB9}" vid="{D27CAFD3-993B-46B4-824F-FB0CCDF5F58A}"/>
    </a:ext>
  </a:extLst>
</a:theme>
</file>

<file path=ppt/theme/theme3.xml><?xml version="1.0" encoding="utf-8"?>
<a:theme xmlns:a="http://schemas.openxmlformats.org/drawingml/2006/main" name="Master - White Cover">
  <a:themeElements>
    <a:clrScheme name="TIM">
      <a:dk1>
        <a:srgbClr val="004691"/>
      </a:dk1>
      <a:lt1>
        <a:srgbClr val="FFFFFF"/>
      </a:lt1>
      <a:dk2>
        <a:srgbClr val="005187"/>
      </a:dk2>
      <a:lt2>
        <a:srgbClr val="006EB8"/>
      </a:lt2>
      <a:accent1>
        <a:srgbClr val="009CDE"/>
      </a:accent1>
      <a:accent2>
        <a:srgbClr val="C5BDC1"/>
      </a:accent2>
      <a:accent3>
        <a:srgbClr val="DC684B"/>
      </a:accent3>
      <a:accent4>
        <a:srgbClr val="EB0028"/>
      </a:accent4>
      <a:accent5>
        <a:srgbClr val="000000"/>
      </a:accent5>
      <a:accent6>
        <a:srgbClr val="E37222"/>
      </a:accent6>
      <a:hlink>
        <a:srgbClr val="F4D100"/>
      </a:hlink>
      <a:folHlink>
        <a:srgbClr val="74AF27"/>
      </a:folHlink>
    </a:clrScheme>
    <a:fontScheme name="TIM Font">
      <a:majorFont>
        <a:latin typeface="TIM Sans Medium"/>
        <a:ea typeface="ＭＳ Ｐゴシック"/>
        <a:cs typeface="Arial"/>
      </a:majorFont>
      <a:minorFont>
        <a:latin typeface="TIM Sans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oppt" id="{66F40119-CB93-4A6C-AD68-88C904AACAB9}" vid="{B7FAC244-C3D4-42BB-9C9E-B8B2D0C669FC}"/>
    </a:ext>
  </a:extLst>
</a:theme>
</file>

<file path=ppt/theme/theme4.xml><?xml version="1.0" encoding="utf-8"?>
<a:theme xmlns:a="http://schemas.openxmlformats.org/drawingml/2006/main" name="Master - Image Cover 1">
  <a:themeElements>
    <a:clrScheme name="TIM">
      <a:dk1>
        <a:srgbClr val="004691"/>
      </a:dk1>
      <a:lt1>
        <a:srgbClr val="FFFFFF"/>
      </a:lt1>
      <a:dk2>
        <a:srgbClr val="005187"/>
      </a:dk2>
      <a:lt2>
        <a:srgbClr val="006EB8"/>
      </a:lt2>
      <a:accent1>
        <a:srgbClr val="009CDE"/>
      </a:accent1>
      <a:accent2>
        <a:srgbClr val="C5BDC1"/>
      </a:accent2>
      <a:accent3>
        <a:srgbClr val="DC684B"/>
      </a:accent3>
      <a:accent4>
        <a:srgbClr val="EB0028"/>
      </a:accent4>
      <a:accent5>
        <a:srgbClr val="000000"/>
      </a:accent5>
      <a:accent6>
        <a:srgbClr val="E37222"/>
      </a:accent6>
      <a:hlink>
        <a:srgbClr val="F4D100"/>
      </a:hlink>
      <a:folHlink>
        <a:srgbClr val="74AF27"/>
      </a:folHlink>
    </a:clrScheme>
    <a:fontScheme name="Font TIM">
      <a:majorFont>
        <a:latin typeface="TIM Sans Medium"/>
        <a:ea typeface="ＭＳ Ｐゴシック"/>
        <a:cs typeface="Arial"/>
      </a:majorFont>
      <a:minorFont>
        <a:latin typeface="TIM Sans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oppt" id="{66F40119-CB93-4A6C-AD68-88C904AACAB9}" vid="{AFBA169F-580A-4193-AAAC-3063D4D45C2F}"/>
    </a:ext>
  </a:extLst>
</a:theme>
</file>

<file path=ppt/theme/theme5.xml><?xml version="1.0" encoding="utf-8"?>
<a:theme xmlns:a="http://schemas.openxmlformats.org/drawingml/2006/main" name="Image Master - Cover 2">
  <a:themeElements>
    <a:clrScheme name="TIM">
      <a:dk1>
        <a:srgbClr val="004691"/>
      </a:dk1>
      <a:lt1>
        <a:srgbClr val="FFFFFF"/>
      </a:lt1>
      <a:dk2>
        <a:srgbClr val="005187"/>
      </a:dk2>
      <a:lt2>
        <a:srgbClr val="006EB8"/>
      </a:lt2>
      <a:accent1>
        <a:srgbClr val="009CDE"/>
      </a:accent1>
      <a:accent2>
        <a:srgbClr val="C5BDC1"/>
      </a:accent2>
      <a:accent3>
        <a:srgbClr val="DC684B"/>
      </a:accent3>
      <a:accent4>
        <a:srgbClr val="EB0028"/>
      </a:accent4>
      <a:accent5>
        <a:srgbClr val="000000"/>
      </a:accent5>
      <a:accent6>
        <a:srgbClr val="E37222"/>
      </a:accent6>
      <a:hlink>
        <a:srgbClr val="F4D100"/>
      </a:hlink>
      <a:folHlink>
        <a:srgbClr val="74AF27"/>
      </a:folHlink>
    </a:clrScheme>
    <a:fontScheme name="Font TIM">
      <a:majorFont>
        <a:latin typeface="TIM Sans Medium"/>
        <a:ea typeface="ＭＳ Ｐゴシック"/>
        <a:cs typeface="Arial"/>
      </a:majorFont>
      <a:minorFont>
        <a:latin typeface="TIM Sans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oppt" id="{66F40119-CB93-4A6C-AD68-88C904AACAB9}" vid="{3B0B9B9C-BC41-41D7-A2B8-74AE1F429FB4}"/>
    </a:ext>
  </a:extLst>
</a:theme>
</file>

<file path=ppt/theme/theme6.xml><?xml version="1.0" encoding="utf-8"?>
<a:theme xmlns:a="http://schemas.openxmlformats.org/drawingml/2006/main" name="Master Content">
  <a:themeElements>
    <a:clrScheme name="TIM">
      <a:dk1>
        <a:srgbClr val="004691"/>
      </a:dk1>
      <a:lt1>
        <a:srgbClr val="FFFFFF"/>
      </a:lt1>
      <a:dk2>
        <a:srgbClr val="005187"/>
      </a:dk2>
      <a:lt2>
        <a:srgbClr val="006EB8"/>
      </a:lt2>
      <a:accent1>
        <a:srgbClr val="009CDE"/>
      </a:accent1>
      <a:accent2>
        <a:srgbClr val="C5BDC1"/>
      </a:accent2>
      <a:accent3>
        <a:srgbClr val="DC684B"/>
      </a:accent3>
      <a:accent4>
        <a:srgbClr val="EB0028"/>
      </a:accent4>
      <a:accent5>
        <a:srgbClr val="000000"/>
      </a:accent5>
      <a:accent6>
        <a:srgbClr val="E37222"/>
      </a:accent6>
      <a:hlink>
        <a:srgbClr val="F4D100"/>
      </a:hlink>
      <a:folHlink>
        <a:srgbClr val="74AF27"/>
      </a:folHlink>
    </a:clrScheme>
    <a:fontScheme name="Font TIM">
      <a:majorFont>
        <a:latin typeface="TIM Sans Medium"/>
        <a:ea typeface="ＭＳ Ｐゴシック"/>
        <a:cs typeface="Arial"/>
      </a:majorFont>
      <a:minorFont>
        <a:latin typeface="TIM Sans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68579" tIns="34289" rIns="68579" bIns="34289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odeloppt" id="{66F40119-CB93-4A6C-AD68-88C904AACAB9}" vid="{A998A3F7-F533-450E-B73D-EF9D016843F0}"/>
    </a:ext>
  </a:extLst>
</a:theme>
</file>

<file path=ppt/theme/theme7.xml><?xml version="1.0" encoding="utf-8"?>
<a:theme xmlns:a="http://schemas.openxmlformats.org/drawingml/2006/main" name="Master - End Blue">
  <a:themeElements>
    <a:clrScheme name="TIM">
      <a:dk1>
        <a:srgbClr val="004691"/>
      </a:dk1>
      <a:lt1>
        <a:srgbClr val="FFFFFF"/>
      </a:lt1>
      <a:dk2>
        <a:srgbClr val="005187"/>
      </a:dk2>
      <a:lt2>
        <a:srgbClr val="006EB8"/>
      </a:lt2>
      <a:accent1>
        <a:srgbClr val="009CDE"/>
      </a:accent1>
      <a:accent2>
        <a:srgbClr val="C5BDC1"/>
      </a:accent2>
      <a:accent3>
        <a:srgbClr val="DC684B"/>
      </a:accent3>
      <a:accent4>
        <a:srgbClr val="EB0028"/>
      </a:accent4>
      <a:accent5>
        <a:srgbClr val="000000"/>
      </a:accent5>
      <a:accent6>
        <a:srgbClr val="E37222"/>
      </a:accent6>
      <a:hlink>
        <a:srgbClr val="F4D100"/>
      </a:hlink>
      <a:folHlink>
        <a:srgbClr val="74AF27"/>
      </a:folHlink>
    </a:clrScheme>
    <a:fontScheme name="Font TIM">
      <a:majorFont>
        <a:latin typeface="TIM Sans"/>
        <a:ea typeface="ＭＳ Ｐゴシック"/>
        <a:cs typeface="Arial"/>
      </a:majorFont>
      <a:minorFont>
        <a:latin typeface="TIM Sans Light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oppt" id="{66F40119-CB93-4A6C-AD68-88C904AACAB9}" vid="{C31819F5-5708-443A-AC9E-AAD9B8604AF2}"/>
    </a:ext>
  </a:extLst>
</a:theme>
</file>

<file path=ppt/theme/theme8.xml><?xml version="1.0" encoding="utf-8"?>
<a:theme xmlns:a="http://schemas.openxmlformats.org/drawingml/2006/main" name="Master - End White">
  <a:themeElements>
    <a:clrScheme name="TIM">
      <a:dk1>
        <a:srgbClr val="004691"/>
      </a:dk1>
      <a:lt1>
        <a:srgbClr val="FFFFFF"/>
      </a:lt1>
      <a:dk2>
        <a:srgbClr val="005187"/>
      </a:dk2>
      <a:lt2>
        <a:srgbClr val="006EB8"/>
      </a:lt2>
      <a:accent1>
        <a:srgbClr val="009CDE"/>
      </a:accent1>
      <a:accent2>
        <a:srgbClr val="C5BDC1"/>
      </a:accent2>
      <a:accent3>
        <a:srgbClr val="DC684B"/>
      </a:accent3>
      <a:accent4>
        <a:srgbClr val="EB0028"/>
      </a:accent4>
      <a:accent5>
        <a:srgbClr val="000000"/>
      </a:accent5>
      <a:accent6>
        <a:srgbClr val="E37222"/>
      </a:accent6>
      <a:hlink>
        <a:srgbClr val="F4D100"/>
      </a:hlink>
      <a:folHlink>
        <a:srgbClr val="74AF27"/>
      </a:folHlink>
    </a:clrScheme>
    <a:fontScheme name="Font TIM">
      <a:majorFont>
        <a:latin typeface="TIM Sans"/>
        <a:ea typeface="ＭＳ Ｐゴシック"/>
        <a:cs typeface="Arial"/>
      </a:majorFont>
      <a:minorFont>
        <a:latin typeface="TIM Sans Light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oppt" id="{66F40119-CB93-4A6C-AD68-88C904AACAB9}" vid="{14FC8A82-4B8F-4E02-A80A-90EB0E9FBC6E}"/>
    </a:ext>
  </a:extLst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IM">
    <a:dk1>
      <a:srgbClr val="004691"/>
    </a:dk1>
    <a:lt1>
      <a:srgbClr val="FFFFFF"/>
    </a:lt1>
    <a:dk2>
      <a:srgbClr val="005187"/>
    </a:dk2>
    <a:lt2>
      <a:srgbClr val="006EB8"/>
    </a:lt2>
    <a:accent1>
      <a:srgbClr val="009CDE"/>
    </a:accent1>
    <a:accent2>
      <a:srgbClr val="C5BDC1"/>
    </a:accent2>
    <a:accent3>
      <a:srgbClr val="DC684B"/>
    </a:accent3>
    <a:accent4>
      <a:srgbClr val="EB0028"/>
    </a:accent4>
    <a:accent5>
      <a:srgbClr val="000000"/>
    </a:accent5>
    <a:accent6>
      <a:srgbClr val="E37222"/>
    </a:accent6>
    <a:hlink>
      <a:srgbClr val="F4D100"/>
    </a:hlink>
    <a:folHlink>
      <a:srgbClr val="74AF27"/>
    </a:folHlink>
  </a:clrScheme>
  <a:fontScheme name="Font TIM">
    <a:majorFont>
      <a:latin typeface="TIM Sans Medium"/>
      <a:ea typeface="ＭＳ Ｐゴシック"/>
      <a:cs typeface="Arial"/>
    </a:majorFont>
    <a:minorFont>
      <a:latin typeface="TIM Sans"/>
      <a:ea typeface="ＭＳ Ｐゴシック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FEF7F5082C9934DBB1AFEF8800A5610" ma:contentTypeVersion="0" ma:contentTypeDescription="Creare un nuovo documento." ma:contentTypeScope="" ma:versionID="dec952376f860b2ebf54c26e2e5c288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e2c2bff39701977361371fca1d1563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D3A004F-8DBE-41E4-B4EE-CED6EF4900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6334F36-9694-4C72-AD01-766561F25D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C8A750-5061-473A-977A-71D2C0994E0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modeloppt</Template>
  <TotalTime>775</TotalTime>
  <Words>2191</Words>
  <Application>Microsoft Macintosh PowerPoint</Application>
  <PresentationFormat>Apresentação na tela (16:9)</PresentationFormat>
  <Paragraphs>665</Paragraphs>
  <Slides>26</Slides>
  <Notes>7</Notes>
  <HiddenSlides>0</HiddenSlides>
  <MMClips>0</MMClips>
  <ScaleCrop>false</ScaleCrop>
  <HeadingPairs>
    <vt:vector size="8" baseType="variant">
      <vt:variant>
        <vt:lpstr>Fontes usadas</vt:lpstr>
      </vt:variant>
      <vt:variant>
        <vt:i4>15</vt:i4>
      </vt:variant>
      <vt:variant>
        <vt:lpstr>Tema</vt:lpstr>
      </vt:variant>
      <vt:variant>
        <vt:i4>8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26</vt:i4>
      </vt:variant>
    </vt:vector>
  </HeadingPairs>
  <TitlesOfParts>
    <vt:vector size="51" baseType="lpstr">
      <vt:lpstr>TIM Sans Light</vt:lpstr>
      <vt:lpstr>Segoe UI Semilight</vt:lpstr>
      <vt:lpstr>Franklin Gothic Demi</vt:lpstr>
      <vt:lpstr>Trebuchet MS</vt:lpstr>
      <vt:lpstr>MS PGothic</vt:lpstr>
      <vt:lpstr>Webdings</vt:lpstr>
      <vt:lpstr>TIM Sans Medium</vt:lpstr>
      <vt:lpstr>Calibri</vt:lpstr>
      <vt:lpstr>Wingdings</vt:lpstr>
      <vt:lpstr>Franklin Gothic Medium</vt:lpstr>
      <vt:lpstr>TIM Sans</vt:lpstr>
      <vt:lpstr>TIM Sans </vt:lpstr>
      <vt:lpstr>MS PGothic</vt:lpstr>
      <vt:lpstr>Times New Roman</vt:lpstr>
      <vt:lpstr>Arial</vt:lpstr>
      <vt:lpstr>Template 16x9 Display</vt:lpstr>
      <vt:lpstr>Master - Cover 2</vt:lpstr>
      <vt:lpstr>Master - White Cover</vt:lpstr>
      <vt:lpstr>Master - Image Cover 1</vt:lpstr>
      <vt:lpstr>Image Master - Cover 2</vt:lpstr>
      <vt:lpstr>Master Content</vt:lpstr>
      <vt:lpstr>Master - End Blue</vt:lpstr>
      <vt:lpstr>Master - End White</vt:lpstr>
      <vt:lpstr>think-cell Slide</vt:lpstr>
      <vt:lpstr>Worksheet</vt:lpstr>
      <vt:lpstr>Audiência Pública - CFFC</vt:lpstr>
      <vt:lpstr>Apresentação do PowerPoint</vt:lpstr>
      <vt:lpstr>Apresentação do PowerPoint</vt:lpstr>
      <vt:lpstr>Apresentação do PowerPoint</vt:lpstr>
      <vt:lpstr>Os Desafios do Setor de Telecomunicações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Infraestrutura | 700 MHz amplia cobertura e capacidade do 4G</vt:lpstr>
      <vt:lpstr>Principais causas de interrupção sistêmica </vt:lpstr>
      <vt:lpstr>Principais Desafios Regulatórios | Diagnóstico   </vt:lpstr>
      <vt:lpstr>Banda Larga no Brasil | Como avançar...</vt:lpstr>
      <vt:lpstr>Banda Larga no Brasil | Como avançar...</vt:lpstr>
      <vt:lpstr>Banda Larga no Brasil | Como avançar...</vt:lpstr>
      <vt:lpstr>Banda Larga no Brasil | Como avançar...</vt:lpstr>
      <vt:lpstr>   </vt:lpstr>
      <vt:lpstr>Apresentação do PowerPoint</vt:lpstr>
      <vt:lpstr>Apresentação do PowerPoint</vt:lpstr>
      <vt:lpstr>Desempenho de rede – Visão Estadual</vt:lpstr>
      <vt:lpstr>Percentual de Utilização de Tráfego de Voz e Dados</vt:lpstr>
      <vt:lpstr>TIM BRASIL – A TIM no Maranhão – Quantidade de Estações </vt:lpstr>
      <vt:lpstr>Compromissos de cobertura de áreas rurais</vt:lpstr>
      <vt:lpstr>Apresentação do PowerPoint</vt:lpstr>
      <vt:lpstr>Apresentação do PowerPoint</vt:lpstr>
    </vt:vector>
  </TitlesOfParts>
  <Company>TIM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Audiência CFFC</dc:title>
  <dc:creator>Leticia Lima De Carvalho Figueiredo</dc:creator>
  <cp:lastModifiedBy>Tito Cidade</cp:lastModifiedBy>
  <cp:revision>75</cp:revision>
  <dcterms:created xsi:type="dcterms:W3CDTF">2018-06-04T18:55:35Z</dcterms:created>
  <dcterms:modified xsi:type="dcterms:W3CDTF">2018-06-06T14:04:05Z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0x010100CFEF7F5082C9934DBB1AFEF8800A5610</vt:lpwstr>
  </property>
</Properties>
</file>