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0" r:id="rId2"/>
    <p:sldMasterId id="2147483651" r:id="rId3"/>
    <p:sldMasterId id="2147483652" r:id="rId4"/>
    <p:sldMasterId id="2147483653" r:id="rId5"/>
    <p:sldMasterId id="2147483655" r:id="rId6"/>
    <p:sldMasterId id="2147483656" r:id="rId7"/>
    <p:sldMasterId id="2147483657" r:id="rId8"/>
    <p:sldMasterId id="2147483658" r:id="rId9"/>
    <p:sldMasterId id="2147484704" r:id="rId10"/>
  </p:sldMasterIdLst>
  <p:notesMasterIdLst>
    <p:notesMasterId r:id="rId20"/>
  </p:notesMasterIdLst>
  <p:handoutMasterIdLst>
    <p:handoutMasterId r:id="rId21"/>
  </p:handoutMasterIdLst>
  <p:sldIdLst>
    <p:sldId id="341" r:id="rId11"/>
    <p:sldId id="346" r:id="rId12"/>
    <p:sldId id="371" r:id="rId13"/>
    <p:sldId id="370" r:id="rId14"/>
    <p:sldId id="372" r:id="rId15"/>
    <p:sldId id="373" r:id="rId16"/>
    <p:sldId id="369" r:id="rId17"/>
    <p:sldId id="375" r:id="rId18"/>
    <p:sldId id="374" r:id="rId19"/>
  </p:sldIdLst>
  <p:sldSz cx="9144000" cy="6858000" type="screen4x3"/>
  <p:notesSz cx="6669088" cy="97536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2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DF6F7"/>
    <a:srgbClr val="E2F0F2"/>
    <a:srgbClr val="D7EBED"/>
    <a:srgbClr val="000099"/>
    <a:srgbClr val="009900"/>
    <a:srgbClr val="EAEAEA"/>
    <a:srgbClr val="DDDDDD"/>
    <a:srgbClr val="2851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ABFCF23-3B69-468F-B69F-88F6DE6A72F2}" styleName="Estilo Médio 1 - Ênfas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660B408-B3CF-4A94-85FC-2B1E0A45F4A2}" styleName="Estilo Escuro 2 - Ênfase 1/Ênfas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E8B1032C-EA38-4F05-BA0D-38AFFFC7BED3}" styleName="Estilo Claro 3 - Ênfase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Estilo Claro 3 - Ênfas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FD0F851-EC5A-4D38-B0AD-8093EC10F338}" styleName="Estilo Claro 1 - Ênfase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Estilo Claro 2 - Ênfase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1932" y="-96"/>
      </p:cViewPr>
      <p:guideLst>
        <p:guide orient="horz" pos="3072"/>
        <p:guide pos="210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3.xml"/><Relationship Id="rId18" Type="http://schemas.openxmlformats.org/officeDocument/2006/relationships/slide" Target="slides/slide8.xml"/><Relationship Id="rId3" Type="http://schemas.openxmlformats.org/officeDocument/2006/relationships/slideMaster" Target="slideMasters/slideMaster3.xml"/><Relationship Id="rId21" Type="http://schemas.openxmlformats.org/officeDocument/2006/relationships/handoutMaster" Target="handoutMasters/handout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2.xml"/><Relationship Id="rId17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6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1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5.xml"/><Relationship Id="rId23" Type="http://schemas.openxmlformats.org/officeDocument/2006/relationships/viewProps" Target="viewProp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9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4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defTabSz="9144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776663" y="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defTabSz="9144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4650"/>
            <a:ext cx="2890838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defTabSz="9144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6EAB5436-2538-452C-8FEF-E36BB518E0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0297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 bwMode="auto">
          <a:xfrm>
            <a:off x="0" y="0"/>
            <a:ext cx="2890838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defTabSz="9144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 bwMode="auto">
          <a:xfrm>
            <a:off x="3776663" y="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>
            <a:lvl1pPr algn="r" defTabSz="9144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54F638A6-C53C-437D-A9C9-66EB593988CA}" type="datetimeFigureOut">
              <a:rPr lang="pt-BR"/>
              <a:pPr>
                <a:defRPr/>
              </a:pPr>
              <a:t>24/10/2017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31838"/>
            <a:ext cx="4876800" cy="3657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6630" tIns="43315" rIns="86630" bIns="43315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 bwMode="auto">
          <a:xfrm>
            <a:off x="666750" y="4632325"/>
            <a:ext cx="5335588" cy="438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 bwMode="auto">
          <a:xfrm>
            <a:off x="0" y="9264650"/>
            <a:ext cx="2890838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defTabSz="914430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8B76626-7423-4740-AB8D-EBF720D0CE6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1543546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5844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8959F5E-1FBF-47E8-99EF-DCB52EC9267C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813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7892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DEC345-E4DE-425A-A40E-452438A3FAA2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4126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7892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DEC345-E4DE-425A-A40E-452438A3FAA2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0627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7892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DEC345-E4DE-425A-A40E-452438A3FAA2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07269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7892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DEC345-E4DE-425A-A40E-452438A3FAA2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208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7892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DEC345-E4DE-425A-A40E-452438A3FAA2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59967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7892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DEC345-E4DE-425A-A40E-452438A3FAA2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85719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7892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CDEC345-E4DE-425A-A40E-452438A3FAA2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1447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pt-BR" altLang="pt-BR"/>
          </a:p>
        </p:txBody>
      </p:sp>
      <p:sp>
        <p:nvSpPr>
          <p:cNvPr id="35844" name="Espaço Reservado para Número de Slide 3"/>
          <p:cNvSpPr txBox="1">
            <a:spLocks noGrp="1"/>
          </p:cNvSpPr>
          <p:nvPr/>
        </p:nvSpPr>
        <p:spPr bwMode="auto">
          <a:xfrm>
            <a:off x="3776663" y="9264650"/>
            <a:ext cx="2890837" cy="487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0" tIns="45715" rIns="91430" bIns="45715" anchor="b"/>
          <a:lstStyle>
            <a:lvl1pPr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defTabSz="9652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965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8959F5E-1FBF-47E8-99EF-DCB52EC9267C}" type="slidenum">
              <a:rPr lang="pt-BR" altLang="pt-BR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pt-BR" altLang="pt-BR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516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6.vml"/><Relationship Id="rId4" Type="http://schemas.openxmlformats.org/officeDocument/2006/relationships/image" Target="../media/image2.png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0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.png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png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png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png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png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o 4"/>
          <p:cNvGrpSpPr>
            <a:grpSpLocks/>
          </p:cNvGrpSpPr>
          <p:nvPr userDrawn="1"/>
        </p:nvGrpSpPr>
        <p:grpSpPr bwMode="auto">
          <a:xfrm>
            <a:off x="-1765300" y="103188"/>
            <a:ext cx="12695238" cy="377825"/>
            <a:chOff x="-1300337" y="116632"/>
            <a:chExt cx="12694046" cy="377511"/>
          </a:xfrm>
        </p:grpSpPr>
        <p:pic>
          <p:nvPicPr>
            <p:cNvPr id="5" name="Picture 2" descr="\\redecamara\dfsdata\CeninCoges\Comunicação - Célula\2013\Portfólio Identidades Visuais\Identidade visual Cenin\Peças gerais\Assinatura de e-mail\assinatura_de_email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00337" y="116632"/>
              <a:ext cx="6336704" cy="37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" descr="\\redecamara\dfsdata\CeninCoges\Comunicação - Célula\2013\Portfólio Identidades Visuais\Identidade visual Cenin\Peças gerais\Assinatura de e-mail\assinatura_de_email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005" y="116632"/>
              <a:ext cx="6336704" cy="37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87897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152400"/>
          </a:xfrm>
          <a:prstGeom prst="rect">
            <a:avLst/>
          </a:prstGeom>
          <a:solidFill>
            <a:srgbClr val="85C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46038"/>
          </a:xfrm>
          <a:prstGeom prst="rect">
            <a:avLst/>
          </a:prstGeom>
          <a:solidFill>
            <a:srgbClr val="407D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graphicFrame>
        <p:nvGraphicFramePr>
          <p:cNvPr id="6" name="Objeto 1"/>
          <p:cNvGraphicFramePr>
            <a:graphicFrameLocks noChangeAspect="1"/>
          </p:cNvGraphicFramePr>
          <p:nvPr userDrawn="1"/>
        </p:nvGraphicFramePr>
        <p:xfrm>
          <a:off x="8620125" y="46038"/>
          <a:ext cx="446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8556" name="Foto do Photo Editor" r:id="rId3" imgW="1095528" imgH="866896" progId="MSPhotoEd.3">
                  <p:embed/>
                </p:oleObj>
              </mc:Choice>
              <mc:Fallback>
                <p:oleObj name="Foto do Photo Editor" r:id="rId3" imgW="1095528" imgH="866896" progId="MSPhotoEd.3">
                  <p:embed/>
                  <p:pic>
                    <p:nvPicPr>
                      <p:cNvPr id="19460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25" y="46038"/>
                        <a:ext cx="446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6"/>
          <p:cNvSpPr txBox="1">
            <a:spLocks noChangeArrowheads="1"/>
          </p:cNvSpPr>
          <p:nvPr userDrawn="1"/>
        </p:nvSpPr>
        <p:spPr bwMode="auto">
          <a:xfrm>
            <a:off x="8110538" y="371475"/>
            <a:ext cx="1081087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lnSpc>
                <a:spcPct val="105000"/>
              </a:lnSpc>
              <a:spcBef>
                <a:spcPct val="50000"/>
              </a:spcBef>
              <a:defRPr/>
            </a:pPr>
            <a:r>
              <a:rPr lang="pt-BR" sz="14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8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5235658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F136C-1D3B-4C5C-B88C-C9FE994775E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51829090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09389-5E17-42B4-9D3B-4BA40E112CC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4810739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5E2EB3-B294-430A-95A3-DD08610F1B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08198909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B64A2-684B-4D16-92EF-B70D89647F3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4366440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C98A29-E869-4C4B-B7D8-E70F2C14A53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4888758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36D9E2-EDB1-4274-B33B-E553BF38E1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15090657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7"/>
          <p:cNvGrpSpPr>
            <a:grpSpLocks/>
          </p:cNvGrpSpPr>
          <p:nvPr userDrawn="1"/>
        </p:nvGrpSpPr>
        <p:grpSpPr bwMode="auto">
          <a:xfrm>
            <a:off x="468313" y="0"/>
            <a:ext cx="704850" cy="6770688"/>
            <a:chOff x="796311" y="54898"/>
            <a:chExt cx="705238" cy="6770600"/>
          </a:xfrm>
        </p:grpSpPr>
        <p:pic>
          <p:nvPicPr>
            <p:cNvPr id="3" name="Picture 8" descr="C:\Users\p_701075.REDECAMARA\Desktop\Arquivos\Identidade visual Cenin\Propostas\módulos JPG\módulo 3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5" y="2314022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7" descr="C:\Users\p_701075.REDECAMARA\Desktop\Arquivos\Identidade visual Cenin\Propostas\módulos JPG\módulo 2.jp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4" y="1552449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6" descr="C:\Users\p_701075.REDECAMARA\Desktop\Arquivos\Identidade visual Cenin\Propostas\módulos JPG\módulo 1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5" y="807182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8" descr="C:\Users\p_701075.REDECAMARA\Desktop\Arquivos\Identidade visual Cenin\Propostas\módulos JPG\módulo 3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5" y="54898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 descr="C:\Users\p_701075.REDECAMARA\Desktop\Arquivos\Identidade visual Cenin\Propostas\módulos JPG\módulo 1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3" y="3076088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6" descr="C:\Users\p_701075.REDECAMARA\Desktop\Arquivos\Identidade visual Cenin\Propostas\módulos JPG\módulo 1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5" y="3836490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 descr="C:\Users\p_701075.REDECAMARA\Desktop\Arquivos\Identidade visual Cenin\Propostas\módulos JPG\módulo 3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5" y="4592916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7" descr="C:\Users\p_701075.REDECAMARA\Desktop\Arquivos\Identidade visual Cenin\Propostas\módulos JPG\módulo 2.jpg"/>
            <p:cNvPicPr>
              <a:picLocks noChangeAspect="1" noChangeArrowheads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2" y="5360247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6" descr="C:\Users\p_701075.REDECAMARA\Desktop\Arquivos\Identidade visual Cenin\Propostas\módulos JPG\módulo 1.jpg"/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6311" y="6120264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2" name="Grupo 17"/>
          <p:cNvGrpSpPr>
            <a:grpSpLocks/>
          </p:cNvGrpSpPr>
          <p:nvPr userDrawn="1"/>
        </p:nvGrpSpPr>
        <p:grpSpPr bwMode="auto">
          <a:xfrm>
            <a:off x="1230313" y="0"/>
            <a:ext cx="708025" cy="6770688"/>
            <a:chOff x="1447086" y="54899"/>
            <a:chExt cx="707911" cy="6770598"/>
          </a:xfrm>
        </p:grpSpPr>
        <p:pic>
          <p:nvPicPr>
            <p:cNvPr id="13" name="Picture 6" descr="C:\Users\p_701075.REDECAMARA\Desktop\Arquivos\Identidade visual Cenin\Propostas\módulos JPG\módulo 1.jpg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091" y="1556958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7" descr="C:\Users\p_701075.REDECAMARA\Desktop\Arquivos\Identidade visual Cenin\Propostas\módulos JPG\módulo 2.jpg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091" y="2314022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5" name="Picture 8" descr="C:\Users\p_701075.REDECAMARA\Desktop\Arquivos\Identidade visual Cenin\Propostas\módulos JPG\módulo 3.jp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090" y="807183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7" descr="C:\Users\p_701075.REDECAMARA\Desktop\Arquivos\Identidade visual Cenin\Propostas\módulos JPG\módulo 2.jpg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9763" y="54899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7" name="Picture 8" descr="C:\Users\p_701075.REDECAMARA\Desktop\Arquivos\Identidade visual Cenin\Propostas\módulos JPG\módulo 3.jp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089" y="3076089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8" name="Picture 7" descr="C:\Users\p_701075.REDECAMARA\Desktop\Arquivos\Identidade visual Cenin\Propostas\módulos JPG\módulo 2.jpg"/>
            <p:cNvPicPr>
              <a:picLocks noChangeAspect="1" noChangeArrowheads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088" y="3836489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" name="Picture 8" descr="C:\Users\p_701075.REDECAMARA\Desktop\Arquivos\Identidade visual Cenin\Propostas\módulos JPG\módulo 3.jp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087" y="4592915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0" name="Picture 6" descr="C:\Users\p_701075.REDECAMARA\Desktop\Arquivos\Identidade visual Cenin\Propostas\módulos JPG\módulo 1.jpg"/>
            <p:cNvPicPr>
              <a:picLocks noChangeAspect="1" noChangeArrowheads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7086" y="5360246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1" name="Picture 8" descr="C:\Users\p_701075.REDECAMARA\Desktop\Arquivos\Identidade visual Cenin\Propostas\módulos JPG\módulo 3.jpg"/>
            <p:cNvPicPr>
              <a:picLocks noChangeAspect="1" noChangeArrowheads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449763" y="6120263"/>
              <a:ext cx="705234" cy="705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22" name="CaixaDeTexto 5"/>
          <p:cNvSpPr txBox="1">
            <a:spLocks noChangeArrowheads="1"/>
          </p:cNvSpPr>
          <p:nvPr userDrawn="1"/>
        </p:nvSpPr>
        <p:spPr bwMode="auto">
          <a:xfrm>
            <a:off x="7508875" y="6237288"/>
            <a:ext cx="6032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10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</p:spTree>
    <p:extLst>
      <p:ext uri="{BB962C8B-B14F-4D97-AF65-F5344CB8AC3E}">
        <p14:creationId xmlns:p14="http://schemas.microsoft.com/office/powerpoint/2010/main" val="1728255865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80F2-8C9A-4EFC-866A-D62C38A86C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3481573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8A56D3-5E26-4194-9BD2-E470AEE7715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44195793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56044-A85A-43DF-9CD7-185520AA63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367939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152400"/>
          </a:xfrm>
          <a:prstGeom prst="rect">
            <a:avLst/>
          </a:prstGeom>
          <a:solidFill>
            <a:srgbClr val="85C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46038"/>
          </a:xfrm>
          <a:prstGeom prst="rect">
            <a:avLst/>
          </a:prstGeom>
          <a:solidFill>
            <a:srgbClr val="407D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graphicFrame>
        <p:nvGraphicFramePr>
          <p:cNvPr id="6" name="Objeto 1"/>
          <p:cNvGraphicFramePr>
            <a:graphicFrameLocks noChangeAspect="1"/>
          </p:cNvGraphicFramePr>
          <p:nvPr userDrawn="1"/>
        </p:nvGraphicFramePr>
        <p:xfrm>
          <a:off x="8620125" y="46038"/>
          <a:ext cx="446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9580" name="Foto do Photo Editor" r:id="rId3" imgW="1095528" imgH="866896" progId="MSPhotoEd.3">
                  <p:embed/>
                </p:oleObj>
              </mc:Choice>
              <mc:Fallback>
                <p:oleObj name="Foto do Photo Editor" r:id="rId3" imgW="1095528" imgH="866896" progId="MSPhotoEd.3">
                  <p:embed/>
                  <p:pic>
                    <p:nvPicPr>
                      <p:cNvPr id="20484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25" y="46038"/>
                        <a:ext cx="446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6"/>
          <p:cNvSpPr txBox="1">
            <a:spLocks noChangeArrowheads="1"/>
          </p:cNvSpPr>
          <p:nvPr userDrawn="1"/>
        </p:nvSpPr>
        <p:spPr bwMode="auto">
          <a:xfrm>
            <a:off x="8110538" y="371475"/>
            <a:ext cx="1081087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lnSpc>
                <a:spcPct val="105000"/>
              </a:lnSpc>
              <a:spcBef>
                <a:spcPct val="50000"/>
              </a:spcBef>
              <a:defRPr/>
            </a:pPr>
            <a:r>
              <a:rPr lang="pt-BR" sz="14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8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9967442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869082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5A7A40-83FA-45BE-9657-A97BCDCB9C5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17748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FAF707-1F72-4E6A-A2C2-632D360F4BB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645424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941A3-6A37-432E-BBB3-CB2AA03BFD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94105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F2E253-069E-407E-8119-8B1435B5FEA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0287448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89AAA-BDD5-429A-A1CF-415926B257E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487537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608FE-649C-424B-8994-E2E3ED9589A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6853783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7C7D-0412-4F76-99E3-35F5CC2A3EE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818357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56D54-F30D-400A-AA65-DBFEAE3AC07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011445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94920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F012E1-4753-47C6-A58E-928FA223B1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549480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46EC8-E4AB-4050-AA72-EF58767644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228677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638822-1FE2-4373-8BBA-C4A996212F0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8388497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095085-FD01-47BF-B93E-9DB6F0E56AB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641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6B4B52-D07B-4761-96D7-B7F7BF98216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75263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B720EC-EE12-4A47-B48A-B298149AE4B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64550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DBB16C-79B3-41D4-AE35-5058AC5C784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2735550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37CAE-F190-46FB-9117-644D50DE447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2271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48860-872F-4715-8710-FF07BB94B76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9156613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E4614-63C9-45EA-B2F9-3AC60B24026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67998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152400"/>
          </a:xfrm>
          <a:prstGeom prst="rect">
            <a:avLst/>
          </a:prstGeom>
          <a:solidFill>
            <a:srgbClr val="85C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46038"/>
          </a:xfrm>
          <a:prstGeom prst="rect">
            <a:avLst/>
          </a:prstGeom>
          <a:solidFill>
            <a:srgbClr val="407D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graphicFrame>
        <p:nvGraphicFramePr>
          <p:cNvPr id="6" name="Objeto 1"/>
          <p:cNvGraphicFramePr>
            <a:graphicFrameLocks noChangeAspect="1"/>
          </p:cNvGraphicFramePr>
          <p:nvPr userDrawn="1"/>
        </p:nvGraphicFramePr>
        <p:xfrm>
          <a:off x="8620125" y="46038"/>
          <a:ext cx="446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1388" name="Foto do Photo Editor" r:id="rId3" imgW="1095528" imgH="866896" progId="MSPhotoEd.3">
                  <p:embed/>
                </p:oleObj>
              </mc:Choice>
              <mc:Fallback>
                <p:oleObj name="Foto do Photo Editor" r:id="rId3" imgW="1095528" imgH="866896" progId="MSPhotoEd.3">
                  <p:embed/>
                  <p:pic>
                    <p:nvPicPr>
                      <p:cNvPr id="12292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25" y="46038"/>
                        <a:ext cx="446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 Box 16"/>
          <p:cNvSpPr txBox="1">
            <a:spLocks noChangeArrowheads="1"/>
          </p:cNvSpPr>
          <p:nvPr userDrawn="1"/>
        </p:nvSpPr>
        <p:spPr bwMode="auto">
          <a:xfrm>
            <a:off x="8110538" y="371475"/>
            <a:ext cx="1081087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lnSpc>
                <a:spcPct val="105000"/>
              </a:lnSpc>
              <a:spcBef>
                <a:spcPct val="50000"/>
              </a:spcBef>
              <a:defRPr/>
            </a:pPr>
            <a:r>
              <a:rPr lang="pt-BR" sz="14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8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715607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F4A9FC-81A4-4382-A186-B5AE7FFD75A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9788062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9CB17-3AA9-4CCC-894A-86AAC767A1C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9364384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E1BF8-E8D2-4EC8-894A-142DF84ACE3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808287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0E60E-13DA-4A07-BBB7-98B66D4B334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4978666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73D44-A0AB-4D85-A909-B2F4BD55434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73359953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FE8E33-D6E7-4972-BFAA-A5292518DF4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644694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F8C1FC-06F8-4A33-A790-6706E4C6A29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789225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984B0-B112-4B3A-8CFA-71773BD1A4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1083393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2B2558-7964-4882-9E05-DF18130A405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3892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1DA40-9866-4E89-9486-3C6CD5E9ED4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19786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152400"/>
          </a:xfrm>
          <a:prstGeom prst="rect">
            <a:avLst/>
          </a:prstGeom>
          <a:solidFill>
            <a:srgbClr val="85C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46038"/>
          </a:xfrm>
          <a:prstGeom prst="rect">
            <a:avLst/>
          </a:prstGeom>
          <a:solidFill>
            <a:srgbClr val="407D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graphicFrame>
        <p:nvGraphicFramePr>
          <p:cNvPr id="7" name="Objeto 1"/>
          <p:cNvGraphicFramePr>
            <a:graphicFrameLocks noChangeAspect="1"/>
          </p:cNvGraphicFramePr>
          <p:nvPr userDrawn="1"/>
        </p:nvGraphicFramePr>
        <p:xfrm>
          <a:off x="8620125" y="46038"/>
          <a:ext cx="446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2412" name="Foto do Photo Editor" r:id="rId3" imgW="1095528" imgH="866896" progId="MSPhotoEd.3">
                  <p:embed/>
                </p:oleObj>
              </mc:Choice>
              <mc:Fallback>
                <p:oleObj name="Foto do Photo Editor" r:id="rId3" imgW="1095528" imgH="866896" progId="MSPhotoEd.3">
                  <p:embed/>
                  <p:pic>
                    <p:nvPicPr>
                      <p:cNvPr id="13316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25" y="46038"/>
                        <a:ext cx="446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6"/>
          <p:cNvSpPr txBox="1">
            <a:spLocks noChangeArrowheads="1"/>
          </p:cNvSpPr>
          <p:nvPr userDrawn="1"/>
        </p:nvSpPr>
        <p:spPr bwMode="auto">
          <a:xfrm>
            <a:off x="8110538" y="371475"/>
            <a:ext cx="1081087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lnSpc>
                <a:spcPct val="105000"/>
              </a:lnSpc>
              <a:spcBef>
                <a:spcPct val="50000"/>
              </a:spcBef>
              <a:defRPr/>
            </a:pPr>
            <a:r>
              <a:rPr lang="pt-BR" sz="14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80971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ABE7CA-57C4-4995-98A6-9CEA3849CD2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9080478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C4F7BA-6BAB-4AE4-9ACF-E950EC1ADE1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5740538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4B677-690F-4C0C-88DF-8A8109B5792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880848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093159-008D-4196-ABD4-53944F36CF0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4312858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6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7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335B35-587F-4F4C-B990-AAF8B961B3E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89431182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382190-061B-48CD-828D-CE0D9D56188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7991143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B68F18-B949-4060-936F-BC22AAF3C5D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7959281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0A98F8-4F29-4060-8C31-1FA9E70D217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31167921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CFF79D-4FF8-4414-8B08-4C71CD1305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9706160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93EABE-3462-47F9-87DA-31AA9933A72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29164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152400"/>
          </a:xfrm>
          <a:prstGeom prst="rect">
            <a:avLst/>
          </a:prstGeom>
          <a:solidFill>
            <a:srgbClr val="85C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46038"/>
          </a:xfrm>
          <a:prstGeom prst="rect">
            <a:avLst/>
          </a:prstGeom>
          <a:solidFill>
            <a:srgbClr val="407D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graphicFrame>
        <p:nvGraphicFramePr>
          <p:cNvPr id="9" name="Objeto 1"/>
          <p:cNvGraphicFramePr>
            <a:graphicFrameLocks noChangeAspect="1"/>
          </p:cNvGraphicFramePr>
          <p:nvPr userDrawn="1"/>
        </p:nvGraphicFramePr>
        <p:xfrm>
          <a:off x="8620125" y="46038"/>
          <a:ext cx="446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3436" name="Foto do Photo Editor" r:id="rId3" imgW="1095528" imgH="866896" progId="MSPhotoEd.3">
                  <p:embed/>
                </p:oleObj>
              </mc:Choice>
              <mc:Fallback>
                <p:oleObj name="Foto do Photo Editor" r:id="rId3" imgW="1095528" imgH="866896" progId="MSPhotoEd.3">
                  <p:embed/>
                  <p:pic>
                    <p:nvPicPr>
                      <p:cNvPr id="14340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25" y="46038"/>
                        <a:ext cx="446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 Box 16"/>
          <p:cNvSpPr txBox="1">
            <a:spLocks noChangeArrowheads="1"/>
          </p:cNvSpPr>
          <p:nvPr userDrawn="1"/>
        </p:nvSpPr>
        <p:spPr bwMode="auto">
          <a:xfrm>
            <a:off x="8110538" y="371475"/>
            <a:ext cx="1081087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lnSpc>
                <a:spcPct val="105000"/>
              </a:lnSpc>
              <a:spcBef>
                <a:spcPct val="50000"/>
              </a:spcBef>
              <a:defRPr/>
            </a:pPr>
            <a:r>
              <a:rPr lang="pt-BR" sz="14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1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2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4180974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6FCEA-9CE8-4DF0-A0B5-288B61F9B68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11593868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B2AEA2-8920-4A13-A45E-C3E7A81A859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2477799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2CA18-5E05-4F88-B2E6-0A5781B50E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34214413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87E817-A10F-49B8-82F6-F06E8CB399B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10230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AACDB-3A43-482E-BFEA-EB8739E0649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5138940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2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3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24954A-C8A3-4803-B07A-C83FE4F6997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7567593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B54E6E-0A90-4F35-9CE4-3ED40F8AEBC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8140070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C4CF99-8647-494E-9B62-83756281509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4778298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93ECC5-3E0E-4055-98FF-B572DC0A4B5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19583427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00A9B1-B41B-4046-AC55-399E419D354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7923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152400"/>
          </a:xfrm>
          <a:prstGeom prst="rect">
            <a:avLst/>
          </a:prstGeom>
          <a:solidFill>
            <a:srgbClr val="85C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46038"/>
          </a:xfrm>
          <a:prstGeom prst="rect">
            <a:avLst/>
          </a:prstGeom>
          <a:solidFill>
            <a:srgbClr val="407D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graphicFrame>
        <p:nvGraphicFramePr>
          <p:cNvPr id="5" name="Objeto 1"/>
          <p:cNvGraphicFramePr>
            <a:graphicFrameLocks noChangeAspect="1"/>
          </p:cNvGraphicFramePr>
          <p:nvPr userDrawn="1"/>
        </p:nvGraphicFramePr>
        <p:xfrm>
          <a:off x="8620125" y="46038"/>
          <a:ext cx="446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4460" name="Foto do Photo Editor" r:id="rId3" imgW="1095528" imgH="866896" progId="MSPhotoEd.3">
                  <p:embed/>
                </p:oleObj>
              </mc:Choice>
              <mc:Fallback>
                <p:oleObj name="Foto do Photo Editor" r:id="rId3" imgW="1095528" imgH="866896" progId="MSPhotoEd.3">
                  <p:embed/>
                  <p:pic>
                    <p:nvPicPr>
                      <p:cNvPr id="15364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25" y="46038"/>
                        <a:ext cx="446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 Box 16"/>
          <p:cNvSpPr txBox="1">
            <a:spLocks noChangeArrowheads="1"/>
          </p:cNvSpPr>
          <p:nvPr userDrawn="1"/>
        </p:nvSpPr>
        <p:spPr bwMode="auto">
          <a:xfrm>
            <a:off x="8110538" y="371475"/>
            <a:ext cx="1081087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lnSpc>
                <a:spcPct val="105000"/>
              </a:lnSpc>
              <a:spcBef>
                <a:spcPct val="50000"/>
              </a:spcBef>
              <a:defRPr/>
            </a:pPr>
            <a:r>
              <a:rPr lang="pt-BR" sz="14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7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5975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41596B-CC5C-4E7A-8B72-E82BC3D6FC1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07911417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ADFF98-01B2-4444-991C-023F17951D9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511123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0169D-2A89-4D96-8C79-B01578536DF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87268329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023595-A221-46BE-92AD-D5568E2BA3A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78354381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27800-2E58-43EF-8A75-713914D7C5E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1104436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18E184-FF4E-4C2D-88F9-90716E37915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91042731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AA85F1-C173-4511-8B74-E02ACCC0722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6403774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82D389-BCE8-49C2-87EF-27A865A21C2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2259669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5F2F4-7287-4480-8B1A-3DBF2C08B6C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1036041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41622-16C5-48CA-A9BC-4718119E8C3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4443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4"/>
          <p:cNvGrpSpPr>
            <a:grpSpLocks/>
          </p:cNvGrpSpPr>
          <p:nvPr userDrawn="1"/>
        </p:nvGrpSpPr>
        <p:grpSpPr bwMode="auto">
          <a:xfrm>
            <a:off x="-1765300" y="103188"/>
            <a:ext cx="12695238" cy="377825"/>
            <a:chOff x="-1300337" y="116632"/>
            <a:chExt cx="12694046" cy="377511"/>
          </a:xfrm>
        </p:grpSpPr>
        <p:pic>
          <p:nvPicPr>
            <p:cNvPr id="3" name="Picture 2" descr="\\redecamara\dfsdata\CeninCoges\Comunicação - Célula\2013\Portfólio Identidades Visuais\Identidade visual Cenin\Peças gerais\Assinatura de e-mail\assinatura_de_email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00337" y="116632"/>
              <a:ext cx="6336704" cy="37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2" descr="\\redecamara\dfsdata\CeninCoges\Comunicação - Célula\2013\Portfólio Identidades Visuais\Identidade visual Cenin\Peças gerais\Assinatura de e-mail\assinatura_de_email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005" y="116632"/>
              <a:ext cx="6336704" cy="37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5" name="Imagem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6410325"/>
            <a:ext cx="10541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/>
          <p:cNvSpPr txBox="1">
            <a:spLocks noChangeArrowheads="1"/>
          </p:cNvSpPr>
          <p:nvPr userDrawn="1"/>
        </p:nvSpPr>
        <p:spPr bwMode="auto">
          <a:xfrm>
            <a:off x="7392988" y="6440488"/>
            <a:ext cx="6032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10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  <p:sp>
        <p:nvSpPr>
          <p:cNvPr id="7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1485000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59EE3-FEBB-48D4-818F-35522F67DF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49412550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654F0B-A99D-4F87-AEC4-CCE1ABA9060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932642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8EDC53-B907-4740-9940-6538123F52D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36481368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EA38-4380-48CD-8F38-B557C643B2B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2413019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CE49BF-8FE6-4923-A5AB-BC4C52610A2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12005667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D1BB95-4082-4BD1-87E5-39F9CBC4948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0138882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D74913-DC27-4715-95E7-81FFA87824B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3070324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4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5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6EDA49-F8F6-4F9D-9DE1-904ADD35876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5155541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AD4B9-C0C5-4D73-8AB8-680B3E85610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28215204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61D8F3-D117-4703-B4E0-6CA8CADC85F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5092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4"/>
          <p:cNvGrpSpPr>
            <a:grpSpLocks/>
          </p:cNvGrpSpPr>
          <p:nvPr userDrawn="1"/>
        </p:nvGrpSpPr>
        <p:grpSpPr bwMode="auto">
          <a:xfrm>
            <a:off x="-1765300" y="103188"/>
            <a:ext cx="12695238" cy="377825"/>
            <a:chOff x="-1300337" y="116632"/>
            <a:chExt cx="12694046" cy="377511"/>
          </a:xfrm>
        </p:grpSpPr>
        <p:pic>
          <p:nvPicPr>
            <p:cNvPr id="3" name="Picture 2" descr="\\redecamara\dfsdata\CeninCoges\Comunicação - Célula\2013\Portfólio Identidades Visuais\Identidade visual Cenin\Peças gerais\Assinatura de e-mail\assinatura_de_email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00337" y="116632"/>
              <a:ext cx="6336704" cy="37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" name="Picture 2" descr="\\redecamara\dfsdata\CeninCoges\Comunicação - Célula\2013\Portfólio Identidades Visuais\Identidade visual Cenin\Peças gerais\Assinatura de e-mail\assinatura_de_email.jpg"/>
            <p:cNvPicPr>
              <a:picLocks noChangeAspect="1" noChangeArrowheads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005" y="116632"/>
              <a:ext cx="6336704" cy="37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0715699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C4AB22-4CC1-4206-9698-728E7B2EC96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7824586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9AF55C-72C6-4A25-BA99-27C8DA6876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10982768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DA86B3-3D75-48A2-BD7A-BA462CD7482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2315687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3C9D00-277F-49FA-B6DC-934A90196A8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5838049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CD8CDD-C68B-4843-A426-80DDE160AEB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12471794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01D6A-AB77-42FA-B95C-E06BD9D386A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2080919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04E17-5846-4976-AAE5-044542CFAC2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0153341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0CEEB-AA73-4ECD-9597-BA0467AF666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81164256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5F8AE0-EF07-4189-B9A5-707B5CB0EC2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45483503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7B30D9-E6DB-474E-941D-7514CFE6CA3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02301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0" y="685800"/>
            <a:ext cx="9144000" cy="152400"/>
          </a:xfrm>
          <a:prstGeom prst="rect">
            <a:avLst/>
          </a:prstGeom>
          <a:solidFill>
            <a:srgbClr val="85C4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0" y="609600"/>
            <a:ext cx="9144000" cy="46038"/>
          </a:xfrm>
          <a:prstGeom prst="rect">
            <a:avLst/>
          </a:prstGeom>
          <a:solidFill>
            <a:srgbClr val="407DD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endParaRPr lang="pt-BR" altLang="pt-BR"/>
          </a:p>
        </p:txBody>
      </p:sp>
      <p:graphicFrame>
        <p:nvGraphicFramePr>
          <p:cNvPr id="7" name="Objeto 1"/>
          <p:cNvGraphicFramePr>
            <a:graphicFrameLocks noChangeAspect="1"/>
          </p:cNvGraphicFramePr>
          <p:nvPr userDrawn="1"/>
        </p:nvGraphicFramePr>
        <p:xfrm>
          <a:off x="8620125" y="46038"/>
          <a:ext cx="446088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532" name="Foto do Photo Editor" r:id="rId3" imgW="1095528" imgH="866896" progId="MSPhotoEd.3">
                  <p:embed/>
                </p:oleObj>
              </mc:Choice>
              <mc:Fallback>
                <p:oleObj name="Foto do Photo Editor" r:id="rId3" imgW="1095528" imgH="866896" progId="MSPhotoEd.3">
                  <p:embed/>
                  <p:pic>
                    <p:nvPicPr>
                      <p:cNvPr id="18436" name="Objeto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20125" y="46038"/>
                        <a:ext cx="446088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 Box 16"/>
          <p:cNvSpPr txBox="1">
            <a:spLocks noChangeArrowheads="1"/>
          </p:cNvSpPr>
          <p:nvPr userDrawn="1"/>
        </p:nvSpPr>
        <p:spPr bwMode="auto">
          <a:xfrm>
            <a:off x="8110538" y="371475"/>
            <a:ext cx="1081087" cy="300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 eaLnBrk="1" hangingPunct="1">
              <a:lnSpc>
                <a:spcPct val="105000"/>
              </a:lnSpc>
              <a:spcBef>
                <a:spcPct val="50000"/>
              </a:spcBef>
              <a:defRPr/>
            </a:pPr>
            <a:r>
              <a:rPr lang="pt-BR" sz="1400" dirty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CENIN</a:t>
            </a: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9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 eaLnBrk="1" hangingPunct="1">
              <a:defRPr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439508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CD57E3-5627-448B-A082-5372143E858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18652004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D61319-FFF1-4982-B482-5750CC69F4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0613103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14AFA0-BE22-421B-A7E2-B57A5EEFF02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950817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6BC3DA-798E-45EA-A831-1E15D1A1E02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88312395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8A9248-E1D3-41A9-965B-E6A9EB0D459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73380315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646497-EBFC-44B8-8314-B817613452C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01194450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C907F-52C4-4DEE-BC48-8594E780AA7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14769625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044B3-51E5-4EE0-BDC2-F983CFBE53F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37772196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590B4-ECB6-492F-B7D4-C11020626BF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3738088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E4ABDA-AD63-4C75-975D-4B9FC4337E2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087173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7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102.xml"/><Relationship Id="rId7" Type="http://schemas.openxmlformats.org/officeDocument/2006/relationships/slideLayout" Target="../slideLayouts/slideLayout106.xml"/><Relationship Id="rId12" Type="http://schemas.openxmlformats.org/officeDocument/2006/relationships/theme" Target="../theme/theme10.xml"/><Relationship Id="rId2" Type="http://schemas.openxmlformats.org/officeDocument/2006/relationships/slideLayout" Target="../slideLayouts/slideLayout101.xml"/><Relationship Id="rId1" Type="http://schemas.openxmlformats.org/officeDocument/2006/relationships/slideLayout" Target="../slideLayouts/slideLayout100.xml"/><Relationship Id="rId6" Type="http://schemas.openxmlformats.org/officeDocument/2006/relationships/slideLayout" Target="../slideLayouts/slideLayout105.xml"/><Relationship Id="rId11" Type="http://schemas.openxmlformats.org/officeDocument/2006/relationships/slideLayout" Target="../slideLayouts/slideLayout110.xml"/><Relationship Id="rId5" Type="http://schemas.openxmlformats.org/officeDocument/2006/relationships/slideLayout" Target="../slideLayouts/slideLayout104.xml"/><Relationship Id="rId10" Type="http://schemas.openxmlformats.org/officeDocument/2006/relationships/slideLayout" Target="../slideLayouts/slideLayout109.xml"/><Relationship Id="rId4" Type="http://schemas.openxmlformats.org/officeDocument/2006/relationships/slideLayout" Target="../slideLayouts/slideLayout103.xml"/><Relationship Id="rId9" Type="http://schemas.openxmlformats.org/officeDocument/2006/relationships/slideLayout" Target="../slideLayouts/slideLayout10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5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5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5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5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5.jpe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5.jpeg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5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12" Type="http://schemas.openxmlformats.org/officeDocument/2006/relationships/theme" Target="../theme/theme8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11" Type="http://schemas.openxmlformats.org/officeDocument/2006/relationships/slideLayout" Target="../slideLayouts/slideLayout88.xml"/><Relationship Id="rId5" Type="http://schemas.openxmlformats.org/officeDocument/2006/relationships/slideLayout" Target="../slideLayouts/slideLayout82.xml"/><Relationship Id="rId10" Type="http://schemas.openxmlformats.org/officeDocument/2006/relationships/slideLayout" Target="../slideLayouts/slideLayout87.xml"/><Relationship Id="rId4" Type="http://schemas.openxmlformats.org/officeDocument/2006/relationships/slideLayout" Target="../slideLayouts/slideLayout81.xml"/><Relationship Id="rId9" Type="http://schemas.openxmlformats.org/officeDocument/2006/relationships/slideLayout" Target="../slideLayouts/slideLayout86.xml"/><Relationship Id="rId14" Type="http://schemas.openxmlformats.org/officeDocument/2006/relationships/image" Target="../media/image5.jpeg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6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91.xml"/><Relationship Id="rId7" Type="http://schemas.openxmlformats.org/officeDocument/2006/relationships/slideLayout" Target="../slideLayouts/slideLayout95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0.xml"/><Relationship Id="rId1" Type="http://schemas.openxmlformats.org/officeDocument/2006/relationships/slideLayout" Target="../slideLayouts/slideLayout89.xml"/><Relationship Id="rId6" Type="http://schemas.openxmlformats.org/officeDocument/2006/relationships/slideLayout" Target="../slideLayouts/slideLayout94.xml"/><Relationship Id="rId11" Type="http://schemas.openxmlformats.org/officeDocument/2006/relationships/slideLayout" Target="../slideLayouts/slideLayout99.xml"/><Relationship Id="rId5" Type="http://schemas.openxmlformats.org/officeDocument/2006/relationships/slideLayout" Target="../slideLayouts/slideLayout93.xml"/><Relationship Id="rId10" Type="http://schemas.openxmlformats.org/officeDocument/2006/relationships/slideLayout" Target="../slideLayouts/slideLayout98.xml"/><Relationship Id="rId4" Type="http://schemas.openxmlformats.org/officeDocument/2006/relationships/slideLayout" Target="../slideLayouts/slideLayout92.xml"/><Relationship Id="rId9" Type="http://schemas.openxmlformats.org/officeDocument/2006/relationships/slideLayout" Target="../slideLayouts/slideLayout97.xml"/><Relationship Id="rId14" Type="http://schemas.openxmlformats.org/officeDocument/2006/relationships/image" Target="../media/image5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upo 5"/>
          <p:cNvGrpSpPr>
            <a:grpSpLocks/>
          </p:cNvGrpSpPr>
          <p:nvPr userDrawn="1"/>
        </p:nvGrpSpPr>
        <p:grpSpPr bwMode="auto">
          <a:xfrm>
            <a:off x="-1765300" y="103188"/>
            <a:ext cx="12695238" cy="377825"/>
            <a:chOff x="-1300337" y="116632"/>
            <a:chExt cx="12694046" cy="377511"/>
          </a:xfrm>
        </p:grpSpPr>
        <p:pic>
          <p:nvPicPr>
            <p:cNvPr id="1027" name="Picture 2" descr="\\redecamara\dfsdata\CeninCoges\Comunicação - Célula\2013\Portfólio Identidades Visuais\Identidade visual Cenin\Peças gerais\Assinatura de e-mail\assinatura_de_email.jpg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300337" y="116632"/>
              <a:ext cx="6336704" cy="37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28" name="Picture 2" descr="\\redecamara\dfsdata\CeninCoges\Comunicação - Célula\2013\Portfólio Identidades Visuais\Identidade visual Cenin\Peças gerais\Assinatura de e-mail\assinatura_de_email.jpg"/>
            <p:cNvPicPr>
              <a:picLocks noChangeAspect="1" noChangeArrowheads="1"/>
            </p:cNvPicPr>
            <p:nvPr userDrawn="1"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057005" y="116632"/>
              <a:ext cx="6336704" cy="37751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82" r:id="rId1"/>
    <p:sldLayoutId id="2147485883" r:id="rId2"/>
    <p:sldLayoutId id="2147485884" r:id="rId3"/>
    <p:sldLayoutId id="2147485885" r:id="rId4"/>
    <p:sldLayoutId id="2147485886" r:id="rId5"/>
    <p:sldLayoutId id="2147485887" r:id="rId6"/>
    <p:sldLayoutId id="2147485888" r:id="rId7"/>
    <p:sldLayoutId id="2147485889" r:id="rId8"/>
    <p:sldLayoutId id="2147485890" r:id="rId9"/>
    <p:sldLayoutId id="2147485891" r:id="rId10"/>
    <p:sldLayoutId id="2147485892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43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fld id="{F72AB07D-D478-40B6-A8FB-2181E21269FD}" type="datetimeFigureOut">
              <a:rPr lang="pt-BR"/>
              <a:pPr>
                <a:defRPr/>
              </a:pPr>
              <a:t>24/10/2017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7316759-5E27-4BB7-A45F-32398FEE74D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  <p:pic>
        <p:nvPicPr>
          <p:cNvPr id="10247" name="Picture 1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5893" r:id="rId1"/>
    <p:sldLayoutId id="2147485894" r:id="rId2"/>
    <p:sldLayoutId id="2147485895" r:id="rId3"/>
    <p:sldLayoutId id="2147485896" r:id="rId4"/>
    <p:sldLayoutId id="2147485897" r:id="rId5"/>
    <p:sldLayoutId id="2147485898" r:id="rId6"/>
    <p:sldLayoutId id="2147485899" r:id="rId7"/>
    <p:sldLayoutId id="2147485900" r:id="rId8"/>
    <p:sldLayoutId id="2147485901" r:id="rId9"/>
    <p:sldLayoutId id="2147485902" r:id="rId10"/>
    <p:sldLayoutId id="214748590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agem 10" descr="TEMPLATE_Planejamento_estrategic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C8C19F86-224E-4179-8587-399777352E3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94" r:id="rId1"/>
    <p:sldLayoutId id="2147485795" r:id="rId2"/>
    <p:sldLayoutId id="2147485796" r:id="rId3"/>
    <p:sldLayoutId id="2147485797" r:id="rId4"/>
    <p:sldLayoutId id="2147485798" r:id="rId5"/>
    <p:sldLayoutId id="2147485799" r:id="rId6"/>
    <p:sldLayoutId id="2147485800" r:id="rId7"/>
    <p:sldLayoutId id="2147485801" r:id="rId8"/>
    <p:sldLayoutId id="2147485802" r:id="rId9"/>
    <p:sldLayoutId id="2147485803" r:id="rId10"/>
    <p:sldLayoutId id="2147485804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Imagem 10" descr="TEMPLATE_Planejamento_estrategic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001B9C30-D4BA-4429-BB4F-92C08CEF90D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5" r:id="rId1"/>
    <p:sldLayoutId id="2147485806" r:id="rId2"/>
    <p:sldLayoutId id="2147485807" r:id="rId3"/>
    <p:sldLayoutId id="2147485808" r:id="rId4"/>
    <p:sldLayoutId id="2147485809" r:id="rId5"/>
    <p:sldLayoutId id="2147485810" r:id="rId6"/>
    <p:sldLayoutId id="2147485811" r:id="rId7"/>
    <p:sldLayoutId id="2147485812" r:id="rId8"/>
    <p:sldLayoutId id="2147485813" r:id="rId9"/>
    <p:sldLayoutId id="2147485814" r:id="rId10"/>
    <p:sldLayoutId id="2147485815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Imagem 10" descr="TEMPLATE_Planejamento_estrategic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64485517-36C4-45BB-8B03-BAFDAB2B97D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16" r:id="rId1"/>
    <p:sldLayoutId id="2147485817" r:id="rId2"/>
    <p:sldLayoutId id="2147485818" r:id="rId3"/>
    <p:sldLayoutId id="2147485819" r:id="rId4"/>
    <p:sldLayoutId id="2147485820" r:id="rId5"/>
    <p:sldLayoutId id="2147485821" r:id="rId6"/>
    <p:sldLayoutId id="2147485822" r:id="rId7"/>
    <p:sldLayoutId id="2147485823" r:id="rId8"/>
    <p:sldLayoutId id="2147485824" r:id="rId9"/>
    <p:sldLayoutId id="2147485825" r:id="rId10"/>
    <p:sldLayoutId id="2147485826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Imagem 10" descr="TEMPLATE_Planejamento_estrategic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7" name="Espaço Reservado para Data 2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3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4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DDBD3C69-8BDD-43B7-A857-EE662C27145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27" r:id="rId1"/>
    <p:sldLayoutId id="2147485828" r:id="rId2"/>
    <p:sldLayoutId id="2147485829" r:id="rId3"/>
    <p:sldLayoutId id="2147485830" r:id="rId4"/>
    <p:sldLayoutId id="2147485831" r:id="rId5"/>
    <p:sldLayoutId id="2147485832" r:id="rId6"/>
    <p:sldLayoutId id="2147485833" r:id="rId7"/>
    <p:sldLayoutId id="2147485834" r:id="rId8"/>
    <p:sldLayoutId id="2147485835" r:id="rId9"/>
    <p:sldLayoutId id="2147485836" r:id="rId10"/>
    <p:sldLayoutId id="2147485837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Imagem 10" descr="TEMPLATE_Planejamento_estrategic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7" name="Pictur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614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B8D8F34-D281-414B-9D34-CC57533D500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38" r:id="rId1"/>
    <p:sldLayoutId id="2147485839" r:id="rId2"/>
    <p:sldLayoutId id="2147485840" r:id="rId3"/>
    <p:sldLayoutId id="2147485841" r:id="rId4"/>
    <p:sldLayoutId id="2147485842" r:id="rId5"/>
    <p:sldLayoutId id="2147485843" r:id="rId6"/>
    <p:sldLayoutId id="2147485844" r:id="rId7"/>
    <p:sldLayoutId id="2147485845" r:id="rId8"/>
    <p:sldLayoutId id="2147485846" r:id="rId9"/>
    <p:sldLayoutId id="2147485847" r:id="rId10"/>
    <p:sldLayoutId id="2147485848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Imagem 10" descr="TEMPLATE_Planejamento_estrategic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7" name="Espaço Reservado para Data 4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5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6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B425FCCB-4CD7-47AE-A59E-09EFED6D1E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49" r:id="rId1"/>
    <p:sldLayoutId id="2147485850" r:id="rId2"/>
    <p:sldLayoutId id="2147485851" r:id="rId3"/>
    <p:sldLayoutId id="2147485852" r:id="rId4"/>
    <p:sldLayoutId id="2147485853" r:id="rId5"/>
    <p:sldLayoutId id="2147485854" r:id="rId6"/>
    <p:sldLayoutId id="2147485855" r:id="rId7"/>
    <p:sldLayoutId id="2147485856" r:id="rId8"/>
    <p:sldLayoutId id="2147485857" r:id="rId9"/>
    <p:sldLayoutId id="2147485858" r:id="rId10"/>
    <p:sldLayoutId id="2147485859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Imagem 10" descr="TEMPLATE_Planejamento_estrategic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5" name="Pictur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384B864B-5FA3-4538-852A-85F6D55E97A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60" r:id="rId1"/>
    <p:sldLayoutId id="2147485861" r:id="rId2"/>
    <p:sldLayoutId id="2147485862" r:id="rId3"/>
    <p:sldLayoutId id="2147485863" r:id="rId4"/>
    <p:sldLayoutId id="2147485864" r:id="rId5"/>
    <p:sldLayoutId id="2147485865" r:id="rId6"/>
    <p:sldLayoutId id="2147485866" r:id="rId7"/>
    <p:sldLayoutId id="2147485867" r:id="rId8"/>
    <p:sldLayoutId id="2147485868" r:id="rId9"/>
    <p:sldLayoutId id="2147485869" r:id="rId10"/>
    <p:sldLayoutId id="2147485870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Imagem 10" descr="TEMPLATE_Planejamento_estrategico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1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237288"/>
            <a:ext cx="8636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ABADFA2F-FE0C-4D6C-B47D-45708C86934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71" r:id="rId1"/>
    <p:sldLayoutId id="2147485872" r:id="rId2"/>
    <p:sldLayoutId id="2147485873" r:id="rId3"/>
    <p:sldLayoutId id="2147485874" r:id="rId4"/>
    <p:sldLayoutId id="2147485875" r:id="rId5"/>
    <p:sldLayoutId id="2147485876" r:id="rId6"/>
    <p:sldLayoutId id="2147485877" r:id="rId7"/>
    <p:sldLayoutId id="2147485878" r:id="rId8"/>
    <p:sldLayoutId id="2147485879" r:id="rId9"/>
    <p:sldLayoutId id="2147485880" r:id="rId10"/>
    <p:sldLayoutId id="2147485881" r:id="rId11"/>
  </p:sldLayoutIdLst>
  <p:txStyles>
    <p:titleStyle>
      <a:lvl1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5pPr>
      <a:lvl6pPr marL="4572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6pPr>
      <a:lvl7pPr marL="9144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7pPr>
      <a:lvl8pPr marL="13716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8pPr>
      <a:lvl9pPr marL="1828800" algn="r" rtl="0" eaLnBrk="0" fontAlgn="base" hangingPunct="0">
        <a:spcBef>
          <a:spcPct val="0"/>
        </a:spcBef>
        <a:spcAft>
          <a:spcPct val="0"/>
        </a:spcAft>
        <a:defRPr sz="14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67490" y="1772816"/>
            <a:ext cx="8229600" cy="107939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BR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Projetos de Lei</a:t>
            </a:r>
          </a:p>
          <a:p>
            <a:pPr algn="ctr" eaLnBrk="1" hangingPunct="1"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BR" sz="32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d</a:t>
            </a:r>
            <a:r>
              <a:rPr lang="pt-BR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e Iniciativa Popular</a:t>
            </a:r>
            <a:endParaRPr lang="en-GB" sz="32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15364" name="CaixaDeTexto 5"/>
          <p:cNvSpPr txBox="1">
            <a:spLocks noChangeArrowheads="1"/>
          </p:cNvSpPr>
          <p:nvPr/>
        </p:nvSpPr>
        <p:spPr bwMode="auto">
          <a:xfrm>
            <a:off x="4525090" y="6096000"/>
            <a:ext cx="6399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1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/>
            </a:r>
            <a:br>
              <a:rPr lang="pt-BR" sz="1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</a:br>
            <a:r>
              <a:rPr lang="pt-BR" sz="1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2017</a:t>
            </a:r>
            <a:endParaRPr lang="pt-BR" sz="14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3140968"/>
            <a:ext cx="8229600" cy="83317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B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Potencialidades de uso da tecnologia</a:t>
            </a:r>
          </a:p>
          <a:p>
            <a:pPr algn="ctr" eaLnBrk="1" hangingPunct="1"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B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Blockchain</a:t>
            </a:r>
            <a:endParaRPr lang="en-GB" sz="24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Text Box 24"/>
          <p:cNvSpPr txBox="1">
            <a:spLocks noChangeArrowheads="1"/>
          </p:cNvSpPr>
          <p:nvPr/>
        </p:nvSpPr>
        <p:spPr bwMode="auto">
          <a:xfrm>
            <a:off x="1475656" y="1692128"/>
            <a:ext cx="6897688" cy="49182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>
                <a:latin typeface="Verdana" panose="020B0604030504040204" pitchFamily="34" charset="0"/>
              </a:rPr>
              <a:t> </a:t>
            </a:r>
            <a:r>
              <a:rPr lang="pt-BR" altLang="pt-BR" dirty="0" smtClean="0">
                <a:latin typeface="Verdana" panose="020B0604030504040204" pitchFamily="34" charset="0"/>
              </a:rPr>
              <a:t>Constituição </a:t>
            </a:r>
            <a:r>
              <a:rPr lang="pt-BR" altLang="pt-BR" dirty="0">
                <a:latin typeface="Verdana" panose="020B0604030504040204" pitchFamily="34" charset="0"/>
              </a:rPr>
              <a:t>Federal de </a:t>
            </a:r>
            <a:r>
              <a:rPr lang="pt-BR" altLang="pt-BR" dirty="0" smtClean="0">
                <a:latin typeface="Verdana" panose="020B0604030504040204" pitchFamily="34" charset="0"/>
              </a:rPr>
              <a:t>1988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dirty="0">
                <a:latin typeface="Verdana" panose="020B0604030504040204" pitchFamily="34" charset="0"/>
              </a:rPr>
              <a:t>no mínimo, um por cento do eleitorado nacional, distribuído pelo menos por cinco Estados</a:t>
            </a:r>
            <a:endParaRPr lang="pt-BR" altLang="pt-BR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>
                <a:latin typeface="Verdana" panose="020B0604030504040204" pitchFamily="34" charset="0"/>
              </a:rPr>
              <a:t> R</a:t>
            </a:r>
            <a:r>
              <a:rPr lang="pt-BR" altLang="pt-BR" dirty="0" smtClean="0">
                <a:latin typeface="Verdana" panose="020B0604030504040204" pitchFamily="34" charset="0"/>
              </a:rPr>
              <a:t>egulamentado pela </a:t>
            </a:r>
            <a:r>
              <a:rPr lang="pt-BR" altLang="pt-BR" dirty="0">
                <a:latin typeface="Verdana" panose="020B0604030504040204" pitchFamily="34" charset="0"/>
              </a:rPr>
              <a:t>Lei nº </a:t>
            </a:r>
            <a:r>
              <a:rPr lang="pt-BR" altLang="pt-BR" dirty="0" smtClean="0">
                <a:latin typeface="Verdana" panose="020B0604030504040204" pitchFamily="34" charset="0"/>
              </a:rPr>
              <a:t>9.709/98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dirty="0" smtClean="0">
                <a:latin typeface="Verdana" panose="020B0604030504040204" pitchFamily="34" charset="0"/>
              </a:rPr>
              <a:t>assinatura de apoiamento apenas em papel</a:t>
            </a: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 smtClean="0">
                <a:latin typeface="Verdana" panose="020B0604030504040204" pitchFamily="34" charset="0"/>
              </a:rPr>
              <a:t> Principais dificuldades</a:t>
            </a:r>
            <a:endParaRPr lang="pt-BR" altLang="pt-BR" dirty="0">
              <a:latin typeface="Verdana" panose="020B0604030504040204" pitchFamily="34" charset="0"/>
            </a:endParaRP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dirty="0" smtClean="0">
                <a:latin typeface="Verdana" panose="020B0604030504040204" pitchFamily="34" charset="0"/>
              </a:rPr>
              <a:t>necessidade de mais de </a:t>
            </a:r>
            <a:r>
              <a:rPr lang="pt-BR" altLang="pt-BR" dirty="0">
                <a:latin typeface="Verdana" panose="020B0604030504040204" pitchFamily="34" charset="0"/>
              </a:rPr>
              <a:t>1 milhão de </a:t>
            </a:r>
            <a:r>
              <a:rPr lang="pt-BR" altLang="pt-BR" dirty="0" smtClean="0">
                <a:latin typeface="Verdana" panose="020B0604030504040204" pitchFamily="34" charset="0"/>
              </a:rPr>
              <a:t>assinaturas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dirty="0">
                <a:latin typeface="Verdana" panose="020B0604030504040204" pitchFamily="34" charset="0"/>
              </a:rPr>
              <a:t>logística de coletar e validar </a:t>
            </a:r>
            <a:r>
              <a:rPr lang="pt-BR" altLang="pt-BR" dirty="0" smtClean="0">
                <a:latin typeface="Verdana" panose="020B0604030504040204" pitchFamily="34" charset="0"/>
              </a:rPr>
              <a:t>assinaturas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dirty="0">
                <a:latin typeface="Verdana" panose="020B0604030504040204" pitchFamily="34" charset="0"/>
              </a:rPr>
              <a:t>apenas quatro projetos de iniciativa </a:t>
            </a:r>
            <a:r>
              <a:rPr lang="pt-BR" altLang="pt-BR" dirty="0" smtClean="0">
                <a:latin typeface="Verdana" panose="020B0604030504040204" pitchFamily="34" charset="0"/>
              </a:rPr>
              <a:t>popular em 30 anos</a:t>
            </a:r>
          </a:p>
          <a:p>
            <a:pPr eaLnBrk="1" hangingPunct="1">
              <a:lnSpc>
                <a:spcPct val="160000"/>
              </a:lnSpc>
              <a:buFontTx/>
              <a:buChar char="•"/>
            </a:pPr>
            <a:endParaRPr lang="pt-BR" altLang="pt-BR" sz="1600" dirty="0">
              <a:latin typeface="Verdana" panose="020B0604030504040204" pitchFamily="34" charset="0"/>
            </a:endParaRPr>
          </a:p>
        </p:txBody>
      </p:sp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467544" y="1130883"/>
            <a:ext cx="129554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dirty="0" smtClean="0"/>
              <a:t>Histórico</a:t>
            </a:r>
            <a:endParaRPr lang="pt-BR" altLang="pt-BR" sz="2000" b="1" dirty="0"/>
          </a:p>
        </p:txBody>
      </p:sp>
      <p:sp>
        <p:nvSpPr>
          <p:cNvPr id="36868" name="CaixaDeTexto 5"/>
          <p:cNvSpPr txBox="1">
            <a:spLocks noChangeArrowheads="1"/>
          </p:cNvSpPr>
          <p:nvPr/>
        </p:nvSpPr>
        <p:spPr bwMode="auto">
          <a:xfrm>
            <a:off x="0" y="488950"/>
            <a:ext cx="5463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400" b="1" dirty="0" smtClean="0">
                <a:solidFill>
                  <a:srgbClr val="2851A2"/>
                </a:solidFill>
              </a:rPr>
              <a:t>Projetos de Lei de Iniciativa Popular</a:t>
            </a:r>
            <a:endParaRPr lang="pt-BR" altLang="pt-BR" sz="2400" b="1" dirty="0">
              <a:solidFill>
                <a:srgbClr val="2851A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Text Box 24"/>
          <p:cNvSpPr txBox="1">
            <a:spLocks noChangeArrowheads="1"/>
          </p:cNvSpPr>
          <p:nvPr/>
        </p:nvSpPr>
        <p:spPr bwMode="auto">
          <a:xfrm>
            <a:off x="1187624" y="1530993"/>
            <a:ext cx="7416824" cy="4819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sz="1600" dirty="0">
                <a:latin typeface="Verdana" panose="020B0604030504040204" pitchFamily="34" charset="0"/>
              </a:rPr>
              <a:t> PL </a:t>
            </a:r>
            <a:r>
              <a:rPr lang="pt-BR" altLang="pt-BR" sz="1600" dirty="0" smtClean="0">
                <a:latin typeface="Verdana" panose="020B0604030504040204" pitchFamily="34" charset="0"/>
              </a:rPr>
              <a:t>7574/2017 (Comissão especial de Reforma Política)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sz="1600" dirty="0" smtClean="0">
                <a:latin typeface="Verdana" panose="020B0604030504040204" pitchFamily="34" charset="0"/>
              </a:rPr>
              <a:t>Subscrições preferencialmente </a:t>
            </a:r>
            <a:r>
              <a:rPr lang="pt-BR" altLang="pt-BR" sz="1600" dirty="0">
                <a:latin typeface="Verdana" panose="020B0604030504040204" pitchFamily="34" charset="0"/>
              </a:rPr>
              <a:t>por meio eletrônico </a:t>
            </a:r>
            <a:endParaRPr lang="pt-BR" altLang="pt-BR" sz="1600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sz="1600" dirty="0">
                <a:latin typeface="Verdana" panose="020B0604030504040204" pitchFamily="34" charset="0"/>
              </a:rPr>
              <a:t> PL 7377/2017 (Dep. </a:t>
            </a:r>
            <a:r>
              <a:rPr lang="pt-BR" sz="1600" dirty="0" err="1"/>
              <a:t>Aureo</a:t>
            </a:r>
            <a:r>
              <a:rPr lang="pt-BR" altLang="pt-BR" sz="1600" dirty="0">
                <a:latin typeface="Verdana" panose="020B0604030504040204" pitchFamily="34" charset="0"/>
              </a:rPr>
              <a:t>)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sz="1600" dirty="0">
                <a:latin typeface="Verdana" panose="020B0604030504040204" pitchFamily="34" charset="0"/>
              </a:rPr>
              <a:t>Subscrições manuais e eletrônicas com gestão do </a:t>
            </a:r>
            <a:r>
              <a:rPr lang="pt-BR" altLang="pt-BR" sz="1600" dirty="0" smtClean="0">
                <a:latin typeface="Verdana" panose="020B0604030504040204" pitchFamily="34" charset="0"/>
              </a:rPr>
              <a:t>TSE</a:t>
            </a:r>
            <a:endParaRPr lang="pt-BR" altLang="pt-BR" sz="1600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sz="1600" dirty="0" smtClean="0">
                <a:latin typeface="Verdana" panose="020B0604030504040204" pitchFamily="34" charset="0"/>
              </a:rPr>
              <a:t> </a:t>
            </a:r>
            <a:r>
              <a:rPr lang="pt-BR" altLang="pt-BR" sz="1600" dirty="0">
                <a:latin typeface="Verdana" panose="020B0604030504040204" pitchFamily="34" charset="0"/>
              </a:rPr>
              <a:t>PL 7005/2013 </a:t>
            </a:r>
            <a:r>
              <a:rPr lang="pt-BR" altLang="pt-BR" sz="1600" dirty="0" smtClean="0">
                <a:latin typeface="Verdana" panose="020B0604030504040204" pitchFamily="34" charset="0"/>
              </a:rPr>
              <a:t>(</a:t>
            </a:r>
            <a:r>
              <a:rPr lang="pt-BR" altLang="pt-BR" sz="1600" dirty="0" err="1" smtClean="0">
                <a:latin typeface="Verdana" panose="020B0604030504040204" pitchFamily="34" charset="0"/>
              </a:rPr>
              <a:t>Sen.Serys</a:t>
            </a:r>
            <a:r>
              <a:rPr lang="pt-BR" altLang="pt-BR" sz="1600" dirty="0" smtClean="0">
                <a:latin typeface="Verdana" panose="020B0604030504040204" pitchFamily="34" charset="0"/>
              </a:rPr>
              <a:t> </a:t>
            </a:r>
            <a:r>
              <a:rPr lang="pt-BR" altLang="pt-BR" sz="1600" dirty="0">
                <a:latin typeface="Verdana" panose="020B0604030504040204" pitchFamily="34" charset="0"/>
              </a:rPr>
              <a:t>Slhessarenko)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sz="1600" dirty="0">
                <a:latin typeface="Verdana" panose="020B0604030504040204" pitchFamily="34" charset="0"/>
              </a:rPr>
              <a:t>Subscrições </a:t>
            </a:r>
            <a:r>
              <a:rPr lang="pt-BR" altLang="pt-BR" sz="1600" dirty="0" smtClean="0">
                <a:latin typeface="Verdana" panose="020B0604030504040204" pitchFamily="34" charset="0"/>
              </a:rPr>
              <a:t>manuais </a:t>
            </a:r>
            <a:r>
              <a:rPr lang="pt-BR" altLang="pt-BR" sz="1600" dirty="0">
                <a:latin typeface="Verdana" panose="020B0604030504040204" pitchFamily="34" charset="0"/>
              </a:rPr>
              <a:t>e </a:t>
            </a:r>
            <a:r>
              <a:rPr lang="pt-BR" altLang="pt-BR" sz="1600" dirty="0" smtClean="0">
                <a:latin typeface="Verdana" panose="020B0604030504040204" pitchFamily="34" charset="0"/>
              </a:rPr>
              <a:t>eletrônicas</a:t>
            </a:r>
            <a:endParaRPr lang="pt-BR" altLang="pt-BR" sz="1600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sz="1600" dirty="0">
                <a:latin typeface="Verdana" panose="020B0604030504040204" pitchFamily="34" charset="0"/>
              </a:rPr>
              <a:t> PL 7003/2010 (Dep. </a:t>
            </a:r>
            <a:r>
              <a:rPr lang="pt-BR" sz="1600" dirty="0"/>
              <a:t>Dr. Rosinha</a:t>
            </a:r>
            <a:r>
              <a:rPr lang="pt-BR" altLang="pt-BR" sz="1600" dirty="0">
                <a:latin typeface="Verdana" panose="020B0604030504040204" pitchFamily="34" charset="0"/>
              </a:rPr>
              <a:t>)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sz="1600" dirty="0">
                <a:latin typeface="Verdana" panose="020B0604030504040204" pitchFamily="34" charset="0"/>
              </a:rPr>
              <a:t>Urnas </a:t>
            </a:r>
            <a:r>
              <a:rPr lang="pt-BR" altLang="pt-BR" sz="1600" dirty="0" smtClean="0">
                <a:latin typeface="Verdana" panose="020B0604030504040204" pitchFamily="34" charset="0"/>
              </a:rPr>
              <a:t>eletrônicas</a:t>
            </a:r>
            <a:r>
              <a:rPr lang="pt-BR" altLang="pt-BR" sz="1600" dirty="0" smtClean="0">
                <a:latin typeface="Verdana" panose="020B0604030504040204" pitchFamily="34" charset="0"/>
              </a:rPr>
              <a:t> </a:t>
            </a: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sz="1600" dirty="0" smtClean="0">
                <a:latin typeface="Verdana" panose="020B0604030504040204" pitchFamily="34" charset="0"/>
              </a:rPr>
              <a:t> PL </a:t>
            </a:r>
            <a:r>
              <a:rPr lang="pt-BR" altLang="pt-BR" sz="1600" dirty="0">
                <a:latin typeface="Verdana" panose="020B0604030504040204" pitchFamily="34" charset="0"/>
              </a:rPr>
              <a:t>4764/2009 (Dep. </a:t>
            </a:r>
            <a:r>
              <a:rPr lang="pt-BR" sz="1600" dirty="0"/>
              <a:t>Sueli Vidigal</a:t>
            </a:r>
            <a:r>
              <a:rPr lang="pt-BR" altLang="pt-BR" sz="1600" dirty="0">
                <a:latin typeface="Verdana" panose="020B0604030504040204" pitchFamily="34" charset="0"/>
              </a:rPr>
              <a:t>)</a:t>
            </a: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sz="1600" dirty="0" smtClean="0">
                <a:latin typeface="Verdana" panose="020B0604030504040204" pitchFamily="34" charset="0"/>
              </a:rPr>
              <a:t>ICP-Brasil</a:t>
            </a:r>
            <a:endParaRPr lang="pt-BR" altLang="pt-BR" sz="1600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sz="1600" dirty="0">
                <a:latin typeface="Verdana" panose="020B0604030504040204" pitchFamily="34" charset="0"/>
              </a:rPr>
              <a:t> </a:t>
            </a:r>
            <a:r>
              <a:rPr lang="pt-BR" altLang="pt-BR" sz="1600" dirty="0" smtClean="0">
                <a:latin typeface="Verdana" panose="020B0604030504040204" pitchFamily="34" charset="0"/>
              </a:rPr>
              <a:t>PL </a:t>
            </a:r>
            <a:r>
              <a:rPr lang="pt-BR" altLang="pt-BR" sz="1600" dirty="0">
                <a:latin typeface="Verdana" panose="020B0604030504040204" pitchFamily="34" charset="0"/>
              </a:rPr>
              <a:t>4219/2008 </a:t>
            </a:r>
            <a:r>
              <a:rPr lang="pt-BR" altLang="pt-BR" sz="1600" dirty="0" smtClean="0">
                <a:latin typeface="Verdana" panose="020B0604030504040204" pitchFamily="34" charset="0"/>
              </a:rPr>
              <a:t>(Dep. Lincoln Portela)</a:t>
            </a:r>
            <a:endParaRPr lang="pt-BR" altLang="pt-BR" sz="1600" dirty="0">
              <a:latin typeface="Verdana" panose="020B0604030504040204" pitchFamily="34" charset="0"/>
            </a:endParaRPr>
          </a:p>
          <a:p>
            <a:pPr lvl="1" eaLnBrk="1" hangingPunct="1">
              <a:lnSpc>
                <a:spcPct val="160000"/>
              </a:lnSpc>
              <a:buFont typeface="Courier New" panose="02070309020205020404" pitchFamily="49" charset="0"/>
              <a:buChar char="o"/>
            </a:pPr>
            <a:r>
              <a:rPr lang="pt-BR" altLang="pt-BR" sz="1600" dirty="0">
                <a:latin typeface="Verdana" panose="020B0604030504040204" pitchFamily="34" charset="0"/>
              </a:rPr>
              <a:t>Subscrições </a:t>
            </a:r>
            <a:r>
              <a:rPr lang="pt-BR" altLang="pt-BR" sz="1600" dirty="0" smtClean="0">
                <a:latin typeface="Verdana" panose="020B0604030504040204" pitchFamily="34" charset="0"/>
              </a:rPr>
              <a:t>eletrônicas no portal da </a:t>
            </a:r>
            <a:r>
              <a:rPr lang="pt-BR" altLang="pt-BR" sz="1600" dirty="0" smtClean="0">
                <a:latin typeface="Verdana" panose="020B0604030504040204" pitchFamily="34" charset="0"/>
              </a:rPr>
              <a:t>Câmara</a:t>
            </a:r>
          </a:p>
        </p:txBody>
      </p:sp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467544" y="1130883"/>
            <a:ext cx="324640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dirty="0" smtClean="0"/>
              <a:t>Propostas em tramitação</a:t>
            </a:r>
            <a:endParaRPr lang="pt-BR" altLang="pt-BR" sz="2000" b="1" dirty="0"/>
          </a:p>
        </p:txBody>
      </p:sp>
      <p:sp>
        <p:nvSpPr>
          <p:cNvPr id="36868" name="CaixaDeTexto 5"/>
          <p:cNvSpPr txBox="1">
            <a:spLocks noChangeArrowheads="1"/>
          </p:cNvSpPr>
          <p:nvPr/>
        </p:nvSpPr>
        <p:spPr bwMode="auto">
          <a:xfrm>
            <a:off x="0" y="488950"/>
            <a:ext cx="5463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400" b="1" dirty="0" smtClean="0">
                <a:solidFill>
                  <a:srgbClr val="2851A2"/>
                </a:solidFill>
              </a:rPr>
              <a:t>Projetos de Lei de Iniciativa Popular</a:t>
            </a:r>
            <a:endParaRPr lang="pt-BR" altLang="pt-BR" sz="2400" b="1" dirty="0">
              <a:solidFill>
                <a:srgbClr val="2851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827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Text Box 24"/>
          <p:cNvSpPr txBox="1">
            <a:spLocks noChangeArrowheads="1"/>
          </p:cNvSpPr>
          <p:nvPr/>
        </p:nvSpPr>
        <p:spPr bwMode="auto">
          <a:xfrm>
            <a:off x="1475656" y="1480578"/>
            <a:ext cx="6897688" cy="472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>
                <a:latin typeface="Verdana" panose="020B0604030504040204" pitchFamily="34" charset="0"/>
              </a:rPr>
              <a:t> </a:t>
            </a:r>
            <a:r>
              <a:rPr lang="pt-BR" altLang="pt-BR" dirty="0" smtClean="0">
                <a:latin typeface="Verdana" panose="020B0604030504040204" pitchFamily="34" charset="0"/>
              </a:rPr>
              <a:t>Pauta Participativa</a:t>
            </a:r>
          </a:p>
        </p:txBody>
      </p:sp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467544" y="1130883"/>
            <a:ext cx="1537857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dirty="0" smtClean="0"/>
              <a:t>Tramitação</a:t>
            </a:r>
            <a:endParaRPr lang="pt-BR" altLang="pt-BR" sz="2000" b="1" dirty="0"/>
          </a:p>
        </p:txBody>
      </p:sp>
      <p:sp>
        <p:nvSpPr>
          <p:cNvPr id="36868" name="CaixaDeTexto 5"/>
          <p:cNvSpPr txBox="1">
            <a:spLocks noChangeArrowheads="1"/>
          </p:cNvSpPr>
          <p:nvPr/>
        </p:nvSpPr>
        <p:spPr bwMode="auto">
          <a:xfrm>
            <a:off x="0" y="488950"/>
            <a:ext cx="5463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400" b="1" dirty="0" smtClean="0">
                <a:solidFill>
                  <a:srgbClr val="2851A2"/>
                </a:solidFill>
              </a:rPr>
              <a:t>Projetos de Lei de Iniciativa Popular</a:t>
            </a:r>
            <a:endParaRPr lang="pt-BR" altLang="pt-BR" sz="2400" b="1" dirty="0">
              <a:solidFill>
                <a:srgbClr val="2851A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2108274"/>
            <a:ext cx="7020905" cy="3905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2483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467544" y="1130883"/>
            <a:ext cx="48245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dirty="0" smtClean="0"/>
              <a:t>Desafios – Modalidade Eletrônica</a:t>
            </a:r>
            <a:endParaRPr lang="pt-BR" altLang="pt-BR" sz="2000" b="1" dirty="0"/>
          </a:p>
        </p:txBody>
      </p:sp>
      <p:sp>
        <p:nvSpPr>
          <p:cNvPr id="36868" name="CaixaDeTexto 5"/>
          <p:cNvSpPr txBox="1">
            <a:spLocks noChangeArrowheads="1"/>
          </p:cNvSpPr>
          <p:nvPr/>
        </p:nvSpPr>
        <p:spPr bwMode="auto">
          <a:xfrm>
            <a:off x="0" y="488950"/>
            <a:ext cx="5463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400" b="1" dirty="0" smtClean="0">
                <a:solidFill>
                  <a:srgbClr val="2851A2"/>
                </a:solidFill>
              </a:rPr>
              <a:t>Projetos de Lei de Iniciativa Popular</a:t>
            </a:r>
            <a:endParaRPr lang="pt-BR" altLang="pt-BR" sz="2400" b="1" dirty="0">
              <a:solidFill>
                <a:srgbClr val="2851A2"/>
              </a:solidFill>
            </a:endParaRPr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343" y="3356992"/>
            <a:ext cx="1515040" cy="1296427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5616" y="2492896"/>
            <a:ext cx="1411622" cy="1355717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15617" y="3953788"/>
            <a:ext cx="1448824" cy="1491436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60232" y="3129904"/>
            <a:ext cx="1647767" cy="1647767"/>
          </a:xfrm>
          <a:prstGeom prst="rect">
            <a:avLst/>
          </a:prstGeom>
        </p:spPr>
      </p:pic>
      <p:sp>
        <p:nvSpPr>
          <p:cNvPr id="7" name="Seta para a direita 6"/>
          <p:cNvSpPr/>
          <p:nvPr/>
        </p:nvSpPr>
        <p:spPr>
          <a:xfrm>
            <a:off x="2731677" y="3645024"/>
            <a:ext cx="760203" cy="50405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5593979" y="3645024"/>
            <a:ext cx="760203" cy="50405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3347864" y="1843827"/>
            <a:ext cx="331236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u="sng" dirty="0" smtClean="0"/>
              <a:t>Prova </a:t>
            </a:r>
            <a:r>
              <a:rPr lang="pt-BR" altLang="pt-BR" sz="2000" b="1" u="sng" dirty="0" smtClean="0"/>
              <a:t>de Identidade</a:t>
            </a:r>
            <a:endParaRPr lang="pt-BR" altLang="pt-BR" sz="2000" b="1" u="sng" dirty="0"/>
          </a:p>
        </p:txBody>
      </p:sp>
      <p:sp>
        <p:nvSpPr>
          <p:cNvPr id="12" name="Rectangle 7"/>
          <p:cNvSpPr>
            <a:spLocks noChangeArrowheads="1"/>
          </p:cNvSpPr>
          <p:nvPr/>
        </p:nvSpPr>
        <p:spPr bwMode="auto">
          <a:xfrm>
            <a:off x="3765343" y="2648632"/>
            <a:ext cx="201622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dirty="0" smtClean="0"/>
              <a:t>Quem é você ?</a:t>
            </a:r>
            <a:endParaRPr lang="pt-BR" altLang="pt-BR" sz="2000" dirty="0"/>
          </a:p>
        </p:txBody>
      </p:sp>
    </p:spTree>
    <p:extLst>
      <p:ext uri="{BB962C8B-B14F-4D97-AF65-F5344CB8AC3E}">
        <p14:creationId xmlns:p14="http://schemas.microsoft.com/office/powerpoint/2010/main" val="366013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467544" y="1130883"/>
            <a:ext cx="482453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dirty="0" smtClean="0"/>
              <a:t>Desafios – Modalidade Eletrônica</a:t>
            </a:r>
            <a:endParaRPr lang="pt-BR" altLang="pt-BR" sz="2000" b="1" dirty="0"/>
          </a:p>
        </p:txBody>
      </p:sp>
      <p:sp>
        <p:nvSpPr>
          <p:cNvPr id="36868" name="CaixaDeTexto 5"/>
          <p:cNvSpPr txBox="1">
            <a:spLocks noChangeArrowheads="1"/>
          </p:cNvSpPr>
          <p:nvPr/>
        </p:nvSpPr>
        <p:spPr bwMode="auto">
          <a:xfrm>
            <a:off x="0" y="488950"/>
            <a:ext cx="5463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400" b="1" dirty="0" smtClean="0">
                <a:solidFill>
                  <a:srgbClr val="2851A2"/>
                </a:solidFill>
              </a:rPr>
              <a:t>Projetos de Lei de Iniciativa Popular</a:t>
            </a:r>
            <a:endParaRPr lang="pt-BR" altLang="pt-BR" sz="2400" b="1" dirty="0">
              <a:solidFill>
                <a:srgbClr val="2851A2"/>
              </a:solidFill>
            </a:endParaRPr>
          </a:p>
        </p:txBody>
      </p:sp>
      <p:sp>
        <p:nvSpPr>
          <p:cNvPr id="7" name="Seta para a direita 6"/>
          <p:cNvSpPr/>
          <p:nvPr/>
        </p:nvSpPr>
        <p:spPr>
          <a:xfrm>
            <a:off x="2731677" y="3645024"/>
            <a:ext cx="760203" cy="50405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1" name="Seta para a direita 10"/>
          <p:cNvSpPr/>
          <p:nvPr/>
        </p:nvSpPr>
        <p:spPr>
          <a:xfrm>
            <a:off x="5593979" y="3645024"/>
            <a:ext cx="760203" cy="504056"/>
          </a:xfrm>
          <a:prstGeom prst="rightArrow">
            <a:avLst/>
          </a:prstGeom>
          <a:ln>
            <a:solidFill>
              <a:schemeClr val="tx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3" name="Rectangle 7"/>
          <p:cNvSpPr>
            <a:spLocks noChangeArrowheads="1"/>
          </p:cNvSpPr>
          <p:nvPr/>
        </p:nvSpPr>
        <p:spPr bwMode="auto">
          <a:xfrm>
            <a:off x="1851726" y="1833462"/>
            <a:ext cx="518457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u="sng" dirty="0" smtClean="0"/>
              <a:t>Confiabilidade do Processo de Apuração</a:t>
            </a:r>
            <a:endParaRPr lang="pt-BR" altLang="pt-BR" sz="2000" b="1" u="sng" dirty="0"/>
          </a:p>
        </p:txBody>
      </p:sp>
      <p:pic>
        <p:nvPicPr>
          <p:cNvPr id="9" name="Imagem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13585" y="2982652"/>
            <a:ext cx="1809750" cy="1828800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0681" y="2601652"/>
            <a:ext cx="2181225" cy="2590800"/>
          </a:xfrm>
          <a:prstGeom prst="rect">
            <a:avLst/>
          </a:prstGeom>
        </p:spPr>
      </p:pic>
      <p:pic>
        <p:nvPicPr>
          <p:cNvPr id="4" name="Imagem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05980" y="2708920"/>
            <a:ext cx="1857375" cy="22574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6643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3" name="Text Box 24"/>
          <p:cNvSpPr txBox="1">
            <a:spLocks noChangeArrowheads="1"/>
          </p:cNvSpPr>
          <p:nvPr/>
        </p:nvSpPr>
        <p:spPr bwMode="auto">
          <a:xfrm>
            <a:off x="1403648" y="2060848"/>
            <a:ext cx="6897688" cy="2751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>
                <a:latin typeface="Verdana" panose="020B0604030504040204" pitchFamily="34" charset="0"/>
              </a:rPr>
              <a:t> </a:t>
            </a:r>
            <a:r>
              <a:rPr lang="pt-BR" altLang="pt-BR" dirty="0" smtClean="0">
                <a:latin typeface="Verdana" panose="020B0604030504040204" pitchFamily="34" charset="0"/>
              </a:rPr>
              <a:t>Modelo distribuído</a:t>
            </a:r>
            <a:endParaRPr lang="pt-BR" altLang="pt-BR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>
                <a:latin typeface="Verdana" panose="020B0604030504040204" pitchFamily="34" charset="0"/>
              </a:rPr>
              <a:t> </a:t>
            </a:r>
            <a:r>
              <a:rPr lang="pt-BR" altLang="pt-BR" dirty="0" smtClean="0">
                <a:latin typeface="Verdana" panose="020B0604030504040204" pitchFamily="34" charset="0"/>
              </a:rPr>
              <a:t>Gerar confiança</a:t>
            </a: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 smtClean="0">
                <a:latin typeface="Verdana" panose="020B0604030504040204" pitchFamily="34" charset="0"/>
              </a:rPr>
              <a:t> </a:t>
            </a:r>
            <a:r>
              <a:rPr lang="pt-BR" altLang="pt-BR" dirty="0" smtClean="0">
                <a:latin typeface="Verdana" panose="020B0604030504040204" pitchFamily="34" charset="0"/>
              </a:rPr>
              <a:t>Criar </a:t>
            </a:r>
            <a:r>
              <a:rPr lang="pt-BR" altLang="pt-BR" dirty="0">
                <a:latin typeface="Verdana" panose="020B0604030504040204" pitchFamily="34" charset="0"/>
              </a:rPr>
              <a:t>um registro único e imutável </a:t>
            </a:r>
            <a:r>
              <a:rPr lang="pt-BR" altLang="pt-BR" dirty="0" smtClean="0">
                <a:latin typeface="Verdana" panose="020B0604030504040204" pitchFamily="34" charset="0"/>
              </a:rPr>
              <a:t>da informação</a:t>
            </a:r>
            <a:endParaRPr lang="pt-BR" altLang="pt-BR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>
                <a:latin typeface="Verdana" panose="020B0604030504040204" pitchFamily="34" charset="0"/>
              </a:rPr>
              <a:t> </a:t>
            </a:r>
            <a:r>
              <a:rPr lang="pt-BR" altLang="pt-BR" dirty="0" smtClean="0">
                <a:latin typeface="Verdana" panose="020B0604030504040204" pitchFamily="34" charset="0"/>
              </a:rPr>
              <a:t>Facilmente </a:t>
            </a:r>
            <a:r>
              <a:rPr lang="pt-BR" altLang="pt-BR" dirty="0" err="1" smtClean="0">
                <a:latin typeface="Verdana" panose="020B0604030504040204" pitchFamily="34" charset="0"/>
              </a:rPr>
              <a:t>auditável</a:t>
            </a:r>
            <a:endParaRPr lang="pt-BR" altLang="pt-BR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>
                <a:latin typeface="Verdana" panose="020B0604030504040204" pitchFamily="34" charset="0"/>
              </a:rPr>
              <a:t> C</a:t>
            </a:r>
            <a:r>
              <a:rPr lang="pt-BR" altLang="pt-BR" dirty="0" smtClean="0">
                <a:latin typeface="Verdana" panose="020B0604030504040204" pitchFamily="34" charset="0"/>
              </a:rPr>
              <a:t>ódigo aberto</a:t>
            </a:r>
            <a:endParaRPr lang="pt-BR" altLang="pt-BR" dirty="0" smtClean="0">
              <a:latin typeface="Verdana" panose="020B0604030504040204" pitchFamily="34" charset="0"/>
            </a:endParaRPr>
          </a:p>
          <a:p>
            <a:pPr eaLnBrk="1" hangingPunct="1">
              <a:lnSpc>
                <a:spcPct val="160000"/>
              </a:lnSpc>
              <a:buFontTx/>
              <a:buChar char="•"/>
            </a:pPr>
            <a:r>
              <a:rPr lang="pt-BR" altLang="pt-BR" dirty="0" smtClean="0">
                <a:latin typeface="Verdana" panose="020B0604030504040204" pitchFamily="34" charset="0"/>
              </a:rPr>
              <a:t> </a:t>
            </a:r>
            <a:r>
              <a:rPr lang="pt-BR" altLang="pt-BR" dirty="0" smtClean="0">
                <a:latin typeface="Verdana" panose="020B0604030504040204" pitchFamily="34" charset="0"/>
              </a:rPr>
              <a:t>Acesso universal</a:t>
            </a:r>
            <a:endParaRPr lang="pt-BR" altLang="pt-BR" dirty="0" smtClean="0">
              <a:latin typeface="Verdana" panose="020B0604030504040204" pitchFamily="34" charset="0"/>
            </a:endParaRPr>
          </a:p>
        </p:txBody>
      </p:sp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467544" y="1130883"/>
            <a:ext cx="42178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dirty="0" smtClean="0"/>
              <a:t>Benefícios do uso de Blockchain</a:t>
            </a:r>
            <a:endParaRPr lang="pt-BR" altLang="pt-BR" sz="2000" b="1" dirty="0"/>
          </a:p>
        </p:txBody>
      </p:sp>
      <p:sp>
        <p:nvSpPr>
          <p:cNvPr id="36868" name="CaixaDeTexto 5"/>
          <p:cNvSpPr txBox="1">
            <a:spLocks noChangeArrowheads="1"/>
          </p:cNvSpPr>
          <p:nvPr/>
        </p:nvSpPr>
        <p:spPr bwMode="auto">
          <a:xfrm>
            <a:off x="0" y="488950"/>
            <a:ext cx="5463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400" b="1" dirty="0" smtClean="0">
                <a:solidFill>
                  <a:srgbClr val="2851A2"/>
                </a:solidFill>
              </a:rPr>
              <a:t>Projetos de Lei de Iniciativa Popular</a:t>
            </a:r>
            <a:endParaRPr lang="pt-BR" altLang="pt-BR" sz="2400" b="1" dirty="0">
              <a:solidFill>
                <a:srgbClr val="2851A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9863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3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7"/>
          <p:cNvSpPr>
            <a:spLocks noChangeArrowheads="1"/>
          </p:cNvSpPr>
          <p:nvPr/>
        </p:nvSpPr>
        <p:spPr bwMode="auto">
          <a:xfrm>
            <a:off x="467544" y="1130883"/>
            <a:ext cx="421782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000" b="1" dirty="0" smtClean="0"/>
              <a:t>Benefícios do uso de Blockchain</a:t>
            </a:r>
            <a:endParaRPr lang="pt-BR" altLang="pt-BR" sz="2000" b="1" dirty="0"/>
          </a:p>
        </p:txBody>
      </p:sp>
      <p:sp>
        <p:nvSpPr>
          <p:cNvPr id="36868" name="CaixaDeTexto 5"/>
          <p:cNvSpPr txBox="1">
            <a:spLocks noChangeArrowheads="1"/>
          </p:cNvSpPr>
          <p:nvPr/>
        </p:nvSpPr>
        <p:spPr bwMode="auto">
          <a:xfrm>
            <a:off x="0" y="488950"/>
            <a:ext cx="546335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pt-BR" altLang="pt-BR" sz="2400" b="1" dirty="0" smtClean="0">
                <a:solidFill>
                  <a:srgbClr val="2851A2"/>
                </a:solidFill>
              </a:rPr>
              <a:t>Projetos de Lei de Iniciativa Popular</a:t>
            </a:r>
            <a:endParaRPr lang="pt-BR" altLang="pt-BR" sz="2400" b="1" dirty="0">
              <a:solidFill>
                <a:srgbClr val="2851A2"/>
              </a:solidFill>
            </a:endParaRP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9133386"/>
              </p:ext>
            </p:extLst>
          </p:nvPr>
        </p:nvGraphicFramePr>
        <p:xfrm>
          <a:off x="498214" y="2060848"/>
          <a:ext cx="3982738" cy="266700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982738"/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Prova de Identidade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dirty="0" smtClean="0"/>
                        <a:t>ajudar a validar identidades digitais on-line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t-BR" dirty="0" smtClean="0"/>
                        <a:t>permitir a agregação de diversos entes ao processo</a:t>
                      </a:r>
                      <a:r>
                        <a:rPr lang="pt-BR" baseline="0" dirty="0" smtClean="0"/>
                        <a:t> de identificação (Câmara, </a:t>
                      </a:r>
                      <a:r>
                        <a:rPr lang="pt-BR" baseline="0" dirty="0" err="1" smtClean="0"/>
                        <a:t>Tse</a:t>
                      </a:r>
                      <a:r>
                        <a:rPr lang="pt-BR" baseline="0" dirty="0" smtClean="0"/>
                        <a:t>, </a:t>
                      </a:r>
                      <a:r>
                        <a:rPr lang="pt-BR" baseline="0" dirty="0" err="1" smtClean="0"/>
                        <a:t>etc</a:t>
                      </a:r>
                      <a:r>
                        <a:rPr lang="pt-BR" baseline="0" dirty="0" smtClean="0"/>
                        <a:t>)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8012006"/>
              </p:ext>
            </p:extLst>
          </p:nvPr>
        </p:nvGraphicFramePr>
        <p:xfrm>
          <a:off x="4685365" y="2060848"/>
          <a:ext cx="3974011" cy="26619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397401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>
                          <a:solidFill>
                            <a:schemeClr val="tx1"/>
                          </a:solidFill>
                        </a:rPr>
                        <a:t>Processo de Apuração</a:t>
                      </a:r>
                      <a:endParaRPr lang="pt-BR" dirty="0" smtClean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dirty="0" smtClean="0"/>
                        <a:t>recuperar da blockchain as subscrições</a:t>
                      </a:r>
                      <a:r>
                        <a:rPr lang="pt-BR" baseline="0" dirty="0" smtClean="0"/>
                        <a:t> registradas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pt-BR" dirty="0" smtClean="0"/>
                        <a:t>verificar a integridade dos dados </a:t>
                      </a:r>
                      <a:endParaRPr lang="pt-B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dirty="0" smtClean="0"/>
                        <a:t>verificar</a:t>
                      </a:r>
                      <a:r>
                        <a:rPr lang="pt-BR" baseline="0" dirty="0" smtClean="0"/>
                        <a:t> quando a subscrição foi registrada</a:t>
                      </a:r>
                      <a:endParaRPr lang="pt-BR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pt-BR" dirty="0" smtClean="0"/>
                        <a:t>aferir</a:t>
                      </a:r>
                      <a:r>
                        <a:rPr lang="pt-BR" baseline="0" dirty="0" smtClean="0"/>
                        <a:t> a </a:t>
                      </a:r>
                      <a:r>
                        <a:rPr lang="pt-BR" dirty="0" smtClean="0"/>
                        <a:t>totalização das</a:t>
                      </a:r>
                      <a:r>
                        <a:rPr lang="pt-BR" baseline="0" dirty="0" smtClean="0"/>
                        <a:t> subscrições</a:t>
                      </a:r>
                      <a:endParaRPr lang="pt-BR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4736694" y="5157192"/>
            <a:ext cx="3871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dirty="0" smtClean="0"/>
              <a:t>* Prova de conceito em andamento</a:t>
            </a:r>
            <a:endParaRPr lang="pt-BR" dirty="0"/>
          </a:p>
        </p:txBody>
      </p:sp>
      <p:sp>
        <p:nvSpPr>
          <p:cNvPr id="5" name="Seta para cima 4"/>
          <p:cNvSpPr/>
          <p:nvPr/>
        </p:nvSpPr>
        <p:spPr>
          <a:xfrm>
            <a:off x="6384338" y="4847594"/>
            <a:ext cx="288032" cy="28803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5098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867490" y="1772816"/>
            <a:ext cx="8229600" cy="1079399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BR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Projetos de Lei</a:t>
            </a:r>
          </a:p>
          <a:p>
            <a:pPr algn="ctr" eaLnBrk="1" hangingPunct="1"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BR" sz="32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d</a:t>
            </a:r>
            <a:r>
              <a:rPr lang="pt-BR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e Iniciativa Popular</a:t>
            </a:r>
            <a:endParaRPr lang="en-GB" sz="32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15364" name="CaixaDeTexto 5"/>
          <p:cNvSpPr txBox="1">
            <a:spLocks noChangeArrowheads="1"/>
          </p:cNvSpPr>
          <p:nvPr/>
        </p:nvSpPr>
        <p:spPr bwMode="auto">
          <a:xfrm>
            <a:off x="4525090" y="6096000"/>
            <a:ext cx="63991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1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/>
            </a:r>
            <a:br>
              <a:rPr lang="pt-BR" sz="14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</a:br>
            <a:r>
              <a:rPr lang="pt-BR" sz="1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erdana" pitchFamily="34" charset="0"/>
              </a:rPr>
              <a:t>2017</a:t>
            </a:r>
            <a:endParaRPr lang="pt-BR" sz="14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Verdana" pitchFamily="34" charset="0"/>
            </a:endParaRPr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914400" y="3140968"/>
            <a:ext cx="8229600" cy="833178"/>
          </a:xfrm>
          <a:prstGeom prst="rect">
            <a:avLst/>
          </a:prstGeom>
          <a:noFill/>
          <a:ln>
            <a:noFill/>
          </a:ln>
          <a:effectLst>
            <a:outerShdw dist="35921" dir="2700000" algn="ctr" rotWithShape="0">
              <a:srgbClr val="808080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1pPr>
            <a:lvl2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2pPr>
            <a:lvl3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3pPr>
            <a:lvl4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4pPr>
            <a:lvl5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B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Potencialidades de uso da tecnologia</a:t>
            </a:r>
          </a:p>
          <a:p>
            <a:pPr algn="ctr" eaLnBrk="1" hangingPunct="1">
              <a:buClr>
                <a:srgbClr val="000066"/>
              </a:buClr>
              <a:buFont typeface="Verdana" pitchFamily="34" charset="0"/>
              <a:buNone/>
              <a:defRPr/>
            </a:pPr>
            <a:r>
              <a:rPr lang="pt-BR" sz="24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erdana" pitchFamily="34" charset="0"/>
              </a:rPr>
              <a:t>Blockchain</a:t>
            </a:r>
            <a:endParaRPr lang="en-GB" sz="2400" dirty="0">
              <a:solidFill>
                <a:srgbClr val="0000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3513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3_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4_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5_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9_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0_Plano Estratégico">
  <a:themeElements>
    <a:clrScheme name="Plano Estratégic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lano Estratégic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Plano Estratégic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lano Estratégic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lano Estratégic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9464</TotalTime>
  <Words>332</Words>
  <Application>Microsoft Office PowerPoint</Application>
  <PresentationFormat>Apresentação na tela (4:3)</PresentationFormat>
  <Paragraphs>72</Paragraphs>
  <Slides>9</Slides>
  <Notes>9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10</vt:i4>
      </vt:variant>
      <vt:variant>
        <vt:lpstr>Servidores OLE inseridos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24" baseType="lpstr">
      <vt:lpstr>Arial</vt:lpstr>
      <vt:lpstr>Calibri</vt:lpstr>
      <vt:lpstr>Courier New</vt:lpstr>
      <vt:lpstr>Verdana</vt:lpstr>
      <vt:lpstr>Plano Estratégico</vt:lpstr>
      <vt:lpstr>2_Plano Estratégico</vt:lpstr>
      <vt:lpstr>3_Plano Estratégico</vt:lpstr>
      <vt:lpstr>4_Plano Estratégico</vt:lpstr>
      <vt:lpstr>5_Plano Estratégico</vt:lpstr>
      <vt:lpstr>7_Plano Estratégico</vt:lpstr>
      <vt:lpstr>8_Plano Estratégico</vt:lpstr>
      <vt:lpstr>9_Plano Estratégico</vt:lpstr>
      <vt:lpstr>10_Plano Estratégico</vt:lpstr>
      <vt:lpstr>Tema do Office</vt:lpstr>
      <vt:lpstr>Foto do Photo Editor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Camara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P_6417</dc:creator>
  <cp:lastModifiedBy>Fernando Lima Torres</cp:lastModifiedBy>
  <cp:revision>403</cp:revision>
  <cp:lastPrinted>2011-05-31T17:29:30Z</cp:lastPrinted>
  <dcterms:created xsi:type="dcterms:W3CDTF">2009-11-09T16:46:19Z</dcterms:created>
  <dcterms:modified xsi:type="dcterms:W3CDTF">2017-10-24T14:53:45Z</dcterms:modified>
</cp:coreProperties>
</file>