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57" r:id="rId4"/>
    <p:sldId id="280" r:id="rId5"/>
    <p:sldId id="258" r:id="rId6"/>
    <p:sldId id="267" r:id="rId7"/>
    <p:sldId id="268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2" r:id="rId25"/>
    <p:sldId id="283" r:id="rId26"/>
    <p:sldId id="284" r:id="rId27"/>
    <p:sldId id="285" r:id="rId28"/>
    <p:sldId id="282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Empreender no fitness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Fabio Padilha </a:t>
            </a:r>
          </a:p>
          <a:p>
            <a:pPr marL="0" indent="0">
              <a:buNone/>
            </a:pPr>
            <a:r>
              <a:rPr lang="pt-BR" dirty="0" smtClean="0"/>
              <a:t>   Profissional de Ed. Física e empresário há 25    anos.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7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sz="4000" dirty="0" smtClean="0"/>
              <a:t>Empreendedores são </a:t>
            </a:r>
            <a:r>
              <a:rPr lang="pt-BR" sz="4000" dirty="0" err="1"/>
              <a:t>H</a:t>
            </a:r>
            <a:r>
              <a:rPr lang="pt-BR" sz="4000" dirty="0" err="1" smtClean="0"/>
              <a:t>erois</a:t>
            </a:r>
            <a:r>
              <a:rPr lang="pt-BR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95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3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06" r="-41906"/>
          <a:stretch>
            <a:fillRect/>
          </a:stretch>
        </p:blipFill>
        <p:spPr>
          <a:xfrm>
            <a:off x="-579695" y="0"/>
            <a:ext cx="10213675" cy="6858000"/>
          </a:xfrm>
        </p:spPr>
      </p:pic>
    </p:spTree>
    <p:extLst>
      <p:ext uri="{BB962C8B-B14F-4D97-AF65-F5344CB8AC3E}">
        <p14:creationId xmlns:p14="http://schemas.microsoft.com/office/powerpoint/2010/main" val="37654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3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4" r="-45764"/>
          <a:stretch>
            <a:fillRect/>
          </a:stretch>
        </p:blipFill>
        <p:spPr>
          <a:xfrm>
            <a:off x="-717718" y="0"/>
            <a:ext cx="10876184" cy="6858000"/>
          </a:xfrm>
        </p:spPr>
      </p:pic>
    </p:spTree>
    <p:extLst>
      <p:ext uri="{BB962C8B-B14F-4D97-AF65-F5344CB8AC3E}">
        <p14:creationId xmlns:p14="http://schemas.microsoft.com/office/powerpoint/2010/main" val="29004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3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85" r="-47785"/>
          <a:stretch>
            <a:fillRect/>
          </a:stretch>
        </p:blipFill>
        <p:spPr>
          <a:xfrm>
            <a:off x="-717718" y="0"/>
            <a:ext cx="10848580" cy="6858000"/>
          </a:xfrm>
        </p:spPr>
      </p:pic>
    </p:spTree>
    <p:extLst>
      <p:ext uri="{BB962C8B-B14F-4D97-AF65-F5344CB8AC3E}">
        <p14:creationId xmlns:p14="http://schemas.microsoft.com/office/powerpoint/2010/main" val="39588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3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08" r="-42208"/>
          <a:stretch>
            <a:fillRect/>
          </a:stretch>
        </p:blipFill>
        <p:spPr>
          <a:xfrm>
            <a:off x="-496883" y="0"/>
            <a:ext cx="10600139" cy="6858000"/>
          </a:xfrm>
        </p:spPr>
      </p:pic>
    </p:spTree>
    <p:extLst>
      <p:ext uri="{BB962C8B-B14F-4D97-AF65-F5344CB8AC3E}">
        <p14:creationId xmlns:p14="http://schemas.microsoft.com/office/powerpoint/2010/main" val="28299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Ou melhoramos o ambiente de negócios no ou estes números vão piorar!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15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3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4" r="-9994"/>
          <a:stretch>
            <a:fillRect/>
          </a:stretch>
        </p:blipFill>
        <p:spPr>
          <a:xfrm>
            <a:off x="150881" y="0"/>
            <a:ext cx="8993119" cy="6858000"/>
          </a:xfrm>
        </p:spPr>
      </p:pic>
    </p:spTree>
    <p:extLst>
      <p:ext uri="{BB962C8B-B14F-4D97-AF65-F5344CB8AC3E}">
        <p14:creationId xmlns:p14="http://schemas.microsoft.com/office/powerpoint/2010/main" val="22158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53" r="-46653"/>
          <a:stretch>
            <a:fillRect/>
          </a:stretch>
        </p:blipFill>
        <p:spPr>
          <a:xfrm>
            <a:off x="-314335" y="0"/>
            <a:ext cx="9744380" cy="6858000"/>
          </a:xfrm>
        </p:spPr>
      </p:pic>
    </p:spTree>
    <p:extLst>
      <p:ext uri="{BB962C8B-B14F-4D97-AF65-F5344CB8AC3E}">
        <p14:creationId xmlns:p14="http://schemas.microsoft.com/office/powerpoint/2010/main" val="13290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77" b="-4177"/>
          <a:stretch>
            <a:fillRect/>
          </a:stretch>
        </p:blipFill>
        <p:spPr>
          <a:xfrm>
            <a:off x="0" y="-276647"/>
            <a:ext cx="9144000" cy="7406577"/>
          </a:xfrm>
        </p:spPr>
      </p:pic>
    </p:spTree>
    <p:extLst>
      <p:ext uri="{BB962C8B-B14F-4D97-AF65-F5344CB8AC3E}">
        <p14:creationId xmlns:p14="http://schemas.microsoft.com/office/powerpoint/2010/main" val="423717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9" r="-17399"/>
          <a:stretch>
            <a:fillRect/>
          </a:stretch>
        </p:blipFill>
        <p:spPr>
          <a:xfrm>
            <a:off x="-1621968" y="0"/>
            <a:ext cx="12422513" cy="6858000"/>
          </a:xfrm>
        </p:spPr>
      </p:pic>
    </p:spTree>
    <p:extLst>
      <p:ext uri="{BB962C8B-B14F-4D97-AF65-F5344CB8AC3E}">
        <p14:creationId xmlns:p14="http://schemas.microsoft.com/office/powerpoint/2010/main" val="426463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238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68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91" r="-16591"/>
          <a:stretch>
            <a:fillRect/>
          </a:stretch>
        </p:blipFill>
        <p:spPr>
          <a:xfrm>
            <a:off x="-1521381" y="0"/>
            <a:ext cx="12158471" cy="6858000"/>
          </a:xfrm>
        </p:spPr>
      </p:pic>
    </p:spTree>
    <p:extLst>
      <p:ext uri="{BB962C8B-B14F-4D97-AF65-F5344CB8AC3E}">
        <p14:creationId xmlns:p14="http://schemas.microsoft.com/office/powerpoint/2010/main" val="389811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44" r="-15944"/>
          <a:stretch>
            <a:fillRect/>
          </a:stretch>
        </p:blipFill>
        <p:spPr>
          <a:xfrm>
            <a:off x="-1533954" y="0"/>
            <a:ext cx="12133324" cy="6858000"/>
          </a:xfrm>
        </p:spPr>
      </p:pic>
    </p:spTree>
    <p:extLst>
      <p:ext uri="{BB962C8B-B14F-4D97-AF65-F5344CB8AC3E}">
        <p14:creationId xmlns:p14="http://schemas.microsoft.com/office/powerpoint/2010/main" val="146058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G_82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23" b="-27923"/>
          <a:stretch>
            <a:fillRect/>
          </a:stretch>
        </p:blipFill>
        <p:spPr>
          <a:xfrm>
            <a:off x="0" y="-1345507"/>
            <a:ext cx="9144000" cy="9594597"/>
          </a:xfrm>
        </p:spPr>
      </p:pic>
    </p:spTree>
    <p:extLst>
      <p:ext uri="{BB962C8B-B14F-4D97-AF65-F5344CB8AC3E}">
        <p14:creationId xmlns:p14="http://schemas.microsoft.com/office/powerpoint/2010/main" val="3580642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Atitudes concretas para melhorar o ambiente de negócios no país.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675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Redução da burocracia, </a:t>
            </a:r>
          </a:p>
          <a:p>
            <a:r>
              <a:rPr lang="pt-BR" dirty="0" smtClean="0"/>
              <a:t>Redução e facilitação no recolhimento de impostos, </a:t>
            </a:r>
          </a:p>
          <a:p>
            <a:r>
              <a:rPr lang="pt-BR" dirty="0" smtClean="0"/>
              <a:t>Facilitação para contratação e demissão de funcionários,  </a:t>
            </a:r>
          </a:p>
          <a:p>
            <a:r>
              <a:rPr lang="pt-BR" dirty="0" smtClean="0"/>
              <a:t>Incentivar quem PRODUZ neste país!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9656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CADEIA PRODUTIVA DO FITNESS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Máquinas, equipamentos e acessórios, </a:t>
            </a:r>
          </a:p>
          <a:p>
            <a:r>
              <a:rPr lang="pt-BR" dirty="0" smtClean="0"/>
              <a:t>Indústria do suplemento alimentar,</a:t>
            </a:r>
          </a:p>
          <a:p>
            <a:r>
              <a:rPr lang="pt-BR" dirty="0" smtClean="0"/>
              <a:t>Indústria moda fitness,</a:t>
            </a:r>
          </a:p>
          <a:p>
            <a:r>
              <a:rPr lang="pt-BR" dirty="0" smtClean="0"/>
              <a:t>Indústria de tênis esportivos,</a:t>
            </a:r>
          </a:p>
          <a:p>
            <a:r>
              <a:rPr lang="pt-BR" dirty="0" smtClean="0"/>
              <a:t>Alimentação saudável, </a:t>
            </a:r>
          </a:p>
          <a:p>
            <a:r>
              <a:rPr lang="pt-BR" dirty="0" smtClean="0"/>
              <a:t>Tecnologia, </a:t>
            </a:r>
          </a:p>
          <a:p>
            <a:r>
              <a:rPr lang="pt-BR" dirty="0" smtClean="0"/>
              <a:t>Nutrição, </a:t>
            </a:r>
          </a:p>
          <a:p>
            <a:r>
              <a:rPr lang="pt-BR" dirty="0" err="1" smtClean="0"/>
              <a:t>Personais</a:t>
            </a:r>
            <a:r>
              <a:rPr lang="pt-BR" dirty="0" smtClean="0"/>
              <a:t> </a:t>
            </a:r>
            <a:r>
              <a:rPr lang="pt-BR" dirty="0" err="1" smtClean="0"/>
              <a:t>trainer</a:t>
            </a:r>
            <a:r>
              <a:rPr lang="pt-BR" dirty="0" smtClean="0"/>
              <a:t>,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24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São Bilhões movimentados na economia anualmente, </a:t>
            </a:r>
          </a:p>
          <a:p>
            <a:endParaRPr lang="pt-BR" dirty="0" smtClean="0"/>
          </a:p>
          <a:p>
            <a:r>
              <a:rPr lang="pt-BR" dirty="0" smtClean="0"/>
              <a:t>São milhares de empregos diretos e indiretos em todo o país.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395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Academias cheias, hospitais vazios!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344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7c3f7c0c-890b-4205-9464-160f6e7b92e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9318"/>
            <a:ext cx="9144000" cy="7425492"/>
          </a:xfrm>
        </p:spPr>
      </p:pic>
    </p:spTree>
    <p:extLst>
      <p:ext uri="{BB962C8B-B14F-4D97-AF65-F5344CB8AC3E}">
        <p14:creationId xmlns:p14="http://schemas.microsoft.com/office/powerpoint/2010/main" val="22618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sz="7200" dirty="0" smtClean="0"/>
              <a:t>Muito obrigado!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393879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Todas as empresas do mundo, até as bilionárias, começam com apenas uma ideia.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95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Empreendedorismo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sz="4000" dirty="0" smtClean="0"/>
              <a:t>Transformar uma boa </a:t>
            </a:r>
            <a:r>
              <a:rPr lang="pt-BR" sz="4000" dirty="0" smtClean="0">
                <a:solidFill>
                  <a:srgbClr val="FF0000"/>
                </a:solidFill>
              </a:rPr>
              <a:t>ideia</a:t>
            </a:r>
            <a:r>
              <a:rPr lang="pt-BR" sz="4000" dirty="0" smtClean="0"/>
              <a:t> em um </a:t>
            </a:r>
            <a:r>
              <a:rPr lang="pt-BR" sz="4000" dirty="0" smtClean="0">
                <a:solidFill>
                  <a:srgbClr val="FF0000"/>
                </a:solidFill>
              </a:rPr>
              <a:t>negócio</a:t>
            </a:r>
            <a:r>
              <a:rPr lang="pt-BR" sz="4000" dirty="0" smtClean="0"/>
              <a:t>, </a:t>
            </a:r>
            <a:r>
              <a:rPr lang="pt-BR" sz="4000" dirty="0" smtClean="0">
                <a:solidFill>
                  <a:srgbClr val="FF0000"/>
                </a:solidFill>
              </a:rPr>
              <a:t>rentável</a:t>
            </a:r>
            <a:r>
              <a:rPr lang="pt-BR" sz="4000" dirty="0" smtClean="0"/>
              <a:t>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3383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Todo o início é difícil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Falta tudo:</a:t>
            </a:r>
          </a:p>
          <a:p>
            <a:r>
              <a:rPr lang="pt-BR" dirty="0" smtClean="0"/>
              <a:t>Conhecimento,</a:t>
            </a:r>
          </a:p>
          <a:p>
            <a:r>
              <a:rPr lang="pt-BR" dirty="0" smtClean="0"/>
              <a:t>Dinheiro,</a:t>
            </a:r>
          </a:p>
          <a:p>
            <a:r>
              <a:rPr lang="pt-BR" dirty="0" smtClean="0"/>
              <a:t>Equipe treinada, </a:t>
            </a:r>
          </a:p>
          <a:p>
            <a:r>
              <a:rPr lang="pt-BR" dirty="0" smtClean="0"/>
              <a:t>Capital de giro, </a:t>
            </a:r>
          </a:p>
          <a:p>
            <a:r>
              <a:rPr lang="pt-BR" dirty="0" smtClean="0"/>
              <a:t>Informação, </a:t>
            </a:r>
          </a:p>
          <a:p>
            <a:r>
              <a:rPr lang="pt-BR" dirty="0" smtClean="0"/>
              <a:t>Regras mudam constantemente, </a:t>
            </a:r>
          </a:p>
          <a:p>
            <a:r>
              <a:rPr lang="pt-BR" dirty="0" smtClean="0"/>
              <a:t>Insegurança ...</a:t>
            </a:r>
          </a:p>
        </p:txBody>
      </p:sp>
    </p:spTree>
    <p:extLst>
      <p:ext uri="{BB962C8B-B14F-4D97-AF65-F5344CB8AC3E}">
        <p14:creationId xmlns:p14="http://schemas.microsoft.com/office/powerpoint/2010/main" val="10673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Unknow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6" b="14586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9391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images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776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76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r>
              <a:rPr lang="pt-BR" sz="4000" dirty="0" smtClean="0"/>
              <a:t>13 milhões de desempregados,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2599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Que passa pela cabeça de um empreendedor?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Alugar uma loja, </a:t>
            </a:r>
          </a:p>
          <a:p>
            <a:r>
              <a:rPr lang="pt-BR" dirty="0" smtClean="0"/>
              <a:t>Reformar, material de construção, mão de obra, tempo de uma obra, </a:t>
            </a:r>
          </a:p>
          <a:p>
            <a:r>
              <a:rPr lang="pt-BR" dirty="0" smtClean="0"/>
              <a:t>Comprar os materiais fixos da loja, </a:t>
            </a:r>
          </a:p>
          <a:p>
            <a:r>
              <a:rPr lang="pt-BR" dirty="0" smtClean="0"/>
              <a:t>Comprar os produtos e serviços, </a:t>
            </a:r>
          </a:p>
          <a:p>
            <a:r>
              <a:rPr lang="pt-BR" dirty="0" smtClean="0"/>
              <a:t>Selecionar, treinar, contratar e manter equipe de colaboradores, </a:t>
            </a:r>
          </a:p>
          <a:p>
            <a:r>
              <a:rPr lang="pt-BR" dirty="0" smtClean="0"/>
              <a:t>Solucionar toda a burocracia da legislação, </a:t>
            </a:r>
          </a:p>
          <a:p>
            <a:r>
              <a:rPr lang="pt-BR" dirty="0" smtClean="0"/>
              <a:t>Qual a garantia de sucesso? Nenhuma!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65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93</TotalTime>
  <Words>260</Words>
  <Application>Microsoft Office PowerPoint</Application>
  <PresentationFormat>Apresentação na tela (4:3)</PresentationFormat>
  <Paragraphs>65</Paragraphs>
  <Slides>29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2" baseType="lpstr">
      <vt:lpstr>Arial</vt:lpstr>
      <vt:lpstr>Calibri</vt:lpstr>
      <vt:lpstr> Black </vt:lpstr>
      <vt:lpstr>Empreender no fitness</vt:lpstr>
      <vt:lpstr>Apresentação do PowerPoint</vt:lpstr>
      <vt:lpstr>Apresentação do PowerPoint</vt:lpstr>
      <vt:lpstr>Empreendedorismo </vt:lpstr>
      <vt:lpstr>Todo o início é difícil </vt:lpstr>
      <vt:lpstr>Apresentação do PowerPoint</vt:lpstr>
      <vt:lpstr>Apresentação do PowerPoint</vt:lpstr>
      <vt:lpstr>Apresentação do PowerPoint</vt:lpstr>
      <vt:lpstr>O Que passa pela cabeça de um empreendedor?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CADEIA PRODUTIVA DO FITNESS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Padilha</dc:creator>
  <cp:lastModifiedBy>Victor Souza da Silva</cp:lastModifiedBy>
  <cp:revision>13</cp:revision>
  <dcterms:created xsi:type="dcterms:W3CDTF">2019-08-19T01:49:54Z</dcterms:created>
  <dcterms:modified xsi:type="dcterms:W3CDTF">2019-08-20T15:09:22Z</dcterms:modified>
</cp:coreProperties>
</file>