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83" r:id="rId3"/>
    <p:sldId id="284" r:id="rId4"/>
    <p:sldId id="275" r:id="rId5"/>
  </p:sldIdLst>
  <p:sldSz cx="10160000" cy="5715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7620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l" defTabSz="7620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l" defTabSz="7620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l" defTabSz="7620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l" defTabSz="7620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l" defTabSz="7620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l" defTabSz="7620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l" defTabSz="7620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l" defTabSz="7620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9pPr>
  </p:defaultTextStyle>
  <p:extLst>
    <p:ext uri="{EFAFB233-063F-42B5-8137-9DF3F51BA10A}">
      <p15:sldGuideLst xmlns:p15="http://schemas.microsoft.com/office/powerpoint/2012/main">
        <p15:guide id="1" orient="horz" pos="1800" userDrawn="1">
          <p15:clr>
            <a:srgbClr val="A4A3A4"/>
          </p15:clr>
        </p15:guide>
        <p15:guide id="2" pos="320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8441"/>
    <a:srgbClr val="404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3"/>
  </p:normalViewPr>
  <p:slideViewPr>
    <p:cSldViewPr>
      <p:cViewPr varScale="1">
        <p:scale>
          <a:sx n="131" d="100"/>
          <a:sy n="131" d="100"/>
        </p:scale>
        <p:origin x="630" y="126"/>
      </p:cViewPr>
      <p:guideLst>
        <p:guide orient="horz" pos="1800"/>
        <p:guide pos="32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8" name="Shape 3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58394430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762000" latinLnBrk="0">
      <a:defRPr sz="600">
        <a:latin typeface="+mn-lt"/>
        <a:ea typeface="+mn-ea"/>
        <a:cs typeface="+mn-cs"/>
        <a:sym typeface="Calibri"/>
      </a:defRPr>
    </a:lvl1pPr>
    <a:lvl2pPr indent="228600" defTabSz="762000" latinLnBrk="0">
      <a:defRPr sz="600">
        <a:latin typeface="+mn-lt"/>
        <a:ea typeface="+mn-ea"/>
        <a:cs typeface="+mn-cs"/>
        <a:sym typeface="Calibri"/>
      </a:defRPr>
    </a:lvl2pPr>
    <a:lvl3pPr indent="457200" defTabSz="762000" latinLnBrk="0">
      <a:defRPr sz="600">
        <a:latin typeface="+mn-lt"/>
        <a:ea typeface="+mn-ea"/>
        <a:cs typeface="+mn-cs"/>
        <a:sym typeface="Calibri"/>
      </a:defRPr>
    </a:lvl3pPr>
    <a:lvl4pPr indent="685800" defTabSz="762000" latinLnBrk="0">
      <a:defRPr sz="600">
        <a:latin typeface="+mn-lt"/>
        <a:ea typeface="+mn-ea"/>
        <a:cs typeface="+mn-cs"/>
        <a:sym typeface="Calibri"/>
      </a:defRPr>
    </a:lvl4pPr>
    <a:lvl5pPr indent="914400" defTabSz="762000" latinLnBrk="0">
      <a:defRPr sz="600">
        <a:latin typeface="+mn-lt"/>
        <a:ea typeface="+mn-ea"/>
        <a:cs typeface="+mn-cs"/>
        <a:sym typeface="Calibri"/>
      </a:defRPr>
    </a:lvl5pPr>
    <a:lvl6pPr indent="1143000" defTabSz="762000" latinLnBrk="0">
      <a:defRPr sz="600">
        <a:latin typeface="+mn-lt"/>
        <a:ea typeface="+mn-ea"/>
        <a:cs typeface="+mn-cs"/>
        <a:sym typeface="Calibri"/>
      </a:defRPr>
    </a:lvl6pPr>
    <a:lvl7pPr indent="1371600" defTabSz="762000" latinLnBrk="0">
      <a:defRPr sz="600">
        <a:latin typeface="+mn-lt"/>
        <a:ea typeface="+mn-ea"/>
        <a:cs typeface="+mn-cs"/>
        <a:sym typeface="Calibri"/>
      </a:defRPr>
    </a:lvl7pPr>
    <a:lvl8pPr indent="1600200" defTabSz="762000" latinLnBrk="0">
      <a:defRPr sz="600">
        <a:latin typeface="+mn-lt"/>
        <a:ea typeface="+mn-ea"/>
        <a:cs typeface="+mn-cs"/>
        <a:sym typeface="Calibri"/>
      </a:defRPr>
    </a:lvl8pPr>
    <a:lvl9pPr indent="1828800" defTabSz="762000" latinLnBrk="0">
      <a:defRPr sz="600">
        <a:latin typeface="+mn-lt"/>
        <a:ea typeface="+mn-ea"/>
        <a:cs typeface="+mn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2265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0539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964039" y="3767034"/>
            <a:ext cx="189515" cy="148927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o Título"/>
          <p:cNvSpPr txBox="1">
            <a:spLocks noGrp="1"/>
          </p:cNvSpPr>
          <p:nvPr>
            <p:ph type="title"/>
          </p:nvPr>
        </p:nvSpPr>
        <p:spPr>
          <a:xfrm>
            <a:off x="762000" y="1775356"/>
            <a:ext cx="8636000" cy="1225021"/>
          </a:xfrm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12" name="Nível de Corpo Um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238500"/>
            <a:ext cx="7112000" cy="14605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13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57319427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522236" y="641614"/>
            <a:ext cx="8128001" cy="13903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14466" tIns="14466" rIns="14466" bIns="14466" anchor="ctr"/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5670903" y="2032000"/>
            <a:ext cx="3979334" cy="3683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14466" tIns="14466" rIns="14466" bIns="14466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08685" y="3709269"/>
            <a:ext cx="189515" cy="148927"/>
          </a:xfrm>
          <a:prstGeom prst="rect">
            <a:avLst/>
          </a:prstGeom>
          <a:ln w="12700">
            <a:miter lim="400000"/>
          </a:ln>
        </p:spPr>
        <p:txBody>
          <a:bodyPr wrap="none" lIns="14466" tIns="14466" rIns="14466" bIns="14466" anchor="ctr">
            <a:spAutoFit/>
          </a:bodyPr>
          <a:lstStyle>
            <a:lvl1pPr>
              <a:defRPr sz="778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ransition spd="med"/>
  <p:txStyles>
    <p:titleStyle>
      <a:lvl1pPr marL="0" marR="0" indent="0" algn="l" defTabSz="846658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56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846658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56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846658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56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846658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56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846658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56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846658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56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846658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56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846658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56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846658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56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163283" marR="0" indent="-163283" algn="l" defTabSz="846658" rtl="0" latinLnBrk="0">
        <a:lnSpc>
          <a:spcPct val="90000"/>
        </a:lnSpc>
        <a:spcBef>
          <a:spcPts val="889"/>
        </a:spcBef>
        <a:spcAft>
          <a:spcPts val="0"/>
        </a:spcAft>
        <a:buClrTx/>
        <a:buSzPct val="100000"/>
        <a:buFont typeface="Arial"/>
        <a:buChar char="•"/>
        <a:tabLst/>
        <a:defRPr sz="2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698493" marR="0" indent="-190498" algn="l" defTabSz="846658" rtl="0" latinLnBrk="0">
        <a:lnSpc>
          <a:spcPct val="90000"/>
        </a:lnSpc>
        <a:spcBef>
          <a:spcPts val="889"/>
        </a:spcBef>
        <a:spcAft>
          <a:spcPts val="0"/>
        </a:spcAft>
        <a:buClrTx/>
        <a:buSzPct val="100000"/>
        <a:buFont typeface="Arial"/>
        <a:buChar char="•"/>
        <a:tabLst/>
        <a:defRPr sz="2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44585" marR="0" indent="-228595" algn="l" defTabSz="846658" rtl="0" latinLnBrk="0">
        <a:lnSpc>
          <a:spcPct val="90000"/>
        </a:lnSpc>
        <a:spcBef>
          <a:spcPts val="889"/>
        </a:spcBef>
        <a:spcAft>
          <a:spcPts val="0"/>
        </a:spcAft>
        <a:buClrTx/>
        <a:buSzPct val="100000"/>
        <a:buFont typeface="Arial"/>
        <a:buChar char="•"/>
        <a:tabLst/>
        <a:defRPr sz="2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77982" marR="0" indent="-253997" algn="l" defTabSz="846658" rtl="0" latinLnBrk="0">
        <a:lnSpc>
          <a:spcPct val="90000"/>
        </a:lnSpc>
        <a:spcBef>
          <a:spcPts val="889"/>
        </a:spcBef>
        <a:spcAft>
          <a:spcPts val="0"/>
        </a:spcAft>
        <a:buClrTx/>
        <a:buSzPct val="100000"/>
        <a:buFont typeface="Arial"/>
        <a:buChar char="•"/>
        <a:tabLst/>
        <a:defRPr sz="2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285977" marR="0" indent="-253997" algn="l" defTabSz="846658" rtl="0" latinLnBrk="0">
        <a:lnSpc>
          <a:spcPct val="90000"/>
        </a:lnSpc>
        <a:spcBef>
          <a:spcPts val="889"/>
        </a:spcBef>
        <a:spcAft>
          <a:spcPts val="0"/>
        </a:spcAft>
        <a:buClrTx/>
        <a:buSzPct val="100000"/>
        <a:buFont typeface="Arial"/>
        <a:buChar char="•"/>
        <a:tabLst/>
        <a:defRPr sz="2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793972" marR="0" indent="-253997" algn="l" defTabSz="846658" rtl="0" latinLnBrk="0">
        <a:lnSpc>
          <a:spcPct val="90000"/>
        </a:lnSpc>
        <a:spcBef>
          <a:spcPts val="889"/>
        </a:spcBef>
        <a:spcAft>
          <a:spcPts val="0"/>
        </a:spcAft>
        <a:buClrTx/>
        <a:buSzPct val="100000"/>
        <a:buFont typeface="Arial"/>
        <a:buChar char="•"/>
        <a:tabLst/>
        <a:defRPr sz="2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301967" marR="0" indent="-253997" algn="l" defTabSz="846658" rtl="0" latinLnBrk="0">
        <a:lnSpc>
          <a:spcPct val="90000"/>
        </a:lnSpc>
        <a:spcBef>
          <a:spcPts val="889"/>
        </a:spcBef>
        <a:spcAft>
          <a:spcPts val="0"/>
        </a:spcAft>
        <a:buClrTx/>
        <a:buSzPct val="100000"/>
        <a:buFont typeface="Arial"/>
        <a:buChar char="•"/>
        <a:tabLst/>
        <a:defRPr sz="2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809962" marR="0" indent="-253997" algn="l" defTabSz="846658" rtl="0" latinLnBrk="0">
        <a:lnSpc>
          <a:spcPct val="90000"/>
        </a:lnSpc>
        <a:spcBef>
          <a:spcPts val="889"/>
        </a:spcBef>
        <a:spcAft>
          <a:spcPts val="0"/>
        </a:spcAft>
        <a:buClrTx/>
        <a:buSzPct val="100000"/>
        <a:buFont typeface="Arial"/>
        <a:buChar char="•"/>
        <a:tabLst/>
        <a:defRPr sz="2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317957" marR="0" indent="-253997" algn="l" defTabSz="846658" rtl="0" latinLnBrk="0">
        <a:lnSpc>
          <a:spcPct val="90000"/>
        </a:lnSpc>
        <a:spcBef>
          <a:spcPts val="889"/>
        </a:spcBef>
        <a:spcAft>
          <a:spcPts val="0"/>
        </a:spcAft>
        <a:buClrTx/>
        <a:buSzPct val="100000"/>
        <a:buFont typeface="Arial"/>
        <a:buChar char="•"/>
        <a:tabLst/>
        <a:defRPr sz="2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l" defTabSz="84665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78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l" defTabSz="84665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78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l" defTabSz="84665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78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l" defTabSz="84665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78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l" defTabSz="84665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78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l" defTabSz="84665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78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l" defTabSz="84665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78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l" defTabSz="84665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78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l" defTabSz="84665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78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background_athos_bulcao.png" descr="background_athos_bulcao.png"/>
          <p:cNvPicPr>
            <a:picLocks noChangeAspect="1"/>
          </p:cNvPicPr>
          <p:nvPr/>
        </p:nvPicPr>
        <p:blipFill>
          <a:blip r:embed="rId2">
            <a:extLst/>
          </a:blip>
          <a:srcRect t="5049" b="6202"/>
          <a:stretch>
            <a:fillRect/>
          </a:stretch>
        </p:blipFill>
        <p:spPr>
          <a:xfrm>
            <a:off x="12195" y="-322113"/>
            <a:ext cx="10135612" cy="6359228"/>
          </a:xfrm>
          <a:prstGeom prst="rect">
            <a:avLst/>
          </a:prstGeom>
          <a:ln w="12700">
            <a:miter lim="400000"/>
          </a:ln>
        </p:spPr>
      </p:pic>
      <p:pic>
        <p:nvPicPr>
          <p:cNvPr id="41" name="marca_couto_correia.png" descr="marca_couto_correia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633482" y="1494788"/>
            <a:ext cx="4893036" cy="2725422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UMA BELA HISTÓRIA, UM GRANDE SONHO E MUITO TRABALHO.">
            <a:extLst>
              <a:ext uri="{FF2B5EF4-FFF2-40B4-BE49-F238E27FC236}">
                <a16:creationId xmlns:a16="http://schemas.microsoft.com/office/drawing/2014/main" xmlns="" id="{890126CC-226C-3849-AA98-9925E52BC717}"/>
              </a:ext>
            </a:extLst>
          </p:cNvPr>
          <p:cNvSpPr txBox="1"/>
          <p:nvPr/>
        </p:nvSpPr>
        <p:spPr>
          <a:xfrm>
            <a:off x="2019659" y="4700364"/>
            <a:ext cx="6120682" cy="307777"/>
          </a:xfrm>
          <a:prstGeom prst="rect">
            <a:avLst/>
          </a:prstGeom>
          <a:ln>
            <a:noFill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400" cap="all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pt-BR" dirty="0">
                <a:solidFill>
                  <a:srgbClr val="8B8441"/>
                </a:solidFill>
                <a:latin typeface="Goudy Old Style" panose="02020502050305020303" pitchFamily="18" charset="0"/>
              </a:rPr>
              <a:t>“U</a:t>
            </a:r>
            <a:r>
              <a:rPr dirty="0">
                <a:solidFill>
                  <a:srgbClr val="8B8441"/>
                </a:solidFill>
                <a:latin typeface="Goudy Old Style" panose="02020502050305020303" pitchFamily="18" charset="0"/>
              </a:rPr>
              <a:t>MA BELA HISTÓRIA, UM GRANDE SONHO E MUITO TRABAL</a:t>
            </a:r>
            <a:r>
              <a:rPr lang="pt-BR" dirty="0" err="1">
                <a:solidFill>
                  <a:srgbClr val="8B8441"/>
                </a:solidFill>
                <a:latin typeface="Goudy Old Style" panose="02020502050305020303" pitchFamily="18" charset="0"/>
              </a:rPr>
              <a:t>ho</a:t>
            </a:r>
            <a:r>
              <a:rPr lang="pt-BR" dirty="0">
                <a:solidFill>
                  <a:srgbClr val="8B8441"/>
                </a:solidFill>
                <a:latin typeface="Goudy Old Style" panose="02020502050305020303" pitchFamily="18" charset="0"/>
              </a:rPr>
              <a:t>”</a:t>
            </a:r>
            <a:endParaRPr dirty="0">
              <a:solidFill>
                <a:srgbClr val="8B8441"/>
              </a:solidFill>
              <a:latin typeface="Goudy Old Style" panose="02020502050305020303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" presetID="9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1" animBg="1" advAuto="0"/>
      <p:bldP spid="7" grpId="0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Retângulo"/>
          <p:cNvSpPr/>
          <p:nvPr/>
        </p:nvSpPr>
        <p:spPr>
          <a:xfrm>
            <a:off x="0" y="-46258"/>
            <a:ext cx="3228109" cy="4936282"/>
          </a:xfrm>
          <a:prstGeom prst="rect">
            <a:avLst/>
          </a:prstGeom>
          <a:solidFill>
            <a:srgbClr val="001F4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grpSp>
        <p:nvGrpSpPr>
          <p:cNvPr id="353" name="Agrupar"/>
          <p:cNvGrpSpPr/>
          <p:nvPr/>
        </p:nvGrpSpPr>
        <p:grpSpPr>
          <a:xfrm>
            <a:off x="0" y="4873724"/>
            <a:ext cx="10160000" cy="841276"/>
            <a:chOff x="-508000" y="0"/>
            <a:chExt cx="10160000" cy="841276"/>
          </a:xfrm>
        </p:grpSpPr>
        <p:sp>
          <p:nvSpPr>
            <p:cNvPr id="351" name="Retângulo"/>
            <p:cNvSpPr/>
            <p:nvPr/>
          </p:nvSpPr>
          <p:spPr>
            <a:xfrm>
              <a:off x="-508000" y="0"/>
              <a:ext cx="10160000" cy="841276"/>
            </a:xfrm>
            <a:prstGeom prst="rect">
              <a:avLst/>
            </a:prstGeom>
            <a:solidFill>
              <a:srgbClr val="001F4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pic>
          <p:nvPicPr>
            <p:cNvPr id="352" name="logomarca_couto_correia_BRANCO.png" descr="logomarca_couto_correia_BRANCO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3635896" y="193203"/>
              <a:ext cx="1872208" cy="51742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356" name="Dr. Cleyber Correia…"/>
          <p:cNvSpPr txBox="1"/>
          <p:nvPr/>
        </p:nvSpPr>
        <p:spPr>
          <a:xfrm>
            <a:off x="4143404" y="344483"/>
            <a:ext cx="5076266" cy="6771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>
              <a:defRPr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1800" dirty="0" err="1">
                <a:solidFill>
                  <a:srgbClr val="8B8441"/>
                </a:solidFill>
              </a:rPr>
              <a:t>Cleyber</a:t>
            </a:r>
            <a:r>
              <a:rPr sz="1800" dirty="0">
                <a:solidFill>
                  <a:srgbClr val="8B8441"/>
                </a:solidFill>
              </a:rPr>
              <a:t> Correia</a:t>
            </a:r>
            <a:endParaRPr lang="pt-BR" sz="1800" dirty="0">
              <a:solidFill>
                <a:srgbClr val="8B8441"/>
              </a:solidFill>
            </a:endParaRPr>
          </a:p>
          <a:p>
            <a:pPr>
              <a:defRPr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pt-BR" sz="2000" dirty="0">
                <a:solidFill>
                  <a:srgbClr val="8B8441"/>
                </a:solidFill>
              </a:rPr>
              <a:t>Sócio Diretor</a:t>
            </a:r>
            <a:endParaRPr sz="2000" dirty="0">
              <a:solidFill>
                <a:srgbClr val="8B8441"/>
              </a:solidFill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E1D8317F-26D0-4EE9-98B1-59D2C3CB4DC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818" y="1561442"/>
            <a:ext cx="2146472" cy="1990832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9" name="Titulo">
            <a:extLst>
              <a:ext uri="{FF2B5EF4-FFF2-40B4-BE49-F238E27FC236}">
                <a16:creationId xmlns:a16="http://schemas.microsoft.com/office/drawing/2014/main" xmlns="" id="{84DDE302-B6A2-BD4E-BCC6-9E06ACA2C064}"/>
              </a:ext>
            </a:extLst>
          </p:cNvPr>
          <p:cNvSpPr txBox="1"/>
          <p:nvPr/>
        </p:nvSpPr>
        <p:spPr>
          <a:xfrm>
            <a:off x="3618475" y="1872454"/>
            <a:ext cx="6126124" cy="896487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 algn="ctr">
              <a:defRPr sz="4000" b="1">
                <a:solidFill>
                  <a:srgbClr val="79797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defTabSz="91440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TRIBUTAÇÃO DOS</a:t>
            </a:r>
          </a:p>
          <a:p>
            <a:pPr defTabSz="91440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PROFISSIONAIS DO ESPORTE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05E0E2CB-5FE5-DD4A-809D-43B1ACF17A9C}"/>
              </a:ext>
            </a:extLst>
          </p:cNvPr>
          <p:cNvSpPr txBox="1"/>
          <p:nvPr/>
        </p:nvSpPr>
        <p:spPr>
          <a:xfrm>
            <a:off x="5296024" y="3818509"/>
            <a:ext cx="4590747" cy="76787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4466" tIns="14466" rIns="14466" bIns="14466" numCol="1" spcCol="38100" rtlCol="0" anchor="t">
            <a:spAutoFit/>
          </a:bodyPr>
          <a:lstStyle/>
          <a:p>
            <a:pPr marL="0" marR="0" indent="0" algn="r" defTabSz="7620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“A coisa mais difícil de se compreender </a:t>
            </a:r>
            <a:r>
              <a:rPr lang="pt-BR" sz="1600" dirty="0"/>
              <a:t>neste mundo é o imposto de renda.”</a:t>
            </a:r>
          </a:p>
          <a:p>
            <a:pPr marL="0" marR="0" indent="0" algn="r" defTabSz="7620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(Albert Einstein)</a:t>
            </a:r>
          </a:p>
        </p:txBody>
      </p:sp>
    </p:spTree>
    <p:extLst>
      <p:ext uri="{BB962C8B-B14F-4D97-AF65-F5344CB8AC3E}">
        <p14:creationId xmlns:p14="http://schemas.microsoft.com/office/powerpoint/2010/main" val="388738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dissolv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6" grpId="0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Retângulo"/>
          <p:cNvSpPr/>
          <p:nvPr/>
        </p:nvSpPr>
        <p:spPr>
          <a:xfrm>
            <a:off x="0" y="-46258"/>
            <a:ext cx="3228109" cy="4936282"/>
          </a:xfrm>
          <a:prstGeom prst="rect">
            <a:avLst/>
          </a:prstGeom>
          <a:solidFill>
            <a:srgbClr val="001F4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grpSp>
        <p:nvGrpSpPr>
          <p:cNvPr id="353" name="Agrupar"/>
          <p:cNvGrpSpPr/>
          <p:nvPr/>
        </p:nvGrpSpPr>
        <p:grpSpPr>
          <a:xfrm>
            <a:off x="0" y="4873724"/>
            <a:ext cx="10160000" cy="841276"/>
            <a:chOff x="-508000" y="0"/>
            <a:chExt cx="10160000" cy="841276"/>
          </a:xfrm>
        </p:grpSpPr>
        <p:sp>
          <p:nvSpPr>
            <p:cNvPr id="351" name="Retângulo"/>
            <p:cNvSpPr/>
            <p:nvPr/>
          </p:nvSpPr>
          <p:spPr>
            <a:xfrm>
              <a:off x="-508000" y="0"/>
              <a:ext cx="10160000" cy="841276"/>
            </a:xfrm>
            <a:prstGeom prst="rect">
              <a:avLst/>
            </a:prstGeom>
            <a:solidFill>
              <a:srgbClr val="001F4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pic>
          <p:nvPicPr>
            <p:cNvPr id="352" name="logomarca_couto_correia_BRANCO.png" descr="logomarca_couto_correia_BRANCO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3635896" y="193203"/>
              <a:ext cx="1872208" cy="51742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E1D8317F-26D0-4EE9-98B1-59D2C3CB4DC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818" y="1561442"/>
            <a:ext cx="2146472" cy="1990832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9" name="Titulo">
            <a:extLst>
              <a:ext uri="{FF2B5EF4-FFF2-40B4-BE49-F238E27FC236}">
                <a16:creationId xmlns:a16="http://schemas.microsoft.com/office/drawing/2014/main" xmlns="" id="{84DDE302-B6A2-BD4E-BCC6-9E06ACA2C064}"/>
              </a:ext>
            </a:extLst>
          </p:cNvPr>
          <p:cNvSpPr txBox="1"/>
          <p:nvPr/>
        </p:nvSpPr>
        <p:spPr>
          <a:xfrm>
            <a:off x="3630992" y="265212"/>
            <a:ext cx="6126124" cy="841276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 algn="ctr">
              <a:defRPr sz="4000" b="1">
                <a:solidFill>
                  <a:srgbClr val="79797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defTabSz="91440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TRIBUTAÇÃO DOS</a:t>
            </a:r>
          </a:p>
          <a:p>
            <a:pPr defTabSz="91440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PROFISSIONAIS DO ESPORTE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FEC56A8F-36AB-ED47-8467-16B685E9D337}"/>
              </a:ext>
            </a:extLst>
          </p:cNvPr>
          <p:cNvSpPr txBox="1"/>
          <p:nvPr/>
        </p:nvSpPr>
        <p:spPr>
          <a:xfrm>
            <a:off x="4143896" y="1727202"/>
            <a:ext cx="4055958" cy="22605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14466" tIns="14466" rIns="14466" bIns="14466" numCol="1" spcCol="38100" rtlCol="0" anchor="t">
            <a:spAutoFit/>
          </a:bodyPr>
          <a:lstStyle/>
          <a:p>
            <a:pPr marL="0" marR="0" indent="0" algn="l" defTabSz="762000" rtl="0" fontAlgn="auto" latinLnBrk="0" hangingPunct="0">
              <a:lnSpc>
                <a:spcPct val="150000"/>
              </a:lnSpc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pt-BR" sz="1600" b="1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I</a:t>
            </a:r>
            <a:r>
              <a:rPr kumimoji="0" lang="pt-BR" sz="16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 –</a:t>
            </a:r>
            <a:r>
              <a:rPr kumimoji="0" lang="pt-BR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 Legislação Nacional</a:t>
            </a:r>
          </a:p>
          <a:p>
            <a:pPr marL="0" marR="0" indent="0" algn="l" defTabSz="762000" rtl="0" fontAlgn="auto" latinLnBrk="0" hangingPunct="0">
              <a:lnSpc>
                <a:spcPct val="150000"/>
              </a:lnSpc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pt-BR" sz="1600" b="1" dirty="0"/>
              <a:t>II –</a:t>
            </a:r>
            <a:r>
              <a:rPr lang="pt-BR" sz="1600" dirty="0"/>
              <a:t> O papel da Fazenda Nacional</a:t>
            </a:r>
          </a:p>
          <a:p>
            <a:pPr marL="0" marR="0" indent="0" algn="l" defTabSz="762000" rtl="0" fontAlgn="auto" latinLnBrk="0" hangingPunct="0">
              <a:lnSpc>
                <a:spcPct val="150000"/>
              </a:lnSpc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pt-BR" sz="16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III –</a:t>
            </a:r>
            <a:r>
              <a:rPr kumimoji="0" lang="pt-BR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 A reali</a:t>
            </a:r>
            <a:r>
              <a:rPr lang="pt-BR" sz="1600" dirty="0"/>
              <a:t>dade do atleta </a:t>
            </a:r>
          </a:p>
          <a:p>
            <a:pPr marL="0" marR="0" indent="0" algn="l" defTabSz="762000" rtl="0" fontAlgn="auto" latinLnBrk="0" hangingPunct="0">
              <a:lnSpc>
                <a:spcPct val="150000"/>
              </a:lnSpc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pt-BR" sz="16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IV –</a:t>
            </a:r>
            <a:r>
              <a:rPr kumimoji="0" lang="pt-BR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 Mul</a:t>
            </a:r>
            <a:r>
              <a:rPr lang="pt-BR" sz="1600" dirty="0"/>
              <a:t>tas e juros</a:t>
            </a:r>
          </a:p>
          <a:p>
            <a:pPr marL="0" marR="0" indent="0" algn="l" defTabSz="762000" rtl="0" fontAlgn="auto" latinLnBrk="0" hangingPunct="0">
              <a:lnSpc>
                <a:spcPct val="150000"/>
              </a:lnSpc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pt-BR" sz="16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V –</a:t>
            </a:r>
            <a:r>
              <a:rPr kumimoji="0" lang="pt-BR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 O esporte como meio de inserção social</a:t>
            </a:r>
          </a:p>
        </p:txBody>
      </p:sp>
    </p:spTree>
    <p:extLst>
      <p:ext uri="{BB962C8B-B14F-4D97-AF65-F5344CB8AC3E}">
        <p14:creationId xmlns:p14="http://schemas.microsoft.com/office/powerpoint/2010/main" val="188380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dissolv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0" name="02.jpg" descr="02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-317500"/>
            <a:ext cx="10160000" cy="6350000"/>
          </a:xfrm>
          <a:prstGeom prst="rect">
            <a:avLst/>
          </a:prstGeom>
          <a:ln w="12700">
            <a:miter lim="400000"/>
          </a:ln>
        </p:spPr>
      </p:pic>
      <p:sp>
        <p:nvSpPr>
          <p:cNvPr id="231" name="Rounded Rectangle"/>
          <p:cNvSpPr/>
          <p:nvPr/>
        </p:nvSpPr>
        <p:spPr>
          <a:xfrm>
            <a:off x="5944565" y="4478417"/>
            <a:ext cx="3391866" cy="376970"/>
          </a:xfrm>
          <a:prstGeom prst="roundRect">
            <a:avLst>
              <a:gd name="adj" fmla="val 25821"/>
            </a:avLst>
          </a:prstGeom>
          <a:solidFill>
            <a:srgbClr val="FFFFFF"/>
          </a:solidFill>
          <a:ln w="12700">
            <a:solidFill>
              <a:srgbClr val="DDDDDD"/>
            </a:solidFill>
          </a:ln>
        </p:spPr>
        <p:txBody>
          <a:bodyPr lIns="16073" tIns="16073" rIns="16073" bIns="16073" anchor="ctr"/>
          <a:lstStyle/>
          <a:p>
            <a:endParaRPr sz="1222"/>
          </a:p>
        </p:txBody>
      </p:sp>
      <p:pic>
        <p:nvPicPr>
          <p:cNvPr id="232" name="marca_couto_correia.png" descr="marca_couto_correia.png"/>
          <p:cNvPicPr>
            <a:picLocks noChangeAspect="1"/>
          </p:cNvPicPr>
          <p:nvPr/>
        </p:nvPicPr>
        <p:blipFill>
          <a:blip r:embed="rId3">
            <a:extLst/>
          </a:blip>
          <a:srcRect l="8604" t="29143" r="8604" b="22272"/>
          <a:stretch>
            <a:fillRect/>
          </a:stretch>
        </p:blipFill>
        <p:spPr>
          <a:xfrm>
            <a:off x="5930608" y="1351294"/>
            <a:ext cx="3405823" cy="1113220"/>
          </a:xfrm>
          <a:prstGeom prst="rect">
            <a:avLst/>
          </a:prstGeom>
          <a:ln w="12700">
            <a:miter lim="400000"/>
          </a:ln>
        </p:spPr>
      </p:pic>
      <p:pic>
        <p:nvPicPr>
          <p:cNvPr id="233" name="site_couto_correia_2.png" descr="site_couto_correia_2.png"/>
          <p:cNvPicPr>
            <a:picLocks noChangeAspect="1"/>
          </p:cNvPicPr>
          <p:nvPr/>
        </p:nvPicPr>
        <p:blipFill>
          <a:blip r:embed="rId4">
            <a:extLst/>
          </a:blip>
          <a:srcRect t="29453" b="29453"/>
          <a:stretch>
            <a:fillRect/>
          </a:stretch>
        </p:blipFill>
        <p:spPr>
          <a:xfrm>
            <a:off x="6163883" y="4566681"/>
            <a:ext cx="2938601" cy="200442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Shape 385">
            <a:extLst>
              <a:ext uri="{FF2B5EF4-FFF2-40B4-BE49-F238E27FC236}">
                <a16:creationId xmlns:a16="http://schemas.microsoft.com/office/drawing/2014/main" xmlns="" id="{644A96F4-7030-4F24-BE4F-4B8082CA2E93}"/>
              </a:ext>
            </a:extLst>
          </p:cNvPr>
          <p:cNvSpPr/>
          <p:nvPr/>
        </p:nvSpPr>
        <p:spPr>
          <a:xfrm>
            <a:off x="5937250" y="2647700"/>
            <a:ext cx="3391866" cy="15142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1147" rIns="41147">
            <a:spAutoFit/>
          </a:bodyPr>
          <a:lstStyle/>
          <a:p>
            <a:pPr algn="ctr">
              <a:lnSpc>
                <a:spcPct val="120000"/>
              </a:lnSpc>
            </a:pPr>
            <a:r>
              <a:rPr lang="pt-BR" b="1" dirty="0">
                <a:solidFill>
                  <a:srgbClr val="8B844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atendimento@coutoecorreia.com.br</a:t>
            </a:r>
          </a:p>
          <a:p>
            <a:pPr algn="ctr">
              <a:lnSpc>
                <a:spcPct val="120000"/>
              </a:lnSpc>
            </a:pPr>
            <a:r>
              <a:rPr lang="pt-BR" b="1" dirty="0">
                <a:solidFill>
                  <a:srgbClr val="8B844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(61) 3222-5004  |  (11) 5041-9692</a:t>
            </a:r>
          </a:p>
          <a:p>
            <a:pPr algn="ctr"/>
            <a:endParaRPr lang="pt-BR" dirty="0"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pt-BR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SIG - Quadra 1 - Lote 985 - Salas 145 e 147</a:t>
            </a:r>
          </a:p>
          <a:p>
            <a:pPr algn="ctr"/>
            <a:r>
              <a:rPr lang="pt-BR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Brasília/DF | CEP: 70.610-410</a:t>
            </a:r>
          </a:p>
          <a:p>
            <a:pPr algn="ctr"/>
            <a:endParaRPr lang="pt-BR" dirty="0"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pt-BR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Rua Vieira de Morais - nº 1728</a:t>
            </a:r>
          </a:p>
          <a:p>
            <a:pPr algn="ctr"/>
            <a:r>
              <a:rPr lang="pt-BR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São Paulo/SP | CEP: 04.617-006</a:t>
            </a:r>
            <a:endParaRPr lang="pt-BR" sz="900" dirty="0"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6605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10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1" grpId="0" animBg="1" advAuto="0"/>
      <p:bldP spid="232" grpId="0" animBg="1" advAuto="0"/>
      <p:bldP spid="233" grpId="0" animBg="1" advAuto="0"/>
      <p:bldP spid="6" grpId="0" animBg="1"/>
    </p:bld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o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14466" tIns="14466" rIns="14466" bIns="14466" numCol="1" spcCol="38100" rtlCol="0" anchor="ctr">
        <a:spAutoFit/>
      </a:bodyPr>
      <a:lstStyle>
        <a:defPPr marL="0" marR="0" indent="0" algn="l" defTabSz="7620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1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14466" tIns="14466" rIns="14466" bIns="14466" numCol="1" spcCol="38100" rtlCol="0" anchor="t">
        <a:spAutoFit/>
      </a:bodyPr>
      <a:lstStyle>
        <a:defPPr marL="0" marR="0" indent="0" algn="l" defTabSz="7620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1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Tema do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o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14466" tIns="14466" rIns="14466" bIns="14466" numCol="1" spcCol="38100" rtlCol="0" anchor="ctr">
        <a:spAutoFit/>
      </a:bodyPr>
      <a:lstStyle>
        <a:defPPr marL="0" marR="0" indent="0" algn="l" defTabSz="7620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1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14466" tIns="14466" rIns="14466" bIns="14466" numCol="1" spcCol="38100" rtlCol="0" anchor="t">
        <a:spAutoFit/>
      </a:bodyPr>
      <a:lstStyle>
        <a:defPPr marL="0" marR="0" indent="0" algn="l" defTabSz="7620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1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119</Words>
  <Application>Microsoft Office PowerPoint</Application>
  <PresentationFormat>Personalizar</PresentationFormat>
  <Paragraphs>22</Paragraphs>
  <Slides>4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Cambria</vt:lpstr>
      <vt:lpstr>Goudy Old Style</vt:lpstr>
      <vt:lpstr>Helvetica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CLEYBER CORREIA LIMA</dc:creator>
  <cp:lastModifiedBy>Roberto Campos da Rocha Miranda</cp:lastModifiedBy>
  <cp:revision>2</cp:revision>
  <dcterms:created xsi:type="dcterms:W3CDTF">2018-12-05T16:55:35Z</dcterms:created>
  <dcterms:modified xsi:type="dcterms:W3CDTF">2018-12-05T17:17:52Z</dcterms:modified>
</cp:coreProperties>
</file>