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728" r:id="rId7"/>
  </p:sldMasterIdLst>
  <p:notesMasterIdLst>
    <p:notesMasterId r:id="rId11"/>
  </p:notesMasterIdLst>
  <p:handoutMasterIdLst>
    <p:handoutMasterId r:id="rId12"/>
  </p:handoutMasterIdLst>
  <p:sldIdLst>
    <p:sldId id="1078" r:id="rId8"/>
    <p:sldId id="1137" r:id="rId9"/>
    <p:sldId id="1141" r:id="rId10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cabral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8"/>
    <a:srgbClr val="BFBFBF"/>
    <a:srgbClr val="A6A6A6"/>
    <a:srgbClr val="FFC000"/>
    <a:srgbClr val="FF0000"/>
    <a:srgbClr val="FFFF66"/>
    <a:srgbClr val="FFFF99"/>
    <a:srgbClr val="4F81BD"/>
    <a:srgbClr val="AD5207"/>
    <a:srgbClr val="A5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 autoAdjust="0"/>
    <p:restoredTop sz="94128" autoAdjust="0"/>
  </p:normalViewPr>
  <p:slideViewPr>
    <p:cSldViewPr>
      <p:cViewPr>
        <p:scale>
          <a:sx n="96" d="100"/>
          <a:sy n="96" d="100"/>
        </p:scale>
        <p:origin x="1506" y="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1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32E3A23-848E-4158-8AA7-E4F4D9BD0170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E6FECB4F-3F78-47CC-BFEA-B163B47735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19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08DFEBB-67C3-41BA-97B7-4262300BE96B}" type="datetimeFigureOut">
              <a:rPr lang="pt-BR" smtClean="0"/>
              <a:pPr/>
              <a:t>01/09/2015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D643773-0607-478C-BA9A-AB32DD74CD4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65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3773-0607-478C-BA9A-AB32DD74CD49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53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F6491-2018-496A-B388-D97826FF1E04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 descr="data:image/jpeg;base64,/9j/4AAQSkZJRgABAQAAAQABAAD/2wCEAAkGBhQSEBQUEhQVFRQVFBUVFBUVFxQXFBQXFBQWFBQVFRQXHCYeFxkjGRQUHy8gIycpLSwsFR4xNTAqNSYsLCkBCQoKDgwOGQ8PGiokHyQsLCwsLCwqLCwsLCwsKSwsLCwsKSktLCwpKSwsLCwpKSkpLCwsKSwsLCwsLCwpLCwsLP/AABEIALcBEwMBIgACEQEDEQH/xAAbAAABBQEBAAAAAAAAAAAAAAADAAECBQYEB//EAEIQAAIBAwIEBAQDBgMHAwUAAAECEQADIQQSBTFBUQYTImEycYGRB0KhFCNSscHRFXLwM2KCkqLh8RZDwhckU2Oy/8QAGQEAAwEBAQAAAAAAAAAAAAAAAAECAwQF/8QAKxEAAgIBAwIEBgMBAAAAAAAAAAECEQMSITEEQRMiUWFxgZGx4fAjocEF/9oADAMBAAIRAxEAPwCpVaKq0yrRVWuc1YyrRVWkFqYWmSMFqQSpqlEC0hgwlPsolSAqR2C204FE21LZUMsEFpRRdtNtpDIgVNVpAVMVIxwKeo04pAKmp4pRQMaKeKkBT7aAIbaW2pxTxQALbTbaKVpitAAttRIopWmK0xACKgRRylRK0wOcrUStHK1ErTEAK1ErRitQK0CBEVAiikVArTQA6VS20qqhWMooqULZUlU1KZVHQBRESgWxXSrVWonSEVKTUt1OKNQtJCKeafdUopWNIgGqRuUzComobKSJb6lNDUUUClY6EKlFICphaQyMU4FTC1LZSAhtqQWphaeKBkNtPtqcU8UgIbaW2pxSiixA9tLbRIpUwBlKiUotMaYgJSoFaORUGFMQArUCKM60FhVADIqBFEJqJNAgRWoEUVjUDTAERSqRpUxBAtOFo/lU4tVkbARbqS26Otupi1VE0BAp6L5dOLVTYUBikBRxaqYt0rHRzBKmqV0CzTi3RYABbqYt0XZT7KAB7acCp7afbQBGKcCpbaltoEQinip7aUUARAp4qUU9ADRTRUqY0ARIpqciommIY1EmkTUGagBF6iWqDNTKZpgOzUF2p7siudmpiEzUJmp2NCZqYhmaoG5UWahM9MAnm0q591KqEao2sScDv0+9Veq8R6a3Ia6pI6JL/wD8yJ+teaX9Y7mXdmJ/iYt/OhTQsPqynk9Dfanx5ZWPLRrmfUD+7x7GD7dOvtkug8eftN9EuWwrOdpYN6QeSAKRygKvPJz7V56KIvxVpoVURbuz2TyacWaHwfXpetIVdWbYm4BgWB2iQwmQZnnXf5dcTZucuyn210eXTFaLA59tLbRitNsoAGEpRRdlOLdOxAgtOEowt1ILRYANlPso+2ltp2IDsp9lFiomgRDZSikWobPTAmTUC9Q8yoM9AiTXKGz1FnqBamA5aoFqizUMvToCTGhlqibgoTXhTEEe7QmehteFBbUCnQWFZqCzUNtTQW1NOgCs1BZ6E+qoLaqqSFYcvSrj/aaVVQrMtFICnp4rUQ0U60jSU0gJ7iDIwRyI5j5HpWm4T4/1FqBci8nXdh/pcAz9ZrMnNN0qJRUuRptcHq3CPHGnvsEO605MKHjaT0AcYn2MVodleEK1ekeDPF3mKLN5v3i4Rif9ovQE9XH6j3Bnnni07o0jK+TX7Kby6gNTUvPrGix/Lp/LqPnipC6O9OhC8ulspjeFIXhToQ+2m20/miom6KdCIstQYU7XKEz0wGYUMmmc0JiadCJM1Ca5UWJoLK1NICbPQ2Y0NrbVHyD2qqEO3zobfOpeQai2n96AogWoTRRTp6ibVFhQBoql4xx0WjsVdzRmfhE8pjJMZ+ooXiPjuxvLtH1D42x6f90e/ftWYa4WJJJJOSTkmtIx7ktnVf4jccyWPyGAPkBXRpuOMuH9Q7/m+/X61XVBzV0iTU6XVJdHpbPUHBH0ojWPeskrEGQYPtzq30HHel3I/iHP6jr9P1pO0NNdyy8j3pVIcQsn/wBxfrI/Q0qnUVSM3FNRStRK1sQDNMKmVpitACBpFqUUopAMDREuUOKVAG14H40kBL5M8hc6H/P2Pv8AetKmsnIMivJga7dLxW7bEI7AduY+xrF4/QtSPThqTUhqawFjxZeHPa3zWD/0xXV/6yfpbX7sf7VOhjs3C6mpi+a87HiS+WnfHsAu37RWo4Zx9bsD4X/hJ5/5T1/nScaHZfC8al5lcaX/AHoi6ilQHTvpw1CS/wC1FW97UmBIA1MWqS3fajK1QygX7PUDpjXXuqv4xxy1pk3XGgwdqj4nI6KP68hU2yqCHSmhtozWB4l+IOouSLe20v8Aujc//O39AKzep1j3DNx2c92Ysf1rVY5PkhzR6+dD7moNoa874J4xvacBD+8tD8rGCo7K3Qe0EVs+H+LLF0D1eWx/K8D7P8J7c5npUyjKJScWdx0PtVF4q4mNNa9MeY8hB2HVz8unv8jXP4m8amzc8uyFLD42aSAT+UDv1n5c6xPFeLXNRcNy6RuIAgYAAGABOOp+ZNXjg3u+CZSS4OV2kzz796ZedNTgV1GAUVBq6LWkcqWAlRMnHTnQSKQyEU4FSC0+2mBClRNlKkIsGtVA2quTw1uik/IGk3CHjdtMcpgxPae9Fo0oozbqOyrX9gJMRntQf2I5xyqdSDSVxSmK1Znhj4MH1csc/lUU4czEhVJjJgTAHMn2o1INJWbaW2rZuB3Yk22jqYOPn2+td/CPDbXWX0H4gvq3Q0zgHaQDE9MQDQ5pKxaXwZsLRV07HkCeuBOB1rX6PwkWTzXDIgIE27YcDMDLPMHPfOOld2t8P33CuVck2wqNvkBD1ICMQsE4ERyHMAw8qRWhmB2U4FbfV8NXaw3BXwl3YqMCAEJKoLalBM9c8sequN+ADcF2BIkGAznG4TcBZhyQtCxznlELxNtx6TMop+n+v7fpRkNajVeCnCL5Ym4SZSTuIgsrhYnIkDvtPPMLR+Hf3Ts1rfkjepYwSphZ5AyJEj78qTyJBpZ1eF7j3lKmWZYjKSec7iSOnLvB5126/VmyobYzLMbl+EN/CSesQe2fY1DhfhS8hXymuWrp2hpJHMBuQEFeuTBArS2vDWpW4y+m8pUBi6krcWTMHmekxn1Gk2qsO9GYs+IbR5lh81P9Jq1s3wwlTI7iIqOs8CksCtpwMhonbIE4xIETznlXPY8F3xcOwOpCgkLkkGDgyAcGYPyqdqsLLBblGt3CWCjLNO1RlmgSYAycVW2dJqmBVBujG7ZmZIAwYBx1FU2p0N5XuM64SLbmcb/UZJnEgnAA+ERk5z8rLtoNxnxvsJt2FLOObEGBnMLEk/MR86weu1Vy65e4zMx5lueOnsB2Feg8E4Gzm6pW61xHTbCTtbcNweDIAUjvzHajW/B+pP7SzorG5tE7IgGTCqyHaBtH5geYzNEMkU+PmEotnl+2nNkxMY79Pl+h+1eh8L8BX2KxYlTgFwozI3hlPqIgYOI9UHONBa/DG4I2W0GTJJgmcAEE5HPkBz+23i+iI0VyzyzhWiO7cYxBEkiROYYEZgEc5yeddi6QFWHlqzKAvQCZ5sxI6kZnl7V6DY8EXwZFlmwQCtwbDHpCkZJQkCQIMCARg1xW/CBdbvmSLquym2tl23QFYS35SQwwZIBnIIpa73HVbHk11pJxGT7daga9F47+HdxLTlLDEhp9Kk7cBjJn+DJBiKx97gFxVDssKSyjkTuWJBUZGSBMRn2rWOSMkZSjRUgUVbDYEGTyEHPyrX+E/AmquX7bGwQocbvM9MdBuUkMBJHLvWv454Qu2gC1sgG7bjKnBcCIXA7/AFpSyVwCVmB4ZYiw6XCyEhyilT62KgAe3Oqk6UgkEQQSCOxGCK9hs+En9JZIB2t8KSIAjMhlUzmI5cjVZqvw+JueY72kW5c2jc20ztkkgjv271n4ySs0UDzIac0jYr15/wAKlKSt+1MTgkjp1A+Z+1Uun/Dh3ubFZWILAxuEFVBEgrIBmAfY8qMfUwm9Nr6oUoNKzzsac01exf8A0eI/91OQn4vr+Wmrsow1FZotTbbUPv1BCupDuLZbeDBaFIkEkc4q/s6rTjRXAL9wjzAUXYoAuBS2O/I5noJrVXPAWnJJM5UDEAYEDkOwiue94F0iZcPsAGSwgEkAHC/LPKk1FRqkJapctmN4Rft/tKsCWMFmuAbWJbm53NunLAgYPY1qOI+GQbDkWQfMhiiwCT8UkAwCCTkDk0cq77fgzRW23coOAbkCf585pvFOstjTlN4WQQpl8cuoEdep6152Xpk7kn/Z1RycIo+Da7SBCjqwuW0LBWM+SQ4X0HmDLBsd+9VXBON6cG8fJby1sXPMIzuXdO1mAHxEYJ7RWd/wW4d/kOCPhJDpgN0M8gY6Cq//AAC+Ay3LjKucoUZZbbO6BMR06/Q0PQ1pk1a+H2LTd8M9C4B46tkFma4VHlqUhTl22yTEnAJj7RXN4h8bWmFprYuj94APWVCgT8KgYPLPtFeeWNO9tGB3ZKGREQCxkwY/tTi76VB5bjE98THvSUYuOlU1fsHez0TUeL0upbUWfTFtoLkgfvGtQBtz09varA+LioUeuWS28yhKyslVLKcf3rzuy59PPAAH3Jx967bgPpJ7AfKOlY+HGO18/kvZ9i51GsF27cEKGbeDcJhiIBVTiOcyes+wrS8X040unQDaQScd1KOsHBnBA59+9YnSWzO4frjrXdreKs6ICSfT/wDN6mEo3pj22HKNrcsdN4lYXrJAjcqBo2AmZWPh5CBA+dPwzxaRadggncMA+mbi3XJIjnuE/U9MVn7mnuehtjRIVTHM8wB3510r4e1AQyu0fEVn1YkD0ic5P61lLwMbWpoltsvtRx53vqQCCEXON53AMcxHXt0FXX+NuL8HKg3ME8yhABOPevP30dxYJU8gcMCYiR+gP2NQOrYPkGc85FdMHjlHyNENb7mxbjzeokj/AGpWN2I23OneQM/3riPiW4Wf1gSkyCQZ8tRzBzyOKzB1B2k/70ySYGD1muQ6g7gBJ3Y9OY9znlR4cIp3QORtdP4gcM8Oom8vTmCzEnByTC5503HbPlgAXQ/mbHzHJhc+KZ3QduTJwPlWWSy4k+/QT/rnRX866F2Iz+lcQ08yO2OntkVDlijXBGpN8l9w/wARNba9HlqAFKgKon1qpmMn0k/b2ptJ4tuS4lciR6eZLsD+kGstrhcsmLlq4u4GMGIVgCSewMZqtfiMBjygdTg/I9acHjlwzT5Gv4L4mu3USzOwuXAZIBBEMsYIEliJEGDzFaTwzqnOnBuMqvcZAoffcYLcIX+IYPPmefPoPG7HiIqQVA3AyCY2g/I86s+HeNNUJhgQpRh6FENaIII2jPLrVShGO9IXJ6houPudg/abKgyuzybgj17c/vhP/esnxLjl/wA64bd63bncga3bfaQGBMW2uFZP8RBP6RmrvGLoAZXChSGJIkAMd4gxjPTrVVrOMPbMkSHOGLTIwZWDt5c/nU41Ga0vcqTSdnsWkvObjWX1KFbiq5PkFS++0GXc63ZwAcc886zfizXWBo0CpZaYELYuWzKIDm550x6x88n55/h3EruoIuyF2qV2gmSEsso/lVNxG4+A+6En5dMk/SjBOMG4fvwJnC6ka3wxxovdsWUuLbBvmF2XYi5bCH1i/ujMRPSZp+J8euWmCnVFgjtC7dUYIK7J3anIBXGcR1msjolurcVlBQqwIaJIIzgcia5eIXXFxt+czIwDJwc5rZKDlSFbS3PTm8VXiGP7XbbeJj9nZcBR6MXDt65nM59peJfEgv6WywVCWY29i2zvBA+INuxPQDuO1eY6bixXmDtgj08+3XFdw8Qq621m4Cl1X2sAbe0IoJEGd3pHTlGa1pxixJqz2Kzw1E0qFrroAoJFtFWC0SDvDHBx9/lXkjcbazrXLX22S7I4kEHy9yekAQN21YiOdWPFPxRRt9sadyuSGF5lJllYEqAQMBsScxXnup1bM26T0IOOw6Vz9JgcW3KKX78ysklVJ2ew2PEunKKW1hZiqli3mBpgSCB2OPpSryq3xpgIC2iJJBezbLZJOTHvyGByp679/VnNt6HqJ/Gd5hrfoIBDhiCAfYfmkczFX9jxJb1BB3tctMjCZUFWAMzAxjr3B5V4QpkmRER0wB0n7ivS/CHh682mFy1J3bt8FdqlEPliCZBljJAMh1M1wZoKNPv77nTHc03DdfaS9IK+VDMdyKzboIARyDImDC9yelWXHNba1DoF3Rub4GYMSBlm2/CVgjJxnvWPujWKF23UChob12/USZQFpzIbly71ca3j4tWgbvkWyQBLsGIBYBuhb8rLgc09q8/N1Gd4/Ci1T9HuaRxJvUzqfgttvNDjdKgwx3AHO1iY3EyTHaMcqz3+CMsC3bywCptLMFIGQSQ22fc7RA7Z7eMcbt29OqWdRpnd09KK6AkPLFyRAG2AApjE03h9b6WrjXoNxh6GdrTQsAwMliCZ5iBA5zjzvCyYrcpbbbP4GtehWXOBsx+K2W5hQzH5gOAQTEjmeXyNZjW8DVbrZfBB2A7Qu4yR7CBWpDlX3OTPMIX9MjlI7SBiIgDtVbx17bN5wDKzbZCNt3+rJXePTg5bAyD3ns6bJNSpPkJLbc4tFZRWQGBJAhmM4M8zg9Cenyq8R1uWzsO6BIgjnIwDJmBzHSK861V9huUbggYj4if92J+Uj3q78Ma7y/iDQeZQQxmTtYEHdgyD8uddmbp5tKd7ozjkV0egcM0X7jdMnHLPXIO0mOnOD/KrzgfD7aB2ZJcHkwBYc2hB05np1FZbh7/uibWpE5JtLbDOzxEM+2QvKT0gxHTn474muq72GVp9KurqCSwA5bTIEwQPkesV5U8OXI5KL5fujVtNUXGv8fKt0wo8tCAXIg5IG0Cee6ciOYkV2azWrdg+aQpwUX1XSgALsQokDa4BCgkSJIg15BrdNDSSd26TunB6Y+4+lbS7buW9ELt0r/switLF2DtlMLjBPPkPatZf87HDS4cmadg+KayLm1UVVtsAxa6zPJJ3ErcHqgYnlkdwKf8Aal2XDaXcywQ9wkBiInMDJAmSSTuEzIrF3OI3d3pBzy+WeUdM/rVkeM3fIKiRMBiFIJgmFLxiSTPeI7z2PppJKvuZ6o+pdtqmZHEEEncojlE9RgA5znlU+B6PeCx3q20lBh1OQSx2kTO2B8weWKzfC7yJcXzGui5MnbECC0QZO9TCmYERyNek8D0aXLgtX7b21uGUlviZZgEm3E/H2maeSOl1J/OjDJHXuiw4ILToy3CoIW0SZEj90PhYgQJn+1XWn11q2hFgDmSAJ3NgEkTlutVI8PbnbZsZA22RcgkqigDCmOomZk+1UF7TPZuIyutkXLkSz+oYDENgbuZGBzx2rzM2GWabcZbdlZrjxxivc097xA0PuVQQJAJ9TDAO1cnM/bnWL41w63qA4S2LbnLHkCYj4enLkMyTXVct3RebfdhOXmFXhYkubahZLFSY9woyJqOpv27VzeNVp1tqAGxeJYi2p3AKpwWZvf0zmYFYekljeqFX8f2zdSXDRlx4NS27i88omD5R3NuYkAER6e9WKay1prUJAVR6mcc55SyiTk/yqv8AHdvSX73maXVWSztcuSEuIVkKEt+mdzErzABlxNeeXdQxXbJ2zJXMbu8d+lewull1CTnL4oxlk0PZG48ZXh+zW/LddpY7ghBDEgMCW5k9QDPeuTT+LVK6fzLdudPJChV23cLsW4AP8xPz71jCxPWpI8V1w6KKgoS3q/7MXmbdo13E/GrXLWxESzD7h5Y2xg5HVTykgiTmCSaXh/xIfMCXcq8qSACQWwD75wSeh61lw/eK69KFmTz6QYIPeY/SqfS49DjQvFld2e08L8EO17aSiDcw+JSzBTnasz0+Qkc4qj8d8FOgiCrNcB3GUkRyGzoIIPaZPypOD8R1AIdNRcLhWAIyQGEN6oPSBXBxR7jNOoZnZup3FsADJJmssHTRiv5Hb9ipyk3sUENk71ECYLZOSIA6n295ru0Vy0toM6mSzKYJjAWIxzgxGK4n0Z7x85oWyMiJ+Vd04qSoyVpnRxK8HMojIsfmJaf+LaK4k07MIAnpPT6n7V2jXsAAOnXJ/rT2L0EmWAJJIAkSfapSpUVyziPCH7p/zimq2bWWZ+F/+r+9KjVL0HpiOOGXB8anaGgtMqCxiTtztjMx061bjxdrEc2Wuultdy7AfSgKm36VDDIBPXn7iuXiXGkuhEIUKgKKERUCyctkl2OJkkmuNQP4roEAjcVKZjMAyBJ/Ud88zuS8yLc0uCeq4vqii7i+xdxBjHZiTEHLDn3E8hVBcuknP0q/4hpWuW0YkQikE+lVgktOTgksRBIxEYqgcDoD7Hp71viiq4M5T1Mhuq60V3UG3uth2CEISsttkEqIGYhT7CgLxj/7ZbHkpAYlrmfMb4oyZCwHIwKseB+NX0iFbNtQSZZizEn5g47cqnMpuPljb9xwdPk5r+v1TTu82Ttn0kE7RA6YgAcqHc4i5VvNJLH+KZyDMDpmPvWm0/4jX7p2lQfYXY/SOX8q428SpccltNbYwQLjNJEiMA28ke/6cq5ISy3U8SXwa/Bu0mtpFBa4kV3bpbcNsHplTMd8EfWtJwnUhUG8ORJD2kJDOikiGePTiMAH4fvSaPh9vzNxaIIhTzJ6Ry7VueE3De2orekxgT6j3J6/eq6iaitkXhg3yLgdnV7dtpbyq20OVYBi0g7j+UjmZJ79aGNNqP2i7vfUj1QoG9mLMxlyUEsOWYE7usEVtTZWzaIW56oliGI2jsB88VX63ilvSWHuK3nXzhdu14kcvRMHufY9BnzVmcpbRTOqWNV6HnnH9DeS1bvOHm4SGd2knHpO0Gfh6dAMxVRoeIOU8sfCDnJAIJnKEkTMeoZx1Fdfi7jbal0LI1tEEIHEuSwG5mbaCxZlJnoCAIiqjhUm6FHxQY5dFLRnvFevjh/H5kcE35qQW7xVjIIQ+kKhK4RRy2LyB9zJru4Lxt19PnG0GIJZd6sdoMJvt5AnvgGD8qRnMkN05faR/r3pN1+9auEWqaMk6exsF0Y1AfZPmKDsN28dzGWyCxjdMHEZPSum74U1SqWuuwAG6fPVmGOceb3PecVkdBqSAZcASMGTI6x2PP7V2njPlgnBJaZAjMBeeeQH61jKMrpV9DRNNWzr03CXuAoXctIYYOFUevm2TkdPyjIrg4xpBZCbWDGIcAjdIJMkTMRjl05d03itw0pyjrBJ70C/xq42YWejY3DvHarip3ulRLcexWBiATHPGRy68454/nXRaWUJkqZUQA0MPUd0jqCFx7jtQzeO0gnmZOc+0jlXPvz1rerMrOg6hkV1BG14lYGdpJB67W+vXrXHuou89eX3FOEn2quBcgwKfZRWT/xSVZ/1mqTEyKiig1q+A/hzqtSiOtl9lwE23jB2889PmYnpU/EH4fajShdyHacT7xMfrHvVV3MfFjdHBwDjBtjaQI7hRP8AxHrVq3FVcAzkEc8HnVL/AOm74WRaZgQDKDeDPUFJoen4Tec7VtXWPZbdwkfQCRXJKGp2d0JJR5NFxD1WGCgE9j8x+tZO/YK8wQf6+1a7h3griTwFs3Vn/wDLCiPlcM1S+JeF37L7b67WEjlAMRMHrzFaY8co8mM8kJPZlITTeeQMf0ohvYIIBxiQMSQKZ9ast6ep7Yq2NK+5Eag9v0pUZNXbjNuTSqdXsVXuWdrh88kAIkwT8UDkD3lT/fpVxpNAxRp7NtILQowAFxiDPMTMY60fg2ntA+q23wkYbkx3bRO3ntHXltnnBGo4H4fS5cFvmlz02wWQvATcFuMEynpbMZgc643c9kyJJrsYvVaEMPLO4YjcGUATO0sADI2wT9enKm/w5lueVBdtwUBd3qJiIHMnNeyH8N2Xc82/SSQCCWCiSQrDlykYHxEYxVvwXw/p7tgXdKz2XdZa+gt+a35Gh3U7B6PyxXR0+re+CHaPKm8LDR2mvawWrTFALemdt19ySAG8tCPLGZJYkwDgmsmTbYjcVA7JvGZOSWBJxivWbn4WaW7fdW1Gpa98Thmss/uxJHq5881J/wAErESLmpPuBYaf1qpZdWyv6G0Yad5cmI4vpbKCNPa8uyU9DuQ10kgFmLjBLBDhZA6EGqG2ElTJAgESB0JBJPQen3+tei+KvBC6O1tth7ytlrjlBbVvhUMVzJnJIiMSKwN9LALi5dZVBXaECXJHzVowDXNG5N2apJVQKzxfYnps24+KWLZZZHKMkbj1j5VfcB/Eu5YwbCMTHwkgwQZywPYfc9qzws6cyPNunaBHpt5mJABcREt9qM3BVX1hrhCvA3KgDQXz6XOJStJ4YTXmX3KWWUeP8NBxzxuLx9Nk2x1COwk9yQQD16VT67xDcuIFUOqrE7nZ2aR1PQCMKOuegrj1GkcANtORuwIge5/X6jvULyP5YIV1RpExG4ggN/m9Rj61lDDGNUiJ9RJo4dajhRkkCDkkkzBBJNNwtWF9CepPLnlTVsnBb+oYlEYhbVkcj0tW5xGTmq+1ZZLyhgQVbI+Wa6lxRje5DVj98w7AAn3CgfzomkvhTcRlWYYByeRGIjlH9hVhc8N6hXNw2+zPuAYAld7EBgRAgiah/g925euxZb4riCFgSWJUGBExn6UUmqHq3sqnuhcbc85B/p9K5QNxAAyTH1P6Ua/pnUw6sCIGQREYjP2ptLazPYg56xmP+1UlRLkglrRAEFiWHtjMwROeUfWurX8NC2y6OuGA8tnTzAGUEMFn1LO7lyjNNetkieSg5gfc1xlMemMjtnv/AEGfeknfJLW+xzlDH8+VRA9qKLZFJT3qrAiFqdoZpmnoOoz0/wC1MGzNAydwzyHLv/aoI0GugwV+fz/1/wCK6NA4+FwhVQSG2LvwSxG4CTMnnygD2oTpBVmh8LeKr2mdYusiqZj1lAeUlFmcHlFWfFvxQ1d1YNy2wIK7Wtow/wAwVlBBnkfnVO/GdNaBXaXYH8sR/wAxjp864rnF3vHbbt27YJGWIJHLq2PstVqa7GDg7NxZ4lpr6m78EAgydpGIMQYiP0qu8Q8XFpLL6K+wZWKlg5I3BVODMM20iYA+I1y8L/Dg31ZrupT0wfSYQEzzdoC8uwrrv+G9HYXym1dtiHuMQVcplbYSHCkEmGkgkYoTT5NowaWxx6z8WNfcW2nmBfLbd6FINw//ALQSd454ODOafXfitqCjWzZshywN1iLjFmUiJV3IBG2Plis/rnVHm0LeDKlWE4OcHocVT6p3dizSSck8yT7nrWnie5m8d8ovH12l1Ny41y2dM5Duvkw1kv8AElvZ+RSwUSDiT0iM6T9alpztaTOKDn2qZS1M1SSQ5b2p667VlSoJIkiedKstaNfDZ6twzhKakBgZ3hlzImVY/QyF9qvuE2bi32e7cCNI23dguFWVSs7d2JXqBzJxk09KvFWWUcmlPY9OWOLXA/GNbrULKmrDAyDNlORkHnUPB877WnZzsUNAEhfSGflJ69TnPSlSr0cbdHFNW6PQrvDotnyFtJcKkByskYgGeZ+s/WvJ/HvFtZYutaW+6oMQhFsRnEJEfelSrqlFaUc0ZPUeYa64WMtk9zJP3Yk1yXVJjHPOTzjp94pUqyTo6HucbKa67PHL6KFFwlV5K0MBPaQY5nl3PelSrZO+TmNHZ8Z2bp/f2za9IUeX67aKBA9LHcPu1aDjPjezcSxbs2bZtWWRrT3Ei4EtsCLbASCCQxbuWPLqqVZ5FS2G/Mi00X4rXEZmItsWJYAq0L5mTsgYk8+vLtVHq/EX7TqvNY295324CtlbyhGAO0cpMT3Pc0qVc1b8kMvbn4s3vJ2DyoIliUYzuztK8ipmIjkOdc2k8VahdU7W7lsbrhL+lviRfJTAHZun/hUqmSpclK7KbxVx27qTuvbHRPQIULsPmbzAEZLJE5MT3rGalo+GIOcCOZPf5mlSq8Mm+S5JUeneENWj6LTgoty4Lt9oI5uEKoCTAwo6GJMyDkVPHuCWdIrNt8xi3qKsyTO1tyqysEI3ExJ549lSroc3dHixclm03t+WY9+JKwYG2DuK7WYrvXaTMlVEyGjEchzgVwNbEn2/7UqVU3ueoth1ZlkqSMZgx9+4ru4lry20FU+BCTtTcSQGJ3bZEnoPfvlUqjlo0t0cAbBkcqhZunP+Vv5GlSrRcEdxiTzNSS5T0qbZokgp1bH8xxyzy+XamN0wZPb+tKlUM3QPfRdNqdjhgqkjMOqupxGVYEHnSpUgstLmsRrXmGwgO4J6JRQQpMwrCOuI6DPQ094hiYUAdBzj/iOTSpULYGkwRsAc4/6v6UqVKq1MjSj/2Q=="/>
          <p:cNvSpPr>
            <a:spLocks noChangeAspect="1" noChangeArrowheads="1"/>
          </p:cNvSpPr>
          <p:nvPr userDrawn="1"/>
        </p:nvSpPr>
        <p:spPr bwMode="auto">
          <a:xfrm>
            <a:off x="63500" y="-117871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data:image/jpeg;base64,/9j/4AAQSkZJRgABAQAAAQABAAD/2wCEAAkGBhQSEBQUEhQVFRQVFBUVFBUVFxQXFBQXFBQWFBQVFRQXHCYeFxkjGRQUHy8gIycpLSwsFR4xNTAqNSYsLCkBCQoKDgwOGQ8PGiokHyQsLCwsLCwqLCwsLCwsKSwsLCwsKSktLCwpKSwsLCwpKSkpLCwsKSwsLCwsLCwpLCwsLP/AABEIALcBEwMBIgACEQEDEQH/xAAbAAABBQEBAAAAAAAAAAAAAAADAAECBQYEB//EAEIQAAIBAwIEBAQDBgMHAwUAAAECEQADIQQSBTFBUQYTImEycYGRB0KhFCNSscHRFXLwM2KCkqLh8RZDwhckU2Oy/8QAGQEAAwEBAQAAAAAAAAAAAAAAAAECAwQF/8QAKxEAAgIBAwIEBgMBAAAAAAAAAAECEQMSITEEQRMiUWFxgZGx4fAjocEF/9oADAMBAAIRAxEAPwCpVaKq0yrRVWuc1YyrRVWkFqYWmSMFqQSpqlEC0hgwlPsolSAqR2C204FE21LZUMsEFpRRdtNtpDIgVNVpAVMVIxwKeo04pAKmp4pRQMaKeKkBT7aAIbaW2pxTxQALbTbaKVpitAAttRIopWmK0xACKgRRylRK0wOcrUStHK1ErTEAK1ErRitQK0CBEVAiikVArTQA6VS20qqhWMooqULZUlU1KZVHQBRESgWxXSrVWonSEVKTUt1OKNQtJCKeafdUopWNIgGqRuUzComobKSJb6lNDUUUClY6EKlFICphaQyMU4FTC1LZSAhtqQWphaeKBkNtPtqcU8UgIbaW2pxSiixA9tLbRIpUwBlKiUotMaYgJSoFaORUGFMQArUCKM60FhVADIqBFEJqJNAgRWoEUVjUDTAERSqRpUxBAtOFo/lU4tVkbARbqS26Otupi1VE0BAp6L5dOLVTYUBikBRxaqYt0rHRzBKmqV0CzTi3RYABbqYt0XZT7KAB7acCp7afbQBGKcCpbaltoEQinip7aUUARAp4qUU9ADRTRUqY0ARIpqciommIY1EmkTUGagBF6iWqDNTKZpgOzUF2p7siudmpiEzUJmp2NCZqYhmaoG5UWahM9MAnm0q591KqEao2sScDv0+9Veq8R6a3Ia6pI6JL/wD8yJ+teaX9Y7mXdmJ/iYt/OhTQsPqynk9Dfanx5ZWPLRrmfUD+7x7GD7dOvtkug8eftN9EuWwrOdpYN6QeSAKRygKvPJz7V56KIvxVpoVURbuz2TyacWaHwfXpetIVdWbYm4BgWB2iQwmQZnnXf5dcTZucuyn210eXTFaLA59tLbRitNsoAGEpRRdlOLdOxAgtOEowt1ILRYANlPso+2ltp2IDsp9lFiomgRDZSikWobPTAmTUC9Q8yoM9AiTXKGz1FnqBamA5aoFqizUMvToCTGhlqibgoTXhTEEe7QmehteFBbUCnQWFZqCzUNtTQW1NOgCs1BZ6E+qoLaqqSFYcvSrj/aaVVQrMtFICnp4rUQ0U60jSU0gJ7iDIwRyI5j5HpWm4T4/1FqBci8nXdh/pcAz9ZrMnNN0qJRUuRptcHq3CPHGnvsEO605MKHjaT0AcYn2MVodleEK1ekeDPF3mKLN5v3i4Rif9ovQE9XH6j3Bnnni07o0jK+TX7Kby6gNTUvPrGix/Lp/LqPnipC6O9OhC8ulspjeFIXhToQ+2m20/miom6KdCIstQYU7XKEz0wGYUMmmc0JiadCJM1Ca5UWJoLK1NICbPQ2Y0NrbVHyD2qqEO3zobfOpeQai2n96AogWoTRRTp6ibVFhQBoql4xx0WjsVdzRmfhE8pjJMZ+ooXiPjuxvLtH1D42x6f90e/ftWYa4WJJJJOSTkmtIx7ktnVf4jccyWPyGAPkBXRpuOMuH9Q7/m+/X61XVBzV0iTU6XVJdHpbPUHBH0ojWPeskrEGQYPtzq30HHel3I/iHP6jr9P1pO0NNdyy8j3pVIcQsn/wBxfrI/Q0qnUVSM3FNRStRK1sQDNMKmVpitACBpFqUUopAMDREuUOKVAG14H40kBL5M8hc6H/P2Pv8AetKmsnIMivJga7dLxW7bEI7AduY+xrF4/QtSPThqTUhqawFjxZeHPa3zWD/0xXV/6yfpbX7sf7VOhjs3C6mpi+a87HiS+WnfHsAu37RWo4Zx9bsD4X/hJ5/5T1/nScaHZfC8al5lcaX/AHoi6ilQHTvpw1CS/wC1FW97UmBIA1MWqS3fajK1QygX7PUDpjXXuqv4xxy1pk3XGgwdqj4nI6KP68hU2yqCHSmhtozWB4l+IOouSLe20v8Aujc//O39AKzep1j3DNx2c92Ysf1rVY5PkhzR6+dD7moNoa874J4xvacBD+8tD8rGCo7K3Qe0EVs+H+LLF0D1eWx/K8D7P8J7c5npUyjKJScWdx0PtVF4q4mNNa9MeY8hB2HVz8unv8jXP4m8amzc8uyFLD42aSAT+UDv1n5c6xPFeLXNRcNy6RuIAgYAAGABOOp+ZNXjg3u+CZSS4OV2kzz796ZedNTgV1GAUVBq6LWkcqWAlRMnHTnQSKQyEU4FSC0+2mBClRNlKkIsGtVA2quTw1uik/IGk3CHjdtMcpgxPae9Fo0oozbqOyrX9gJMRntQf2I5xyqdSDSVxSmK1Znhj4MH1csc/lUU4czEhVJjJgTAHMn2o1INJWbaW2rZuB3Yk22jqYOPn2+td/CPDbXWX0H4gvq3Q0zgHaQDE9MQDQ5pKxaXwZsLRV07HkCeuBOB1rX6PwkWTzXDIgIE27YcDMDLPMHPfOOld2t8P33CuVck2wqNvkBD1ICMQsE4ERyHMAw8qRWhmB2U4FbfV8NXaw3BXwl3YqMCAEJKoLalBM9c8sequN+ADcF2BIkGAznG4TcBZhyQtCxznlELxNtx6TMop+n+v7fpRkNajVeCnCL5Ym4SZSTuIgsrhYnIkDvtPPMLR+Hf3Ts1rfkjepYwSphZ5AyJEj78qTyJBpZ1eF7j3lKmWZYjKSec7iSOnLvB5126/VmyobYzLMbl+EN/CSesQe2fY1DhfhS8hXymuWrp2hpJHMBuQEFeuTBArS2vDWpW4y+m8pUBi6krcWTMHmekxn1Gk2qsO9GYs+IbR5lh81P9Jq1s3wwlTI7iIqOs8CksCtpwMhonbIE4xIETznlXPY8F3xcOwOpCgkLkkGDgyAcGYPyqdqsLLBblGt3CWCjLNO1RlmgSYAycVW2dJqmBVBujG7ZmZIAwYBx1FU2p0N5XuM64SLbmcb/UZJnEgnAA+ERk5z8rLtoNxnxvsJt2FLOObEGBnMLEk/MR86weu1Vy65e4zMx5lueOnsB2Feg8E4Gzm6pW61xHTbCTtbcNweDIAUjvzHajW/B+pP7SzorG5tE7IgGTCqyHaBtH5geYzNEMkU+PmEotnl+2nNkxMY79Pl+h+1eh8L8BX2KxYlTgFwozI3hlPqIgYOI9UHONBa/DG4I2W0GTJJgmcAEE5HPkBz+23i+iI0VyzyzhWiO7cYxBEkiROYYEZgEc5yeddi6QFWHlqzKAvQCZ5sxI6kZnl7V6DY8EXwZFlmwQCtwbDHpCkZJQkCQIMCARg1xW/CBdbvmSLquym2tl23QFYS35SQwwZIBnIIpa73HVbHk11pJxGT7daga9F47+HdxLTlLDEhp9Kk7cBjJn+DJBiKx97gFxVDssKSyjkTuWJBUZGSBMRn2rWOSMkZSjRUgUVbDYEGTyEHPyrX+E/AmquX7bGwQocbvM9MdBuUkMBJHLvWv454Qu2gC1sgG7bjKnBcCIXA7/AFpSyVwCVmB4ZYiw6XCyEhyilT62KgAe3Oqk6UgkEQQSCOxGCK9hs+En9JZIB2t8KSIAjMhlUzmI5cjVZqvw+JueY72kW5c2jc20ztkkgjv271n4ySs0UDzIac0jYr15/wAKlKSt+1MTgkjp1A+Z+1Uun/Dh3ubFZWILAxuEFVBEgrIBmAfY8qMfUwm9Nr6oUoNKzzsac01exf8A0eI/91OQn4vr+Wmrsow1FZotTbbUPv1BCupDuLZbeDBaFIkEkc4q/s6rTjRXAL9wjzAUXYoAuBS2O/I5noJrVXPAWnJJM5UDEAYEDkOwiue94F0iZcPsAGSwgEkAHC/LPKk1FRqkJapctmN4Rft/tKsCWMFmuAbWJbm53NunLAgYPY1qOI+GQbDkWQfMhiiwCT8UkAwCCTkDk0cq77fgzRW23coOAbkCf585pvFOstjTlN4WQQpl8cuoEdep6152Xpk7kn/Z1RycIo+Da7SBCjqwuW0LBWM+SQ4X0HmDLBsd+9VXBON6cG8fJby1sXPMIzuXdO1mAHxEYJ7RWd/wW4d/kOCPhJDpgN0M8gY6Cq//AAC+Ay3LjKucoUZZbbO6BMR06/Q0PQ1pk1a+H2LTd8M9C4B46tkFma4VHlqUhTl22yTEnAJj7RXN4h8bWmFprYuj94APWVCgT8KgYPLPtFeeWNO9tGB3ZKGREQCxkwY/tTi76VB5bjE98THvSUYuOlU1fsHez0TUeL0upbUWfTFtoLkgfvGtQBtz09varA+LioUeuWS28yhKyslVLKcf3rzuy59PPAAH3Jx967bgPpJ7AfKOlY+HGO18/kvZ9i51GsF27cEKGbeDcJhiIBVTiOcyes+wrS8X040unQDaQScd1KOsHBnBA59+9YnSWzO4frjrXdreKs6ICSfT/wDN6mEo3pj22HKNrcsdN4lYXrJAjcqBo2AmZWPh5CBA+dPwzxaRadggncMA+mbi3XJIjnuE/U9MVn7mnuehtjRIVTHM8wB3510r4e1AQyu0fEVn1YkD0ic5P61lLwMbWpoltsvtRx53vqQCCEXON53AMcxHXt0FXX+NuL8HKg3ME8yhABOPevP30dxYJU8gcMCYiR+gP2NQOrYPkGc85FdMHjlHyNENb7mxbjzeokj/AGpWN2I23OneQM/3riPiW4Wf1gSkyCQZ8tRzBzyOKzB1B2k/70ySYGD1muQ6g7gBJ3Y9OY9znlR4cIp3QORtdP4gcM8Oom8vTmCzEnByTC5503HbPlgAXQ/mbHzHJhc+KZ3QduTJwPlWWSy4k+/QT/rnRX866F2Iz+lcQ08yO2OntkVDlijXBGpN8l9w/wARNba9HlqAFKgKon1qpmMn0k/b2ptJ4tuS4lciR6eZLsD+kGstrhcsmLlq4u4GMGIVgCSewMZqtfiMBjygdTg/I9acHjlwzT5Gv4L4mu3USzOwuXAZIBBEMsYIEliJEGDzFaTwzqnOnBuMqvcZAoffcYLcIX+IYPPmefPoPG7HiIqQVA3AyCY2g/I86s+HeNNUJhgQpRh6FENaIII2jPLrVShGO9IXJ6houPudg/abKgyuzybgj17c/vhP/esnxLjl/wA64bd63bncga3bfaQGBMW2uFZP8RBP6RmrvGLoAZXChSGJIkAMd4gxjPTrVVrOMPbMkSHOGLTIwZWDt5c/nU41Ga0vcqTSdnsWkvObjWX1KFbiq5PkFS++0GXc63ZwAcc886zfizXWBo0CpZaYELYuWzKIDm550x6x88n55/h3EruoIuyF2qV2gmSEsso/lVNxG4+A+6En5dMk/SjBOMG4fvwJnC6ka3wxxovdsWUuLbBvmF2XYi5bCH1i/ujMRPSZp+J8euWmCnVFgjtC7dUYIK7J3anIBXGcR1msjolurcVlBQqwIaJIIzgcia5eIXXFxt+czIwDJwc5rZKDlSFbS3PTm8VXiGP7XbbeJj9nZcBR6MXDt65nM59peJfEgv6WywVCWY29i2zvBA+INuxPQDuO1eY6bixXmDtgj08+3XFdw8Qq621m4Cl1X2sAbe0IoJEGd3pHTlGa1pxixJqz2Kzw1E0qFrroAoJFtFWC0SDvDHBx9/lXkjcbazrXLX22S7I4kEHy9yekAQN21YiOdWPFPxRRt9sadyuSGF5lJllYEqAQMBsScxXnup1bM26T0IOOw6Vz9JgcW3KKX78ysklVJ2ew2PEunKKW1hZiqli3mBpgSCB2OPpSryq3xpgIC2iJJBezbLZJOTHvyGByp679/VnNt6HqJ/Gd5hrfoIBDhiCAfYfmkczFX9jxJb1BB3tctMjCZUFWAMzAxjr3B5V4QpkmRER0wB0n7ivS/CHh682mFy1J3bt8FdqlEPliCZBljJAMh1M1wZoKNPv77nTHc03DdfaS9IK+VDMdyKzboIARyDImDC9yelWXHNba1DoF3Rub4GYMSBlm2/CVgjJxnvWPujWKF23UChob12/USZQFpzIbly71ca3j4tWgbvkWyQBLsGIBYBuhb8rLgc09q8/N1Gd4/Ci1T9HuaRxJvUzqfgttvNDjdKgwx3AHO1iY3EyTHaMcqz3+CMsC3bywCptLMFIGQSQ22fc7RA7Z7eMcbt29OqWdRpnd09KK6AkPLFyRAG2AApjE03h9b6WrjXoNxh6GdrTQsAwMliCZ5iBA5zjzvCyYrcpbbbP4GtehWXOBsx+K2W5hQzH5gOAQTEjmeXyNZjW8DVbrZfBB2A7Qu4yR7CBWpDlX3OTPMIX9MjlI7SBiIgDtVbx17bN5wDKzbZCNt3+rJXePTg5bAyD3ns6bJNSpPkJLbc4tFZRWQGBJAhmM4M8zg9Cenyq8R1uWzsO6BIgjnIwDJmBzHSK861V9huUbggYj4if92J+Uj3q78Ma7y/iDQeZQQxmTtYEHdgyD8uddmbp5tKd7ozjkV0egcM0X7jdMnHLPXIO0mOnOD/KrzgfD7aB2ZJcHkwBYc2hB05np1FZbh7/uibWpE5JtLbDOzxEM+2QvKT0gxHTn474muq72GVp9KurqCSwA5bTIEwQPkesV5U8OXI5KL5fujVtNUXGv8fKt0wo8tCAXIg5IG0Cee6ciOYkV2azWrdg+aQpwUX1XSgALsQokDa4BCgkSJIg15BrdNDSSd26TunB6Y+4+lbS7buW9ELt0r/switLF2DtlMLjBPPkPatZf87HDS4cmadg+KayLm1UVVtsAxa6zPJJ3ErcHqgYnlkdwKf8Aal2XDaXcywQ9wkBiInMDJAmSSTuEzIrF3OI3d3pBzy+WeUdM/rVkeM3fIKiRMBiFIJgmFLxiSTPeI7z2PppJKvuZ6o+pdtqmZHEEEncojlE9RgA5znlU+B6PeCx3q20lBh1OQSx2kTO2B8weWKzfC7yJcXzGui5MnbECC0QZO9TCmYERyNek8D0aXLgtX7b21uGUlviZZgEm3E/H2maeSOl1J/OjDJHXuiw4ILToy3CoIW0SZEj90PhYgQJn+1XWn11q2hFgDmSAJ3NgEkTlutVI8PbnbZsZA22RcgkqigDCmOomZk+1UF7TPZuIyutkXLkSz+oYDENgbuZGBzx2rzM2GWabcZbdlZrjxxivc097xA0PuVQQJAJ9TDAO1cnM/bnWL41w63qA4S2LbnLHkCYj4enLkMyTXVct3RebfdhOXmFXhYkubahZLFSY9woyJqOpv27VzeNVp1tqAGxeJYi2p3AKpwWZvf0zmYFYekljeqFX8f2zdSXDRlx4NS27i88omD5R3NuYkAER6e9WKay1prUJAVR6mcc55SyiTk/yqv8AHdvSX73maXVWSztcuSEuIVkKEt+mdzErzABlxNeeXdQxXbJ2zJXMbu8d+lewull1CTnL4oxlk0PZG48ZXh+zW/LddpY7ghBDEgMCW5k9QDPeuTT+LVK6fzLdudPJChV23cLsW4AP8xPz71jCxPWpI8V1w6KKgoS3q/7MXmbdo13E/GrXLWxESzD7h5Y2xg5HVTykgiTmCSaXh/xIfMCXcq8qSACQWwD75wSeh61lw/eK69KFmTz6QYIPeY/SqfS49DjQvFld2e08L8EO17aSiDcw+JSzBTnasz0+Qkc4qj8d8FOgiCrNcB3GUkRyGzoIIPaZPypOD8R1AIdNRcLhWAIyQGEN6oPSBXBxR7jNOoZnZup3FsADJJmssHTRiv5Hb9ipyk3sUENk71ECYLZOSIA6n295ru0Vy0toM6mSzKYJjAWIxzgxGK4n0Z7x85oWyMiJ+Vd04qSoyVpnRxK8HMojIsfmJaf+LaK4k07MIAnpPT6n7V2jXsAAOnXJ/rT2L0EmWAJJIAkSfapSpUVyziPCH7p/zimq2bWWZ+F/+r+9KjVL0HpiOOGXB8anaGgtMqCxiTtztjMx061bjxdrEc2Wuultdy7AfSgKm36VDDIBPXn7iuXiXGkuhEIUKgKKERUCyctkl2OJkkmuNQP4roEAjcVKZjMAyBJ/Ud88zuS8yLc0uCeq4vqii7i+xdxBjHZiTEHLDn3E8hVBcuknP0q/4hpWuW0YkQikE+lVgktOTgksRBIxEYqgcDoD7Hp71viiq4M5T1Mhuq60V3UG3uth2CEISsttkEqIGYhT7CgLxj/7ZbHkpAYlrmfMb4oyZCwHIwKseB+NX0iFbNtQSZZizEn5g47cqnMpuPljb9xwdPk5r+v1TTu82Ttn0kE7RA6YgAcqHc4i5VvNJLH+KZyDMDpmPvWm0/4jX7p2lQfYXY/SOX8q428SpccltNbYwQLjNJEiMA28ke/6cq5ISy3U8SXwa/Bu0mtpFBa4kV3bpbcNsHplTMd8EfWtJwnUhUG8ORJD2kJDOikiGePTiMAH4fvSaPh9vzNxaIIhTzJ6Ry7VueE3De2orekxgT6j3J6/eq6iaitkXhg3yLgdnV7dtpbyq20OVYBi0g7j+UjmZJ79aGNNqP2i7vfUj1QoG9mLMxlyUEsOWYE7usEVtTZWzaIW56oliGI2jsB88VX63ilvSWHuK3nXzhdu14kcvRMHufY9BnzVmcpbRTOqWNV6HnnH9DeS1bvOHm4SGd2knHpO0Gfh6dAMxVRoeIOU8sfCDnJAIJnKEkTMeoZx1Fdfi7jbal0LI1tEEIHEuSwG5mbaCxZlJnoCAIiqjhUm6FHxQY5dFLRnvFevjh/H5kcE35qQW7xVjIIQ+kKhK4RRy2LyB9zJru4Lxt19PnG0GIJZd6sdoMJvt5AnvgGD8qRnMkN05faR/r3pN1+9auEWqaMk6exsF0Y1AfZPmKDsN28dzGWyCxjdMHEZPSum74U1SqWuuwAG6fPVmGOceb3PecVkdBqSAZcASMGTI6x2PP7V2njPlgnBJaZAjMBeeeQH61jKMrpV9DRNNWzr03CXuAoXctIYYOFUevm2TkdPyjIrg4xpBZCbWDGIcAjdIJMkTMRjl05d03itw0pyjrBJ70C/xq42YWejY3DvHarip3ulRLcexWBiATHPGRy68454/nXRaWUJkqZUQA0MPUd0jqCFx7jtQzeO0gnmZOc+0jlXPvz1rerMrOg6hkV1BG14lYGdpJB67W+vXrXHuou89eX3FOEn2quBcgwKfZRWT/xSVZ/1mqTEyKiig1q+A/hzqtSiOtl9lwE23jB2889PmYnpU/EH4fajShdyHacT7xMfrHvVV3MfFjdHBwDjBtjaQI7hRP8AxHrVq3FVcAzkEc8HnVL/AOm74WRaZgQDKDeDPUFJoen4Tec7VtXWPZbdwkfQCRXJKGp2d0JJR5NFxD1WGCgE9j8x+tZO/YK8wQf6+1a7h3griTwFs3Vn/wDLCiPlcM1S+JeF37L7b67WEjlAMRMHrzFaY8co8mM8kJPZlITTeeQMf0ohvYIIBxiQMSQKZ9ast6ep7Yq2NK+5Eag9v0pUZNXbjNuTSqdXsVXuWdrh88kAIkwT8UDkD3lT/fpVxpNAxRp7NtILQowAFxiDPMTMY60fg2ntA+q23wkYbkx3bRO3ntHXltnnBGo4H4fS5cFvmlz02wWQvATcFuMEynpbMZgc643c9kyJJrsYvVaEMPLO4YjcGUATO0sADI2wT9enKm/w5lueVBdtwUBd3qJiIHMnNeyH8N2Xc82/SSQCCWCiSQrDlykYHxEYxVvwXw/p7tgXdKz2XdZa+gt+a35Gh3U7B6PyxXR0+re+CHaPKm8LDR2mvawWrTFALemdt19ySAG8tCPLGZJYkwDgmsmTbYjcVA7JvGZOSWBJxivWbn4WaW7fdW1Gpa98Thmss/uxJHq5881J/wAErESLmpPuBYaf1qpZdWyv6G0Yad5cmI4vpbKCNPa8uyU9DuQ10kgFmLjBLBDhZA6EGqG2ElTJAgESB0JBJPQen3+tei+KvBC6O1tth7ytlrjlBbVvhUMVzJnJIiMSKwN9LALi5dZVBXaECXJHzVowDXNG5N2apJVQKzxfYnps24+KWLZZZHKMkbj1j5VfcB/Eu5YwbCMTHwkgwQZywPYfc9qzws6cyPNunaBHpt5mJABcREt9qM3BVX1hrhCvA3KgDQXz6XOJStJ4YTXmX3KWWUeP8NBxzxuLx9Nk2x1COwk9yQQD16VT67xDcuIFUOqrE7nZ2aR1PQCMKOuegrj1GkcANtORuwIge5/X6jvULyP5YIV1RpExG4ggN/m9Rj61lDDGNUiJ9RJo4dajhRkkCDkkkzBBJNNwtWF9CepPLnlTVsnBb+oYlEYhbVkcj0tW5xGTmq+1ZZLyhgQVbI+Wa6lxRje5DVj98w7AAn3CgfzomkvhTcRlWYYByeRGIjlH9hVhc8N6hXNw2+zPuAYAld7EBgRAgiah/g925euxZb4riCFgSWJUGBExn6UUmqHq3sqnuhcbc85B/p9K5QNxAAyTH1P6Ua/pnUw6sCIGQREYjP2ptLazPYg56xmP+1UlRLkglrRAEFiWHtjMwROeUfWurX8NC2y6OuGA8tnTzAGUEMFn1LO7lyjNNetkieSg5gfc1xlMemMjtnv/AEGfeknfJLW+xzlDH8+VRA9qKLZFJT3qrAiFqdoZpmnoOoz0/wC1MGzNAydwzyHLv/aoI0GugwV+fz/1/wCK6NA4+FwhVQSG2LvwSxG4CTMnnygD2oTpBVmh8LeKr2mdYusiqZj1lAeUlFmcHlFWfFvxQ1d1YNy2wIK7Wtow/wAwVlBBnkfnVO/GdNaBXaXYH8sR/wAxjp864rnF3vHbbt27YJGWIJHLq2PstVqa7GDg7NxZ4lpr6m78EAgydpGIMQYiP0qu8Q8XFpLL6K+wZWKlg5I3BVODMM20iYA+I1y8L/Dg31ZrupT0wfSYQEzzdoC8uwrrv+G9HYXym1dtiHuMQVcplbYSHCkEmGkgkYoTT5NowaWxx6z8WNfcW2nmBfLbd6FINw//ALQSd454ODOafXfitqCjWzZshywN1iLjFmUiJV3IBG2Plis/rnVHm0LeDKlWE4OcHocVT6p3dizSSck8yT7nrWnie5m8d8ovH12l1Ny41y2dM5Duvkw1kv8AElvZ+RSwUSDiT0iM6T9alpztaTOKDn2qZS1M1SSQ5b2p667VlSoJIkiedKstaNfDZ6twzhKakBgZ3hlzImVY/QyF9qvuE2bi32e7cCNI23dguFWVSs7d2JXqBzJxk09KvFWWUcmlPY9OWOLXA/GNbrULKmrDAyDNlORkHnUPB877WnZzsUNAEhfSGflJ69TnPSlSr0cbdHFNW6PQrvDotnyFtJcKkByskYgGeZ+s/WvJ/HvFtZYutaW+6oMQhFsRnEJEfelSrqlFaUc0ZPUeYa64WMtk9zJP3Yk1yXVJjHPOTzjp94pUqyTo6HucbKa67PHL6KFFwlV5K0MBPaQY5nl3PelSrZO+TmNHZ8Z2bp/f2za9IUeX67aKBA9LHcPu1aDjPjezcSxbs2bZtWWRrT3Ei4EtsCLbASCCQxbuWPLqqVZ5FS2G/Mi00X4rXEZmItsWJYAq0L5mTsgYk8+vLtVHq/EX7TqvNY295324CtlbyhGAO0cpMT3Pc0qVc1b8kMvbn4s3vJ2DyoIliUYzuztK8ipmIjkOdc2k8VahdU7W7lsbrhL+lviRfJTAHZun/hUqmSpclK7KbxVx27qTuvbHRPQIULsPmbzAEZLJE5MT3rGalo+GIOcCOZPf5mlSq8Mm+S5JUeneENWj6LTgoty4Lt9oI5uEKoCTAwo6GJMyDkVPHuCWdIrNt8xi3qKsyTO1tyqysEI3ExJ549lSroc3dHixclm03t+WY9+JKwYG2DuK7WYrvXaTMlVEyGjEchzgVwNbEn2/7UqVU3ueoth1ZlkqSMZgx9+4ru4lry20FU+BCTtTcSQGJ3bZEnoPfvlUqjlo0t0cAbBkcqhZunP+Vv5GlSrRcEdxiTzNSS5T0qbZokgp1bH8xxyzy+XamN0wZPb+tKlUM3QPfRdNqdjhgqkjMOqupxGVYEHnSpUgstLmsRrXmGwgO4J6JRQQpMwrCOuI6DPQ094hiYUAdBzj/iOTSpULYGkwRsAc4/6v6UqVKq1MjSj/2Q=="/>
          <p:cNvSpPr>
            <a:spLocks noChangeAspect="1" noChangeArrowheads="1"/>
          </p:cNvSpPr>
          <p:nvPr userDrawn="1"/>
        </p:nvSpPr>
        <p:spPr bwMode="auto">
          <a:xfrm>
            <a:off x="63500" y="-117871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6" name="AutoShape 12" descr="data:image/jpeg;base64,/9j/4AAQSkZJRgABAQAAAQABAAD/2wCEAAkGBhQQEBQQEhQVFBQVFRQUFRUUFxQUGBUXFRgWGBQUFhcXHCYgFxkjGxUUHy8gJCcpLCwsFx4xNTAqNSYrLCkBCQoKDgwOGg8PGiwkHyQsLCwpLCwsLCwsKSwsLCwsLCkuLCwsLCwsLCwsLCwsLCwsLCwsLCksLCwsLCwsLCksLP/AABEIAK8BIAMBIgACEQEDEQH/xAAbAAACAwEBAQAAAAAAAAAAAAADBAABBQIGB//EADwQAAIBAwMCBAQEBQMEAQUAAAECEQADIQQSMRNBBSJRYQYycZEUgaHwI0JSscEV0fEWYnLhogdDgpKy/8QAGQEAAwEBAQAAAAAAAAAAAAAAAAECAwQF/8QAJhEAAgIBBAICAgMBAAAAAAAAAAECERIDEyExQWEUUSIyBIGxkf/aAAwDAQACEQMRAD8A9qGroPSYv12L9dnJlSGg1XvpXr1fWo5FiN7qm+letV9ai2GI1vqb6W61TrUWwxGt1TdS3WqutRbDEa31N9K9ap1qLYYjW+pvpbrVOtRbChndU3Ut1qnWothiMbqk0DrVOtRbDEPNSaB16nXothiHmpNA69TrUWwxDTUoPWqdalbDENUoHVq+rRbDENVUHq1OrRbHiGmpNB6lTqUrYYhZqULqVXUoyYYhao0PfVb6LHid1ya531yXpWOhQLVhager31ryTaLiriq31fUopitF7avbXPUq+rRTC0dbKvZXHWqdanTFkjvp1fTofWqdaimGSCdOr6dC69V1qMWLJBtlXsoHWqdajFhkH21NtL9ep1qMWGQxtqbaUOozAom/HI/tSaodh4qbaW69V16eLFkNRUilfxFV16MWGY3FSKU69Tr0YseY3FSKU69T8RSwYZjcVIpT8RV/iKMGPMaipFK9ep16WDHmNRUilevU69LBhkMxUilutVdelgx5DMVRpfr1RvUYjyFhdq+rSm+ut9dVHPY11avq0pvq99FCsa6tV1KX31W+igsaN2p1aV31N9FAM9Sp1aW3VN1FANdSp1KV3Ve80UAx1K5N2gb6ovQA4II+YfrQy9K9Sp1KSVeQbX0M764bUxiD+lANyq306FYwb844+1RbnqZpbqVXUooLG+tVdWld9TfTAa61V1aW31N9ADPVqdWlt9XvpAMdWp1aW31e6gYz1anVpXfV76kYz1avq0t1Km+kMZ6tX1aV31fUpFDPVqupS/UqjdpDA76vdWW/iv8ASv5n/YUtc1LMZJP5Y/tUvXiuiVps3g1Tqj1H3rz8lu5/MmqNsjt/mof8n0Vtnoxcq99edu3gQIQKRyRMmntF43eVTbBSONzKpMSCRPfPrNL5Poe17NZwViREiRPceo+xrneauwgwbrNcgcASAJnbtkQOaU6kGflPI8xWB24qV/KvpF/HryNEn0/Sq6lcref+tu8GZ9eJn3pn/UzM3ES4cSSIJxAyMfpT+T6D4zAb65NynF1luWLWwhjAA3zGDEAQSD2HKiKdbw1SRgbYkEArAILEOTwciO+D6U/lR+hfHkYpuVRu1uJ4Zb3ENtyEZVkyoZZMkEggbu/9PpV29KqKykKy3FGQG5CqVyJ2mSDEZ+8nyo/QvjyMHq1XVrXbT2bjfyqYO8KR5GBPyiRuEADAjNHveGWmZAFhollDDyqJJJBjHGZ7in8mP0LYkYHVqdWi31loS3MNBKksrAHJXHcERkk5quvaAcMrr/QzK0xBhY4kmIP1q9+JOywRvVXUrStaYOtvf5RtYQ4KssnyzAyNxNcXdPbR7aEMSzdg2VmZnviJj+oHFSv5ESnoSEepU6lP3VtqNsTAF0gfMVkwMkH5eY9qLpfDbf8AG3zut7IUlRuLiYOeQCODT+REWzIy+pV9Sm7egV0DKTJKjbg/MSMEHPb7iq02nRwpVbh3BudgAiQWJkcYMUb8Q2ZCvUqdSub2psqSAztHcBYP0kink8PXYrndB5U7QRx/79+Kb1orsS05PoT31N9MnRpzuZVzJYTGYAxzQk08uy7lMbYicg85jmM+npS3olbUge+q302+iQY3NIBPHPHHqM8jv7QaNZ8PDWmHG0kgxkklFAjuMe3zCpevEezIz99TfT1vRqd5b+UHaEwWPk2kBv8AyYf/AInNcp4cPNuDLgFCxC+hM8zCsD2pb8R7MkJG5XDakDvTl/RW1BwzjzZVj6qBIAwMz71d/wANtIFfCAiV3kkEqROIPMjE+v0pbyGtFma2vFc/j6b1entEMwEOSSAsx3PAgBYEfnPtSb2ha80Tn+bIyMDFNalg4ULpbB7fv6V2bQ/4ri5dyQDmol7Hb61xcnRSCJbj9f3FRriqYOB9Kq3d7985obXJ5/XNMKro6uqr5H0/vyP3zXA0jCQDn6US2wo5fg/lS5DFPlgtO7KeYp3TvbDTdSVPJUweOVnHpyDSpTH2qlvSM/vtU19FY8UaY8NG0dN9wUuGcbgMgMhKmYGHB91rQX4cQMouau2AyuS0DBRkUD5u+4//AKmsC2WIYI0KcMCSsx+h/Ounsi0oMkEiZ2Ag84BBOOM+9F+xPhcI0rmnsAIXvnLQ0DIXz+YDmcLj/uoeo1VpL5KXbjWtghhuVixB3ZAGBC4jv7UhfQ7AFZGWfmG0CYB2niDkYpYiOw/StYQyM5zo9K3xRa2gsu9hgAeWQCQOof5vKT9zihXPipCB5XLFIdxCsx3SYI4BIBPJ9CsZwOtQ7mpA5Na7CXbM95nox8TJsIFqGyZhYOflPeIJB/Lil7nj6vg2jtgyu4+bzErux8oB47n2EVj6PUKWU3A2yRu2xMd4nvFS5fUsdpO2Tt3YMTifeIqVDTurG9SdGo3jxKxsyJIaeD2O2IP+9KajxV329gFiBEE/1EHv/wC4ilbbg43DmMz9+OKPrNI9ogOI3KHU9mU/Kw9jFWtOF8EvUmOr4+/JUSFhcnE8n37Y9hS9vxNlk4JACqTPlEkkQOxn24FJ7qrdVbUSd2RpHxthEKsfzcmZGe3c5od7xw7nbywzhoJOCAABxwAopHdVHNG1Ee4zUt+Khm3bWC4LbGlsAwQWED7Ule1TMCgY7NzMF+pJzHJyaWVQOK7V6Fp0wepaAq/m9PqP8Vo2/F2UH+JMnIyuPXHPpFKFqox6CqcbJUqNn/qy4JVTbn12DMcD29f71i3PEHLl2AyTIERnJwO1cm0PSufw368VKiolOTkek0niKPaBMKzXQnzSR5TL5MgSfXtzXWh8TCgh7lslX27sCdjIobBE4YkH0U159NKUhy+2ewy35qePzrk3jv3SROflUSD7f71g4o2Uma2u12whrTq24EMMEDcqTzOTJWTJMHvSlvxHc4VgWXcWYSSWkQT68dvSgI+xTltpPsV98Hv9D2oKKrHAj6k/v+1NUuxNs1dV4rbAUr24neCPOxkMRzt2ic4x9HG8aVbfUZHPa2IAtxjDHMwZj6e9ZOo8JZB5nQTwCCf/AOVoNjqWypUo22YyIMzyHEHmp/Fou2mNJ4rbDM20jcCCoI8paRKzyAp796XCm68BtxZjBJiZOPLmJJrq7ddijNZwv9I3B8zLEZPpM0td10XCxtqvJCruCr6ATmPatF6IfsUmBirW6YitC14Ez3Ok1y3bYRO9sCezEcMMSPSq8R8CawN24Opgb0D7ZPaSonIiufNBjJCo1Ee1Wt+g9EyR3HM8j1rlse/0p5DyY+rcff7mut/96zBe7TiiWLDP8qs0egJj8+3IospT9G1bvjzD/t/tx/ekmfkTV6bwS6SwYra2kq3UbZtMTkenvxmh39DaQCL4cyJ2oxgHk5jI9O9Smky3N/RYvg8c8cxxXWo1h2gA98iee8xWa4gmDI9Yj99qouScetU0mZObHfxJCwDHmDYxmIn9aWbVMTz/APED+31qWfMQMycAdzPYfpR7vg18zstklZ3KANy7eSV5HftntNOLpkcsEr8z3iPauVMGI71u+B6GzqvI6G107LuzqWltpB3FTidv35pX/p64bjJbKsAN6sTtm2WCq0djkY96HLmmPF1wLp4iwEBRPrk/pQLqEHP1MEGPWY4rbHgNi2Yu6ld2JFuDEzMn1GMUtb8VtrcL3La3CBtEgAGP/uMFElz7ipT+inb/AGNj4W8M6mmdAjl7jKSxB2bEdGWCRBJ84xPPanfiLwZrguXiVtixbCqpI8yrODnynDbQPYRWJ4h8UXbw2hgiY8luEG0ZgGC3NZmo8QDLtjIOCWZojsATH6etOMZuVjbilRwW/XIqt9ANyavfXcr8nIw2+pvoO+pvpgG31e+gb6rfQAffU30HfVb6QB99cnU424+uJz6GJ7UPfXLCYI5Hr3qZcoqPDGH0zMGbBAiTPr+ftQbdwArMATnn85k0YhCDBUECYaZb2GImuSAVkyB6fXGPcf4rnUvDN6+i0ugwm4Y4Klh+cGf8UWwQpZfXAjkGf+aynBGJx2/3ob3DM5+0f2ptX5FdHr9Qeppw3dP8YP6QaU09sBd9yY7L/WfT2HvQfh7xEA7DkHBB4z/g5FF11jc5h1kGNreQj2E4+xrm6dM2tNZHF3Vb2ljHbAwo7AD0o2gfc+x8qQcHPHfP+KW/AXOyMfoNw7+lOeH6FwyMUYASGkEf1Zz9RTcklwKKbZnaPxc25Lotwk8tM+uCPeKe1HxT1V2OGCEQUQiGlpO4mYAPAAjAxXm+qe+apT70sUTm0qPef6NpBp2vKyO3lYJvBMAiVJwYgkxE8UDWeBWS9uzbuL1CS42qfkIDne0ntIWO/NeN3U1p9YQHC4mDBMYXO3PIqcX9mimnxRreM+E/h9SiKxe4Wlt4QDduHbjac81143rdXp26dw9OQSEtgKhDHzDjPHH0rU+Fks6jq3LrWhcWBbt8k+QSzDaZUnHtt4rvTeHP4hqmu6kAKls7VUlRc2kgD+pZkn159IpN1+wY3+p4p7jPOSTEyTOOxzUVHIO1STE4BOBycV9F8P1WnuMtvT9JLTK63QiTcXld264FkniIkSCfSk79waa8mj0xLyeorXH2Aqi/xLd1tuV/hyNvG8jJq1LwQ4HHguh09uy6OAxvI6W2dVZhca1aa35o8oG9s9iD7Ri+H/D/AFEKspS7bRr53MCty0uCAADmZzPYgj09D4V4Mjtc1d6LVt3LLcUjaBncVMyoJxEcjtXn9d4orM2xmGxWtBiR8hJkARndJOeN1JNp0W4xasdbQacajqnpLa2KDbMmN4dQ6nsQQh9RzTWr+K03WmEuUsLaY4CsfKTliDAIbt3rx76iIj/AMekDihs4x6+tXtOS5IzUXwegT4gaLyoygXe2XZFIgojMRCx5YzgD0rGu670BOIG4luO0YxSweqmt46SRk9Szo3TXIqTVTWqikZt2EFzFVuriak1Qgm6pvoW6pup2AXfU30HdU3UrALvqb6FuqbqLANuqb6DuqbqVgG31N8UHdVk0WM6d5wfv6fatRbYS2LjG1eSI2C55hPHy5BHesq3rbloHYRBEH1Inj3q2K7l2M3GQRsIP3gj6H8qxkbQo4d9xOI9uf1obsZIJjuJ7+g+uTVai7BxEfn/mqS9u8pH/AI4mmLrg6taorx/Yfb1p/wD1oPHUBnA3A5PpIPNcHS7cNbBPcQR6T6dzS72l3yoIBPHZPUCZJI9/15qGkx8o0woKhg0D3Uj+01w18R5ruPbeT9iAKS1aQm7eTDRtM9+D6dqzi096laf2DY3t81QGP8/4ra+H/hlr4LmdsCNpWTJg4Pf29j6VrW9Jb8Pvsly11V2bus43BQ25SjLx8ysAe8/SMXOuC1pt8sx/EfAXsWhcdkmYa2DuZOAJIxzjmkPD9Slu6rui3FBko0gN27H8/wAu9enfTXdfbPSKAXDv2GZK8BmPbK8AEyDnBpTReBJbdiUfUC2MpbwN8r5Gdgs+Vp8smQKlS+ynDn8TeufHK2k32tIQcEO4VFx6sAdwmfSa50Pht4WrgvjoLfuszQHBtyCJE8ZKxk8/lVXDbJK6kFSwUNp7bBQitmBbQechYyeImI4W1ehFxxcusq6ZQfK24Op2Kdl2SJPlnapJE/eGk+DVWnYzpdSLHUS4vW2Frtm4Xh70gIkQO3nBEwZPpXkvDPG71pzeJBDsVctPmHdPUD2FaXw/pndDde+Lahj00YGY3OR6AAsTn2J7Vp2dRZs6BrDLbu3BKkqclnJNvkA8CNwz5YqrStdiq1ZlJ8Vu2mawNwDE53kypYlgFIgTOYjvWHqXEwOB+p/eK7YbidoA+Y/Tkkz370nNdGlFXZz6kmEmr3UPdU3V02YBN1VuoW+q30WAbdU3UAvVb6LAPuqt9B31W+iwDb6rfQt1VuosQbfVbqFuqb6LGF3VN9B31N1FgG31A1B3Ve6lYBt1TdQd1TfRYwxuVwz/AFofVqg857d6LoKs4du1anwxpluXvPgBWO6Y2kIzbj9h96z2dQYWR6lsT9aZ0mlYkC08ux+VRIgzgmOZjERUSkaxiaS+IbQb7mSVMT3+ZUBHpgH6VneHHczOcjPvnkn9+tK3bT7uiVhpkgggiBznIEVpaKw1jely0xdTMAjBBGff6R6fWp6H2GTSB7YLAfNJMkdj2HpmldTowkg7hBIIMESDwG7Hn6xRV8YUJBMt1GaOIGJBx3zgzwKzrmu3MS2fMWiSBme35miKd8jk41wel+Gvib8JcAbzIA6yvcEypgxjcB+R/KuvGvFTqt+11UCcFtpuIGO1VkCcknIzM4rD0iszKdpKK6dUjlVJhvp9aL4tYLP/AAUgF4Xbu+aJ2j/5D18prkSWVs1V4nv/AINsImkDlGS6reY3Aw2AtuWNwCgQQ1I2ta9i507NxmTUXVAu3NoQOwABnbMSgyBBCj2NZFjxy5qrrabUK2STtyhxDBY4EdjH1mlL2rU6a5p7hBdLtzZuySBtZTu94YTNS1+XJpzjZtDQi5rHsC6lxkUsLq4EqB1FJySQVmAcEnPagpqV1uvXrOE09tOoA+UJ2p/SQFkme/yRWPc8RVNOyWgyblQAsyghjPVZYjDL5SPSJMmKc8I1ujs6b+KGe8UuootYDC4gWbhbkglo5+b2FWl5/omUq4/s29N4kGvXL9q1bS0AgBuqZcp1G/hgYEiME9hWD8R+NrqXBtgLKok5G7bA3HtGOAB25rB2EJEnPYd45kfkftXdu4qJ2acY7fSfp6f+hRrklzbVDKGJESG54B5BwfyGKVvWo+59D/amFvW3UqoM4hnhVHrj+2fy7VdnRXjcS3bG+RMcAxmZ9Mj71pGTRm1Zns9cm5TOg01u88XbvQUk52F/SByIBmJntXoNVZtWLLW7NhndpSXQbtoYEMdsgN5Y7fN+VbPUrghad8nndLoLt4MbVtn2CW2idozk/Y/alFuT616XwPxSzprdzB3spwUyDtcbRAwJ2/rTDfDiW7xuPcSzbFpETaBva5AGUGVPzdp8s+9Tu06aHtWuGeSZ45rS0PhHVsXr+8AWhxg7jEkDM8RWh8RsiaS3bK7bxZbhnLFdrKxJPuF+1C+GroNm9YQMzOVkKrsMmMkZ4BOImIpPUuNoa0kpUzI0+ma4wRRLEwBwfXvXHTbGDnjHP0r1DLZ0WqD7hddSx2AHlrbjYUjBDke9ZK+JKBYVxHTujqMZyNsEQBEqRPqSc0brfQbS8szCpBggj61ZQjkR+yP7itr4dYC91bgIty7AwYZSGIOM48hGO9I/Eo3XDq4PTvXHZGkAnLE+WZEkNz6Gqz5oW3xYia43VvabwlTq7VsNvts6oXWOSu6Cpz6+1A1Xh1s6+7py2xVJhtpzAUwAOO9G54J22Y+6r3Vr3fhohHuBjtUFvMjLKgwTPbGY5/WA+I/D7InUQl0EBiF7kmIg5EQZ96FqJhtyM7fVod2BVmBEj7duO4n3ri3qQzZO1Zhu8Dicc0Z2hYjVrRM3cAep/wBhmomjPdWY9tuQc5H2rWsfg9sgAgiAxkme2DifypG54g9rNtsDt6j6H/aahSk+jbCK7OL3hTqN/TZYzmD+nNZq2LhysmOdvPPMDPat3/q1Y4M1mavxcXW3QQexGDTjKflFzhpL9WZzXGb9jivY+DC1Z0zjar3mwN+3+n37A8DHeZivLatt4BKrOcjBPuRMfak+uwfdJmR+lXJZIxX4Pk9P8Qsn4p2tOIARUIK8W1VMzkE7Zg5NZ2oFxTvuBobO88E/XufzxFK/6uTG4biDOQORwZrm7cuXVLncVTAHIUeg9AJPHr701FqqByTGtIu9muMRIgkGZIwMff8Afcl5LbMAIGDJHfiJ/WkdIS8hREZM8QAT/j9K5YjdvWMRAI5Jx+lWSez+HdlpLj3dRsW7INu1G9wAVEgoYB3PImePrTAuaa8XTTo6XdpZLzOwIKj/ALCOZJMg8YrCuKl29cWzPTW4VQwThido559ia2LPhR0twEI9x1UswlECKwiXk4kGuKXfs6Y9egXi/jNpEt2bVspetEl7rFSdyhkZVUcqTnPoMV5u/qCfMX3Sd2ZYz2ntXWs0zkswQkb9obBEmIUMME8DmtG98N39PbS+1tdjlU8xIhmXdnjgD8j78CSQm5MzrqsqrdJAnsSJMdyPT61Les5AedxOCSJk94rhrZjaywOxMwM5hvSlr2lKrvA5wPY/vNXFJ9kO/CNXSarJBDsp+bZncB8wByOBzV+K+FMArIrBHMICCJJjyrugtzyMV9D8J1NhbSZtrKJuU3ACoKjcsFpTJYHivL+Ja5b/AIo1sFUspvFsqYXcI3NJByYYDEcRWUNS5dGs4UuxbR6C3pLXUvEPdBXpL5oLlVIQ4AhTM57c5FP6D4guI6W7tvZ/DvWVMjAYbymBGXC8yRIzTdvwVLmpd7p3WVQBXLBZuYa4xb23MOIigN49pVF2wrKUHUCAqzL5+GQ54OAZnAOaT1E/b/wah7oF4h4Vb0J093VHaxuqxVVBtnpm21xNoxtAY59oikfEPibZZt2nN0BnuXA2CXQ9MKCd0xK3D9Yovxh48b5sM9vaELsu/coJMAyOQwKjj9awNZ8RDU30uX1XaqqmAxgL/MoLfMSSewzxWkE5JOREni6Rs6SwfELoV3Fq24KqygtcZjPTDDgwO+MCte/8PjSeI6a2boub3DMACrJ5WCswORkgyYpLwHxG1Y6vTG5jcufh5XzOsAWs4g7u3qT61neJai4YZdxFlhadsyTPmUwJE87TJ/Sncm2l0FJU32Mf/UC6g1qDkFbO5t04OWU+/evRXmSyl/pFbfkYg2+mhLKrFYZRMyBEdz7mfD+Ian8TrV2eVFPkgHCoS0+fuftPAjFO/FPjm9FS3dkFmS4qqo+QwWbyyZkdwMHFQ4NpR/6VklcjJteJ9S/aubA9zdL7ixDk43XM9iQZ9s16RvDrVu2v4i6r2rrNdgQ2xzhjuQj1gSeQw96834ZrLemS8SCblxSiDb8quCN8zg5nEzApvUeL3ukhFq0E3qVhFGZMiCZjyEHiYraSb6Rkml2P6Lw20wbzmwwV9iOPNmAqgQCzHHBzu4FJ+Ia5B4ctliesl1f4bbhCbHloPbdt+5oGs+J9Qt5XP8I7SVhQfKSBgtPdeJgQfWs7WeJtdffcbcWBEjb3k8D6mlcvInXg9x4KbP8Ap1u+5dbwcOzLuUgB2RSD6bSvHcnvNZeo8GJd9Wt1lQ22YvvO/eVnOZgggd84rJs/F9xdMNLE2wot5ONu/qRAAxuzzSF3xMPMLAJBOcTPYRx7VNOy8o1ye4+HhZDPZ81+6YuKAGueQqhYYESC7g1gawPbe7buXLim3cIZGkgLHkJ29yMcVm6Xxi5p232nKPBUshgwYJEntgY9q5teP3Ou15nLPcWLm+SHwAd4mGEAYOM1OHLYOaaSPQ3/AIcQ2Vu/iEKsVEgEgTEyd3YGYgVgeIeDvaaVi4mZZASKvU+OloAVFUdlWJ45yZFXpviJ0HlYjM8KR29RPbgGto8Iy88nfh3gSXVctfS29sjytEEEYIO4e/E1lC2SxX5oMSDIx3xyKPqdeLhJYKGYkttG0es4xPIih2kH5/71eXBPk5azMmOPShmR9QaLdsEA5kc4Ejjmubel3KWkCI5kHP0B/YqgZx1T3z61TxMrx7/70zY0jk+VJIie+Tx/minw9TC+cXBO5CIz2UdzjvToBbTIxwsEn7/lTALMYDQQeM8jGO00TrC24RlhuBkjb6SRzzQbmiG8LMbvTv6Yn1/4pgcWmeSIMHDR3HcfXmjaXUKHZRFsMSPNOBHf04pi7Y6QG0hzglZExnPMzPYe/vSN7UhmLcMTnERA9O1AH0e1fsK7W9JstWBbjqAeZmaNxVnBgrtAJ58s47C+IdE9jw66LcC2Libi0G42Ru3sOf5f7ds34dc3W1dQh22ysqu0b0yIBA/8Zj3oHxN8UIovaQKXkrz8vzblU8H5enx6RIrysnnwj0Wko8nI173bCWEBB3W+kB5V2KQ09hAITA5JUd69lpXu3r7rqAOlbYsoAO07lkNBkscMp9JxzXxZPEL9i9KM1t1lZDcQRIEcDjFbet+N7j6NdK8ltxJuydzKeEgQIB/xV7b6Xkzeqr5XQr4xq4u3VQ+Q3GgRgiTEg+1IJ4jcby52+wiJwT9qXa5xmSMmR/MefrgDmtXSeP27emNltODcJ3Nc3CT5iRAjy4IGD2rsapJUcydu7HrlzTrpltLZZ790qq3lfjzABVtckkYziWMdoJa+HdQA7nemy3cZgG2kbASwBgjywAR2LRis/wAZ8K6NjTawGbd1TEgeVwFJAEyYkiccY9a9FpfjO0NGUCk3bmn6TSMFiuwknv61jJV+vNmsad5cUYeo1WmCbgxVwqrCEnew5diYgGTgCcCfUi8Id7xYjaiL/OSFyYmCR5jn65pPWpbGEYlisZG3zH6Y7n7dqJ4Q0Wzb826WmIAkE4OfMMfStVpp9mbk0xvX6Mi5tIDCAZkAd+c8mM+maxvEbR3hZGYAyPpOPr6VpvrwrkMu4g4MARjOOB5t33rPMXdWEbyjcBIzmRnj3rRRrgzbs39H4wquWNq3OxUUBGhCIBZZwCROfekE8VYFgCYa61w8+8H9+1G1ujVCIctgH39PQVmLfKoSFDBdwkheZP580sUisr8gbN0tfO0wADyYxAB+vNEuaA3HYKc/MOSDMmMfvNLeH6cXbm0mC0xj0BP+KJf17oCk8jbIheI9PrzVV5JsvxVgL0KZC7QfqpMjiivrFBKrDjkcwT6GIxk0voLDLdsuyghmDCSCGAaDI+/NX4nH4hyAAMNAkAeUcDtTFXItqtRvMkR2gSR69/rQN1WbgFDFwE4qbAIxrndQ31HpXan170AdBjUBqiKqYoA7Bqsjmud/pTOn1AUhiA0EEg8EdxTjTfIgBaug9DuvEnt6elDOo7fuaTY6G01JWQCc+9afinja3Vti2gtlPmOCXMDJxxg4PrWEHkTV7qFIKNSx4tGGVSOe4/PFS/rty5+YAQ05+n0rMLVW6hyCjTTxhgBgEjBMcjuDOKl/xOQIwQQZ+kx/is3dVbqdgOHVeaR9f+fWu28Tf1PEVnfiBxS41LA80sgo/9k="/>
          <p:cNvSpPr>
            <a:spLocks noChangeAspect="1" noChangeArrowheads="1"/>
          </p:cNvSpPr>
          <p:nvPr userDrawn="1"/>
        </p:nvSpPr>
        <p:spPr bwMode="auto">
          <a:xfrm>
            <a:off x="63500" y="-117871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8" name="AutoShape 14" descr="data:image/jpeg;base64,/9j/4AAQSkZJRgABAQAAAQABAAD/2wCEAAkGBhQQEBQQEhQVFBQVFRQUFRUUFxQUGBUXFRgWGBQUFhcXHCYgFxkjGxUUHy8gJCcpLCwsFx4xNTAqNSYrLCkBCQoKDgwOGg8PGiwkHyQsLCwpLCwsLCwsKSwsLCwsLCkuLCwsLCwsLCwsLCwsLCwsLCwsLCksLCwsLCwsLCksLP/AABEIAK8BIAMBIgACEQEDEQH/xAAbAAACAwEBAQAAAAAAAAAAAAADBAABBQIGB//EADwQAAIBAwMCBAQEBQMEAQUAAAECEQADIQQSMRNBBSJRYQYycZEUgaHwI0JSscEV0fEWYnLhogdDgpKy/8QAGQEAAwEBAQAAAAAAAAAAAAAAAAECAwQF/8QAJhEAAgIBBAICAgMBAAAAAAAAAAECERIDEyExQWEUUSIyBIGxkf/aAAwDAQACEQMRAD8A9qGroPSYv12L9dnJlSGg1XvpXr1fWo5FiN7qm+letV9ai2GI1vqb6W61TrUWwxGt1TdS3WqutRbDEa31N9K9ap1qLYYjW+pvpbrVOtRbChndU3Ut1qnWothiMbqk0DrVOtRbDEPNSaB16nXothiHmpNA69TrUWwxDTUoPWqdalbDENUoHVq+rRbDENVUHq1OrRbHiGmpNB6lTqUrYYhZqULqVXUoyYYhao0PfVb6LHid1ya531yXpWOhQLVhager31ryTaLiriq31fUopitF7avbXPUq+rRTC0dbKvZXHWqdanTFkjvp1fTofWqdaimGSCdOr6dC69V1qMWLJBtlXsoHWqdajFhkH21NtL9ep1qMWGQxtqbaUOozAom/HI/tSaodh4qbaW69V16eLFkNRUilfxFV16MWGY3FSKU69Tr0YseY3FSKU69T8RSwYZjcVIpT8RV/iKMGPMaipFK9ep16WDHmNRUilevU69LBhkMxUilutVdelgx5DMVRpfr1RvUYjyFhdq+rSm+ut9dVHPY11avq0pvq99FCsa6tV1KX31W+igsaN2p1aV31N9FAM9Sp1aW3VN1FANdSp1KV3Ve80UAx1K5N2gb6ovQA4II+YfrQy9K9Sp1KSVeQbX0M764bUxiD+lANyq306FYwb844+1RbnqZpbqVXUooLG+tVdWld9TfTAa61V1aW31N9ADPVqdWlt9XvpAMdWp1aW31e6gYz1anVpXfV76kYz1avq0t1Km+kMZ6tX1aV31fUpFDPVqupS/UqjdpDA76vdWW/iv8ASv5n/YUtc1LMZJP5Y/tUvXiuiVps3g1Tqj1H3rz8lu5/MmqNsjt/mof8n0Vtnoxcq99edu3gQIQKRyRMmntF43eVTbBSONzKpMSCRPfPrNL5Poe17NZwViREiRPceo+xrneauwgwbrNcgcASAJnbtkQOaU6kGflPI8xWB24qV/KvpF/HryNEn0/Sq6lcref+tu8GZ9eJn3pn/UzM3ES4cSSIJxAyMfpT+T6D4zAb65NynF1luWLWwhjAA3zGDEAQSD2HKiKdbw1SRgbYkEArAILEOTwciO+D6U/lR+hfHkYpuVRu1uJ4Zb3ENtyEZVkyoZZMkEggbu/9PpV29KqKykKy3FGQG5CqVyJ2mSDEZ+8nyo/QvjyMHq1XVrXbT2bjfyqYO8KR5GBPyiRuEADAjNHveGWmZAFhollDDyqJJJBjHGZ7in8mP0LYkYHVqdWi31loS3MNBKksrAHJXHcERkk5quvaAcMrr/QzK0xBhY4kmIP1q9+JOywRvVXUrStaYOtvf5RtYQ4KssnyzAyNxNcXdPbR7aEMSzdg2VmZnviJj+oHFSv5ESnoSEepU6lP3VtqNsTAF0gfMVkwMkH5eY9qLpfDbf8AG3zut7IUlRuLiYOeQCODT+REWzIy+pV9Sm7egV0DKTJKjbg/MSMEHPb7iq02nRwpVbh3BudgAiQWJkcYMUb8Q2ZCvUqdSub2psqSAztHcBYP0kink8PXYrndB5U7QRx/79+Kb1orsS05PoT31N9MnRpzuZVzJYTGYAxzQk08uy7lMbYicg85jmM+npS3olbUge+q302+iQY3NIBPHPHHqM8jv7QaNZ8PDWmHG0kgxkklFAjuMe3zCpevEezIz99TfT1vRqd5b+UHaEwWPk2kBv8AyYf/AInNcp4cPNuDLgFCxC+hM8zCsD2pb8R7MkJG5XDakDvTl/RW1BwzjzZVj6qBIAwMz71d/wANtIFfCAiV3kkEqROIPMjE+v0pbyGtFma2vFc/j6b1entEMwEOSSAsx3PAgBYEfnPtSb2ha80Tn+bIyMDFNalg4ULpbB7fv6V2bQ/4ri5dyQDmol7Hb61xcnRSCJbj9f3FRriqYOB9Kq3d7985obXJ5/XNMKro6uqr5H0/vyP3zXA0jCQDn6US2wo5fg/lS5DFPlgtO7KeYp3TvbDTdSVPJUweOVnHpyDSpTH2qlvSM/vtU19FY8UaY8NG0dN9wUuGcbgMgMhKmYGHB91rQX4cQMouau2AyuS0DBRkUD5u+4//AKmsC2WIYI0KcMCSsx+h/Ounsi0oMkEiZ2Ag84BBOOM+9F+xPhcI0rmnsAIXvnLQ0DIXz+YDmcLj/uoeo1VpL5KXbjWtghhuVixB3ZAGBC4jv7UhfQ7AFZGWfmG0CYB2niDkYpYiOw/StYQyM5zo9K3xRa2gsu9hgAeWQCQOof5vKT9zihXPipCB5XLFIdxCsx3SYI4BIBPJ9CsZwOtQ7mpA5Na7CXbM95nox8TJsIFqGyZhYOflPeIJB/Lil7nj6vg2jtgyu4+bzErux8oB47n2EVj6PUKWU3A2yRu2xMd4nvFS5fUsdpO2Tt3YMTifeIqVDTurG9SdGo3jxKxsyJIaeD2O2IP+9KajxV329gFiBEE/1EHv/wC4ilbbg43DmMz9+OKPrNI9ogOI3KHU9mU/Kw9jFWtOF8EvUmOr4+/JUSFhcnE8n37Y9hS9vxNlk4JACqTPlEkkQOxn24FJ7qrdVbUSd2RpHxthEKsfzcmZGe3c5od7xw7nbywzhoJOCAABxwAopHdVHNG1Ee4zUt+Khm3bWC4LbGlsAwQWED7Ule1TMCgY7NzMF+pJzHJyaWVQOK7V6Fp0wepaAq/m9PqP8Vo2/F2UH+JMnIyuPXHPpFKFqox6CqcbJUqNn/qy4JVTbn12DMcD29f71i3PEHLl2AyTIERnJwO1cm0PSufw368VKiolOTkek0niKPaBMKzXQnzSR5TL5MgSfXtzXWh8TCgh7lslX27sCdjIobBE4YkH0U159NKUhy+2ewy35qePzrk3jv3SROflUSD7f71g4o2Uma2u12whrTq24EMMEDcqTzOTJWTJMHvSlvxHc4VgWXcWYSSWkQT68dvSgI+xTltpPsV98Hv9D2oKKrHAj6k/v+1NUuxNs1dV4rbAUr24neCPOxkMRzt2ic4x9HG8aVbfUZHPa2IAtxjDHMwZj6e9ZOo8JZB5nQTwCCf/AOVoNjqWypUo22YyIMzyHEHmp/Fou2mNJ4rbDM20jcCCoI8paRKzyAp796XCm68BtxZjBJiZOPLmJJrq7ddijNZwv9I3B8zLEZPpM0td10XCxtqvJCruCr6ATmPatF6IfsUmBirW6YitC14Ez3Ok1y3bYRO9sCezEcMMSPSq8R8CawN24Opgb0D7ZPaSonIiufNBjJCo1Ee1Wt+g9EyR3HM8j1rlse/0p5DyY+rcff7mut/96zBe7TiiWLDP8qs0egJj8+3IospT9G1bvjzD/t/tx/ekmfkTV6bwS6SwYra2kq3UbZtMTkenvxmh39DaQCL4cyJ2oxgHk5jI9O9Smky3N/RYvg8c8cxxXWo1h2gA98iee8xWa4gmDI9Yj99qouScetU0mZObHfxJCwDHmDYxmIn9aWbVMTz/APED+31qWfMQMycAdzPYfpR7vg18zstklZ3KANy7eSV5HftntNOLpkcsEr8z3iPauVMGI71u+B6GzqvI6G107LuzqWltpB3FTidv35pX/p64bjJbKsAN6sTtm2WCq0djkY96HLmmPF1wLp4iwEBRPrk/pQLqEHP1MEGPWY4rbHgNi2Yu6ld2JFuDEzMn1GMUtb8VtrcL3La3CBtEgAGP/uMFElz7ipT+inb/AGNj4W8M6mmdAjl7jKSxB2bEdGWCRBJ84xPPanfiLwZrguXiVtixbCqpI8yrODnynDbQPYRWJ4h8UXbw2hgiY8luEG0ZgGC3NZmo8QDLtjIOCWZojsATH6etOMZuVjbilRwW/XIqt9ANyavfXcr8nIw2+pvoO+pvpgG31e+gb6rfQAffU30HfVb6QB99cnU424+uJz6GJ7UPfXLCYI5Hr3qZcoqPDGH0zMGbBAiTPr+ftQbdwArMATnn85k0YhCDBUECYaZb2GImuSAVkyB6fXGPcf4rnUvDN6+i0ugwm4Y4Klh+cGf8UWwQpZfXAjkGf+aynBGJx2/3ob3DM5+0f2ptX5FdHr9Qeppw3dP8YP6QaU09sBd9yY7L/WfT2HvQfh7xEA7DkHBB4z/g5FF11jc5h1kGNreQj2E4+xrm6dM2tNZHF3Vb2ljHbAwo7AD0o2gfc+x8qQcHPHfP+KW/AXOyMfoNw7+lOeH6FwyMUYASGkEf1Zz9RTcklwKKbZnaPxc25Lotwk8tM+uCPeKe1HxT1V2OGCEQUQiGlpO4mYAPAAjAxXm+qe+apT70sUTm0qPef6NpBp2vKyO3lYJvBMAiVJwYgkxE8UDWeBWS9uzbuL1CS42qfkIDne0ntIWO/NeN3U1p9YQHC4mDBMYXO3PIqcX9mimnxRreM+E/h9SiKxe4Wlt4QDduHbjac81143rdXp26dw9OQSEtgKhDHzDjPHH0rU+Fks6jq3LrWhcWBbt8k+QSzDaZUnHtt4rvTeHP4hqmu6kAKls7VUlRc2kgD+pZkn159IpN1+wY3+p4p7jPOSTEyTOOxzUVHIO1STE4BOBycV9F8P1WnuMtvT9JLTK63QiTcXld264FkniIkSCfSk79waa8mj0xLyeorXH2Aqi/xLd1tuV/hyNvG8jJq1LwQ4HHguh09uy6OAxvI6W2dVZhca1aa35o8oG9s9iD7Ri+H/D/AFEKspS7bRr53MCty0uCAADmZzPYgj09D4V4Mjtc1d6LVt3LLcUjaBncVMyoJxEcjtXn9d4orM2xmGxWtBiR8hJkARndJOeN1JNp0W4xasdbQacajqnpLa2KDbMmN4dQ6nsQQh9RzTWr+K03WmEuUsLaY4CsfKTliDAIbt3rx76iIj/AMekDihs4x6+tXtOS5IzUXwegT4gaLyoygXe2XZFIgojMRCx5YzgD0rGu670BOIG4luO0YxSweqmt46SRk9Szo3TXIqTVTWqikZt2EFzFVuriak1Qgm6pvoW6pup2AXfU30HdU3UrALvqb6FuqbqLANuqb6DuqbqVgG31N8UHdVk0WM6d5wfv6fatRbYS2LjG1eSI2C55hPHy5BHesq3rbloHYRBEH1Inj3q2K7l2M3GQRsIP3gj6H8qxkbQo4d9xOI9uf1obsZIJjuJ7+g+uTVai7BxEfn/mqS9u8pH/AI4mmLrg6taorx/Yfb1p/wD1oPHUBnA3A5PpIPNcHS7cNbBPcQR6T6dzS72l3yoIBPHZPUCZJI9/15qGkx8o0woKhg0D3Uj+01w18R5ruPbeT9iAKS1aQm7eTDRtM9+D6dqzi096laf2DY3t81QGP8/4ra+H/hlr4LmdsCNpWTJg4Pf29j6VrW9Jb8Pvsly11V2bus43BQ25SjLx8ysAe8/SMXOuC1pt8sx/EfAXsWhcdkmYa2DuZOAJIxzjmkPD9Slu6rui3FBko0gN27H8/wAu9enfTXdfbPSKAXDv2GZK8BmPbK8AEyDnBpTReBJbdiUfUC2MpbwN8r5Gdgs+Vp8smQKlS+ynDn8TeufHK2k32tIQcEO4VFx6sAdwmfSa50Pht4WrgvjoLfuszQHBtyCJE8ZKxk8/lVXDbJK6kFSwUNp7bBQitmBbQechYyeImI4W1ehFxxcusq6ZQfK24Op2Kdl2SJPlnapJE/eGk+DVWnYzpdSLHUS4vW2Frtm4Xh70gIkQO3nBEwZPpXkvDPG71pzeJBDsVctPmHdPUD2FaXw/pndDde+Lahj00YGY3OR6AAsTn2J7Vp2dRZs6BrDLbu3BKkqclnJNvkA8CNwz5YqrStdiq1ZlJ8Vu2mawNwDE53kypYlgFIgTOYjvWHqXEwOB+p/eK7YbidoA+Y/Tkkz370nNdGlFXZz6kmEmr3UPdU3V02YBN1VuoW+q30WAbdU3UAvVb6LAPuqt9B31W+iwDb6rfQt1VuosQbfVbqFuqb6LGF3VN9B31N1FgG31A1B3Ve6lYBt1TdQd1TfRYwxuVwz/AFofVqg857d6LoKs4du1anwxpluXvPgBWO6Y2kIzbj9h96z2dQYWR6lsT9aZ0mlYkC08ux+VRIgzgmOZjERUSkaxiaS+IbQb7mSVMT3+ZUBHpgH6VneHHczOcjPvnkn9+tK3bT7uiVhpkgggiBznIEVpaKw1jely0xdTMAjBBGff6R6fWp6H2GTSB7YLAfNJMkdj2HpmldTowkg7hBIIMESDwG7Hn6xRV8YUJBMt1GaOIGJBx3zgzwKzrmu3MS2fMWiSBme35miKd8jk41wel+Gvib8JcAbzIA6yvcEypgxjcB+R/KuvGvFTqt+11UCcFtpuIGO1VkCcknIzM4rD0iszKdpKK6dUjlVJhvp9aL4tYLP/AAUgF4Xbu+aJ2j/5D18prkSWVs1V4nv/AINsImkDlGS6reY3Aw2AtuWNwCgQQ1I2ta9i507NxmTUXVAu3NoQOwABnbMSgyBBCj2NZFjxy5qrrabUK2STtyhxDBY4EdjH1mlL2rU6a5p7hBdLtzZuySBtZTu94YTNS1+XJpzjZtDQi5rHsC6lxkUsLq4EqB1FJySQVmAcEnPagpqV1uvXrOE09tOoA+UJ2p/SQFkme/yRWPc8RVNOyWgyblQAsyghjPVZYjDL5SPSJMmKc8I1ujs6b+KGe8UuootYDC4gWbhbkglo5+b2FWl5/omUq4/s29N4kGvXL9q1bS0AgBuqZcp1G/hgYEiME9hWD8R+NrqXBtgLKok5G7bA3HtGOAB25rB2EJEnPYd45kfkftXdu4qJ2acY7fSfp6f+hRrklzbVDKGJESG54B5BwfyGKVvWo+59D/amFvW3UqoM4hnhVHrj+2fy7VdnRXjcS3bG+RMcAxmZ9Mj71pGTRm1Zns9cm5TOg01u88XbvQUk52F/SByIBmJntXoNVZtWLLW7NhndpSXQbtoYEMdsgN5Y7fN+VbPUrghad8nndLoLt4MbVtn2CW2idozk/Y/alFuT616XwPxSzprdzB3spwUyDtcbRAwJ2/rTDfDiW7xuPcSzbFpETaBva5AGUGVPzdp8s+9Tu06aHtWuGeSZ45rS0PhHVsXr+8AWhxg7jEkDM8RWh8RsiaS3bK7bxZbhnLFdrKxJPuF+1C+GroNm9YQMzOVkKrsMmMkZ4BOImIpPUuNoa0kpUzI0+ma4wRRLEwBwfXvXHTbGDnjHP0r1DLZ0WqD7hddSx2AHlrbjYUjBDke9ZK+JKBYVxHTujqMZyNsEQBEqRPqSc0brfQbS8szCpBggj61ZQjkR+yP7itr4dYC91bgIty7AwYZSGIOM48hGO9I/Eo3XDq4PTvXHZGkAnLE+WZEkNz6Gqz5oW3xYia43VvabwlTq7VsNvts6oXWOSu6Cpz6+1A1Xh1s6+7py2xVJhtpzAUwAOO9G54J22Y+6r3Vr3fhohHuBjtUFvMjLKgwTPbGY5/WA+I/D7InUQl0EBiF7kmIg5EQZ96FqJhtyM7fVod2BVmBEj7duO4n3ri3qQzZO1Zhu8Dicc0Z2hYjVrRM3cAep/wBhmomjPdWY9tuQc5H2rWsfg9sgAgiAxkme2DifypG54g9rNtsDt6j6H/aahSk+jbCK7OL3hTqN/TZYzmD+nNZq2LhysmOdvPPMDPat3/q1Y4M1mavxcXW3QQexGDTjKflFzhpL9WZzXGb9jivY+DC1Z0zjar3mwN+3+n37A8DHeZivLatt4BKrOcjBPuRMfak+uwfdJmR+lXJZIxX4Pk9P8Qsn4p2tOIARUIK8W1VMzkE7Zg5NZ2oFxTvuBobO88E/XufzxFK/6uTG4biDOQORwZrm7cuXVLncVTAHIUeg9AJPHr701FqqByTGtIu9muMRIgkGZIwMff8Afcl5LbMAIGDJHfiJ/WkdIS8hREZM8QAT/j9K5YjdvWMRAI5Jx+lWSez+HdlpLj3dRsW7INu1G9wAVEgoYB3PImePrTAuaa8XTTo6XdpZLzOwIKj/ALCOZJMg8YrCuKl29cWzPTW4VQwThido559ia2LPhR0twEI9x1UswlECKwiXk4kGuKXfs6Y9egXi/jNpEt2bVspetEl7rFSdyhkZVUcqTnPoMV5u/qCfMX3Sd2ZYz2ntXWs0zkswQkb9obBEmIUMME8DmtG98N39PbS+1tdjlU8xIhmXdnjgD8j78CSQm5MzrqsqrdJAnsSJMdyPT61Les5AedxOCSJk94rhrZjaywOxMwM5hvSlr2lKrvA5wPY/vNXFJ9kO/CNXSarJBDsp+bZncB8wByOBzV+K+FMArIrBHMICCJJjyrugtzyMV9D8J1NhbSZtrKJuU3ACoKjcsFpTJYHivL+Ja5b/AIo1sFUspvFsqYXcI3NJByYYDEcRWUNS5dGs4UuxbR6C3pLXUvEPdBXpL5oLlVIQ4AhTM57c5FP6D4guI6W7tvZ/DvWVMjAYbymBGXC8yRIzTdvwVLmpd7p3WVQBXLBZuYa4xb23MOIigN49pVF2wrKUHUCAqzL5+GQ54OAZnAOaT1E/b/wah7oF4h4Vb0J093VHaxuqxVVBtnpm21xNoxtAY59oikfEPibZZt2nN0BnuXA2CXQ9MKCd0xK3D9Yovxh48b5sM9vaELsu/coJMAyOQwKjj9awNZ8RDU30uX1XaqqmAxgL/MoLfMSSewzxWkE5JOREni6Rs6SwfELoV3Fq24KqygtcZjPTDDgwO+MCte/8PjSeI6a2boub3DMACrJ5WCswORkgyYpLwHxG1Y6vTG5jcufh5XzOsAWs4g7u3qT61neJai4YZdxFlhadsyTPmUwJE87TJ/Sncm2l0FJU32Mf/UC6g1qDkFbO5t04OWU+/evRXmSyl/pFbfkYg2+mhLKrFYZRMyBEdz7mfD+Ian8TrV2eVFPkgHCoS0+fuftPAjFO/FPjm9FS3dkFmS4qqo+QwWbyyZkdwMHFQ4NpR/6VklcjJteJ9S/aubA9zdL7ixDk43XM9iQZ9s16RvDrVu2v4i6r2rrNdgQ2xzhjuQj1gSeQw96834ZrLemS8SCblxSiDb8quCN8zg5nEzApvUeL3ukhFq0E3qVhFGZMiCZjyEHiYraSb6Rkml2P6Lw20wbzmwwV9iOPNmAqgQCzHHBzu4FJ+Ia5B4ctliesl1f4bbhCbHloPbdt+5oGs+J9Qt5XP8I7SVhQfKSBgtPdeJgQfWs7WeJtdffcbcWBEjb3k8D6mlcvInXg9x4KbP8Ap1u+5dbwcOzLuUgB2RSD6bSvHcnvNZeo8GJd9Wt1lQ22YvvO/eVnOZgggd84rJs/F9xdMNLE2wot5ONu/qRAAxuzzSF3xMPMLAJBOcTPYRx7VNOy8o1ye4+HhZDPZ81+6YuKAGueQqhYYESC7g1gawPbe7buXLim3cIZGkgLHkJ29yMcVm6Xxi5p232nKPBUshgwYJEntgY9q5teP3Ou15nLPcWLm+SHwAd4mGEAYOM1OHLYOaaSPQ3/AIcQ2Vu/iEKsVEgEgTEyd3YGYgVgeIeDvaaVi4mZZASKvU+OloAVFUdlWJ45yZFXpviJ0HlYjM8KR29RPbgGto8Iy88nfh3gSXVctfS29sjytEEEYIO4e/E1lC2SxX5oMSDIx3xyKPqdeLhJYKGYkttG0es4xPIih2kH5/71eXBPk5azMmOPShmR9QaLdsEA5kc4Ejjmubel3KWkCI5kHP0B/YqgZx1T3z61TxMrx7/70zY0jk+VJIie+Tx/minw9TC+cXBO5CIz2UdzjvToBbTIxwsEn7/lTALMYDQQeM8jGO00TrC24RlhuBkjb6SRzzQbmiG8LMbvTv6Yn1/4pgcWmeSIMHDR3HcfXmjaXUKHZRFsMSPNOBHf04pi7Y6QG0hzglZExnPMzPYe/vSN7UhmLcMTnERA9O1AH0e1fsK7W9JstWBbjqAeZmaNxVnBgrtAJ58s47C+IdE9jw66LcC2Libi0G42Ru3sOf5f7ds34dc3W1dQh22ysqu0b0yIBA/8Zj3oHxN8UIovaQKXkrz8vzblU8H5enx6RIrysnnwj0Wko8nI173bCWEBB3W+kB5V2KQ09hAITA5JUd69lpXu3r7rqAOlbYsoAO07lkNBkscMp9JxzXxZPEL9i9KM1t1lZDcQRIEcDjFbet+N7j6NdK8ltxJuydzKeEgQIB/xV7b6Xkzeqr5XQr4xq4u3VQ+Q3GgRgiTEg+1IJ4jcby52+wiJwT9qXa5xmSMmR/MefrgDmtXSeP27emNltODcJ3Nc3CT5iRAjy4IGD2rsapJUcydu7HrlzTrpltLZZ790qq3lfjzABVtckkYziWMdoJa+HdQA7nemy3cZgG2kbASwBgjywAR2LRis/wAZ8K6NjTawGbd1TEgeVwFJAEyYkiccY9a9FpfjO0NGUCk3bmn6TSMFiuwknv61jJV+vNmsad5cUYeo1WmCbgxVwqrCEnew5diYgGTgCcCfUi8Id7xYjaiL/OSFyYmCR5jn65pPWpbGEYlisZG3zH6Y7n7dqJ4Q0Wzb826WmIAkE4OfMMfStVpp9mbk0xvX6Mi5tIDCAZkAd+c8mM+maxvEbR3hZGYAyPpOPr6VpvrwrkMu4g4MARjOOB5t33rPMXdWEbyjcBIzmRnj3rRRrgzbs39H4wquWNq3OxUUBGhCIBZZwCROfekE8VYFgCYa61w8+8H9+1G1ujVCIctgH39PQVmLfKoSFDBdwkheZP580sUisr8gbN0tfO0wADyYxAB+vNEuaA3HYKc/MOSDMmMfvNLeH6cXbm0mC0xj0BP+KJf17oCk8jbIheI9PrzVV5JsvxVgL0KZC7QfqpMjiivrFBKrDjkcwT6GIxk0voLDLdsuyghmDCSCGAaDI+/NX4nH4hyAAMNAkAeUcDtTFXItqtRvMkR2gSR69/rQN1WbgFDFwE4qbAIxrndQ31HpXan170AdBjUBqiKqYoA7Bqsjmud/pTOn1AUhiA0EEg8EdxTjTfIgBaug9DuvEnt6elDOo7fuaTY6G01JWQCc+9afinja3Vti2gtlPmOCXMDJxxg4PrWEHkTV7qFIKNSx4tGGVSOe4/PFS/rty5+YAQ05+n0rMLVW6hyCjTTxhgBgEjBMcjuDOKl/xOQIwQQZ+kx/is3dVbqdgOHVeaR9f+fWu28Tf1PEVnfiBxS41LA80sgo/9k="/>
          <p:cNvSpPr>
            <a:spLocks noChangeAspect="1" noChangeArrowheads="1"/>
          </p:cNvSpPr>
          <p:nvPr userDrawn="1"/>
        </p:nvSpPr>
        <p:spPr bwMode="auto">
          <a:xfrm>
            <a:off x="63500" y="-117871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logo 2016 a.jpg"/>
          <p:cNvPicPr>
            <a:picLocks noChangeAspect="1"/>
          </p:cNvPicPr>
          <p:nvPr userDrawn="1"/>
        </p:nvPicPr>
        <p:blipFill rotWithShape="1">
          <a:blip r:embed="rId2" cstate="print"/>
          <a:srcRect r="29525"/>
          <a:stretch/>
        </p:blipFill>
        <p:spPr>
          <a:xfrm>
            <a:off x="0" y="1"/>
            <a:ext cx="6444208" cy="44851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7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1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25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50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7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84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0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133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2" y="116192"/>
            <a:ext cx="8735317" cy="439334"/>
          </a:xfrm>
          <a:prstGeom prst="rect">
            <a:avLst/>
          </a:prstGeom>
        </p:spPr>
        <p:txBody>
          <a:bodyPr/>
          <a:lstStyle>
            <a:lvl1pPr algn="l">
              <a:defRPr lang="pt-BR" sz="2800" b="1" kern="1200" dirty="0">
                <a:solidFill>
                  <a:srgbClr val="004B88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DE2577-3DA1-4FF9-B591-9D7C80B262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logo 2016 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9529" y="440866"/>
            <a:ext cx="8707438" cy="4075100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755576" y="897564"/>
            <a:ext cx="1728192" cy="1836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BXK4620_lagoarodrigodefreitas800a.jpg"/>
          <p:cNvPicPr>
            <a:picLocks noChangeAspect="1"/>
          </p:cNvPicPr>
          <p:nvPr userDrawn="1"/>
        </p:nvPicPr>
        <p:blipFill rotWithShape="1">
          <a:blip r:embed="rId3" cstate="print"/>
          <a:srcRect l="72006"/>
          <a:stretch/>
        </p:blipFill>
        <p:spPr>
          <a:xfrm>
            <a:off x="971603" y="662129"/>
            <a:ext cx="2559797" cy="37981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160" y="123478"/>
            <a:ext cx="9151368" cy="36732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4B88"/>
                </a:solidFill>
                <a:latin typeface="Trebuchet M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Retângulo de cantos arredondados 4"/>
          <p:cNvSpPr/>
          <p:nvPr userDrawn="1"/>
        </p:nvSpPr>
        <p:spPr>
          <a:xfrm>
            <a:off x="0" y="1899558"/>
            <a:ext cx="9144000" cy="9360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/>
          </p:nvPr>
        </p:nvSpPr>
        <p:spPr>
          <a:xfrm>
            <a:off x="0" y="1908574"/>
            <a:ext cx="9144000" cy="91797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54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defTabSz="914400" rtl="0" eaLnBrk="1" latinLnBrk="0" hangingPunct="1">
              <a:spcBef>
                <a:spcPct val="0"/>
              </a:spcBef>
              <a:buNone/>
              <a:defRPr lang="pt-BR" sz="4400" kern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DE2577-3DA1-4FF9-B591-9D7C80B262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0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74904" y="4674170"/>
            <a:ext cx="2133600" cy="273844"/>
          </a:xfrm>
          <a:prstGeom prst="rect">
            <a:avLst/>
          </a:prstGeom>
        </p:spPr>
        <p:txBody>
          <a:bodyPr/>
          <a:lstStyle/>
          <a:p>
            <a:fld id="{62DE2577-3DA1-4FF9-B591-9D7C80B262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m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103512" y="180497"/>
            <a:ext cx="7227872" cy="532567"/>
          </a:xfrm>
          <a:prstGeom prst="rect">
            <a:avLst/>
          </a:prstGeom>
        </p:spPr>
        <p:txBody>
          <a:bodyPr/>
          <a:lstStyle>
            <a:lvl1pPr algn="l">
              <a:defRPr lang="pt-BR" sz="3200" b="1" kern="1200" dirty="0" smtClean="0">
                <a:solidFill>
                  <a:srgbClr val="004B88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lvl="0" indent="0" algn="l" defTabSz="457200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None/>
            </a:pPr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3512" y="714236"/>
            <a:ext cx="6702724" cy="496019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None/>
              <a:defRPr lang="pt-BR" sz="2400" b="1" kern="1200" dirty="0">
                <a:solidFill>
                  <a:srgbClr val="004B88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0" fontAlgn="base" hangingPunct="0">
              <a:spcBef>
                <a:spcPts val="0"/>
              </a:spcBef>
              <a:spcAft>
                <a:spcPts val="1000"/>
              </a:spcAft>
              <a:buFont typeface="Arial" charset="0"/>
              <a:buNone/>
            </a:pPr>
            <a:r>
              <a:rPr lang="pt-BR" dirty="0" smtClean="0"/>
              <a:t>Clique para editar o subtítulo</a:t>
            </a:r>
            <a:endParaRPr lang="pt-BR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/>
          <a:srcRect l="77328" b="71667"/>
          <a:stretch>
            <a:fillRect/>
          </a:stretch>
        </p:blipFill>
        <p:spPr bwMode="auto">
          <a:xfrm>
            <a:off x="7067550" y="0"/>
            <a:ext cx="2071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6921325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0890-41A5-4AE8-B153-CCE08BD190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26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934B7FC-091C-479F-8618-5103DF8A6E83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fld id="{65550203-6A3D-4A09-811E-6FE49D3EC3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2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934B7FC-091C-479F-8618-5103DF8A6E83}" type="datetimeFigureOut">
              <a:rPr lang="pt-BR" smtClean="0"/>
              <a:pPr/>
              <a:t>01/09/2015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fld id="{65550203-6A3D-4A09-811E-6FE49D3EC3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51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F6431B6-A733-4928-BE68-F8F5315D1646}" type="datetimeFigureOut">
              <a:rPr lang="pt-BR" smtClean="0"/>
              <a:t>01/09/2015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63BA690-653A-422B-9952-C995884654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5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 userDrawn="1"/>
        </p:nvSpPr>
        <p:spPr>
          <a:xfrm>
            <a:off x="257597" y="4845526"/>
            <a:ext cx="8892480" cy="288032"/>
          </a:xfrm>
          <a:prstGeom prst="rect">
            <a:avLst/>
          </a:prstGeom>
          <a:gradFill flip="none" rotWithShape="1">
            <a:gsLst>
              <a:gs pos="29000">
                <a:schemeClr val="tx2">
                  <a:lumMod val="75000"/>
                </a:schemeClr>
              </a:gs>
              <a:gs pos="30000">
                <a:schemeClr val="tx2">
                  <a:lumMod val="75000"/>
                </a:schemeClr>
              </a:gs>
              <a:gs pos="32000">
                <a:schemeClr val="tx2">
                  <a:lumMod val="75000"/>
                </a:schemeClr>
              </a:gs>
              <a:gs pos="59000">
                <a:schemeClr val="tx2">
                  <a:lumMod val="40000"/>
                  <a:lumOff val="60000"/>
                </a:schemeClr>
              </a:gs>
              <a:gs pos="79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6974904" y="489019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E2577-3DA1-4FF9-B591-9D7C80B2629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32"/>
            <a:ext cx="1403648" cy="374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90" r:id="rId5"/>
    <p:sldLayoutId id="2147483705" r:id="rId6"/>
    <p:sldLayoutId id="2147483726" r:id="rId7"/>
    <p:sldLayoutId id="2147483727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61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BG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31"/>
          <p:cNvSpPr txBox="1">
            <a:spLocks/>
          </p:cNvSpPr>
          <p:nvPr/>
        </p:nvSpPr>
        <p:spPr>
          <a:xfrm>
            <a:off x="-7368" y="548240"/>
            <a:ext cx="9151368" cy="5113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0" y="745685"/>
            <a:ext cx="9144000" cy="862137"/>
          </a:xfrm>
          <a:prstGeom prst="rect">
            <a:avLst/>
          </a:prstGeom>
          <a:solidFill>
            <a:srgbClr val="F8F8F8">
              <a:alpha val="49804"/>
            </a:srgbClr>
          </a:solidFill>
        </p:spPr>
        <p:txBody>
          <a:bodyPr>
            <a:noAutofit/>
          </a:bodyPr>
          <a:lstStyle>
            <a:defPPr>
              <a:defRPr lang="pt-B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456970" eaLnBrk="1" hangingPunct="1">
              <a:lnSpc>
                <a:spcPts val="2598"/>
              </a:lnSpc>
              <a:spcAft>
                <a:spcPts val="800"/>
              </a:spcAft>
            </a:pPr>
            <a:r>
              <a:rPr lang="en-US" sz="2500" dirty="0" smtClean="0">
                <a:solidFill>
                  <a:srgbClr val="004B88"/>
                </a:solidFill>
                <a:effectLst/>
              </a:rPr>
              <a:t>    </a:t>
            </a:r>
            <a:r>
              <a:rPr lang="en-US" sz="2500" dirty="0" err="1" smtClean="0">
                <a:solidFill>
                  <a:srgbClr val="004B88"/>
                </a:solidFill>
                <a:effectLst/>
              </a:rPr>
              <a:t>Monitoramento</a:t>
            </a:r>
            <a:r>
              <a:rPr lang="en-US" sz="2500" dirty="0" smtClean="0">
                <a:solidFill>
                  <a:srgbClr val="004B88"/>
                </a:solidFill>
                <a:effectLst/>
              </a:rPr>
              <a:t> Rio 2016</a:t>
            </a:r>
            <a:endParaRPr lang="en-US" sz="2500" dirty="0" smtClean="0">
              <a:solidFill>
                <a:srgbClr val="004B88"/>
              </a:solidFill>
              <a:effectLst/>
            </a:endParaRPr>
          </a:p>
          <a:p>
            <a:pPr defTabSz="456970" eaLnBrk="1" hangingPunct="1">
              <a:lnSpc>
                <a:spcPts val="2598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4B88"/>
                </a:solidFill>
                <a:effectLst/>
              </a:rPr>
              <a:t>   BAÍA DE GUANABARA</a:t>
            </a:r>
            <a:endParaRPr lang="en-US" sz="3200" dirty="0">
              <a:solidFill>
                <a:srgbClr val="004B88"/>
              </a:solidFill>
              <a:effectLst/>
            </a:endParaRPr>
          </a:p>
          <a:p>
            <a:pPr algn="ctr"/>
            <a:endParaRPr lang="pt-BR" sz="2500" dirty="0">
              <a:solidFill>
                <a:srgbClr val="004B88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12" y="-92546"/>
            <a:ext cx="2276700" cy="26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4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99" y="-1676722"/>
            <a:ext cx="10228286" cy="6820222"/>
          </a:xfrm>
          <a:prstGeom prst="rect">
            <a:avLst/>
          </a:prstGeom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3131840" y="2211710"/>
            <a:ext cx="6264696" cy="2931790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</p:spPr>
        <p:txBody>
          <a:bodyPr/>
          <a:lstStyle>
            <a:defPPr>
              <a:defRPr lang="pt-B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endParaRPr lang="pt-BR" sz="2500" dirty="0">
              <a:solidFill>
                <a:srgbClr val="004B88"/>
              </a:solidFill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252536" y="357234"/>
            <a:ext cx="9144000" cy="388624"/>
          </a:xfrm>
          <a:prstGeom prst="rect">
            <a:avLst/>
          </a:prstGeom>
          <a:noFill/>
        </p:spPr>
        <p:txBody>
          <a:bodyPr/>
          <a:lstStyle>
            <a:defPPr>
              <a:defRPr lang="pt-B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defTabSz="456970" eaLnBrk="1" hangingPunct="1">
              <a:lnSpc>
                <a:spcPts val="2598"/>
              </a:lnSpc>
              <a:spcAft>
                <a:spcPts val="800"/>
              </a:spcAft>
            </a:pPr>
            <a:r>
              <a:rPr lang="en-US" sz="3000" dirty="0" err="1" smtClean="0">
                <a:solidFill>
                  <a:srgbClr val="004B88"/>
                </a:solidFill>
                <a:effectLst/>
              </a:rPr>
              <a:t>Monitoramento</a:t>
            </a:r>
            <a:r>
              <a:rPr lang="en-US" sz="3000" dirty="0" smtClean="0">
                <a:solidFill>
                  <a:srgbClr val="004B88"/>
                </a:solidFill>
                <a:effectLst/>
              </a:rPr>
              <a:t> </a:t>
            </a:r>
            <a:r>
              <a:rPr lang="en-US" sz="3000" dirty="0" err="1" smtClean="0">
                <a:solidFill>
                  <a:srgbClr val="004B88"/>
                </a:solidFill>
                <a:effectLst/>
              </a:rPr>
              <a:t>na</a:t>
            </a:r>
            <a:r>
              <a:rPr lang="en-US" sz="3000" dirty="0" smtClean="0">
                <a:solidFill>
                  <a:srgbClr val="004B88"/>
                </a:solidFill>
                <a:effectLst/>
              </a:rPr>
              <a:t> </a:t>
            </a:r>
            <a:r>
              <a:rPr lang="en-US" sz="3000" dirty="0" err="1" smtClean="0">
                <a:solidFill>
                  <a:srgbClr val="004B88"/>
                </a:solidFill>
                <a:effectLst/>
              </a:rPr>
              <a:t>Baía</a:t>
            </a:r>
            <a:r>
              <a:rPr lang="en-US" sz="3000" dirty="0" smtClean="0">
                <a:solidFill>
                  <a:srgbClr val="004B88"/>
                </a:solidFill>
                <a:effectLst/>
              </a:rPr>
              <a:t> de Guanabara</a:t>
            </a:r>
            <a:endParaRPr lang="en-US" sz="3000" dirty="0">
              <a:solidFill>
                <a:srgbClr val="004B88"/>
              </a:solidFill>
              <a:effectLst/>
            </a:endParaRPr>
          </a:p>
          <a:p>
            <a:endParaRPr lang="pt-BR" sz="3000" b="0" dirty="0">
              <a:solidFill>
                <a:srgbClr val="004B88"/>
              </a:solidFill>
            </a:endParaRP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3132856" y="2283718"/>
            <a:ext cx="6047656" cy="3672408"/>
          </a:xfrm>
          <a:prstGeom prst="rect">
            <a:avLst/>
          </a:prstGeom>
          <a:noFill/>
        </p:spPr>
        <p:txBody>
          <a:bodyPr/>
          <a:lstStyle>
            <a:defPPr>
              <a:defRPr lang="pt-BR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Análise de dados históricos de qualidade 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da água seguindo monitoramento do INEA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Comunicação transparente com Federações Internacionais e Comitês Nacionais sobre qualidade da água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Ações temporárias necessárias para assegurar condições adequadas aos atletas, como, 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por exemplo, a </a:t>
            </a:r>
            <a:r>
              <a:rPr lang="pt-BR" sz="2000" dirty="0" err="1" smtClean="0">
                <a:solidFill>
                  <a:schemeClr val="bg1"/>
                </a:solidFill>
              </a:rPr>
              <a:t>biorremediação</a:t>
            </a:r>
            <a:r>
              <a:rPr lang="pt-BR" sz="2000" dirty="0" smtClean="0">
                <a:solidFill>
                  <a:schemeClr val="bg1"/>
                </a:solidFill>
              </a:rPr>
              <a:t> na Marina 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502" y="857543"/>
            <a:ext cx="4104456" cy="42859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800" b="1" dirty="0" smtClean="0">
                <a:solidFill>
                  <a:srgbClr val="004B88"/>
                </a:solidFill>
                <a:latin typeface="Trebuchet MS" panose="020B0603020202020204" pitchFamily="34" charset="0"/>
              </a:rPr>
              <a:t>Triatlo</a:t>
            </a:r>
            <a:endParaRPr lang="pt-BR" sz="1800" b="1" dirty="0">
              <a:solidFill>
                <a:srgbClr val="004B88"/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150 atletas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4 atendimentos </a:t>
            </a:r>
            <a:r>
              <a:rPr lang="pt-BR" sz="1800" dirty="0" smtClean="0">
                <a:latin typeface="Trebuchet MS" panose="020B0603020202020204" pitchFamily="34" charset="0"/>
              </a:rPr>
              <a:t>médicos </a:t>
            </a:r>
            <a:br>
              <a:rPr lang="pt-BR" sz="1800" dirty="0" smtClean="0">
                <a:latin typeface="Trebuchet MS" panose="020B0603020202020204" pitchFamily="34" charset="0"/>
              </a:rPr>
            </a:br>
            <a:r>
              <a:rPr lang="pt-BR" sz="1800" dirty="0" smtClean="0">
                <a:latin typeface="Trebuchet MS" panose="020B0603020202020204" pitchFamily="34" charset="0"/>
              </a:rPr>
              <a:t>com remoção hospitalar </a:t>
            </a:r>
            <a:endParaRPr lang="pt-BR" sz="1800" dirty="0" smtClean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800" b="1" dirty="0" err="1" smtClean="0">
                <a:solidFill>
                  <a:srgbClr val="004B88"/>
                </a:solidFill>
                <a:latin typeface="Trebuchet MS" panose="020B0603020202020204" pitchFamily="34" charset="0"/>
              </a:rPr>
              <a:t>Paratriatlo</a:t>
            </a:r>
            <a:endParaRPr lang="pt-BR" sz="1800" b="1" dirty="0">
              <a:solidFill>
                <a:srgbClr val="004B88"/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70 atletas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1 atendimento </a:t>
            </a:r>
            <a:r>
              <a:rPr lang="pt-BR" sz="1800" dirty="0" smtClean="0">
                <a:latin typeface="Trebuchet MS" panose="020B0603020202020204" pitchFamily="34" charset="0"/>
              </a:rPr>
              <a:t>médico </a:t>
            </a:r>
            <a:br>
              <a:rPr lang="pt-BR" sz="1800" dirty="0" smtClean="0">
                <a:latin typeface="Trebuchet MS" panose="020B0603020202020204" pitchFamily="34" charset="0"/>
              </a:rPr>
            </a:br>
            <a:r>
              <a:rPr lang="pt-BR" sz="1800" dirty="0" smtClean="0">
                <a:latin typeface="Trebuchet MS" panose="020B0603020202020204" pitchFamily="34" charset="0"/>
              </a:rPr>
              <a:t>com remoção hospitalar </a:t>
            </a:r>
            <a:endParaRPr lang="pt-BR" sz="1800" dirty="0" smtClean="0"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pt-BR" sz="1800" b="1" dirty="0">
                <a:solidFill>
                  <a:srgbClr val="004B88"/>
                </a:solidFill>
                <a:latin typeface="Trebuchet MS" panose="020B0603020202020204" pitchFamily="34" charset="0"/>
              </a:rPr>
              <a:t>Remo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600 atletas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b="1" dirty="0" smtClean="0">
                <a:latin typeface="Trebuchet MS" panose="020B0603020202020204" pitchFamily="34" charset="0"/>
              </a:rPr>
              <a:t>49 atendimentos </a:t>
            </a:r>
            <a:r>
              <a:rPr lang="pt-BR" sz="1800" dirty="0" smtClean="0">
                <a:latin typeface="Trebuchet MS" panose="020B0603020202020204" pitchFamily="34" charset="0"/>
              </a:rPr>
              <a:t>médicos </a:t>
            </a:r>
            <a:br>
              <a:rPr lang="pt-BR" sz="1800" dirty="0" smtClean="0">
                <a:latin typeface="Trebuchet MS" panose="020B0603020202020204" pitchFamily="34" charset="0"/>
              </a:rPr>
            </a:br>
            <a:r>
              <a:rPr lang="pt-BR" sz="1800" dirty="0" smtClean="0">
                <a:latin typeface="Trebuchet MS" panose="020B0603020202020204" pitchFamily="34" charset="0"/>
              </a:rPr>
              <a:t>locais (posto médico) </a:t>
            </a:r>
            <a:br>
              <a:rPr lang="pt-BR" sz="1800" dirty="0" smtClean="0">
                <a:latin typeface="Trebuchet MS" panose="020B0603020202020204" pitchFamily="34" charset="0"/>
              </a:rPr>
            </a:br>
            <a:r>
              <a:rPr lang="pt-BR" sz="1800" dirty="0" smtClean="0">
                <a:latin typeface="Trebuchet MS" panose="020B0603020202020204" pitchFamily="34" charset="0"/>
              </a:rPr>
              <a:t>Nenhuma remoção hospitalar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Trebuchet MS" panose="020B0603020202020204" pitchFamily="34" charset="0"/>
              </a:rPr>
              <a:t>Sem ausência em competição</a:t>
            </a:r>
            <a:endParaRPr lang="pt-BR" sz="1800" dirty="0"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92894" y="857542"/>
            <a:ext cx="2808312" cy="30008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4B88"/>
                </a:solidFill>
                <a:latin typeface="Trebuchet MS" panose="020B0603020202020204" pitchFamily="34" charset="0"/>
              </a:rPr>
              <a:t>Vela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rebuchet MS" panose="020B0603020202020204" pitchFamily="34" charset="0"/>
              </a:rPr>
              <a:t>380 atletas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rebuchet MS" panose="020B0603020202020204" pitchFamily="34" charset="0"/>
              </a:rPr>
              <a:t>15 atendimentos </a:t>
            </a:r>
            <a:r>
              <a:rPr lang="pt-BR" dirty="0">
                <a:latin typeface="Trebuchet MS" panose="020B0603020202020204" pitchFamily="34" charset="0"/>
              </a:rPr>
              <a:t>médicos locais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rebuchet MS" panose="020B0603020202020204" pitchFamily="34" charset="0"/>
              </a:rPr>
              <a:t>2 atendimentos </a:t>
            </a:r>
            <a:r>
              <a:rPr lang="pt-BR" dirty="0">
                <a:latin typeface="Trebuchet MS" panose="020B0603020202020204" pitchFamily="34" charset="0"/>
              </a:rPr>
              <a:t>médico com remoção hospitalar 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4B88"/>
                </a:solidFill>
                <a:latin typeface="Trebuchet MS" panose="020B0603020202020204" pitchFamily="34" charset="0"/>
              </a:rPr>
              <a:t>Maratona Aquática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rebuchet MS" panose="020B0603020202020204" pitchFamily="34" charset="0"/>
              </a:rPr>
              <a:t>50 atletas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Trebuchet MS" panose="020B0603020202020204" pitchFamily="34" charset="0"/>
              </a:rPr>
              <a:t>14 atendimentos</a:t>
            </a:r>
            <a:r>
              <a:rPr lang="pt-BR" dirty="0">
                <a:latin typeface="Trebuchet MS" panose="020B0603020202020204" pitchFamily="34" charset="0"/>
              </a:rPr>
              <a:t> médicos locais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339502"/>
            <a:ext cx="6550191" cy="43665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456970" fontAlgn="base">
              <a:lnSpc>
                <a:spcPts val="2598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3000" dirty="0">
                <a:solidFill>
                  <a:srgbClr val="004B88"/>
                </a:solidFill>
                <a:latin typeface="Trebuchet MS" pitchFamily="34" charset="0"/>
              </a:rPr>
              <a:t>Atendimentos nos eventos-testes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2"/>
          <a:stretch/>
        </p:blipFill>
        <p:spPr>
          <a:xfrm>
            <a:off x="6601206" y="0"/>
            <a:ext cx="3417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456c0ff7fa34740ba1063bc1842b5af xmlns="58c27e54-610d-4ad6-99ba-977e2d2a92f2">
      <Terms xmlns="http://schemas.microsoft.com/office/infopath/2007/PartnerControls"/>
    </a456c0ff7fa34740ba1063bc1842b5af>
    <l2557616828d40abab614bd80468429d xmlns="58c27e54-610d-4ad6-99ba-977e2d2a92f2">
      <Terms xmlns="http://schemas.microsoft.com/office/infopath/2007/PartnerControls"/>
    </l2557616828d40abab614bd80468429d>
    <Acesso_x0020_Externo xmlns="58c27e54-610d-4ad6-99ba-977e2d2a92f2">false</Acesso_x0020_Externo>
    <l520e2e5d3c84301b9884c4cc43aa66a xmlns="58c27e54-610d-4ad6-99ba-977e2d2a92f2">
      <Terms xmlns="http://schemas.microsoft.com/office/infopath/2007/PartnerControls"/>
    </l520e2e5d3c84301b9884c4cc43aa66a>
    <lf39695429a4441fb26b2c8a029079c6 xmlns="58c27e54-610d-4ad6-99ba-977e2d2a92f2">
      <Terms xmlns="http://schemas.microsoft.com/office/infopath/2007/PartnerControls"/>
    </lf39695429a4441fb26b2c8a029079c6>
    <Classificação_x0020_de_x0020_Segurança xmlns="58c27e54-610d-4ad6-99ba-977e2d2a92f2">Interno</Classificação_x0020_de_x0020_Segurança>
    <Endereço_x0020_de_x0020_origem xmlns="58c27e54-610d-4ad6-99ba-977e2d2a92f2">
      <Url xsi:nil="true"/>
      <Description xsi:nil="true"/>
    </Endereço_x0020_de_x0020_origem>
    <DocumentSetDescription xmlns="http://schemas.microsoft.com/sharepoint/v3" xsi:nil="true"/>
    <Enviado_x0020_de xmlns="58c27e54-610d-4ad6-99ba-977e2d2a92f2">
      <Url xsi:nil="true"/>
      <Description xsi:nil="true"/>
    </Enviado_x0020_de>
    <Status_x0020_da_x0020_Cópia xmlns="58c27e54-610d-4ad6-99ba-977e2d2a92f2">Não Iniciado</Status_x0020_da_x0020_Cópia>
    <TaxCatchAll xmlns="58c27e54-610d-4ad6-99ba-977e2d2a92f2"/>
    <Enviado_x0020_por xmlns="58c27e54-610d-4ad6-99ba-977e2d2a92f2">
      <UserInfo>
        <DisplayName/>
        <AccountId xsi:nil="true"/>
        <AccountType/>
      </UserInfo>
    </Enviado_x0020_por>
    <g7b9eefed37d4e3a988ce6754a76c903 xmlns="58c27e54-610d-4ad6-99ba-977e2d2a92f2">
      <Terms xmlns="http://schemas.microsoft.com/office/infopath/2007/PartnerControls"/>
    </g7b9eefed37d4e3a988ce6754a76c903>
    <Jogos xmlns="58c27e54-610d-4ad6-99ba-977e2d2a92f2" xsi:nil="true"/>
    <Localizador xmlns="58c27e54-610d-4ad6-99ba-977e2d2a92f2" xsi:nil="true"/>
    <_dlc_DocId xmlns="14254302-6ae4-49ff-af7e-bbefe9fa8cf6">VWQWKY6FQ7HH-9-3190</_dlc_DocId>
    <_dlc_DocIdUrl xmlns="14254302-6ae4-49ff-af7e-bbefe9fa8cf6">
      <Url>https://rio2016.sharepoint.com/sites/00052/_layouts/15/DocIdRedir.aspx?ID=VWQWKY6FQ7HH-9-3190</Url>
      <Description>VWQWKY6FQ7HH-9-3190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e2c434f3-2849-4e52-a3eb-f933daf733e7" ContentTypeId="0x010100198833B9D140E844B4E92A469B07A5D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 Rio 2016" ma:contentTypeID="0x010100198833B9D140E844B4E92A469B07A5D3008C3F961CE7AEC1419A0BC08D5B201801" ma:contentTypeVersion="5" ma:contentTypeDescription="Crie um documento WORD com os metadados básicos para o Rio 2016" ma:contentTypeScope="" ma:versionID="2437edaf0c0bad2eaab592a48a1637d0">
  <xsd:schema xmlns:xsd="http://www.w3.org/2001/XMLSchema" xmlns:xs="http://www.w3.org/2001/XMLSchema" xmlns:p="http://schemas.microsoft.com/office/2006/metadata/properties" xmlns:ns1="http://schemas.microsoft.com/sharepoint/v3" xmlns:ns3="58c27e54-610d-4ad6-99ba-977e2d2a92f2" xmlns:ns4="14254302-6ae4-49ff-af7e-bbefe9fa8cf6" targetNamespace="http://schemas.microsoft.com/office/2006/metadata/properties" ma:root="true" ma:fieldsID="048a9540cbaa7fa828927d702d439b7f" ns1:_="" ns3:_="" ns4:_="">
    <xsd:import namespace="http://schemas.microsoft.com/sharepoint/v3"/>
    <xsd:import namespace="58c27e54-610d-4ad6-99ba-977e2d2a92f2"/>
    <xsd:import namespace="14254302-6ae4-49ff-af7e-bbefe9fa8cf6"/>
    <xsd:element name="properties">
      <xsd:complexType>
        <xsd:sequence>
          <xsd:element name="documentManagement">
            <xsd:complexType>
              <xsd:all>
                <xsd:element ref="ns3:Classificação_x0020_de_x0020_Segurança"/>
                <xsd:element ref="ns3:l520e2e5d3c84301b9884c4cc43aa66a" minOccurs="0"/>
                <xsd:element ref="ns3:TaxCatchAll" minOccurs="0"/>
                <xsd:element ref="ns3:TaxCatchAllLabel" minOccurs="0"/>
                <xsd:element ref="ns3:Jogos" minOccurs="0"/>
                <xsd:element ref="ns3:a456c0ff7fa34740ba1063bc1842b5af" minOccurs="0"/>
                <xsd:element ref="ns3:Localizador" minOccurs="0"/>
                <xsd:element ref="ns3:lf39695429a4441fb26b2c8a029079c6" minOccurs="0"/>
                <xsd:element ref="ns3:l2557616828d40abab614bd80468429d" minOccurs="0"/>
                <xsd:element ref="ns3:g7b9eefed37d4e3a988ce6754a76c903" minOccurs="0"/>
                <xsd:element ref="ns3:Endereço_x0020_de_x0020_origem" minOccurs="0"/>
                <xsd:element ref="ns3:Enviado_x0020_por" minOccurs="0"/>
                <xsd:element ref="ns3:Enviado_x0020_de" minOccurs="0"/>
                <xsd:element ref="ns3:Status_x0020_da_x0020_Cópia" minOccurs="0"/>
                <xsd:element ref="ns1:DocumentSetDescription" minOccurs="0"/>
                <xsd:element ref="ns3:Acesso_x0020_Externo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8" nillable="true" ma:displayName="Descrição" ma:description="Uma descrição do Conjunto de Documentos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27e54-610d-4ad6-99ba-977e2d2a92f2" elementFormDefault="qualified">
    <xsd:import namespace="http://schemas.microsoft.com/office/2006/documentManagement/types"/>
    <xsd:import namespace="http://schemas.microsoft.com/office/infopath/2007/PartnerControls"/>
    <xsd:element name="Classificação_x0020_de_x0020_Segurança" ma:index="9" ma:displayName="Classificação de Segurança" ma:description="Público: Público em geral, não possui efeitos adversos nas operações do Rio 2016.&#10;Interno: Funcionários e parceiros. Se divulgada ao público em geral, teria um efeito mínimo nas operações do Rio 2016.&#10;Restrito: Grupo restrito de funcionários e parceiros. Se divulgada, poderá causar um efeito negativo nas operações do Rio 2016.&#10;Confidencial: Diretorias e presidência. Se divulgada, poderá causar um efeito negativo nas operações do Rio 2016." ma:format="Dropdown" ma:internalName="Classifica_x00e7__x00e3_o_x0020_de_x0020_Seguran_x00e7_a">
      <xsd:simpleType>
        <xsd:restriction base="dms:Choice">
          <xsd:enumeration value="Público"/>
          <xsd:enumeration value="Interno"/>
          <xsd:enumeration value="Restrito"/>
          <xsd:enumeration value="Confidencial"/>
        </xsd:restriction>
      </xsd:simpleType>
    </xsd:element>
    <xsd:element name="l520e2e5d3c84301b9884c4cc43aa66a" ma:index="10" nillable="true" ma:taxonomy="true" ma:internalName="l520e2e5d3c84301b9884c4cc43aa66a" ma:taxonomyFieldName="_x00c1_rea_x0020_Funcional" ma:displayName="Área Funcional" ma:default="" ma:fieldId="{5520e2e5-d3c8-4301-b988-4c4cc43aa66a}" ma:sspId="e2c434f3-2849-4e52-a3eb-f933daf733e7" ma:termSetId="c608fbc1-60d5-4c00-8129-3de056cdae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7ca82228-d1fe-4bd6-a817-6c463d8a329a}" ma:internalName="TaxCatchAll" ma:showField="CatchAllData" ma:web="14254302-6ae4-49ff-af7e-bbefe9fa8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7ca82228-d1fe-4bd6-a817-6c463d8a329a}" ma:internalName="TaxCatchAllLabel" ma:readOnly="true" ma:showField="CatchAllDataLabel" ma:web="14254302-6ae4-49ff-af7e-bbefe9fa8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gos" ma:index="14" nillable="true" ma:displayName="Jogos" ma:description="Informação sobre qual dos Jogos o documento trata." ma:format="Dropdown" ma:internalName="Jogos">
      <xsd:simpleType>
        <xsd:restriction base="dms:Choice">
          <xsd:enumeration value="Olímpicos"/>
          <xsd:enumeration value="Paralímpicos"/>
          <xsd:enumeration value="Ambos"/>
        </xsd:restriction>
      </xsd:simpleType>
    </xsd:element>
    <xsd:element name="a456c0ff7fa34740ba1063bc1842b5af" ma:index="15" nillable="true" ma:taxonomy="true" ma:internalName="a456c0ff7fa34740ba1063bc1842b5af" ma:taxonomyFieldName="Idioma" ma:displayName="Idioma" ma:default="" ma:fieldId="{a456c0ff-7fa3-4740-ba10-63bc1842b5af}" ma:sspId="e2c434f3-2849-4e52-a3eb-f933daf733e7" ma:termSetId="476141cb-ffc9-4751-b83a-d8aa2fc0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izador" ma:index="17" nillable="true" ma:displayName="Localizador" ma:internalName="Localizador">
      <xsd:simpleType>
        <xsd:restriction base="dms:Text">
          <xsd:maxLength value="255"/>
        </xsd:restriction>
      </xsd:simpleType>
    </xsd:element>
    <xsd:element name="lf39695429a4441fb26b2c8a029079c6" ma:index="18" nillable="true" ma:taxonomy="true" ma:internalName="lf39695429a4441fb26b2c8a029079c6" ma:taxonomyFieldName="Temporalidade" ma:displayName="Temporalidade" ma:default="" ma:fieldId="{5f396954-29a4-441f-b26b-2c8a029079c6}" ma:sspId="e2c434f3-2849-4e52-a3eb-f933daf733e7" ma:termSetId="2e922857-23f0-453c-a4bf-71ffc5a012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557616828d40abab614bd80468429d" ma:index="20" nillable="true" ma:taxonomy="true" ma:internalName="l2557616828d40abab614bd80468429d" ma:taxonomyFieldName="_x00c1_rvore_x0020_da_x0020_Fonte_x0020_do_x0020_Conhecimento" ma:displayName="Árvore da Fonte do Conhecimento" ma:default="" ma:fieldId="{52557616-828d-40ab-ab61-4bd80468429d}" ma:sspId="e2c434f3-2849-4e52-a3eb-f933daf733e7" ma:termSetId="84f42e13-88bf-446d-b39b-96c870e67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b9eefed37d4e3a988ce6754a76c903" ma:index="22" nillable="true" ma:taxonomy="true" ma:internalName="g7b9eefed37d4e3a988ce6754a76c903" ma:taxonomyFieldName="Plano_x0020_de_x0020_Classifica_x00e7__x00e3_o" ma:displayName="Plano de Classificação" ma:default="" ma:fieldId="{07b9eefe-d37d-4e3a-988c-e6754a76c903}" ma:sspId="e2c434f3-2849-4e52-a3eb-f933daf733e7" ma:termSetId="dc14716b-7cdd-48ea-8be5-eeaac21761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dereço_x0020_de_x0020_origem" ma:index="24" nillable="true" ma:displayName="Endereço de origem" ma:format="Hyperlink" ma:hidden="true" ma:internalName="Endere_x00e7_o_x0020_de_x0020_origem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nviado_x0020_por" ma:index="25" nillable="true" ma:displayName="Enviado por" ma:list="UserInfo" ma:SharePointGroup="0" ma:internalName="Enviado_x0020_p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viado_x0020_de" ma:index="26" nillable="true" ma:displayName="Enviado de" ma:format="Hyperlink" ma:hidden="true" ma:internalName="Enviado_x0020_d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tus_x0020_da_x0020_Cópia" ma:index="27" nillable="true" ma:displayName="Status da Cópia" ma:default="Não Iniciado" ma:format="Dropdown" ma:hidden="true" ma:internalName="Status_x0020_da_x0020_C_x00f3_pia" ma:readOnly="false">
      <xsd:simpleType>
        <xsd:restriction base="dms:Choice">
          <xsd:enumeration value="Não Iniciado"/>
          <xsd:enumeration value="Em Andamento"/>
          <xsd:enumeration value="Concluído"/>
          <xsd:enumeration value="Falha"/>
        </xsd:restriction>
      </xsd:simpleType>
    </xsd:element>
    <xsd:element name="Acesso_x0020_Externo" ma:index="29" nillable="true" ma:displayName="Acesso Externo" ma:default="0" ma:internalName="Acesso_x0020_Externo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54302-6ae4-49ff-af7e-bbefe9fa8cf6" elementFormDefault="qualified">
    <xsd:import namespace="http://schemas.microsoft.com/office/2006/documentManagement/types"/>
    <xsd:import namespace="http://schemas.microsoft.com/office/infopath/2007/PartnerControls"/>
    <xsd:element name="_dlc_DocId" ma:index="30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31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 ma:index="8" ma:displayName="Palavras-ch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36BFE2-A6EF-4FF5-8B61-91F34AB23272}">
  <ds:schemaRefs>
    <ds:schemaRef ds:uri="http://schemas.openxmlformats.org/package/2006/metadata/core-properties"/>
    <ds:schemaRef ds:uri="14254302-6ae4-49ff-af7e-bbefe9fa8cf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58c27e54-610d-4ad6-99ba-977e2d2a92f2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49E962-483B-4852-8B21-2BFDF66B8C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9AAFD4A-D0F3-4815-A5EA-2F7221E15E5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EB318E0-E359-4E77-BE8D-CCBA5E32D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c27e54-610d-4ad6-99ba-977e2d2a92f2"/>
    <ds:schemaRef ds:uri="14254302-6ae4-49ff-af7e-bbefe9fa8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A1AF632-EFFC-4F24-BFBF-8DAFEF8A00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12835</TotalTime>
  <Words>51</Words>
  <Application>Microsoft Office PowerPoint</Application>
  <PresentationFormat>Apresentação na tela (16:9)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Calibri Light</vt:lpstr>
      <vt:lpstr>Tahoma</vt:lpstr>
      <vt:lpstr>Trebuchet MS</vt:lpstr>
      <vt:lpstr>2_Office Theme</vt:lpstr>
      <vt:lpstr>Personalizar design</vt:lpstr>
      <vt:lpstr>Apresentação do PowerPoint</vt:lpstr>
      <vt:lpstr>Apresentação do PowerPoint</vt:lpstr>
      <vt:lpstr>Apresentação do PowerPoint</vt:lpstr>
    </vt:vector>
  </TitlesOfParts>
  <Company>SEC. DO ESTADO DE OBRAS - RJ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taisadutra</dc:creator>
  <cp:keywords/>
  <cp:lastModifiedBy>Ana Pimentel</cp:lastModifiedBy>
  <cp:revision>1465</cp:revision>
  <cp:lastPrinted>2015-08-10T14:32:57Z</cp:lastPrinted>
  <dcterms:created xsi:type="dcterms:W3CDTF">2010-09-22T18:02:57Z</dcterms:created>
  <dcterms:modified xsi:type="dcterms:W3CDTF">2015-09-01T15:47:36Z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0x010100198833B9D140E844B4E92A469B07A5D3008C3F961CE7AEC1419A0BC08D5B201801</vt:lpwstr>
  </property>
  <property fmtid="{D5CDD505-2E9C-101B-9397-08002B2CF9AE}" pid="3" name="_dlc_DocIdItemGuid">
    <vt:lpwstr>229d5b79-244e-4ebe-b2d9-213f1c38f1f4</vt:lpwstr>
  </property>
  <property fmtid="{D5CDD505-2E9C-101B-9397-08002B2CF9AE}" pid="4" name="Plano de Classificação">
    <vt:lpwstr/>
  </property>
  <property fmtid="{D5CDD505-2E9C-101B-9397-08002B2CF9AE}" pid="5" name="Árvore da Fonte do Conhecimento">
    <vt:lpwstr/>
  </property>
  <property fmtid="{D5CDD505-2E9C-101B-9397-08002B2CF9AE}" pid="6" name="Área Funcional">
    <vt:lpwstr/>
  </property>
  <property fmtid="{D5CDD505-2E9C-101B-9397-08002B2CF9AE}" pid="7" name="Temporalidade">
    <vt:lpwstr/>
  </property>
  <property fmtid="{D5CDD505-2E9C-101B-9397-08002B2CF9AE}" pid="8" name="Idioma">
    <vt:lpwstr/>
  </property>
</Properties>
</file>