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04" r:id="rId5"/>
    <p:sldId id="257" r:id="rId6"/>
    <p:sldId id="259" r:id="rId7"/>
    <p:sldId id="341" r:id="rId8"/>
    <p:sldId id="342" r:id="rId9"/>
    <p:sldId id="260" r:id="rId10"/>
    <p:sldId id="345" r:id="rId11"/>
    <p:sldId id="343" r:id="rId12"/>
    <p:sldId id="344" r:id="rId13"/>
    <p:sldId id="327" r:id="rId14"/>
    <p:sldId id="335" r:id="rId15"/>
    <p:sldId id="338" r:id="rId16"/>
    <p:sldId id="319" r:id="rId17"/>
    <p:sldId id="347" r:id="rId18"/>
    <p:sldId id="348" r:id="rId19"/>
    <p:sldId id="258" r:id="rId20"/>
  </p:sldIdLst>
  <p:sldSz cx="12192000" cy="6858000"/>
  <p:notesSz cx="6858000" cy="12192000"/>
  <p:defaultTextStyle>
    <a:defPPr>
      <a:defRPr lang="pt-B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65DD"/>
    <a:srgbClr val="AA8CFE"/>
    <a:srgbClr val="EAB200"/>
    <a:srgbClr val="DAA600"/>
    <a:srgbClr val="6CA644"/>
    <a:srgbClr val="5C8E3A"/>
    <a:srgbClr val="E66F20"/>
    <a:srgbClr val="E8772C"/>
    <a:srgbClr val="E08243"/>
    <a:srgbClr val="173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51" d="100"/>
          <a:sy n="51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B8A54-5B86-479C-A573-909A4AA0F255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484020BA-522D-4EAB-A1BA-16F50174C6B5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spcAft>
              <a:spcPts val="600"/>
            </a:spcAft>
          </a:pPr>
          <a:endParaRPr lang="pt-BR" sz="2400"/>
        </a:p>
        <a:p>
          <a:pPr>
            <a:spcAft>
              <a:spcPct val="35000"/>
            </a:spcAft>
          </a:pPr>
          <a:r>
            <a:rPr lang="pt-BR" sz="4300"/>
            <a:t>ETAPA 0</a:t>
          </a:r>
        </a:p>
      </dgm:t>
    </dgm:pt>
    <dgm:pt modelId="{4B285FD1-36F6-41CD-A773-F1F83FF597A0}" type="parTrans" cxnId="{5E270F05-E3E5-402C-B8A9-4385A881547A}">
      <dgm:prSet/>
      <dgm:spPr/>
      <dgm:t>
        <a:bodyPr/>
        <a:lstStyle/>
        <a:p>
          <a:endParaRPr lang="pt-BR"/>
        </a:p>
      </dgm:t>
    </dgm:pt>
    <dgm:pt modelId="{147F44DE-3BC7-4475-B446-36E77776CBDF}" type="sibTrans" cxnId="{5E270F05-E3E5-402C-B8A9-4385A881547A}">
      <dgm:prSet/>
      <dgm:spPr/>
      <dgm:t>
        <a:bodyPr/>
        <a:lstStyle/>
        <a:p>
          <a:endParaRPr lang="pt-BR"/>
        </a:p>
      </dgm:t>
    </dgm:pt>
    <dgm:pt modelId="{121F9686-0EAB-4787-A3D0-2549473D15A2}">
      <dgm:prSet phldrT="[Texto]" custT="1"/>
      <dgm:spPr/>
      <dgm:t>
        <a:bodyPr lIns="72000"/>
        <a:lstStyle/>
        <a:p>
          <a:pPr algn="l" rtl="0">
            <a:spcBef>
              <a:spcPts val="600"/>
            </a:spcBef>
            <a:spcAft>
              <a:spcPts val="800"/>
            </a:spcAft>
          </a:pPr>
          <a:r>
            <a:rPr lang="pt-BR" sz="1200" b="0" i="0" dirty="0"/>
            <a:t>- Continuidade das atividades administrativas</a:t>
          </a:r>
          <a:r>
            <a:rPr lang="pt-BR" sz="1200" b="0" i="0" dirty="0">
              <a:latin typeface="Calibri Light"/>
              <a:cs typeface="Arial"/>
            </a:rPr>
            <a:t> essenciais</a:t>
          </a:r>
          <a:r>
            <a:rPr lang="pt-BR" sz="1200" b="0" i="0" dirty="0"/>
            <a:t> que só podem ser realizadas presencialmente;</a:t>
          </a:r>
          <a:r>
            <a:rPr lang="pt-BR" sz="1200" b="0" i="0" dirty="0">
              <a:latin typeface="Calibri Light"/>
              <a:cs typeface="Arial"/>
            </a:rPr>
            <a:t> </a:t>
          </a:r>
          <a:endParaRPr lang="pt-BR" sz="1200" b="0" i="0" dirty="0"/>
        </a:p>
        <a:p>
          <a:pPr algn="l" rtl="0">
            <a:spcBef>
              <a:spcPts val="600"/>
            </a:spcBef>
            <a:spcAft>
              <a:spcPts val="800"/>
            </a:spcAft>
          </a:pPr>
          <a:r>
            <a:rPr lang="pt-BR" sz="1200" b="0" i="0" dirty="0"/>
            <a:t>- Realização das demais atividades administrativas remotamente;</a:t>
          </a:r>
          <a:r>
            <a:rPr lang="pt-BR" sz="1200" b="0" i="0" dirty="0">
              <a:latin typeface="Calibri Light"/>
              <a:cs typeface="Arial"/>
            </a:rPr>
            <a:t> </a:t>
          </a:r>
          <a:endParaRPr lang="pt-BR" sz="1200" b="0" i="0" dirty="0"/>
        </a:p>
        <a:p>
          <a:pPr algn="l" rtl="0">
            <a:spcBef>
              <a:spcPts val="600"/>
            </a:spcBef>
            <a:spcAft>
              <a:spcPts val="800"/>
            </a:spcAft>
          </a:pPr>
          <a:r>
            <a:rPr lang="pt-BR" sz="1200" b="0" i="0" dirty="0"/>
            <a:t>- </a:t>
          </a:r>
          <a:r>
            <a:rPr lang="pt-BR" sz="1200" b="0" i="0" dirty="0">
              <a:latin typeface="Calibri Light"/>
              <a:cs typeface="Arial"/>
            </a:rPr>
            <a:t>Planejamento e Retomada</a:t>
          </a:r>
          <a:r>
            <a:rPr lang="pt-BR" sz="1200" b="0" i="0" dirty="0"/>
            <a:t> das atividades acadêmicas de forma não presencial​.</a:t>
          </a:r>
          <a:endParaRPr lang="pt-BR" sz="1200" dirty="0"/>
        </a:p>
      </dgm:t>
    </dgm:pt>
    <dgm:pt modelId="{D70874CB-E67B-450C-8731-2417FBCFEF16}" type="parTrans" cxnId="{1722A594-656C-4B4B-B049-E5EA7A0D4565}">
      <dgm:prSet/>
      <dgm:spPr/>
      <dgm:t>
        <a:bodyPr/>
        <a:lstStyle/>
        <a:p>
          <a:endParaRPr lang="pt-BR"/>
        </a:p>
      </dgm:t>
    </dgm:pt>
    <dgm:pt modelId="{F385D003-6B84-4979-A5A5-59D8A8932E98}" type="sibTrans" cxnId="{1722A594-656C-4B4B-B049-E5EA7A0D4565}">
      <dgm:prSet/>
      <dgm:spPr/>
      <dgm:t>
        <a:bodyPr/>
        <a:lstStyle/>
        <a:p>
          <a:endParaRPr lang="pt-BR"/>
        </a:p>
      </dgm:t>
    </dgm:pt>
    <dgm:pt modelId="{CC52BD64-8BDD-4D5D-8AA3-AF4A383FA7BD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 rtl="0"/>
          <a:r>
            <a:rPr lang="pt-BR" sz="1200" b="1" u="sng"/>
            <a:t>Remotamente</a:t>
          </a:r>
          <a:r>
            <a:rPr lang="pt-BR" sz="1200" u="sng"/>
            <a:t>: </a:t>
          </a:r>
          <a:r>
            <a:rPr lang="pt-BR" sz="1200"/>
            <a:t/>
          </a:r>
          <a:br>
            <a:rPr lang="pt-BR" sz="1200"/>
          </a:br>
          <a:r>
            <a:rPr lang="pt-BR" sz="1200"/>
            <a:t>- Atividades Acadêmicas;</a:t>
          </a:r>
          <a:r>
            <a:rPr lang="pt-BR" sz="1200">
              <a:latin typeface="Calibri Light"/>
              <a:cs typeface="Arial"/>
            </a:rPr>
            <a:t> </a:t>
          </a:r>
        </a:p>
        <a:p>
          <a:pPr algn="l" rtl="0"/>
          <a:r>
            <a:rPr lang="pt-BR" sz="1200"/>
            <a:t>- Atividades</a:t>
          </a:r>
          <a:r>
            <a:rPr lang="pt-BR" sz="1200">
              <a:latin typeface="Calibri Light"/>
              <a:cs typeface="Arial"/>
            </a:rPr>
            <a:t> </a:t>
          </a:r>
          <a:r>
            <a:rPr lang="pt-BR" sz="1200"/>
            <a:t> Administrativas que podem ser realizadas de forma não presencial</a:t>
          </a:r>
        </a:p>
      </dgm:t>
    </dgm:pt>
    <dgm:pt modelId="{E173C6BD-B16B-47C4-A818-F76555326901}" type="parTrans" cxnId="{8C855405-B6A2-4831-B5A3-9D92D041DA3F}">
      <dgm:prSet/>
      <dgm:spPr/>
      <dgm:t>
        <a:bodyPr/>
        <a:lstStyle/>
        <a:p>
          <a:endParaRPr lang="pt-BR"/>
        </a:p>
      </dgm:t>
    </dgm:pt>
    <dgm:pt modelId="{D33A0890-6964-4A25-B814-AA9692AA859C}" type="sibTrans" cxnId="{8C855405-B6A2-4831-B5A3-9D92D041DA3F}">
      <dgm:prSet/>
      <dgm:spPr/>
      <dgm:t>
        <a:bodyPr/>
        <a:lstStyle/>
        <a:p>
          <a:endParaRPr lang="pt-BR"/>
        </a:p>
      </dgm:t>
    </dgm:pt>
    <dgm:pt modelId="{AA10EAA1-B778-4B54-A47D-1DD617462805}">
      <dgm:prSet phldrT="[Texto]" custT="1"/>
      <dgm:spPr>
        <a:solidFill>
          <a:schemeClr val="bg1">
            <a:lumMod val="75000"/>
          </a:schemeClr>
        </a:solidFill>
      </dgm:spPr>
      <dgm:t>
        <a:bodyPr lIns="72000" tIns="72000" rIns="72000" bIns="72000"/>
        <a:lstStyle/>
        <a:p>
          <a:pPr>
            <a:spcBef>
              <a:spcPct val="0"/>
            </a:spcBef>
            <a:spcAft>
              <a:spcPts val="3600"/>
            </a:spcAft>
          </a:pPr>
          <a:endParaRPr lang="pt-BR" sz="3800"/>
        </a:p>
        <a:p>
          <a:pPr>
            <a:spcBef>
              <a:spcPts val="600"/>
            </a:spcBef>
            <a:spcAft>
              <a:spcPts val="0"/>
            </a:spcAft>
          </a:pPr>
          <a:r>
            <a:rPr lang="pt-BR" sz="4300"/>
            <a:t>ETAPA 1	</a:t>
          </a:r>
        </a:p>
      </dgm:t>
    </dgm:pt>
    <dgm:pt modelId="{CEAE4E5C-4FE4-4BEC-BA24-F396D5050DCA}" type="parTrans" cxnId="{00964EDD-9F32-4519-B4E3-1380ADE4D9C9}">
      <dgm:prSet/>
      <dgm:spPr/>
      <dgm:t>
        <a:bodyPr/>
        <a:lstStyle/>
        <a:p>
          <a:endParaRPr lang="pt-BR"/>
        </a:p>
      </dgm:t>
    </dgm:pt>
    <dgm:pt modelId="{D58D2338-A660-4536-9E3E-B0EBC7830E6B}" type="sibTrans" cxnId="{00964EDD-9F32-4519-B4E3-1380ADE4D9C9}">
      <dgm:prSet/>
      <dgm:spPr/>
      <dgm:t>
        <a:bodyPr/>
        <a:lstStyle/>
        <a:p>
          <a:endParaRPr lang="pt-BR"/>
        </a:p>
      </dgm:t>
    </dgm:pt>
    <dgm:pt modelId="{250134F5-2915-4710-9DCC-8B738C9CBDC8}">
      <dgm:prSet phldrT="[Texto]" custT="1"/>
      <dgm:spPr/>
      <dgm:t>
        <a:bodyPr lIns="72000"/>
        <a:lstStyle/>
        <a:p>
          <a:pPr algn="l">
            <a:spcAft>
              <a:spcPts val="1200"/>
            </a:spcAft>
          </a:pPr>
          <a:r>
            <a:rPr lang="pt-BR" sz="1200" dirty="0">
              <a:ea typeface="+mn-lt"/>
              <a:cs typeface="+mn-lt"/>
            </a:rPr>
            <a:t>- Manutenção das atividades descritas na Etapa 0;</a:t>
          </a:r>
        </a:p>
        <a:p>
          <a:pPr algn="l">
            <a:spcAft>
              <a:spcPct val="35000"/>
            </a:spcAft>
          </a:pPr>
          <a:r>
            <a:rPr lang="pt-BR" sz="1200" dirty="0">
              <a:ea typeface="+mn-lt"/>
              <a:cs typeface="+mn-lt"/>
            </a:rPr>
            <a:t>- </a:t>
          </a:r>
          <a:r>
            <a:rPr lang="pt-BR" sz="1200" b="1" dirty="0">
              <a:ea typeface="+mn-lt"/>
              <a:cs typeface="+mn-lt"/>
            </a:rPr>
            <a:t>Planejamento e preparação para o início da Etapa 2.</a:t>
          </a:r>
          <a:endParaRPr lang="pt-BR" sz="1200" b="1" dirty="0"/>
        </a:p>
      </dgm:t>
    </dgm:pt>
    <dgm:pt modelId="{4DFD9354-50E5-411F-83F3-55A186E04C1B}" type="parTrans" cxnId="{F52F2641-14B1-4D6E-866F-803E1953C420}">
      <dgm:prSet/>
      <dgm:spPr/>
      <dgm:t>
        <a:bodyPr/>
        <a:lstStyle/>
        <a:p>
          <a:endParaRPr lang="pt-BR"/>
        </a:p>
      </dgm:t>
    </dgm:pt>
    <dgm:pt modelId="{2380AC02-3331-467D-A430-5150157BB04B}" type="sibTrans" cxnId="{F52F2641-14B1-4D6E-866F-803E1953C420}">
      <dgm:prSet/>
      <dgm:spPr/>
      <dgm:t>
        <a:bodyPr/>
        <a:lstStyle/>
        <a:p>
          <a:endParaRPr lang="pt-BR"/>
        </a:p>
      </dgm:t>
    </dgm:pt>
    <dgm:pt modelId="{D1ABFCF2-3471-4FBC-97ED-CEDB30BF34FE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 tIns="72000"/>
        <a:lstStyle/>
        <a:p>
          <a:pPr algn="l" rtl="0">
            <a:spcAft>
              <a:spcPts val="600"/>
            </a:spcAft>
          </a:pPr>
          <a:r>
            <a:rPr lang="pt-BR" sz="1200" b="1" u="sng" dirty="0"/>
            <a:t>Remotamente</a:t>
          </a:r>
          <a:r>
            <a:rPr lang="pt-BR" sz="1200" u="sng" dirty="0"/>
            <a:t>: </a:t>
          </a:r>
          <a:r>
            <a:rPr lang="pt-BR" sz="1200" dirty="0"/>
            <a:t/>
          </a:r>
          <a:br>
            <a:rPr lang="pt-BR" sz="1200" dirty="0"/>
          </a:br>
          <a:r>
            <a:rPr lang="pt-BR" sz="1200" dirty="0"/>
            <a:t>- Atividades Acadêmicas;</a:t>
          </a:r>
          <a:r>
            <a:rPr lang="pt-BR" sz="1200" dirty="0">
              <a:latin typeface="Calibri Light"/>
              <a:cs typeface="Arial"/>
            </a:rPr>
            <a:t> </a:t>
          </a:r>
          <a:endParaRPr lang="pt-BR" sz="1200" dirty="0"/>
        </a:p>
        <a:p>
          <a:pPr algn="l" rtl="0">
            <a:spcAft>
              <a:spcPct val="35000"/>
            </a:spcAft>
          </a:pPr>
          <a:r>
            <a:rPr lang="pt-BR" sz="1200" dirty="0"/>
            <a:t>- Atividades Administrativas que podem ser realizadas de forma não presencial</a:t>
          </a:r>
          <a:endParaRPr lang="pt-BR" sz="1200" b="1" dirty="0"/>
        </a:p>
      </dgm:t>
    </dgm:pt>
    <dgm:pt modelId="{CFBFE89C-6FE1-43A7-B052-2FA1DEF239ED}" type="parTrans" cxnId="{B902B00E-7018-4059-A82B-AD95977ED113}">
      <dgm:prSet/>
      <dgm:spPr/>
      <dgm:t>
        <a:bodyPr/>
        <a:lstStyle/>
        <a:p>
          <a:endParaRPr lang="pt-BR"/>
        </a:p>
      </dgm:t>
    </dgm:pt>
    <dgm:pt modelId="{C5196E9B-49A1-455D-A339-039501B1CDEA}" type="sibTrans" cxnId="{B902B00E-7018-4059-A82B-AD95977ED113}">
      <dgm:prSet/>
      <dgm:spPr/>
      <dgm:t>
        <a:bodyPr/>
        <a:lstStyle/>
        <a:p>
          <a:endParaRPr lang="pt-BR"/>
        </a:p>
      </dgm:t>
    </dgm:pt>
    <dgm:pt modelId="{52E2CEF9-58B1-4790-A15D-C8CEA0CB9E53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spcBef>
              <a:spcPts val="0"/>
            </a:spcBef>
            <a:spcAft>
              <a:spcPts val="600"/>
            </a:spcAft>
          </a:pPr>
          <a:endParaRPr lang="pt-BR" sz="2800"/>
        </a:p>
        <a:p>
          <a:pPr>
            <a:spcBef>
              <a:spcPct val="0"/>
            </a:spcBef>
            <a:spcAft>
              <a:spcPct val="35000"/>
            </a:spcAft>
          </a:pPr>
          <a:r>
            <a:rPr lang="pt-BR" sz="4300"/>
            <a:t>ETAPA 2</a:t>
          </a:r>
        </a:p>
      </dgm:t>
    </dgm:pt>
    <dgm:pt modelId="{DF2F2843-892A-4239-A826-1F9CB9C7B1E3}" type="parTrans" cxnId="{A2BE4433-D112-48F9-9377-138D06840076}">
      <dgm:prSet/>
      <dgm:spPr/>
      <dgm:t>
        <a:bodyPr/>
        <a:lstStyle/>
        <a:p>
          <a:endParaRPr lang="pt-BR"/>
        </a:p>
      </dgm:t>
    </dgm:pt>
    <dgm:pt modelId="{0D930AE3-5CC0-45A4-B32E-B8A9A6A3CDAD}" type="sibTrans" cxnId="{A2BE4433-D112-48F9-9377-138D06840076}">
      <dgm:prSet/>
      <dgm:spPr/>
      <dgm:t>
        <a:bodyPr/>
        <a:lstStyle/>
        <a:p>
          <a:endParaRPr lang="pt-BR"/>
        </a:p>
      </dgm:t>
    </dgm:pt>
    <dgm:pt modelId="{F3EF250A-8C0D-4069-AFFF-69F65E1E6D90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>
            <a:lnSpc>
              <a:spcPct val="80000"/>
            </a:lnSpc>
          </a:pPr>
          <a:r>
            <a:rPr lang="pt-BR" sz="1050" b="1" u="sng" dirty="0"/>
            <a:t>Remotamente:</a:t>
          </a:r>
        </a:p>
        <a:p>
          <a:pPr algn="l">
            <a:lnSpc>
              <a:spcPct val="80000"/>
            </a:lnSpc>
          </a:pPr>
          <a:r>
            <a:rPr lang="pt-BR" sz="1050" b="0" dirty="0"/>
            <a:t>- Maior parte das atividades acadêmicas;</a:t>
          </a:r>
        </a:p>
        <a:p>
          <a:pPr algn="l">
            <a:lnSpc>
              <a:spcPct val="80000"/>
            </a:lnSpc>
          </a:pPr>
          <a:r>
            <a:rPr lang="pt-BR" sz="1050" dirty="0"/>
            <a:t>- Maior parte das atividades administrativas</a:t>
          </a:r>
          <a:endParaRPr lang="pt-BR" sz="1050" b="1" dirty="0"/>
        </a:p>
      </dgm:t>
    </dgm:pt>
    <dgm:pt modelId="{254634D6-24D7-444B-A2E2-3414D11AFFE4}" type="parTrans" cxnId="{5A42790B-1A29-419B-9506-C6507C32DD57}">
      <dgm:prSet/>
      <dgm:spPr/>
      <dgm:t>
        <a:bodyPr/>
        <a:lstStyle/>
        <a:p>
          <a:endParaRPr lang="pt-BR"/>
        </a:p>
      </dgm:t>
    </dgm:pt>
    <dgm:pt modelId="{1DF6E74B-B92B-407A-8746-AC820E2BC399}" type="sibTrans" cxnId="{5A42790B-1A29-419B-9506-C6507C32DD57}">
      <dgm:prSet/>
      <dgm:spPr/>
      <dgm:t>
        <a:bodyPr/>
        <a:lstStyle/>
        <a:p>
          <a:endParaRPr lang="pt-BR"/>
        </a:p>
      </dgm:t>
    </dgm:pt>
    <dgm:pt modelId="{E8C0D46E-F136-4682-85FE-F7724866CFB5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spcAft>
              <a:spcPts val="600"/>
            </a:spcAft>
          </a:pPr>
          <a:endParaRPr lang="pt-BR" sz="2800" dirty="0"/>
        </a:p>
        <a:p>
          <a:pPr>
            <a:spcAft>
              <a:spcPct val="35000"/>
            </a:spcAft>
          </a:pPr>
          <a:r>
            <a:rPr lang="pt-BR" sz="4300" dirty="0"/>
            <a:t>ETAPA 3</a:t>
          </a:r>
        </a:p>
      </dgm:t>
    </dgm:pt>
    <dgm:pt modelId="{4D6DB7F7-FB61-4A1A-8E47-EC2F84EBD834}" type="parTrans" cxnId="{208DABEB-5CA5-4C50-B25E-6A994B16D3E4}">
      <dgm:prSet/>
      <dgm:spPr/>
      <dgm:t>
        <a:bodyPr/>
        <a:lstStyle/>
        <a:p>
          <a:endParaRPr lang="pt-BR"/>
        </a:p>
      </dgm:t>
    </dgm:pt>
    <dgm:pt modelId="{5CDFEC28-CF08-46B5-BC59-D1D18DB67B7A}" type="sibTrans" cxnId="{208DABEB-5CA5-4C50-B25E-6A994B16D3E4}">
      <dgm:prSet/>
      <dgm:spPr/>
      <dgm:t>
        <a:bodyPr/>
        <a:lstStyle/>
        <a:p>
          <a:endParaRPr lang="pt-BR"/>
        </a:p>
      </dgm:t>
    </dgm:pt>
    <dgm:pt modelId="{BEABC887-978E-4FAC-AEA1-A011A6C6A412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spcAft>
              <a:spcPts val="600"/>
            </a:spcAft>
          </a:pPr>
          <a:endParaRPr lang="pt-BR" sz="2800" dirty="0"/>
        </a:p>
        <a:p>
          <a:pPr>
            <a:spcAft>
              <a:spcPts val="600"/>
            </a:spcAft>
          </a:pPr>
          <a:r>
            <a:rPr lang="pt-BR" sz="4300" dirty="0"/>
            <a:t>ETAPA 4</a:t>
          </a:r>
        </a:p>
      </dgm:t>
    </dgm:pt>
    <dgm:pt modelId="{09686FFB-213B-47E0-B330-D4468C6DF382}" type="parTrans" cxnId="{C4EF6DF8-6353-46FE-8EE6-8C219F27786C}">
      <dgm:prSet/>
      <dgm:spPr/>
      <dgm:t>
        <a:bodyPr/>
        <a:lstStyle/>
        <a:p>
          <a:endParaRPr lang="pt-BR"/>
        </a:p>
      </dgm:t>
    </dgm:pt>
    <dgm:pt modelId="{9EE3040D-2895-45D4-AB2B-B3631CC55C06}" type="sibTrans" cxnId="{C4EF6DF8-6353-46FE-8EE6-8C219F27786C}">
      <dgm:prSet/>
      <dgm:spPr/>
      <dgm:t>
        <a:bodyPr/>
        <a:lstStyle/>
        <a:p>
          <a:endParaRPr lang="pt-BR"/>
        </a:p>
      </dgm:t>
    </dgm:pt>
    <dgm:pt modelId="{ECDE1D42-AD69-42DF-9694-34719F8487B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t-BR" sz="1200" b="1" u="sng"/>
            <a:t>Presencialmente</a:t>
          </a:r>
          <a:r>
            <a:rPr lang="pt-BR" sz="1200" u="sng"/>
            <a:t>:</a:t>
          </a:r>
          <a:r>
            <a:rPr lang="pt-BR" sz="1200"/>
            <a:t/>
          </a:r>
          <a:br>
            <a:rPr lang="pt-BR" sz="1200"/>
          </a:br>
          <a:r>
            <a:rPr lang="pt-BR" sz="1200"/>
            <a:t>- </a:t>
          </a:r>
          <a:r>
            <a:rPr lang="pt-BR" sz="1200" b="0"/>
            <a:t>Atividades administrativas essenciais que só podem ser realizadas presencialmente</a:t>
          </a:r>
        </a:p>
      </dgm:t>
    </dgm:pt>
    <dgm:pt modelId="{52883FBA-7F5A-4C66-BA52-C65D427D2708}" type="parTrans" cxnId="{F6CA73F8-4A1D-44A6-9044-4C0F90CF2857}">
      <dgm:prSet/>
      <dgm:spPr/>
      <dgm:t>
        <a:bodyPr/>
        <a:lstStyle/>
        <a:p>
          <a:endParaRPr lang="pt-BR"/>
        </a:p>
      </dgm:t>
    </dgm:pt>
    <dgm:pt modelId="{404AC446-F524-4CDA-B80F-59D162366192}" type="sibTrans" cxnId="{F6CA73F8-4A1D-44A6-9044-4C0F90CF2857}">
      <dgm:prSet/>
      <dgm:spPr/>
      <dgm:t>
        <a:bodyPr/>
        <a:lstStyle/>
        <a:p>
          <a:endParaRPr lang="pt-BR"/>
        </a:p>
      </dgm:t>
    </dgm:pt>
    <dgm:pt modelId="{89B3E4AB-EA77-49D5-A7DA-BEB947A5C11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t-BR" sz="1200" b="1" u="sng"/>
            <a:t>Presencialmente</a:t>
          </a:r>
          <a:r>
            <a:rPr lang="pt-BR" sz="1200" u="sng"/>
            <a:t>:</a:t>
          </a:r>
          <a:r>
            <a:rPr lang="pt-BR" sz="1200"/>
            <a:t/>
          </a:r>
          <a:br>
            <a:rPr lang="pt-BR" sz="1200"/>
          </a:br>
          <a:r>
            <a:rPr lang="pt-BR" sz="1200"/>
            <a:t>- </a:t>
          </a:r>
          <a:r>
            <a:rPr lang="pt-BR" sz="1200" b="0"/>
            <a:t>Atividades administrativas essenciais que só podem ser realizadas presencialmente</a:t>
          </a:r>
          <a:endParaRPr lang="pt-BR" sz="1200"/>
        </a:p>
      </dgm:t>
    </dgm:pt>
    <dgm:pt modelId="{E617D2F1-0DE4-4422-A0C5-F2C61E69A32D}" type="parTrans" cxnId="{173F58AC-1A6B-48A9-88A2-097DE85EB1A2}">
      <dgm:prSet/>
      <dgm:spPr/>
      <dgm:t>
        <a:bodyPr/>
        <a:lstStyle/>
        <a:p>
          <a:endParaRPr lang="pt-BR"/>
        </a:p>
      </dgm:t>
    </dgm:pt>
    <dgm:pt modelId="{52B3016A-08B8-4BAB-9F5B-39F75E0158CC}" type="sibTrans" cxnId="{173F58AC-1A6B-48A9-88A2-097DE85EB1A2}">
      <dgm:prSet/>
      <dgm:spPr/>
      <dgm:t>
        <a:bodyPr/>
        <a:lstStyle/>
        <a:p>
          <a:endParaRPr lang="pt-BR"/>
        </a:p>
      </dgm:t>
    </dgm:pt>
    <dgm:pt modelId="{12A88F2C-29A8-4A00-B99B-4DD19EBFEDC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 rtl="0">
            <a:lnSpc>
              <a:spcPct val="80000"/>
            </a:lnSpc>
          </a:pPr>
          <a:r>
            <a:rPr lang="pt-BR" sz="1050" b="1" u="sng" dirty="0"/>
            <a:t>Presencialmente</a:t>
          </a:r>
          <a:r>
            <a:rPr lang="pt-BR" sz="1050" u="sng" dirty="0"/>
            <a:t>:</a:t>
          </a:r>
          <a:r>
            <a:rPr lang="pt-BR" sz="1050" u="sng" dirty="0">
              <a:latin typeface="Calibri Light"/>
              <a:cs typeface="Arial"/>
            </a:rPr>
            <a:t> </a:t>
          </a:r>
          <a:endParaRPr lang="pt-BR" sz="1050" u="sng" dirty="0"/>
        </a:p>
        <a:p>
          <a:pPr algn="l">
            <a:lnSpc>
              <a:spcPct val="80000"/>
            </a:lnSpc>
          </a:pPr>
          <a:r>
            <a:rPr lang="pt-BR" sz="1050" dirty="0"/>
            <a:t>- </a:t>
          </a:r>
          <a:r>
            <a:rPr lang="pt-BR" sz="1050" b="0" dirty="0"/>
            <a:t>Atividades administrativas essenciais que só podem ser realizadas presencialmente</a:t>
          </a:r>
        </a:p>
        <a:p>
          <a:pPr algn="l">
            <a:lnSpc>
              <a:spcPct val="80000"/>
            </a:lnSpc>
          </a:pPr>
          <a:r>
            <a:rPr lang="pt-BR" sz="1050" dirty="0"/>
            <a:t>- Algumas atividades administrativas que eram realizadas remotamente</a:t>
          </a:r>
        </a:p>
        <a:p>
          <a:pPr algn="l">
            <a:lnSpc>
              <a:spcPct val="80000"/>
            </a:lnSpc>
          </a:pPr>
          <a:r>
            <a:rPr lang="pt-BR" sz="1050" dirty="0"/>
            <a:t>- Algumas atividades acadêmicas</a:t>
          </a:r>
        </a:p>
      </dgm:t>
    </dgm:pt>
    <dgm:pt modelId="{4C441D75-08B2-43EE-A3C9-B3CB046DC706}" type="sibTrans" cxnId="{B0603D76-FAD3-4002-88D8-1E5AB8683CDA}">
      <dgm:prSet/>
      <dgm:spPr/>
      <dgm:t>
        <a:bodyPr/>
        <a:lstStyle/>
        <a:p>
          <a:endParaRPr lang="pt-BR"/>
        </a:p>
      </dgm:t>
    </dgm:pt>
    <dgm:pt modelId="{C328E082-9150-4027-9027-1F7B8C88430E}" type="parTrans" cxnId="{B0603D76-FAD3-4002-88D8-1E5AB8683CDA}">
      <dgm:prSet/>
      <dgm:spPr/>
      <dgm:t>
        <a:bodyPr/>
        <a:lstStyle/>
        <a:p>
          <a:endParaRPr lang="pt-BR"/>
        </a:p>
      </dgm:t>
    </dgm:pt>
    <dgm:pt modelId="{14DE47D0-4C26-450D-B8AA-C83A51B1472A}">
      <dgm:prSet phldrT="[Texto]" custT="1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lIns="72000"/>
        <a:lstStyle/>
        <a:p>
          <a:pPr algn="l">
            <a:spcAft>
              <a:spcPts val="600"/>
            </a:spcAft>
          </a:pPr>
          <a:r>
            <a:rPr lang="pt-BR" sz="1100" dirty="0">
              <a:solidFill>
                <a:schemeClr val="bg1">
                  <a:lumMod val="75000"/>
                </a:schemeClr>
              </a:solidFill>
              <a:ea typeface="+mn-lt"/>
              <a:cs typeface="+mn-lt"/>
            </a:rPr>
            <a:t>- </a:t>
          </a:r>
          <a:r>
            <a:rPr lang="pt-BR" sz="1100" b="0" i="0" dirty="0">
              <a:solidFill>
                <a:schemeClr val="bg1">
                  <a:lumMod val="75000"/>
                </a:schemeClr>
              </a:solidFill>
            </a:rPr>
            <a:t>Continuidade das atividades administrativas que só podem ser realizadas presencialmente;</a:t>
          </a:r>
          <a:endParaRPr lang="pt-BR" sz="1100" dirty="0">
            <a:solidFill>
              <a:schemeClr val="bg1">
                <a:lumMod val="75000"/>
              </a:schemeClr>
            </a:solidFill>
            <a:ea typeface="+mn-lt"/>
            <a:cs typeface="+mn-lt"/>
          </a:endParaRPr>
        </a:p>
        <a:p>
          <a:pPr algn="l">
            <a:spcAft>
              <a:spcPts val="600"/>
            </a:spcAft>
          </a:pPr>
          <a:r>
            <a:rPr lang="pt-BR" sz="1100" b="1" dirty="0">
              <a:solidFill>
                <a:schemeClr val="bg1">
                  <a:lumMod val="75000"/>
                </a:schemeClr>
              </a:solidFill>
              <a:latin typeface="+mn-lt"/>
              <a:ea typeface="+mn-lt"/>
              <a:cs typeface="+mn-lt"/>
            </a:rPr>
            <a:t>- R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  <a:ea typeface="+mn-lt"/>
              <a:cs typeface="+mn-lt"/>
            </a:rPr>
            <a:t>etomada gradual presencial das atividades acadêmicas;</a:t>
          </a:r>
        </a:p>
        <a:p>
          <a:pPr algn="l" rtl="0">
            <a:spcAft>
              <a:spcPts val="600"/>
            </a:spcAft>
          </a:pPr>
          <a:r>
            <a:rPr lang="pt-BR" sz="1100" b="1" dirty="0">
              <a:solidFill>
                <a:schemeClr val="bg1">
                  <a:lumMod val="75000"/>
                </a:schemeClr>
              </a:solidFill>
              <a:ea typeface="+mn-lt"/>
              <a:cs typeface="+mn-lt"/>
            </a:rPr>
            <a:t>- 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  <a:latin typeface="+mn-lt"/>
              <a:ea typeface="+mn-lt"/>
              <a:cs typeface="+mn-lt"/>
            </a:rPr>
            <a:t>R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  <a:ea typeface="+mn-lt"/>
              <a:cs typeface="+mn-lt"/>
            </a:rPr>
            <a:t>etomada gradual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  <a:latin typeface="Calibri Light"/>
              <a:ea typeface="+mn-lt"/>
              <a:cs typeface="+mn-lt"/>
            </a:rPr>
            <a:t> 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  <a:ea typeface="+mn-lt"/>
              <a:cs typeface="+mn-lt"/>
            </a:rPr>
            <a:t> presencial das atividades administrativas 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</a:rPr>
            <a:t>necessárias ao funcionamento das atividades acadêmicas presenciais</a:t>
          </a:r>
          <a:r>
            <a:rPr lang="pt-BR" sz="1100" b="1" dirty="0">
              <a:solidFill>
                <a:schemeClr val="bg1">
                  <a:lumMod val="75000"/>
                </a:schemeClr>
              </a:solidFill>
              <a:latin typeface="Calibri Light"/>
              <a:cs typeface="Arial"/>
            </a:rPr>
            <a:t>;</a:t>
          </a:r>
          <a:endParaRPr lang="pt-BR" sz="1100" b="1" u="none" dirty="0">
            <a:solidFill>
              <a:schemeClr val="bg1">
                <a:lumMod val="75000"/>
              </a:schemeClr>
            </a:solidFill>
            <a:latin typeface="Calibri Light"/>
            <a:cs typeface="Arial"/>
          </a:endParaRPr>
        </a:p>
        <a:p>
          <a:pPr algn="l" rtl="0"/>
          <a:r>
            <a:rPr lang="pt-BR" sz="1100" b="0" u="none" dirty="0">
              <a:solidFill>
                <a:schemeClr val="bg1">
                  <a:lumMod val="75000"/>
                </a:schemeClr>
              </a:solidFill>
              <a:latin typeface="Calibri Light"/>
              <a:cs typeface="Arial"/>
            </a:rPr>
            <a:t>- </a:t>
          </a:r>
          <a:r>
            <a:rPr lang="pt-BR" sz="1100" b="0" u="none" dirty="0">
              <a:solidFill>
                <a:schemeClr val="bg1">
                  <a:lumMod val="75000"/>
                </a:schemeClr>
              </a:solidFill>
            </a:rPr>
            <a:t>Planejamento</a:t>
          </a:r>
          <a:r>
            <a:rPr lang="pt-BR" sz="1100" b="0" u="none" dirty="0">
              <a:solidFill>
                <a:schemeClr val="bg1">
                  <a:lumMod val="75000"/>
                </a:schemeClr>
              </a:solidFill>
              <a:latin typeface="Calibri Light"/>
              <a:cs typeface="Arial"/>
            </a:rPr>
            <a:t> e preparação </a:t>
          </a:r>
          <a:r>
            <a:rPr lang="pt-BR" sz="1100" b="0" u="none" dirty="0">
              <a:solidFill>
                <a:schemeClr val="bg1">
                  <a:lumMod val="75000"/>
                </a:schemeClr>
              </a:solidFill>
            </a:rPr>
            <a:t>para o início da Etapa </a:t>
          </a:r>
          <a:r>
            <a:rPr lang="pt-BR" sz="1100" b="0" u="none" dirty="0">
              <a:solidFill>
                <a:schemeClr val="bg1">
                  <a:lumMod val="75000"/>
                </a:schemeClr>
              </a:solidFill>
              <a:latin typeface="Calibri Light"/>
              <a:cs typeface="Arial"/>
            </a:rPr>
            <a:t>3</a:t>
          </a:r>
          <a:r>
            <a:rPr lang="pt-BR" sz="1100" b="0" u="none" dirty="0">
              <a:solidFill>
                <a:schemeClr val="bg1">
                  <a:lumMod val="75000"/>
                </a:schemeClr>
              </a:solidFill>
            </a:rPr>
            <a:t>.</a:t>
          </a:r>
        </a:p>
      </dgm:t>
    </dgm:pt>
    <dgm:pt modelId="{FACCD9EA-0FDB-4EE5-B08C-F03C51BB224C}" type="sibTrans" cxnId="{91CB37D8-31DB-4A90-97B7-863E9062FFE2}">
      <dgm:prSet/>
      <dgm:spPr/>
      <dgm:t>
        <a:bodyPr/>
        <a:lstStyle/>
        <a:p>
          <a:endParaRPr lang="pt-BR"/>
        </a:p>
      </dgm:t>
    </dgm:pt>
    <dgm:pt modelId="{07F88E44-4392-4444-BB9F-C5E0DF5A1A94}" type="parTrans" cxnId="{91CB37D8-31DB-4A90-97B7-863E9062FFE2}">
      <dgm:prSet/>
      <dgm:spPr/>
      <dgm:t>
        <a:bodyPr/>
        <a:lstStyle/>
        <a:p>
          <a:endParaRPr lang="pt-BR"/>
        </a:p>
      </dgm:t>
    </dgm:pt>
    <dgm:pt modelId="{FF214B09-2A86-4204-885B-2F8A99CEECC2}" type="pres">
      <dgm:prSet presAssocID="{379B8A54-5B86-479C-A573-909A4AA0F25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5073670-D585-47E2-9940-0C55D1F6D971}" type="pres">
      <dgm:prSet presAssocID="{484020BA-522D-4EAB-A1BA-16F50174C6B5}" presName="compNode" presStyleCnt="0"/>
      <dgm:spPr/>
    </dgm:pt>
    <dgm:pt modelId="{E6A61C1B-99F1-4D66-B7BC-3B0738A20E06}" type="pres">
      <dgm:prSet presAssocID="{484020BA-522D-4EAB-A1BA-16F50174C6B5}" presName="aNode" presStyleLbl="bgShp" presStyleIdx="0" presStyleCnt="5"/>
      <dgm:spPr/>
      <dgm:t>
        <a:bodyPr/>
        <a:lstStyle/>
        <a:p>
          <a:endParaRPr lang="pt-BR"/>
        </a:p>
      </dgm:t>
    </dgm:pt>
    <dgm:pt modelId="{E56FE3E5-06FF-4278-A0B4-919866749933}" type="pres">
      <dgm:prSet presAssocID="{484020BA-522D-4EAB-A1BA-16F50174C6B5}" presName="textNode" presStyleLbl="bgShp" presStyleIdx="0" presStyleCnt="5"/>
      <dgm:spPr/>
      <dgm:t>
        <a:bodyPr/>
        <a:lstStyle/>
        <a:p>
          <a:endParaRPr lang="pt-BR"/>
        </a:p>
      </dgm:t>
    </dgm:pt>
    <dgm:pt modelId="{9690F7B2-5DED-4638-AD45-58EC044D0D71}" type="pres">
      <dgm:prSet presAssocID="{484020BA-522D-4EAB-A1BA-16F50174C6B5}" presName="compChildNode" presStyleCnt="0"/>
      <dgm:spPr/>
    </dgm:pt>
    <dgm:pt modelId="{332E099A-6E20-4077-BBA2-271F11B762BA}" type="pres">
      <dgm:prSet presAssocID="{484020BA-522D-4EAB-A1BA-16F50174C6B5}" presName="theInnerList" presStyleCnt="0"/>
      <dgm:spPr/>
    </dgm:pt>
    <dgm:pt modelId="{6F7B5F71-BC4D-4DEE-BC3B-453372B547E8}" type="pres">
      <dgm:prSet presAssocID="{121F9686-0EAB-4787-A3D0-2549473D15A2}" presName="childNode" presStyleLbl="node1" presStyleIdx="0" presStyleCnt="9" custScaleX="110000" custScaleY="194907" custLinFactY="-21803" custLinFactNeighborX="-4452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8E7D0634-FBF2-470D-A4E3-15826D3F4F73}" type="pres">
      <dgm:prSet presAssocID="{121F9686-0EAB-4787-A3D0-2549473D15A2}" presName="aSpace2" presStyleCnt="0"/>
      <dgm:spPr/>
    </dgm:pt>
    <dgm:pt modelId="{11DC3A92-C79B-4068-9CCA-285DAD5057CA}" type="pres">
      <dgm:prSet presAssocID="{CC52BD64-8BDD-4D5D-8AA3-AF4A383FA7BD}" presName="childNode" presStyleLbl="node1" presStyleIdx="1" presStyleCnt="9" custScaleX="110000" custLinFactY="-24665" custLinFactNeighborX="-5194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361AE6-A734-4892-99CA-4DE2E0CA0538}" type="pres">
      <dgm:prSet presAssocID="{CC52BD64-8BDD-4D5D-8AA3-AF4A383FA7BD}" presName="aSpace2" presStyleCnt="0"/>
      <dgm:spPr/>
    </dgm:pt>
    <dgm:pt modelId="{AF5AC63A-2E51-4955-8166-BAA5AE649B7C}" type="pres">
      <dgm:prSet presAssocID="{ECDE1D42-AD69-42DF-9694-34719F8487B9}" presName="childNode" presStyleLbl="node1" presStyleIdx="2" presStyleCnt="9" custScaleX="110000" custScaleY="84609" custLinFactY="-19637" custLinFactNeighborX="-4426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CCC756-CAE8-4642-A145-7D214DA4AD53}" type="pres">
      <dgm:prSet presAssocID="{484020BA-522D-4EAB-A1BA-16F50174C6B5}" presName="aSpace" presStyleCnt="0"/>
      <dgm:spPr/>
    </dgm:pt>
    <dgm:pt modelId="{5CA7A1CB-7C62-46CA-B4EE-00413250243D}" type="pres">
      <dgm:prSet presAssocID="{AA10EAA1-B778-4B54-A47D-1DD617462805}" presName="compNode" presStyleCnt="0"/>
      <dgm:spPr/>
    </dgm:pt>
    <dgm:pt modelId="{63F5C37C-8E1B-4849-B5B9-6C389827F50B}" type="pres">
      <dgm:prSet presAssocID="{AA10EAA1-B778-4B54-A47D-1DD617462805}" presName="aNode" presStyleLbl="bgShp" presStyleIdx="1" presStyleCnt="5" custScaleX="92995"/>
      <dgm:spPr/>
      <dgm:t>
        <a:bodyPr/>
        <a:lstStyle/>
        <a:p>
          <a:endParaRPr lang="pt-BR"/>
        </a:p>
      </dgm:t>
    </dgm:pt>
    <dgm:pt modelId="{9A977246-BE5A-4761-9B61-F115C702C04B}" type="pres">
      <dgm:prSet presAssocID="{AA10EAA1-B778-4B54-A47D-1DD617462805}" presName="textNode" presStyleLbl="bgShp" presStyleIdx="1" presStyleCnt="5"/>
      <dgm:spPr/>
      <dgm:t>
        <a:bodyPr/>
        <a:lstStyle/>
        <a:p>
          <a:endParaRPr lang="pt-BR"/>
        </a:p>
      </dgm:t>
    </dgm:pt>
    <dgm:pt modelId="{45D97F29-F0C9-403A-A5DF-D3AD5EDB68B8}" type="pres">
      <dgm:prSet presAssocID="{AA10EAA1-B778-4B54-A47D-1DD617462805}" presName="compChildNode" presStyleCnt="0"/>
      <dgm:spPr/>
    </dgm:pt>
    <dgm:pt modelId="{116F64E4-F064-49DE-B1F3-C4062902D14C}" type="pres">
      <dgm:prSet presAssocID="{AA10EAA1-B778-4B54-A47D-1DD617462805}" presName="theInnerList" presStyleCnt="0"/>
      <dgm:spPr/>
    </dgm:pt>
    <dgm:pt modelId="{FE969C51-207D-4476-82E4-E7E1A61AAC0F}" type="pres">
      <dgm:prSet presAssocID="{250134F5-2915-4710-9DCC-8B738C9CBDC8}" presName="childNode" presStyleLbl="node1" presStyleIdx="3" presStyleCnt="9" custScaleX="95366" custScaleY="213322" custLinFactY="-21881" custLinFactNeighborX="-729" custLinFactNeighborY="-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0542BA1B-150A-4C41-84D9-48B42F878AE6}" type="pres">
      <dgm:prSet presAssocID="{250134F5-2915-4710-9DCC-8B738C9CBDC8}" presName="aSpace2" presStyleCnt="0"/>
      <dgm:spPr/>
    </dgm:pt>
    <dgm:pt modelId="{ABAA10EE-6070-4B7D-9AB8-E09D82E19A98}" type="pres">
      <dgm:prSet presAssocID="{D1ABFCF2-3471-4FBC-97ED-CEDB30BF34FE}" presName="childNode" presStyleLbl="node1" presStyleIdx="4" presStyleCnt="9" custScaleX="98024" custScaleY="115893" custLinFactY="-23293" custLinFactNeighborX="-1458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E4F02-5C1C-4B12-9550-1849079A0F36}" type="pres">
      <dgm:prSet presAssocID="{D1ABFCF2-3471-4FBC-97ED-CEDB30BF34FE}" presName="aSpace2" presStyleCnt="0"/>
      <dgm:spPr/>
    </dgm:pt>
    <dgm:pt modelId="{59D14F5C-B449-43A6-95BF-07E9112A1869}" type="pres">
      <dgm:prSet presAssocID="{89B3E4AB-EA77-49D5-A7DA-BEB947A5C113}" presName="childNode" presStyleLbl="node1" presStyleIdx="5" presStyleCnt="9" custScaleX="96824" custScaleY="100056" custLinFactY="-16457" custLinFactNeighborX="-1458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5890F9-E8BC-4572-880A-ECD0D2C1505D}" type="pres">
      <dgm:prSet presAssocID="{AA10EAA1-B778-4B54-A47D-1DD617462805}" presName="aSpace" presStyleCnt="0"/>
      <dgm:spPr/>
    </dgm:pt>
    <dgm:pt modelId="{AD340155-0AE4-4865-A0A9-A396CDD0CA2E}" type="pres">
      <dgm:prSet presAssocID="{52E2CEF9-58B1-4790-A15D-C8CEA0CB9E53}" presName="compNode" presStyleCnt="0"/>
      <dgm:spPr/>
    </dgm:pt>
    <dgm:pt modelId="{77216CC6-7A1B-43D5-89D3-B56DA840D47C}" type="pres">
      <dgm:prSet presAssocID="{52E2CEF9-58B1-4790-A15D-C8CEA0CB9E53}" presName="aNode" presStyleLbl="bgShp" presStyleIdx="2" presStyleCnt="5"/>
      <dgm:spPr/>
      <dgm:t>
        <a:bodyPr/>
        <a:lstStyle/>
        <a:p>
          <a:endParaRPr lang="pt-BR"/>
        </a:p>
      </dgm:t>
    </dgm:pt>
    <dgm:pt modelId="{17D13E99-4608-4996-87A0-9E5869E04306}" type="pres">
      <dgm:prSet presAssocID="{52E2CEF9-58B1-4790-A15D-C8CEA0CB9E53}" presName="textNode" presStyleLbl="bgShp" presStyleIdx="2" presStyleCnt="5"/>
      <dgm:spPr/>
      <dgm:t>
        <a:bodyPr/>
        <a:lstStyle/>
        <a:p>
          <a:endParaRPr lang="pt-BR"/>
        </a:p>
      </dgm:t>
    </dgm:pt>
    <dgm:pt modelId="{DC2F6A63-2C09-4E73-912D-B26AFD7955DA}" type="pres">
      <dgm:prSet presAssocID="{52E2CEF9-58B1-4790-A15D-C8CEA0CB9E53}" presName="compChildNode" presStyleCnt="0"/>
      <dgm:spPr/>
    </dgm:pt>
    <dgm:pt modelId="{1F0DFBE2-BB0E-4EFB-80EA-B0B32D4334D9}" type="pres">
      <dgm:prSet presAssocID="{52E2CEF9-58B1-4790-A15D-C8CEA0CB9E53}" presName="theInnerList" presStyleCnt="0"/>
      <dgm:spPr/>
    </dgm:pt>
    <dgm:pt modelId="{E76E9781-BAFD-4D6C-9344-D9FA7384A9E8}" type="pres">
      <dgm:prSet presAssocID="{14DE47D0-4C26-450D-B8AA-C83A51B1472A}" presName="childNode" presStyleLbl="node1" presStyleIdx="6" presStyleCnt="9" custScaleX="102765" custScaleY="2000000" custLinFactY="-335936" custLinFactNeighborX="-1458" custLinFactNeighborY="-4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18C82C42-316F-4D62-BA5A-9B2464E60178}" type="pres">
      <dgm:prSet presAssocID="{14DE47D0-4C26-450D-B8AA-C83A51B1472A}" presName="aSpace2" presStyleCnt="0"/>
      <dgm:spPr/>
    </dgm:pt>
    <dgm:pt modelId="{5F430C8C-C7D7-42BB-8438-F5A5825D4C6C}" type="pres">
      <dgm:prSet presAssocID="{F3EF250A-8C0D-4069-AFFF-69F65E1E6D90}" presName="childNode" presStyleLbl="node1" presStyleIdx="7" presStyleCnt="9" custScaleX="104340" custScaleY="918492" custLinFactY="-102444" custLinFactNeighborX="-1458" custLinFactNeighborY="-2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7390FF-5131-4259-98E9-0829AFF457E8}" type="pres">
      <dgm:prSet presAssocID="{F3EF250A-8C0D-4069-AFFF-69F65E1E6D90}" presName="aSpace2" presStyleCnt="0"/>
      <dgm:spPr/>
    </dgm:pt>
    <dgm:pt modelId="{EEC76115-1525-401D-A61F-E8C78EDC4EBE}" type="pres">
      <dgm:prSet presAssocID="{12A88F2C-29A8-4A00-B99B-4DD19EBFEDCB}" presName="childNode" presStyleLbl="node1" presStyleIdx="8" presStyleCnt="9" custScaleX="104340" custScaleY="1248292" custLinFactY="-71464" custLinFactNeighborX="-1458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BEDBCD-182F-49BC-9747-D8754240BC8B}" type="pres">
      <dgm:prSet presAssocID="{52E2CEF9-58B1-4790-A15D-C8CEA0CB9E53}" presName="aSpace" presStyleCnt="0"/>
      <dgm:spPr/>
    </dgm:pt>
    <dgm:pt modelId="{B49A063A-58D6-4027-87C8-0A40B1EDED44}" type="pres">
      <dgm:prSet presAssocID="{E8C0D46E-F136-4682-85FE-F7724866CFB5}" presName="compNode" presStyleCnt="0"/>
      <dgm:spPr/>
    </dgm:pt>
    <dgm:pt modelId="{231D002F-159F-4EE7-9F9E-FB60189E1461}" type="pres">
      <dgm:prSet presAssocID="{E8C0D46E-F136-4682-85FE-F7724866CFB5}" presName="aNode" presStyleLbl="bgShp" presStyleIdx="3" presStyleCnt="5"/>
      <dgm:spPr/>
      <dgm:t>
        <a:bodyPr/>
        <a:lstStyle/>
        <a:p>
          <a:endParaRPr lang="pt-BR"/>
        </a:p>
      </dgm:t>
    </dgm:pt>
    <dgm:pt modelId="{82B252B2-7C7B-4C36-BEA0-C2086A8B226C}" type="pres">
      <dgm:prSet presAssocID="{E8C0D46E-F136-4682-85FE-F7724866CFB5}" presName="textNode" presStyleLbl="bgShp" presStyleIdx="3" presStyleCnt="5"/>
      <dgm:spPr/>
      <dgm:t>
        <a:bodyPr/>
        <a:lstStyle/>
        <a:p>
          <a:endParaRPr lang="pt-BR"/>
        </a:p>
      </dgm:t>
    </dgm:pt>
    <dgm:pt modelId="{3FB71079-EEDB-4F86-AEBE-A86F80A6EEDB}" type="pres">
      <dgm:prSet presAssocID="{E8C0D46E-F136-4682-85FE-F7724866CFB5}" presName="compChildNode" presStyleCnt="0"/>
      <dgm:spPr/>
    </dgm:pt>
    <dgm:pt modelId="{B53B6709-4CC6-4779-9CB3-0EDD712D16AE}" type="pres">
      <dgm:prSet presAssocID="{E8C0D46E-F136-4682-85FE-F7724866CFB5}" presName="theInnerList" presStyleCnt="0"/>
      <dgm:spPr/>
    </dgm:pt>
    <dgm:pt modelId="{83E39D55-9DFE-4F65-904B-9D3F90BFD818}" type="pres">
      <dgm:prSet presAssocID="{E8C0D46E-F136-4682-85FE-F7724866CFB5}" presName="aSpace" presStyleCnt="0"/>
      <dgm:spPr/>
    </dgm:pt>
    <dgm:pt modelId="{8A4266D1-CFE4-49AC-BCFC-69876F626353}" type="pres">
      <dgm:prSet presAssocID="{BEABC887-978E-4FAC-AEA1-A011A6C6A412}" presName="compNode" presStyleCnt="0"/>
      <dgm:spPr/>
    </dgm:pt>
    <dgm:pt modelId="{F71B437D-DBA0-41B0-A3A2-345875C70CF7}" type="pres">
      <dgm:prSet presAssocID="{BEABC887-978E-4FAC-AEA1-A011A6C6A412}" presName="aNode" presStyleLbl="bgShp" presStyleIdx="4" presStyleCnt="5" custScaleX="90909"/>
      <dgm:spPr/>
      <dgm:t>
        <a:bodyPr/>
        <a:lstStyle/>
        <a:p>
          <a:endParaRPr lang="pt-BR"/>
        </a:p>
      </dgm:t>
    </dgm:pt>
    <dgm:pt modelId="{AA69714D-86F7-4391-A35B-7CA60B6EFAAB}" type="pres">
      <dgm:prSet presAssocID="{BEABC887-978E-4FAC-AEA1-A011A6C6A412}" presName="textNode" presStyleLbl="bgShp" presStyleIdx="4" presStyleCnt="5"/>
      <dgm:spPr/>
      <dgm:t>
        <a:bodyPr/>
        <a:lstStyle/>
        <a:p>
          <a:endParaRPr lang="pt-BR"/>
        </a:p>
      </dgm:t>
    </dgm:pt>
    <dgm:pt modelId="{AC886BFA-130A-4D31-91DD-EF7935790FBD}" type="pres">
      <dgm:prSet presAssocID="{BEABC887-978E-4FAC-AEA1-A011A6C6A412}" presName="compChildNode" presStyleCnt="0"/>
      <dgm:spPr/>
    </dgm:pt>
    <dgm:pt modelId="{BF60A9CA-E5C4-4D47-88F2-F3F14E4C998E}" type="pres">
      <dgm:prSet presAssocID="{BEABC887-978E-4FAC-AEA1-A011A6C6A412}" presName="theInnerList" presStyleCnt="0"/>
      <dgm:spPr/>
    </dgm:pt>
  </dgm:ptLst>
  <dgm:cxnLst>
    <dgm:cxn modelId="{208DABEB-5CA5-4C50-B25E-6A994B16D3E4}" srcId="{379B8A54-5B86-479C-A573-909A4AA0F255}" destId="{E8C0D46E-F136-4682-85FE-F7724866CFB5}" srcOrd="3" destOrd="0" parTransId="{4D6DB7F7-FB61-4A1A-8E47-EC2F84EBD834}" sibTransId="{5CDFEC28-CF08-46B5-BC59-D1D18DB67B7A}"/>
    <dgm:cxn modelId="{660B2A86-FF25-4220-965F-C8ACB433A170}" type="presOf" srcId="{E8C0D46E-F136-4682-85FE-F7724866CFB5}" destId="{82B252B2-7C7B-4C36-BEA0-C2086A8B226C}" srcOrd="1" destOrd="0" presId="urn:microsoft.com/office/officeart/2005/8/layout/lProcess2"/>
    <dgm:cxn modelId="{81CF494F-C2EB-4610-885F-94472FE0782B}" type="presOf" srcId="{AA10EAA1-B778-4B54-A47D-1DD617462805}" destId="{63F5C37C-8E1B-4849-B5B9-6C389827F50B}" srcOrd="0" destOrd="0" presId="urn:microsoft.com/office/officeart/2005/8/layout/lProcess2"/>
    <dgm:cxn modelId="{2F60224D-3F55-4CF4-82C0-DC4B038F3FA8}" type="presOf" srcId="{E8C0D46E-F136-4682-85FE-F7724866CFB5}" destId="{231D002F-159F-4EE7-9F9E-FB60189E1461}" srcOrd="0" destOrd="0" presId="urn:microsoft.com/office/officeart/2005/8/layout/lProcess2"/>
    <dgm:cxn modelId="{B0603D76-FAD3-4002-88D8-1E5AB8683CDA}" srcId="{52E2CEF9-58B1-4790-A15D-C8CEA0CB9E53}" destId="{12A88F2C-29A8-4A00-B99B-4DD19EBFEDCB}" srcOrd="2" destOrd="0" parTransId="{C328E082-9150-4027-9027-1F7B8C88430E}" sibTransId="{4C441D75-08B2-43EE-A3C9-B3CB046DC706}"/>
    <dgm:cxn modelId="{F52F2641-14B1-4D6E-866F-803E1953C420}" srcId="{AA10EAA1-B778-4B54-A47D-1DD617462805}" destId="{250134F5-2915-4710-9DCC-8B738C9CBDC8}" srcOrd="0" destOrd="0" parTransId="{4DFD9354-50E5-411F-83F3-55A186E04C1B}" sibTransId="{2380AC02-3331-467D-A430-5150157BB04B}"/>
    <dgm:cxn modelId="{6E7E214B-9E4F-4E69-9596-FCB4234E8526}" type="presOf" srcId="{121F9686-0EAB-4787-A3D0-2549473D15A2}" destId="{6F7B5F71-BC4D-4DEE-BC3B-453372B547E8}" srcOrd="0" destOrd="0" presId="urn:microsoft.com/office/officeart/2005/8/layout/lProcess2"/>
    <dgm:cxn modelId="{A2BE4433-D112-48F9-9377-138D06840076}" srcId="{379B8A54-5B86-479C-A573-909A4AA0F255}" destId="{52E2CEF9-58B1-4790-A15D-C8CEA0CB9E53}" srcOrd="2" destOrd="0" parTransId="{DF2F2843-892A-4239-A826-1F9CB9C7B1E3}" sibTransId="{0D930AE3-5CC0-45A4-B32E-B8A9A6A3CDAD}"/>
    <dgm:cxn modelId="{1722A594-656C-4B4B-B049-E5EA7A0D4565}" srcId="{484020BA-522D-4EAB-A1BA-16F50174C6B5}" destId="{121F9686-0EAB-4787-A3D0-2549473D15A2}" srcOrd="0" destOrd="0" parTransId="{D70874CB-E67B-450C-8731-2417FBCFEF16}" sibTransId="{F385D003-6B84-4979-A5A5-59D8A8932E98}"/>
    <dgm:cxn modelId="{E88950BC-FBDA-4B2B-BA6B-B606D9191D02}" type="presOf" srcId="{14DE47D0-4C26-450D-B8AA-C83A51B1472A}" destId="{E76E9781-BAFD-4D6C-9344-D9FA7384A9E8}" srcOrd="0" destOrd="0" presId="urn:microsoft.com/office/officeart/2005/8/layout/lProcess2"/>
    <dgm:cxn modelId="{1079958A-4232-4D97-8F1F-18A7A1D5C0C2}" type="presOf" srcId="{250134F5-2915-4710-9DCC-8B738C9CBDC8}" destId="{FE969C51-207D-4476-82E4-E7E1A61AAC0F}" srcOrd="0" destOrd="0" presId="urn:microsoft.com/office/officeart/2005/8/layout/lProcess2"/>
    <dgm:cxn modelId="{173F58AC-1A6B-48A9-88A2-097DE85EB1A2}" srcId="{AA10EAA1-B778-4B54-A47D-1DD617462805}" destId="{89B3E4AB-EA77-49D5-A7DA-BEB947A5C113}" srcOrd="2" destOrd="0" parTransId="{E617D2F1-0DE4-4422-A0C5-F2C61E69A32D}" sibTransId="{52B3016A-08B8-4BAB-9F5B-39F75E0158CC}"/>
    <dgm:cxn modelId="{8C855405-B6A2-4831-B5A3-9D92D041DA3F}" srcId="{484020BA-522D-4EAB-A1BA-16F50174C6B5}" destId="{CC52BD64-8BDD-4D5D-8AA3-AF4A383FA7BD}" srcOrd="1" destOrd="0" parTransId="{E173C6BD-B16B-47C4-A818-F76555326901}" sibTransId="{D33A0890-6964-4A25-B814-AA9692AA859C}"/>
    <dgm:cxn modelId="{F1C7F371-A1E6-4E0E-937B-AA511AA55E37}" type="presOf" srcId="{484020BA-522D-4EAB-A1BA-16F50174C6B5}" destId="{E56FE3E5-06FF-4278-A0B4-919866749933}" srcOrd="1" destOrd="0" presId="urn:microsoft.com/office/officeart/2005/8/layout/lProcess2"/>
    <dgm:cxn modelId="{B902B00E-7018-4059-A82B-AD95977ED113}" srcId="{AA10EAA1-B778-4B54-A47D-1DD617462805}" destId="{D1ABFCF2-3471-4FBC-97ED-CEDB30BF34FE}" srcOrd="1" destOrd="0" parTransId="{CFBFE89C-6FE1-43A7-B052-2FA1DEF239ED}" sibTransId="{C5196E9B-49A1-455D-A339-039501B1CDEA}"/>
    <dgm:cxn modelId="{13BAF98E-FC2D-435B-98C0-4C895C1F65F1}" type="presOf" srcId="{BEABC887-978E-4FAC-AEA1-A011A6C6A412}" destId="{AA69714D-86F7-4391-A35B-7CA60B6EFAAB}" srcOrd="1" destOrd="0" presId="urn:microsoft.com/office/officeart/2005/8/layout/lProcess2"/>
    <dgm:cxn modelId="{78AF1910-B795-4E2B-8D50-EC6743F7FFA7}" type="presOf" srcId="{484020BA-522D-4EAB-A1BA-16F50174C6B5}" destId="{E6A61C1B-99F1-4D66-B7BC-3B0738A20E06}" srcOrd="0" destOrd="0" presId="urn:microsoft.com/office/officeart/2005/8/layout/lProcess2"/>
    <dgm:cxn modelId="{9F5DBE20-AF76-4FD5-A87F-95F8BB8DDDC9}" type="presOf" srcId="{CC52BD64-8BDD-4D5D-8AA3-AF4A383FA7BD}" destId="{11DC3A92-C79B-4068-9CCA-285DAD5057CA}" srcOrd="0" destOrd="0" presId="urn:microsoft.com/office/officeart/2005/8/layout/lProcess2"/>
    <dgm:cxn modelId="{16D61653-F94E-41D2-A09C-7832BDEC6B84}" type="presOf" srcId="{52E2CEF9-58B1-4790-A15D-C8CEA0CB9E53}" destId="{17D13E99-4608-4996-87A0-9E5869E04306}" srcOrd="1" destOrd="0" presId="urn:microsoft.com/office/officeart/2005/8/layout/lProcess2"/>
    <dgm:cxn modelId="{DED02B19-80CC-48E6-881A-36CEF89FD1B7}" type="presOf" srcId="{ECDE1D42-AD69-42DF-9694-34719F8487B9}" destId="{AF5AC63A-2E51-4955-8166-BAA5AE649B7C}" srcOrd="0" destOrd="0" presId="urn:microsoft.com/office/officeart/2005/8/layout/lProcess2"/>
    <dgm:cxn modelId="{2072F917-72F1-4FD2-A225-02A574A915B4}" type="presOf" srcId="{12A88F2C-29A8-4A00-B99B-4DD19EBFEDCB}" destId="{EEC76115-1525-401D-A61F-E8C78EDC4EBE}" srcOrd="0" destOrd="0" presId="urn:microsoft.com/office/officeart/2005/8/layout/lProcess2"/>
    <dgm:cxn modelId="{5E270F05-E3E5-402C-B8A9-4385A881547A}" srcId="{379B8A54-5B86-479C-A573-909A4AA0F255}" destId="{484020BA-522D-4EAB-A1BA-16F50174C6B5}" srcOrd="0" destOrd="0" parTransId="{4B285FD1-36F6-41CD-A773-F1F83FF597A0}" sibTransId="{147F44DE-3BC7-4475-B446-36E77776CBDF}"/>
    <dgm:cxn modelId="{7E3FBDCF-5DA7-42C7-A2B3-8079B8BD4FE3}" type="presOf" srcId="{89B3E4AB-EA77-49D5-A7DA-BEB947A5C113}" destId="{59D14F5C-B449-43A6-95BF-07E9112A1869}" srcOrd="0" destOrd="0" presId="urn:microsoft.com/office/officeart/2005/8/layout/lProcess2"/>
    <dgm:cxn modelId="{7F850B2A-2222-4E2F-B6CE-C72BFB055C4A}" type="presOf" srcId="{AA10EAA1-B778-4B54-A47D-1DD617462805}" destId="{9A977246-BE5A-4761-9B61-F115C702C04B}" srcOrd="1" destOrd="0" presId="urn:microsoft.com/office/officeart/2005/8/layout/lProcess2"/>
    <dgm:cxn modelId="{00964EDD-9F32-4519-B4E3-1380ADE4D9C9}" srcId="{379B8A54-5B86-479C-A573-909A4AA0F255}" destId="{AA10EAA1-B778-4B54-A47D-1DD617462805}" srcOrd="1" destOrd="0" parTransId="{CEAE4E5C-4FE4-4BEC-BA24-F396D5050DCA}" sibTransId="{D58D2338-A660-4536-9E3E-B0EBC7830E6B}"/>
    <dgm:cxn modelId="{EBB4EB86-45F0-4CC4-A693-E557358ADA49}" type="presOf" srcId="{379B8A54-5B86-479C-A573-909A4AA0F255}" destId="{FF214B09-2A86-4204-885B-2F8A99CEECC2}" srcOrd="0" destOrd="0" presId="urn:microsoft.com/office/officeart/2005/8/layout/lProcess2"/>
    <dgm:cxn modelId="{5A42790B-1A29-419B-9506-C6507C32DD57}" srcId="{52E2CEF9-58B1-4790-A15D-C8CEA0CB9E53}" destId="{F3EF250A-8C0D-4069-AFFF-69F65E1E6D90}" srcOrd="1" destOrd="0" parTransId="{254634D6-24D7-444B-A2E2-3414D11AFFE4}" sibTransId="{1DF6E74B-B92B-407A-8746-AC820E2BC399}"/>
    <dgm:cxn modelId="{98A518AC-7498-4CA2-9B8B-5367BF74A1A1}" type="presOf" srcId="{52E2CEF9-58B1-4790-A15D-C8CEA0CB9E53}" destId="{77216CC6-7A1B-43D5-89D3-B56DA840D47C}" srcOrd="0" destOrd="0" presId="urn:microsoft.com/office/officeart/2005/8/layout/lProcess2"/>
    <dgm:cxn modelId="{8A9C66E9-6F1C-4F3C-8896-57A7C2943E3E}" type="presOf" srcId="{F3EF250A-8C0D-4069-AFFF-69F65E1E6D90}" destId="{5F430C8C-C7D7-42BB-8438-F5A5825D4C6C}" srcOrd="0" destOrd="0" presId="urn:microsoft.com/office/officeart/2005/8/layout/lProcess2"/>
    <dgm:cxn modelId="{45509F77-7BA5-44CE-9631-90A85CF08547}" type="presOf" srcId="{BEABC887-978E-4FAC-AEA1-A011A6C6A412}" destId="{F71B437D-DBA0-41B0-A3A2-345875C70CF7}" srcOrd="0" destOrd="0" presId="urn:microsoft.com/office/officeart/2005/8/layout/lProcess2"/>
    <dgm:cxn modelId="{F6CA73F8-4A1D-44A6-9044-4C0F90CF2857}" srcId="{484020BA-522D-4EAB-A1BA-16F50174C6B5}" destId="{ECDE1D42-AD69-42DF-9694-34719F8487B9}" srcOrd="2" destOrd="0" parTransId="{52883FBA-7F5A-4C66-BA52-C65D427D2708}" sibTransId="{404AC446-F524-4CDA-B80F-59D162366192}"/>
    <dgm:cxn modelId="{C4EF6DF8-6353-46FE-8EE6-8C219F27786C}" srcId="{379B8A54-5B86-479C-A573-909A4AA0F255}" destId="{BEABC887-978E-4FAC-AEA1-A011A6C6A412}" srcOrd="4" destOrd="0" parTransId="{09686FFB-213B-47E0-B330-D4468C6DF382}" sibTransId="{9EE3040D-2895-45D4-AB2B-B3631CC55C06}"/>
    <dgm:cxn modelId="{91CB37D8-31DB-4A90-97B7-863E9062FFE2}" srcId="{52E2CEF9-58B1-4790-A15D-C8CEA0CB9E53}" destId="{14DE47D0-4C26-450D-B8AA-C83A51B1472A}" srcOrd="0" destOrd="0" parTransId="{07F88E44-4392-4444-BB9F-C5E0DF5A1A94}" sibTransId="{FACCD9EA-0FDB-4EE5-B08C-F03C51BB224C}"/>
    <dgm:cxn modelId="{06C42B8E-419E-427A-BE19-903CE5FCBE2D}" type="presOf" srcId="{D1ABFCF2-3471-4FBC-97ED-CEDB30BF34FE}" destId="{ABAA10EE-6070-4B7D-9AB8-E09D82E19A98}" srcOrd="0" destOrd="0" presId="urn:microsoft.com/office/officeart/2005/8/layout/lProcess2"/>
    <dgm:cxn modelId="{8CD32F50-30AF-448C-9010-423CCD1704D7}" type="presParOf" srcId="{FF214B09-2A86-4204-885B-2F8A99CEECC2}" destId="{95073670-D585-47E2-9940-0C55D1F6D971}" srcOrd="0" destOrd="0" presId="urn:microsoft.com/office/officeart/2005/8/layout/lProcess2"/>
    <dgm:cxn modelId="{1092B826-1229-49C7-9901-E9819E7352F9}" type="presParOf" srcId="{95073670-D585-47E2-9940-0C55D1F6D971}" destId="{E6A61C1B-99F1-4D66-B7BC-3B0738A20E06}" srcOrd="0" destOrd="0" presId="urn:microsoft.com/office/officeart/2005/8/layout/lProcess2"/>
    <dgm:cxn modelId="{2CFF2699-E593-4AE3-BBC1-E5EC8699CA9C}" type="presParOf" srcId="{95073670-D585-47E2-9940-0C55D1F6D971}" destId="{E56FE3E5-06FF-4278-A0B4-919866749933}" srcOrd="1" destOrd="0" presId="urn:microsoft.com/office/officeart/2005/8/layout/lProcess2"/>
    <dgm:cxn modelId="{D2E6395C-96F8-42B7-9199-B2DD9B75CDBA}" type="presParOf" srcId="{95073670-D585-47E2-9940-0C55D1F6D971}" destId="{9690F7B2-5DED-4638-AD45-58EC044D0D71}" srcOrd="2" destOrd="0" presId="urn:microsoft.com/office/officeart/2005/8/layout/lProcess2"/>
    <dgm:cxn modelId="{AB7681EC-C5A2-454F-A15E-1A407E77C312}" type="presParOf" srcId="{9690F7B2-5DED-4638-AD45-58EC044D0D71}" destId="{332E099A-6E20-4077-BBA2-271F11B762BA}" srcOrd="0" destOrd="0" presId="urn:microsoft.com/office/officeart/2005/8/layout/lProcess2"/>
    <dgm:cxn modelId="{8DB43830-7E6E-4D83-8B52-74DED3471974}" type="presParOf" srcId="{332E099A-6E20-4077-BBA2-271F11B762BA}" destId="{6F7B5F71-BC4D-4DEE-BC3B-453372B547E8}" srcOrd="0" destOrd="0" presId="urn:microsoft.com/office/officeart/2005/8/layout/lProcess2"/>
    <dgm:cxn modelId="{E716A8C7-DB00-41F3-8187-9751860EFCB6}" type="presParOf" srcId="{332E099A-6E20-4077-BBA2-271F11B762BA}" destId="{8E7D0634-FBF2-470D-A4E3-15826D3F4F73}" srcOrd="1" destOrd="0" presId="urn:microsoft.com/office/officeart/2005/8/layout/lProcess2"/>
    <dgm:cxn modelId="{1F294E44-CE91-48CB-888B-E55402963201}" type="presParOf" srcId="{332E099A-6E20-4077-BBA2-271F11B762BA}" destId="{11DC3A92-C79B-4068-9CCA-285DAD5057CA}" srcOrd="2" destOrd="0" presId="urn:microsoft.com/office/officeart/2005/8/layout/lProcess2"/>
    <dgm:cxn modelId="{301FB613-4AA7-4E29-808E-9B2F86450EB7}" type="presParOf" srcId="{332E099A-6E20-4077-BBA2-271F11B762BA}" destId="{15361AE6-A734-4892-99CA-4DE2E0CA0538}" srcOrd="3" destOrd="0" presId="urn:microsoft.com/office/officeart/2005/8/layout/lProcess2"/>
    <dgm:cxn modelId="{267DD40C-F6EB-4FAC-B89A-46E1D08104D2}" type="presParOf" srcId="{332E099A-6E20-4077-BBA2-271F11B762BA}" destId="{AF5AC63A-2E51-4955-8166-BAA5AE649B7C}" srcOrd="4" destOrd="0" presId="urn:microsoft.com/office/officeart/2005/8/layout/lProcess2"/>
    <dgm:cxn modelId="{3B7CE1A1-E677-4F70-A60C-67916B99A085}" type="presParOf" srcId="{FF214B09-2A86-4204-885B-2F8A99CEECC2}" destId="{8BCCC756-CAE8-4642-A145-7D214DA4AD53}" srcOrd="1" destOrd="0" presId="urn:microsoft.com/office/officeart/2005/8/layout/lProcess2"/>
    <dgm:cxn modelId="{F498040E-140A-4800-8B18-2CBEF49BE31E}" type="presParOf" srcId="{FF214B09-2A86-4204-885B-2F8A99CEECC2}" destId="{5CA7A1CB-7C62-46CA-B4EE-00413250243D}" srcOrd="2" destOrd="0" presId="urn:microsoft.com/office/officeart/2005/8/layout/lProcess2"/>
    <dgm:cxn modelId="{14B16ECE-04E7-4415-893D-816378105EB0}" type="presParOf" srcId="{5CA7A1CB-7C62-46CA-B4EE-00413250243D}" destId="{63F5C37C-8E1B-4849-B5B9-6C389827F50B}" srcOrd="0" destOrd="0" presId="urn:microsoft.com/office/officeart/2005/8/layout/lProcess2"/>
    <dgm:cxn modelId="{0C742D7B-053D-400D-B451-CBF5A21B4FC8}" type="presParOf" srcId="{5CA7A1CB-7C62-46CA-B4EE-00413250243D}" destId="{9A977246-BE5A-4761-9B61-F115C702C04B}" srcOrd="1" destOrd="0" presId="urn:microsoft.com/office/officeart/2005/8/layout/lProcess2"/>
    <dgm:cxn modelId="{3B03D290-BBC5-4BCD-9DAA-BA7BB7D57487}" type="presParOf" srcId="{5CA7A1CB-7C62-46CA-B4EE-00413250243D}" destId="{45D97F29-F0C9-403A-A5DF-D3AD5EDB68B8}" srcOrd="2" destOrd="0" presId="urn:microsoft.com/office/officeart/2005/8/layout/lProcess2"/>
    <dgm:cxn modelId="{3F760A25-B7BA-40D1-9186-BEF0D2C5F3A0}" type="presParOf" srcId="{45D97F29-F0C9-403A-A5DF-D3AD5EDB68B8}" destId="{116F64E4-F064-49DE-B1F3-C4062902D14C}" srcOrd="0" destOrd="0" presId="urn:microsoft.com/office/officeart/2005/8/layout/lProcess2"/>
    <dgm:cxn modelId="{D9C87987-1B51-4611-9749-B7839E58806F}" type="presParOf" srcId="{116F64E4-F064-49DE-B1F3-C4062902D14C}" destId="{FE969C51-207D-4476-82E4-E7E1A61AAC0F}" srcOrd="0" destOrd="0" presId="urn:microsoft.com/office/officeart/2005/8/layout/lProcess2"/>
    <dgm:cxn modelId="{5A903D67-3809-45D0-A071-6E3AB73B14F3}" type="presParOf" srcId="{116F64E4-F064-49DE-B1F3-C4062902D14C}" destId="{0542BA1B-150A-4C41-84D9-48B42F878AE6}" srcOrd="1" destOrd="0" presId="urn:microsoft.com/office/officeart/2005/8/layout/lProcess2"/>
    <dgm:cxn modelId="{320C97AB-DFB4-4866-8511-F2E07A59219A}" type="presParOf" srcId="{116F64E4-F064-49DE-B1F3-C4062902D14C}" destId="{ABAA10EE-6070-4B7D-9AB8-E09D82E19A98}" srcOrd="2" destOrd="0" presId="urn:microsoft.com/office/officeart/2005/8/layout/lProcess2"/>
    <dgm:cxn modelId="{84088ED1-B5A7-48B3-AB6E-9CD51DC6210D}" type="presParOf" srcId="{116F64E4-F064-49DE-B1F3-C4062902D14C}" destId="{63CE4F02-5C1C-4B12-9550-1849079A0F36}" srcOrd="3" destOrd="0" presId="urn:microsoft.com/office/officeart/2005/8/layout/lProcess2"/>
    <dgm:cxn modelId="{0A93B47C-FBC4-4345-909D-FAF54879D1ED}" type="presParOf" srcId="{116F64E4-F064-49DE-B1F3-C4062902D14C}" destId="{59D14F5C-B449-43A6-95BF-07E9112A1869}" srcOrd="4" destOrd="0" presId="urn:microsoft.com/office/officeart/2005/8/layout/lProcess2"/>
    <dgm:cxn modelId="{C5DDA062-DD84-4553-8C2B-FE4DAB4A8913}" type="presParOf" srcId="{FF214B09-2A86-4204-885B-2F8A99CEECC2}" destId="{C55890F9-E8BC-4572-880A-ECD0D2C1505D}" srcOrd="3" destOrd="0" presId="urn:microsoft.com/office/officeart/2005/8/layout/lProcess2"/>
    <dgm:cxn modelId="{E69A6071-BE79-4200-92F5-1FCC43C13F21}" type="presParOf" srcId="{FF214B09-2A86-4204-885B-2F8A99CEECC2}" destId="{AD340155-0AE4-4865-A0A9-A396CDD0CA2E}" srcOrd="4" destOrd="0" presId="urn:microsoft.com/office/officeart/2005/8/layout/lProcess2"/>
    <dgm:cxn modelId="{5A685474-7E05-4815-AC4B-86574FBE00D9}" type="presParOf" srcId="{AD340155-0AE4-4865-A0A9-A396CDD0CA2E}" destId="{77216CC6-7A1B-43D5-89D3-B56DA840D47C}" srcOrd="0" destOrd="0" presId="urn:microsoft.com/office/officeart/2005/8/layout/lProcess2"/>
    <dgm:cxn modelId="{55D329B3-FEC1-41B4-8DF7-65EE5A49C3ED}" type="presParOf" srcId="{AD340155-0AE4-4865-A0A9-A396CDD0CA2E}" destId="{17D13E99-4608-4996-87A0-9E5869E04306}" srcOrd="1" destOrd="0" presId="urn:microsoft.com/office/officeart/2005/8/layout/lProcess2"/>
    <dgm:cxn modelId="{2457AE51-997E-4B5E-8399-4F74A35B4FF7}" type="presParOf" srcId="{AD340155-0AE4-4865-A0A9-A396CDD0CA2E}" destId="{DC2F6A63-2C09-4E73-912D-B26AFD7955DA}" srcOrd="2" destOrd="0" presId="urn:microsoft.com/office/officeart/2005/8/layout/lProcess2"/>
    <dgm:cxn modelId="{948EB419-4FFB-489B-AA9F-F02976B764E8}" type="presParOf" srcId="{DC2F6A63-2C09-4E73-912D-B26AFD7955DA}" destId="{1F0DFBE2-BB0E-4EFB-80EA-B0B32D4334D9}" srcOrd="0" destOrd="0" presId="urn:microsoft.com/office/officeart/2005/8/layout/lProcess2"/>
    <dgm:cxn modelId="{F5A9726E-2DEB-487A-BDD0-8A2E7E38F581}" type="presParOf" srcId="{1F0DFBE2-BB0E-4EFB-80EA-B0B32D4334D9}" destId="{E76E9781-BAFD-4D6C-9344-D9FA7384A9E8}" srcOrd="0" destOrd="0" presId="urn:microsoft.com/office/officeart/2005/8/layout/lProcess2"/>
    <dgm:cxn modelId="{E11E43D7-BD07-4AD8-8994-9E547EFB59F9}" type="presParOf" srcId="{1F0DFBE2-BB0E-4EFB-80EA-B0B32D4334D9}" destId="{18C82C42-316F-4D62-BA5A-9B2464E60178}" srcOrd="1" destOrd="0" presId="urn:microsoft.com/office/officeart/2005/8/layout/lProcess2"/>
    <dgm:cxn modelId="{7B39BF0A-7D76-4FCD-93CD-666252DE1D70}" type="presParOf" srcId="{1F0DFBE2-BB0E-4EFB-80EA-B0B32D4334D9}" destId="{5F430C8C-C7D7-42BB-8438-F5A5825D4C6C}" srcOrd="2" destOrd="0" presId="urn:microsoft.com/office/officeart/2005/8/layout/lProcess2"/>
    <dgm:cxn modelId="{20DEBFA3-EEE5-4F51-A3C0-F1B5F710D647}" type="presParOf" srcId="{1F0DFBE2-BB0E-4EFB-80EA-B0B32D4334D9}" destId="{BA7390FF-5131-4259-98E9-0829AFF457E8}" srcOrd="3" destOrd="0" presId="urn:microsoft.com/office/officeart/2005/8/layout/lProcess2"/>
    <dgm:cxn modelId="{C58A0755-3BB7-46EA-B812-BE13B7B9FDDA}" type="presParOf" srcId="{1F0DFBE2-BB0E-4EFB-80EA-B0B32D4334D9}" destId="{EEC76115-1525-401D-A61F-E8C78EDC4EBE}" srcOrd="4" destOrd="0" presId="urn:microsoft.com/office/officeart/2005/8/layout/lProcess2"/>
    <dgm:cxn modelId="{37888CFD-026F-4E80-98C4-1E89DA16E206}" type="presParOf" srcId="{FF214B09-2A86-4204-885B-2F8A99CEECC2}" destId="{EFBEDBCD-182F-49BC-9747-D8754240BC8B}" srcOrd="5" destOrd="0" presId="urn:microsoft.com/office/officeart/2005/8/layout/lProcess2"/>
    <dgm:cxn modelId="{68161830-5215-4CCC-B8EC-9F66A93F7CCA}" type="presParOf" srcId="{FF214B09-2A86-4204-885B-2F8A99CEECC2}" destId="{B49A063A-58D6-4027-87C8-0A40B1EDED44}" srcOrd="6" destOrd="0" presId="urn:microsoft.com/office/officeart/2005/8/layout/lProcess2"/>
    <dgm:cxn modelId="{5C1AC1D8-99D1-4589-AC3F-4197D3D0FB3E}" type="presParOf" srcId="{B49A063A-58D6-4027-87C8-0A40B1EDED44}" destId="{231D002F-159F-4EE7-9F9E-FB60189E1461}" srcOrd="0" destOrd="0" presId="urn:microsoft.com/office/officeart/2005/8/layout/lProcess2"/>
    <dgm:cxn modelId="{D69A2E7B-289B-497E-B6D6-20BAB431D58E}" type="presParOf" srcId="{B49A063A-58D6-4027-87C8-0A40B1EDED44}" destId="{82B252B2-7C7B-4C36-BEA0-C2086A8B226C}" srcOrd="1" destOrd="0" presId="urn:microsoft.com/office/officeart/2005/8/layout/lProcess2"/>
    <dgm:cxn modelId="{97485C20-BF1D-4E21-BEE0-0E684D9CA772}" type="presParOf" srcId="{B49A063A-58D6-4027-87C8-0A40B1EDED44}" destId="{3FB71079-EEDB-4F86-AEBE-A86F80A6EEDB}" srcOrd="2" destOrd="0" presId="urn:microsoft.com/office/officeart/2005/8/layout/lProcess2"/>
    <dgm:cxn modelId="{6DF79C72-9933-4112-8F0A-13CD1EE4DF54}" type="presParOf" srcId="{3FB71079-EEDB-4F86-AEBE-A86F80A6EEDB}" destId="{B53B6709-4CC6-4779-9CB3-0EDD712D16AE}" srcOrd="0" destOrd="0" presId="urn:microsoft.com/office/officeart/2005/8/layout/lProcess2"/>
    <dgm:cxn modelId="{596420ED-037B-4768-AB42-9DEBEE48B43D}" type="presParOf" srcId="{FF214B09-2A86-4204-885B-2F8A99CEECC2}" destId="{83E39D55-9DFE-4F65-904B-9D3F90BFD818}" srcOrd="7" destOrd="0" presId="urn:microsoft.com/office/officeart/2005/8/layout/lProcess2"/>
    <dgm:cxn modelId="{1D97E559-711E-49BA-828D-7F5C688F2632}" type="presParOf" srcId="{FF214B09-2A86-4204-885B-2F8A99CEECC2}" destId="{8A4266D1-CFE4-49AC-BCFC-69876F626353}" srcOrd="8" destOrd="0" presId="urn:microsoft.com/office/officeart/2005/8/layout/lProcess2"/>
    <dgm:cxn modelId="{7203E7AD-B47A-4D1F-B285-075A0376E7EF}" type="presParOf" srcId="{8A4266D1-CFE4-49AC-BCFC-69876F626353}" destId="{F71B437D-DBA0-41B0-A3A2-345875C70CF7}" srcOrd="0" destOrd="0" presId="urn:microsoft.com/office/officeart/2005/8/layout/lProcess2"/>
    <dgm:cxn modelId="{3DCDC9F1-B723-443D-B4EF-930ADCA6ED56}" type="presParOf" srcId="{8A4266D1-CFE4-49AC-BCFC-69876F626353}" destId="{AA69714D-86F7-4391-A35B-7CA60B6EFAAB}" srcOrd="1" destOrd="0" presId="urn:microsoft.com/office/officeart/2005/8/layout/lProcess2"/>
    <dgm:cxn modelId="{3CB5502F-E8DC-4581-A3A8-57EACD7B6CFA}" type="presParOf" srcId="{8A4266D1-CFE4-49AC-BCFC-69876F626353}" destId="{AC886BFA-130A-4D31-91DD-EF7935790FBD}" srcOrd="2" destOrd="0" presId="urn:microsoft.com/office/officeart/2005/8/layout/lProcess2"/>
    <dgm:cxn modelId="{0D446990-6911-4206-93F8-29B648DCE5E4}" type="presParOf" srcId="{AC886BFA-130A-4D31-91DD-EF7935790FBD}" destId="{BF60A9CA-E5C4-4D47-88F2-F3F14E4C998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9E1DBE-8185-4DC2-91C8-92C2611DF359}" type="doc">
      <dgm:prSet loTypeId="urn:microsoft.com/office/officeart/2005/8/layout/hierarchy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80443D14-4A59-471D-9E04-A0BFCE6AB88F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2800" dirty="0"/>
            <a:t>Correlação entre as Subfases de Recuperação e Etapas do Plano de Retomada</a:t>
          </a:r>
        </a:p>
      </dgm:t>
    </dgm:pt>
    <dgm:pt modelId="{637CC0F6-8D12-419E-96FB-054C1497E342}" type="parTrans" cxnId="{D44BDED7-198F-4141-8384-3DD79F18C5FA}">
      <dgm:prSet/>
      <dgm:spPr/>
      <dgm:t>
        <a:bodyPr/>
        <a:lstStyle/>
        <a:p>
          <a:endParaRPr lang="pt-BR"/>
        </a:p>
      </dgm:t>
    </dgm:pt>
    <dgm:pt modelId="{1CF4EC67-70F5-47F6-A6A3-7F243B3B101A}" type="sibTrans" cxnId="{D44BDED7-198F-4141-8384-3DD79F18C5FA}">
      <dgm:prSet/>
      <dgm:spPr/>
      <dgm:t>
        <a:bodyPr/>
        <a:lstStyle/>
        <a:p>
          <a:endParaRPr lang="pt-BR"/>
        </a:p>
      </dgm:t>
    </dgm:pt>
    <dgm:pt modelId="{B9324D6F-3875-4CE7-A199-BC7E6F3C767C}">
      <dgm:prSet phldrT="[Texto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pt-BR" sz="1800" b="1" u="sng" dirty="0">
              <a:solidFill>
                <a:schemeClr val="bg1"/>
              </a:solidFill>
            </a:rPr>
            <a:t>Subfase Inicial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Continuidade das atividades administrativas essenciais que só podem ser realizadas presencialmente;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Execução remota de atividades não essenciais;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Treinamento para a comunidade da UnB sobre enfrentamento da COVID-19;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Aplicação de protocolo reforçado de limpeza e desinfecção nos </a:t>
          </a:r>
          <a:r>
            <a:rPr lang="pt-BR" sz="1500" b="1" i="1" dirty="0">
              <a:solidFill>
                <a:schemeClr val="bg1"/>
              </a:solidFill>
            </a:rPr>
            <a:t>campi;</a:t>
          </a:r>
        </a:p>
        <a:p>
          <a:pPr algn="l"/>
          <a:r>
            <a:rPr lang="pt-BR" sz="1500" b="1" i="0" dirty="0">
              <a:solidFill>
                <a:schemeClr val="bg1"/>
              </a:solidFill>
            </a:rPr>
            <a:t>- Fortalecimento das ações de vigilância nos </a:t>
          </a:r>
          <a:r>
            <a:rPr lang="pt-BR" sz="1500" b="1" i="1" dirty="0">
              <a:solidFill>
                <a:schemeClr val="bg1"/>
              </a:solidFill>
            </a:rPr>
            <a:t>campi;</a:t>
          </a:r>
        </a:p>
        <a:p>
          <a:pPr algn="l"/>
          <a:r>
            <a:rPr lang="pt-BR" sz="1500" b="1" i="0" dirty="0">
              <a:solidFill>
                <a:schemeClr val="bg1"/>
              </a:solidFill>
            </a:rPr>
            <a:t>- Garantir insumos essenciais.</a:t>
          </a:r>
          <a:endParaRPr lang="pt-BR" sz="1500" b="1" i="1" dirty="0">
            <a:solidFill>
              <a:schemeClr val="bg1"/>
            </a:solidFill>
          </a:endParaRPr>
        </a:p>
      </dgm:t>
    </dgm:pt>
    <dgm:pt modelId="{6772D3EC-E3BB-4107-AADD-13FD5747676D}" type="parTrans" cxnId="{D532DD54-F15F-4D22-B8A8-7037F1E1450B}">
      <dgm:prSet/>
      <dgm:spPr/>
      <dgm:t>
        <a:bodyPr/>
        <a:lstStyle/>
        <a:p>
          <a:endParaRPr lang="pt-BR"/>
        </a:p>
      </dgm:t>
    </dgm:pt>
    <dgm:pt modelId="{3E090D24-8DF9-4607-8D9A-77CEA98B5550}" type="sibTrans" cxnId="{D532DD54-F15F-4D22-B8A8-7037F1E1450B}">
      <dgm:prSet/>
      <dgm:spPr/>
      <dgm:t>
        <a:bodyPr/>
        <a:lstStyle/>
        <a:p>
          <a:endParaRPr lang="pt-BR"/>
        </a:p>
      </dgm:t>
    </dgm:pt>
    <dgm:pt modelId="{5F53E18B-F8C0-4DBF-BFE1-29423D30A4D9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pt-BR" sz="1300" b="1" u="sng" dirty="0"/>
            <a:t>Etapa 0 </a:t>
          </a:r>
        </a:p>
        <a:p>
          <a:pPr algn="l"/>
          <a:r>
            <a:rPr lang="pt-BR" sz="1300" b="0" i="0" dirty="0">
              <a:latin typeface="+mn-lt"/>
            </a:rPr>
            <a:t>- Continuidade das atividades administrativas</a:t>
          </a:r>
          <a:r>
            <a:rPr lang="pt-BR" sz="1300" b="0" i="0" dirty="0">
              <a:latin typeface="+mn-lt"/>
              <a:cs typeface="Arial"/>
            </a:rPr>
            <a:t> essenciais</a:t>
          </a:r>
          <a:r>
            <a:rPr lang="pt-BR" sz="1300" b="0" i="0" dirty="0">
              <a:latin typeface="+mn-lt"/>
            </a:rPr>
            <a:t> que só podem ser realizadas presencialmente;</a:t>
          </a:r>
          <a:r>
            <a:rPr lang="pt-BR" sz="1300" b="0" i="0" dirty="0">
              <a:latin typeface="+mn-lt"/>
              <a:cs typeface="Arial"/>
            </a:rPr>
            <a:t> </a:t>
          </a:r>
          <a:endParaRPr lang="pt-BR" sz="1300" b="0" i="0" dirty="0">
            <a:latin typeface="+mn-lt"/>
          </a:endParaRPr>
        </a:p>
        <a:p>
          <a:pPr algn="l" rtl="0"/>
          <a:r>
            <a:rPr lang="pt-BR" sz="1300" b="0" i="0" dirty="0">
              <a:latin typeface="+mn-lt"/>
            </a:rPr>
            <a:t>- Realização das demais atividades administrativas remotamente;</a:t>
          </a:r>
          <a:r>
            <a:rPr lang="pt-BR" sz="1300" b="0" i="0" dirty="0">
              <a:latin typeface="+mn-lt"/>
              <a:cs typeface="Arial"/>
            </a:rPr>
            <a:t> </a:t>
          </a:r>
          <a:endParaRPr lang="pt-BR" sz="1300" b="0" i="0" dirty="0">
            <a:latin typeface="+mn-lt"/>
          </a:endParaRPr>
        </a:p>
        <a:p>
          <a:pPr algn="l" rtl="0"/>
          <a:r>
            <a:rPr lang="pt-BR" sz="1300" b="0" i="0" dirty="0">
              <a:latin typeface="+mn-lt"/>
            </a:rPr>
            <a:t>- </a:t>
          </a:r>
          <a:r>
            <a:rPr lang="pt-BR" sz="1300" b="0" i="0" dirty="0">
              <a:latin typeface="+mn-lt"/>
              <a:cs typeface="Arial"/>
            </a:rPr>
            <a:t>Planejamento e Retomada</a:t>
          </a:r>
          <a:r>
            <a:rPr lang="pt-BR" sz="1300" b="0" i="0" dirty="0">
              <a:latin typeface="+mn-lt"/>
            </a:rPr>
            <a:t> das atividades acadêmicas de forma não presencial​.</a:t>
          </a:r>
          <a:endParaRPr lang="pt-BR" sz="1300" dirty="0">
            <a:latin typeface="+mn-lt"/>
          </a:endParaRPr>
        </a:p>
      </dgm:t>
    </dgm:pt>
    <dgm:pt modelId="{F5AC16E2-1E4F-44EA-A5BD-90F40F564B0A}" type="parTrans" cxnId="{3047F29D-5CEC-4FE3-A22E-67839285D922}">
      <dgm:prSet/>
      <dgm:spPr/>
      <dgm:t>
        <a:bodyPr/>
        <a:lstStyle/>
        <a:p>
          <a:endParaRPr lang="pt-BR"/>
        </a:p>
      </dgm:t>
    </dgm:pt>
    <dgm:pt modelId="{B05A5FE2-380A-44D6-8244-C5DE4EE32689}" type="sibTrans" cxnId="{3047F29D-5CEC-4FE3-A22E-67839285D922}">
      <dgm:prSet/>
      <dgm:spPr/>
      <dgm:t>
        <a:bodyPr/>
        <a:lstStyle/>
        <a:p>
          <a:endParaRPr lang="pt-BR"/>
        </a:p>
      </dgm:t>
    </dgm:pt>
    <dgm:pt modelId="{A421EA04-E541-4D50-AA5E-31476BA10000}">
      <dgm:prSet phldrT="[Texto]" custT="1"/>
      <dgm:spPr>
        <a:solidFill>
          <a:srgbClr val="FFC000"/>
        </a:solidFill>
      </dgm:spPr>
      <dgm:t>
        <a:bodyPr anchor="t"/>
        <a:lstStyle/>
        <a:p>
          <a:pPr algn="ctr"/>
          <a:r>
            <a:rPr lang="pt-BR" sz="1300" b="1" u="sng" dirty="0"/>
            <a:t>Etapa 1</a:t>
          </a:r>
        </a:p>
        <a:p>
          <a:pPr algn="l"/>
          <a:r>
            <a:rPr lang="pt-BR" sz="1300" dirty="0">
              <a:ea typeface="+mn-lt"/>
              <a:cs typeface="+mn-lt"/>
            </a:rPr>
            <a:t>- Manutenção das atividades descritas na Etapa 0;</a:t>
          </a:r>
        </a:p>
        <a:p>
          <a:pPr algn="l"/>
          <a:r>
            <a:rPr lang="pt-BR" sz="1300" b="0" dirty="0">
              <a:ea typeface="+mn-lt"/>
              <a:cs typeface="+mn-lt"/>
            </a:rPr>
            <a:t>- Planejamento e preparação para o início da Etapa 2.</a:t>
          </a:r>
          <a:endParaRPr lang="pt-BR" sz="1300" b="0" dirty="0"/>
        </a:p>
      </dgm:t>
    </dgm:pt>
    <dgm:pt modelId="{9946561F-7729-46D3-855C-FC3A389F9DA7}" type="parTrans" cxnId="{543F624D-33DD-4F5A-B963-508C519F6E6E}">
      <dgm:prSet/>
      <dgm:spPr/>
      <dgm:t>
        <a:bodyPr/>
        <a:lstStyle/>
        <a:p>
          <a:endParaRPr lang="pt-BR"/>
        </a:p>
      </dgm:t>
    </dgm:pt>
    <dgm:pt modelId="{1C75485E-739E-4823-A6E9-2E38B3665A6E}" type="sibTrans" cxnId="{543F624D-33DD-4F5A-B963-508C519F6E6E}">
      <dgm:prSet/>
      <dgm:spPr/>
      <dgm:t>
        <a:bodyPr/>
        <a:lstStyle/>
        <a:p>
          <a:endParaRPr lang="pt-BR"/>
        </a:p>
      </dgm:t>
    </dgm:pt>
    <dgm:pt modelId="{2FA7D35F-E15F-4CC2-AC25-46309AB1CA7C}">
      <dgm:prSet phldrT="[Texto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 lIns="36000" anchor="t"/>
        <a:lstStyle/>
        <a:p>
          <a:pPr algn="ctr"/>
          <a:r>
            <a:rPr lang="pt-BR" sz="1800" b="1" u="sng" dirty="0">
              <a:solidFill>
                <a:schemeClr val="bg1"/>
              </a:solidFill>
            </a:rPr>
            <a:t>Subfase Parcial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Retomada de 50% da circulação de alunos nos campi;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Retomada de 50% das atividades acadêmicas presenciais;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Produção e aquisição de material essencial a ser disponibilizado nos </a:t>
          </a:r>
          <a:r>
            <a:rPr lang="pt-BR" sz="1500" b="1" i="1" dirty="0">
              <a:solidFill>
                <a:schemeClr val="bg1"/>
              </a:solidFill>
            </a:rPr>
            <a:t>campi;</a:t>
          </a:r>
        </a:p>
        <a:p>
          <a:pPr algn="l"/>
          <a:r>
            <a:rPr lang="pt-BR" sz="1500" b="1" dirty="0">
              <a:solidFill>
                <a:schemeClr val="bg1"/>
              </a:solidFill>
            </a:rPr>
            <a:t>- </a:t>
          </a:r>
          <a:r>
            <a:rPr lang="pt-BR" sz="1500" b="1" i="0" dirty="0">
              <a:solidFill>
                <a:schemeClr val="bg1"/>
              </a:solidFill>
            </a:rPr>
            <a:t>Priorizar a higienização dos </a:t>
          </a:r>
          <a:r>
            <a:rPr lang="pt-BR" sz="1500" b="1" i="1" dirty="0">
              <a:solidFill>
                <a:schemeClr val="bg1"/>
              </a:solidFill>
            </a:rPr>
            <a:t>campi</a:t>
          </a:r>
          <a:r>
            <a:rPr lang="pt-BR" sz="1500" b="1" i="0" dirty="0">
              <a:solidFill>
                <a:schemeClr val="bg1"/>
              </a:solidFill>
            </a:rPr>
            <a:t> nas áreas com circulação de pessoas;</a:t>
          </a:r>
        </a:p>
        <a:p>
          <a:pPr algn="l"/>
          <a:r>
            <a:rPr lang="pt-BR" sz="1500" b="1" i="0" dirty="0">
              <a:solidFill>
                <a:schemeClr val="bg1"/>
              </a:solidFill>
            </a:rPr>
            <a:t>- Vigilância de pessoas ativas nos </a:t>
          </a:r>
          <a:r>
            <a:rPr lang="pt-BR" sz="1500" b="1" i="1" dirty="0">
              <a:solidFill>
                <a:schemeClr val="bg1"/>
              </a:solidFill>
            </a:rPr>
            <a:t>campi</a:t>
          </a:r>
          <a:r>
            <a:rPr lang="pt-BR" sz="1500" b="1" i="0" dirty="0">
              <a:solidFill>
                <a:schemeClr val="bg1"/>
              </a:solidFill>
            </a:rPr>
            <a:t>;</a:t>
          </a:r>
        </a:p>
        <a:p>
          <a:pPr algn="l"/>
          <a:r>
            <a:rPr lang="pt-BR" sz="1500" b="1" i="0" dirty="0">
              <a:solidFill>
                <a:schemeClr val="bg1"/>
              </a:solidFill>
            </a:rPr>
            <a:t>- Inspeção de áreas em atividade. </a:t>
          </a:r>
        </a:p>
      </dgm:t>
    </dgm:pt>
    <dgm:pt modelId="{AE9DD766-8845-474F-B337-8044D62F7032}" type="parTrans" cxnId="{98A9105B-44E0-473C-A6E8-AAB39A0D7F41}">
      <dgm:prSet/>
      <dgm:spPr/>
      <dgm:t>
        <a:bodyPr/>
        <a:lstStyle/>
        <a:p>
          <a:endParaRPr lang="pt-BR"/>
        </a:p>
      </dgm:t>
    </dgm:pt>
    <dgm:pt modelId="{AB061330-DB46-41D0-A0EA-00DDC1FC4D0B}" type="sibTrans" cxnId="{98A9105B-44E0-473C-A6E8-AAB39A0D7F41}">
      <dgm:prSet/>
      <dgm:spPr/>
      <dgm:t>
        <a:bodyPr/>
        <a:lstStyle/>
        <a:p>
          <a:endParaRPr lang="pt-BR"/>
        </a:p>
      </dgm:t>
    </dgm:pt>
    <dgm:pt modelId="{3F549CEE-C810-48B8-A5D0-7D481C19886C}">
      <dgm:prSet phldrT="[Texto]" custT="1"/>
      <dgm:spPr>
        <a:solidFill>
          <a:srgbClr val="FFC000"/>
        </a:solidFill>
      </dgm:spPr>
      <dgm:t>
        <a:bodyPr tIns="36000" anchor="t"/>
        <a:lstStyle/>
        <a:p>
          <a:pPr algn="ctr">
            <a:lnSpc>
              <a:spcPct val="70000"/>
            </a:lnSpc>
            <a:spcAft>
              <a:spcPts val="600"/>
            </a:spcAft>
          </a:pPr>
          <a:r>
            <a:rPr lang="pt-BR" sz="1300" b="1" u="sng" dirty="0">
              <a:latin typeface="+mn-lt"/>
            </a:rPr>
            <a:t>Etapa 2</a:t>
          </a:r>
        </a:p>
        <a:p>
          <a:pPr algn="l">
            <a:lnSpc>
              <a:spcPct val="70000"/>
            </a:lnSpc>
            <a:spcAft>
              <a:spcPts val="600"/>
            </a:spcAft>
          </a:pPr>
          <a:r>
            <a:rPr lang="pt-BR" sz="1200" dirty="0">
              <a:latin typeface="+mn-lt"/>
              <a:ea typeface="+mn-lt"/>
              <a:cs typeface="+mn-lt"/>
            </a:rPr>
            <a:t>- </a:t>
          </a:r>
          <a:r>
            <a:rPr lang="pt-BR" sz="1200" dirty="0">
              <a:latin typeface="+mn-lt"/>
            </a:rPr>
            <a:t>Continuidade das </a:t>
          </a:r>
          <a:r>
            <a:rPr lang="pt-BR" sz="1200" dirty="0" err="1">
              <a:latin typeface="+mn-lt"/>
            </a:rPr>
            <a:t>ativ</a:t>
          </a:r>
          <a:r>
            <a:rPr lang="pt-BR" sz="1200" dirty="0">
              <a:latin typeface="+mn-lt"/>
            </a:rPr>
            <a:t>. </a:t>
          </a:r>
          <a:r>
            <a:rPr lang="pt-BR" sz="1200" dirty="0" err="1">
              <a:latin typeface="+mn-lt"/>
            </a:rPr>
            <a:t>admin</a:t>
          </a:r>
          <a:r>
            <a:rPr lang="pt-BR" sz="1200" dirty="0">
              <a:latin typeface="+mn-lt"/>
            </a:rPr>
            <a:t>. essenciais que só podem ser realizadas presencialmente;</a:t>
          </a:r>
          <a:endParaRPr lang="pt-BR" sz="1200" dirty="0">
            <a:latin typeface="+mn-lt"/>
            <a:ea typeface="+mn-lt"/>
            <a:cs typeface="+mn-lt"/>
          </a:endParaRPr>
        </a:p>
        <a:p>
          <a:pPr algn="l">
            <a:lnSpc>
              <a:spcPct val="70000"/>
            </a:lnSpc>
            <a:spcAft>
              <a:spcPts val="600"/>
            </a:spcAft>
          </a:pPr>
          <a:r>
            <a:rPr lang="pt-BR" sz="1200" b="0" dirty="0">
              <a:latin typeface="+mn-lt"/>
              <a:ea typeface="+mn-lt"/>
              <a:cs typeface="+mn-lt"/>
            </a:rPr>
            <a:t>- Retomada gradual presencial das atividades acadêmicas;</a:t>
          </a:r>
        </a:p>
        <a:p>
          <a:pPr algn="l">
            <a:lnSpc>
              <a:spcPct val="70000"/>
            </a:lnSpc>
            <a:spcAft>
              <a:spcPts val="600"/>
            </a:spcAft>
          </a:pPr>
          <a:r>
            <a:rPr lang="pt-BR" sz="1200" b="0" dirty="0">
              <a:latin typeface="+mn-lt"/>
              <a:ea typeface="+mn-lt"/>
              <a:cs typeface="+mn-lt"/>
            </a:rPr>
            <a:t>- Retomada gradual  presencial das atividades administrativas </a:t>
          </a:r>
          <a:r>
            <a:rPr lang="pt-BR" sz="1200" b="0" dirty="0">
              <a:latin typeface="+mn-lt"/>
            </a:rPr>
            <a:t>necessárias ao funcionamento das atividades acadêmicas presenciais;</a:t>
          </a:r>
        </a:p>
        <a:p>
          <a:pPr algn="l">
            <a:lnSpc>
              <a:spcPct val="70000"/>
            </a:lnSpc>
            <a:spcAft>
              <a:spcPts val="600"/>
            </a:spcAft>
          </a:pPr>
          <a:r>
            <a:rPr lang="pt-BR" sz="1200" b="0" dirty="0">
              <a:latin typeface="+mn-lt"/>
            </a:rPr>
            <a:t>- Planejamento e preparação para o início da Etapa 3.</a:t>
          </a:r>
        </a:p>
      </dgm:t>
    </dgm:pt>
    <dgm:pt modelId="{8372AE54-96AF-4F6C-8283-FD7012DD3EEA}" type="parTrans" cxnId="{6CA5AEF7-6758-4782-9685-CCA52D540B3C}">
      <dgm:prSet/>
      <dgm:spPr/>
      <dgm:t>
        <a:bodyPr/>
        <a:lstStyle/>
        <a:p>
          <a:endParaRPr lang="pt-BR"/>
        </a:p>
      </dgm:t>
    </dgm:pt>
    <dgm:pt modelId="{C097766E-2AB3-4A85-96E0-EC8EE1948265}" type="sibTrans" cxnId="{6CA5AEF7-6758-4782-9685-CCA52D540B3C}">
      <dgm:prSet/>
      <dgm:spPr/>
      <dgm:t>
        <a:bodyPr/>
        <a:lstStyle/>
        <a:p>
          <a:endParaRPr lang="pt-BR"/>
        </a:p>
      </dgm:t>
    </dgm:pt>
    <dgm:pt modelId="{EF1EF94A-2977-4989-AECD-1414FDDEB9D9}">
      <dgm:prSet custT="1"/>
      <dgm:spPr>
        <a:solidFill>
          <a:srgbClr val="FFC000"/>
        </a:solidFill>
      </dgm:spPr>
      <dgm:t>
        <a:bodyPr anchor="t"/>
        <a:lstStyle/>
        <a:p>
          <a:pPr algn="ctr">
            <a:lnSpc>
              <a:spcPct val="70000"/>
            </a:lnSpc>
            <a:spcAft>
              <a:spcPct val="35000"/>
            </a:spcAft>
          </a:pPr>
          <a:r>
            <a:rPr lang="pt-BR" sz="1300" b="1" u="sng" dirty="0"/>
            <a:t>Etapa 3</a:t>
          </a:r>
        </a:p>
        <a:p>
          <a:pPr algn="l">
            <a:lnSpc>
              <a:spcPct val="70000"/>
            </a:lnSpc>
            <a:spcAft>
              <a:spcPct val="35000"/>
            </a:spcAft>
          </a:pPr>
          <a:r>
            <a:rPr lang="pt-BR" sz="1200" dirty="0">
              <a:ea typeface="+mn-lt"/>
              <a:cs typeface="+mn-lt"/>
            </a:rPr>
            <a:t>- Continuidade das </a:t>
          </a:r>
          <a:r>
            <a:rPr lang="pt-BR" sz="1200" dirty="0" err="1">
              <a:ea typeface="+mn-lt"/>
              <a:cs typeface="+mn-lt"/>
            </a:rPr>
            <a:t>ativ</a:t>
          </a:r>
          <a:r>
            <a:rPr lang="pt-BR" sz="1200" dirty="0">
              <a:ea typeface="+mn-lt"/>
              <a:cs typeface="+mn-lt"/>
            </a:rPr>
            <a:t>. </a:t>
          </a:r>
          <a:r>
            <a:rPr lang="pt-BR" sz="1200" dirty="0" err="1">
              <a:ea typeface="+mn-lt"/>
              <a:cs typeface="+mn-lt"/>
            </a:rPr>
            <a:t>admin</a:t>
          </a:r>
          <a:r>
            <a:rPr lang="pt-BR" sz="1200" dirty="0">
              <a:ea typeface="+mn-lt"/>
              <a:cs typeface="+mn-lt"/>
            </a:rPr>
            <a:t>. essenciais que só podem ser </a:t>
          </a:r>
          <a:r>
            <a:rPr lang="pt-BR" sz="1200" b="0" dirty="0">
              <a:ea typeface="+mn-lt"/>
              <a:cs typeface="+mn-lt"/>
            </a:rPr>
            <a:t>realizadas presencialmente;</a:t>
          </a:r>
        </a:p>
        <a:p>
          <a:pPr algn="l">
            <a:lnSpc>
              <a:spcPct val="70000"/>
            </a:lnSpc>
            <a:spcAft>
              <a:spcPct val="35000"/>
            </a:spcAft>
          </a:pPr>
          <a:r>
            <a:rPr lang="pt-BR" sz="1200" b="0" dirty="0">
              <a:ea typeface="+mn-lt"/>
              <a:cs typeface="+mn-lt"/>
            </a:rPr>
            <a:t>- Retomada gradual presencial das demais atividades administrativas;</a:t>
          </a:r>
        </a:p>
        <a:p>
          <a:pPr algn="l">
            <a:lnSpc>
              <a:spcPct val="70000"/>
            </a:lnSpc>
            <a:spcAft>
              <a:spcPts val="600"/>
            </a:spcAft>
          </a:pPr>
          <a:r>
            <a:rPr lang="pt-BR" sz="1200" b="0" dirty="0">
              <a:ea typeface="+mn-lt"/>
              <a:cs typeface="+mn-lt"/>
            </a:rPr>
            <a:t>- Continuidade da retomada gradual das atividades acadêmicas de forma presencial;</a:t>
          </a:r>
        </a:p>
        <a:p>
          <a:pPr algn="l">
            <a:lnSpc>
              <a:spcPct val="70000"/>
            </a:lnSpc>
            <a:spcAft>
              <a:spcPts val="600"/>
            </a:spcAft>
          </a:pPr>
          <a:r>
            <a:rPr lang="pt-BR" sz="1200" b="0" dirty="0">
              <a:ea typeface="+mn-lt"/>
              <a:cs typeface="Calibri"/>
            </a:rPr>
            <a:t>- </a:t>
          </a:r>
          <a:r>
            <a:rPr lang="pt-BR" sz="1200" b="0" dirty="0">
              <a:ea typeface="+mn-lt"/>
              <a:cs typeface="+mn-lt"/>
            </a:rPr>
            <a:t>Planejamento e preparação para o início da Etapa 4.</a:t>
          </a:r>
          <a:endParaRPr lang="pt-BR" sz="1200" b="0" dirty="0"/>
        </a:p>
      </dgm:t>
    </dgm:pt>
    <dgm:pt modelId="{2E14EB94-EB78-4F37-8893-6158E717E3EE}" type="parTrans" cxnId="{D925A2F7-FE8F-4C43-8131-BC8094401CB8}">
      <dgm:prSet/>
      <dgm:spPr/>
      <dgm:t>
        <a:bodyPr/>
        <a:lstStyle/>
        <a:p>
          <a:endParaRPr lang="pt-BR"/>
        </a:p>
      </dgm:t>
    </dgm:pt>
    <dgm:pt modelId="{DF94CBF4-999A-4588-A125-52BAFCDAC110}" type="sibTrans" cxnId="{D925A2F7-FE8F-4C43-8131-BC8094401CB8}">
      <dgm:prSet/>
      <dgm:spPr/>
      <dgm:t>
        <a:bodyPr/>
        <a:lstStyle/>
        <a:p>
          <a:endParaRPr lang="pt-BR"/>
        </a:p>
      </dgm:t>
    </dgm:pt>
    <dgm:pt modelId="{ABF0AC16-76E3-4199-8C11-9427A8533F5A}">
      <dgm:prSet custT="1"/>
      <dgm:spPr>
        <a:solidFill>
          <a:srgbClr val="FFC000"/>
        </a:solidFill>
      </dgm:spPr>
      <dgm:t>
        <a:bodyPr anchor="t"/>
        <a:lstStyle/>
        <a:p>
          <a:pPr algn="ctr"/>
          <a:r>
            <a:rPr lang="pt-BR" sz="1300" b="1" u="sng" dirty="0"/>
            <a:t>Etapa 4</a:t>
          </a:r>
        </a:p>
        <a:p>
          <a:pPr algn="l"/>
          <a:r>
            <a:rPr lang="pt-BR" sz="1300" b="1" dirty="0">
              <a:ea typeface="+mn-lt"/>
              <a:cs typeface="+mn-lt"/>
            </a:rPr>
            <a:t>- </a:t>
          </a:r>
          <a:r>
            <a:rPr lang="pt-BR" sz="1300" b="0" dirty="0">
              <a:ea typeface="+mn-lt"/>
              <a:cs typeface="+mn-lt"/>
            </a:rPr>
            <a:t>Retomada completa de todas as atividades administrativas e acadêmicas de forma presencial</a:t>
          </a:r>
          <a:endParaRPr lang="pt-BR" sz="1300" b="0" dirty="0"/>
        </a:p>
      </dgm:t>
    </dgm:pt>
    <dgm:pt modelId="{CF35FD6B-67A1-488F-B95A-60322BCAA89F}" type="parTrans" cxnId="{FBB47CC7-C2E0-4D29-A33A-7224CB3EBB19}">
      <dgm:prSet/>
      <dgm:spPr/>
      <dgm:t>
        <a:bodyPr/>
        <a:lstStyle/>
        <a:p>
          <a:endParaRPr lang="pt-BR"/>
        </a:p>
      </dgm:t>
    </dgm:pt>
    <dgm:pt modelId="{2D0C475A-795D-4CD1-AA08-93DA59655961}" type="sibTrans" cxnId="{FBB47CC7-C2E0-4D29-A33A-7224CB3EBB19}">
      <dgm:prSet/>
      <dgm:spPr/>
      <dgm:t>
        <a:bodyPr/>
        <a:lstStyle/>
        <a:p>
          <a:endParaRPr lang="pt-BR"/>
        </a:p>
      </dgm:t>
    </dgm:pt>
    <dgm:pt modelId="{BE747091-3F55-45FA-984D-2C827F73C57C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pPr algn="ctr">
            <a:lnSpc>
              <a:spcPct val="80000"/>
            </a:lnSpc>
          </a:pPr>
          <a:r>
            <a:rPr lang="pt-BR" sz="1600" b="1" u="sng" dirty="0">
              <a:solidFill>
                <a:schemeClr val="bg1"/>
              </a:solidFill>
            </a:rPr>
            <a:t>Subfase Completa</a:t>
          </a:r>
        </a:p>
        <a:p>
          <a:pPr algn="l">
            <a:lnSpc>
              <a:spcPct val="80000"/>
            </a:lnSpc>
          </a:pPr>
          <a:r>
            <a:rPr lang="pt-BR" sz="1400" b="1" dirty="0">
              <a:solidFill>
                <a:schemeClr val="bg1"/>
              </a:solidFill>
            </a:rPr>
            <a:t>- Acesso regular para circulação nos campi;</a:t>
          </a:r>
        </a:p>
        <a:p>
          <a:pPr algn="l">
            <a:lnSpc>
              <a:spcPct val="80000"/>
            </a:lnSpc>
          </a:pPr>
          <a:r>
            <a:rPr lang="pt-BR" sz="1400" b="1" dirty="0">
              <a:solidFill>
                <a:schemeClr val="bg1"/>
              </a:solidFill>
            </a:rPr>
            <a:t>- Atividades acadêmicas normalizadas;</a:t>
          </a:r>
        </a:p>
        <a:p>
          <a:pPr algn="l">
            <a:lnSpc>
              <a:spcPct val="80000"/>
            </a:lnSpc>
          </a:pPr>
          <a:r>
            <a:rPr lang="pt-BR" sz="1400" b="1" dirty="0">
              <a:solidFill>
                <a:schemeClr val="bg1"/>
              </a:solidFill>
            </a:rPr>
            <a:t>- Funcionamento normalizado dos serviços;</a:t>
          </a:r>
        </a:p>
        <a:p>
          <a:pPr algn="l">
            <a:lnSpc>
              <a:spcPct val="80000"/>
            </a:lnSpc>
          </a:pPr>
          <a:r>
            <a:rPr lang="pt-BR" sz="1400" b="1" dirty="0">
              <a:solidFill>
                <a:schemeClr val="bg1"/>
              </a:solidFill>
            </a:rPr>
            <a:t>- Higienização reforçada de todos os campi;</a:t>
          </a:r>
        </a:p>
        <a:p>
          <a:pPr algn="l">
            <a:lnSpc>
              <a:spcPct val="80000"/>
            </a:lnSpc>
          </a:pPr>
          <a:r>
            <a:rPr lang="pt-BR" sz="1400" b="1" dirty="0">
              <a:solidFill>
                <a:schemeClr val="bg1"/>
              </a:solidFill>
            </a:rPr>
            <a:t>- Vigilância de pessoas ativas nos campi;</a:t>
          </a:r>
        </a:p>
        <a:p>
          <a:pPr algn="l">
            <a:lnSpc>
              <a:spcPct val="80000"/>
            </a:lnSpc>
          </a:pPr>
          <a:r>
            <a:rPr lang="pt-BR" sz="1400" b="1" dirty="0">
              <a:solidFill>
                <a:schemeClr val="bg1"/>
              </a:solidFill>
            </a:rPr>
            <a:t>- Avaliação e revisão do Plano de Comunicação de Risco para a comunidade</a:t>
          </a:r>
        </a:p>
      </dgm:t>
    </dgm:pt>
    <dgm:pt modelId="{B73504F3-17E1-4DB7-8214-15FAC7529A2C}" type="parTrans" cxnId="{8AB577B5-41DA-47C3-8AA5-EB17B060E14A}">
      <dgm:prSet/>
      <dgm:spPr/>
      <dgm:t>
        <a:bodyPr/>
        <a:lstStyle/>
        <a:p>
          <a:endParaRPr lang="pt-BR"/>
        </a:p>
      </dgm:t>
    </dgm:pt>
    <dgm:pt modelId="{650C5918-15C5-4DAF-9C9D-9442A6E09571}" type="sibTrans" cxnId="{8AB577B5-41DA-47C3-8AA5-EB17B060E14A}">
      <dgm:prSet/>
      <dgm:spPr/>
      <dgm:t>
        <a:bodyPr/>
        <a:lstStyle/>
        <a:p>
          <a:endParaRPr lang="pt-BR"/>
        </a:p>
      </dgm:t>
    </dgm:pt>
    <dgm:pt modelId="{1131D6DA-7386-4B49-9827-1A20B622E73A}" type="pres">
      <dgm:prSet presAssocID="{FA9E1DBE-8185-4DC2-91C8-92C2611DF35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A21619AA-A865-426A-BFBA-C87DAD5FAE48}" type="pres">
      <dgm:prSet presAssocID="{80443D14-4A59-471D-9E04-A0BFCE6AB88F}" presName="vertOne" presStyleCnt="0"/>
      <dgm:spPr/>
    </dgm:pt>
    <dgm:pt modelId="{5E64D5F3-FBFD-4851-8783-5E13FEAF8331}" type="pres">
      <dgm:prSet presAssocID="{80443D14-4A59-471D-9E04-A0BFCE6AB88F}" presName="txOne" presStyleLbl="node0" presStyleIdx="0" presStyleCnt="1" custScaleY="1333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3F9A57C-7E0B-4D3D-BB00-6C0D6C2DA59C}" type="pres">
      <dgm:prSet presAssocID="{80443D14-4A59-471D-9E04-A0BFCE6AB88F}" presName="parTransOne" presStyleCnt="0"/>
      <dgm:spPr/>
    </dgm:pt>
    <dgm:pt modelId="{5E805715-986B-4B69-95F0-BEA6C7A76297}" type="pres">
      <dgm:prSet presAssocID="{80443D14-4A59-471D-9E04-A0BFCE6AB88F}" presName="horzOne" presStyleCnt="0"/>
      <dgm:spPr/>
    </dgm:pt>
    <dgm:pt modelId="{3BF2F83F-59FD-4622-960B-4CE60352AF16}" type="pres">
      <dgm:prSet presAssocID="{B9324D6F-3875-4CE7-A199-BC7E6F3C767C}" presName="vertTwo" presStyleCnt="0"/>
      <dgm:spPr/>
    </dgm:pt>
    <dgm:pt modelId="{536F6B1F-53F3-40FB-8AAF-70AD2CA94674}" type="pres">
      <dgm:prSet presAssocID="{B9324D6F-3875-4CE7-A199-BC7E6F3C767C}" presName="txTwo" presStyleLbl="node2" presStyleIdx="0" presStyleCnt="3" custScaleY="128543" custLinFactNeighborY="-35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54D9ACE-68F7-421B-9A5F-BA717227B020}" type="pres">
      <dgm:prSet presAssocID="{B9324D6F-3875-4CE7-A199-BC7E6F3C767C}" presName="parTransTwo" presStyleCnt="0"/>
      <dgm:spPr/>
    </dgm:pt>
    <dgm:pt modelId="{006F9F65-787B-42A0-9399-87D2A9919607}" type="pres">
      <dgm:prSet presAssocID="{B9324D6F-3875-4CE7-A199-BC7E6F3C767C}" presName="horzTwo" presStyleCnt="0"/>
      <dgm:spPr/>
    </dgm:pt>
    <dgm:pt modelId="{36DFAC86-3B5E-4EA8-86D3-54E4A6797163}" type="pres">
      <dgm:prSet presAssocID="{5F53E18B-F8C0-4DBF-BFE1-29423D30A4D9}" presName="vertThree" presStyleCnt="0"/>
      <dgm:spPr/>
    </dgm:pt>
    <dgm:pt modelId="{7123D72B-0790-479E-9C7D-3CAEA08FFDC7}" type="pres">
      <dgm:prSet presAssocID="{5F53E18B-F8C0-4DBF-BFE1-29423D30A4D9}" presName="txThree" presStyleLbl="node3" presStyleIdx="0" presStyleCnt="5" custScaleY="9091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88E8D39-BD2B-440F-A4A7-DF59FC5593FF}" type="pres">
      <dgm:prSet presAssocID="{5F53E18B-F8C0-4DBF-BFE1-29423D30A4D9}" presName="horzThree" presStyleCnt="0"/>
      <dgm:spPr/>
    </dgm:pt>
    <dgm:pt modelId="{4A2CA195-CFA9-4B50-8094-CF539574B408}" type="pres">
      <dgm:prSet presAssocID="{B05A5FE2-380A-44D6-8244-C5DE4EE32689}" presName="sibSpaceThree" presStyleCnt="0"/>
      <dgm:spPr/>
    </dgm:pt>
    <dgm:pt modelId="{51B84EDC-38BF-43F2-875E-6B51EC1E78DD}" type="pres">
      <dgm:prSet presAssocID="{A421EA04-E541-4D50-AA5E-31476BA10000}" presName="vertThree" presStyleCnt="0"/>
      <dgm:spPr/>
    </dgm:pt>
    <dgm:pt modelId="{1FD9EEB5-1E36-4012-BF07-DA5658A7D1F8}" type="pres">
      <dgm:prSet presAssocID="{A421EA04-E541-4D50-AA5E-31476BA10000}" presName="txThree" presStyleLbl="node3" presStyleIdx="1" presStyleCnt="5" custScaleX="90990" custScaleY="9091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77E971A-520C-45A5-9AA5-7E7B4877118D}" type="pres">
      <dgm:prSet presAssocID="{A421EA04-E541-4D50-AA5E-31476BA10000}" presName="horzThree" presStyleCnt="0"/>
      <dgm:spPr/>
    </dgm:pt>
    <dgm:pt modelId="{81DB480E-01D9-449D-8EBB-196A8792F023}" type="pres">
      <dgm:prSet presAssocID="{3E090D24-8DF9-4607-8D9A-77CEA98B5550}" presName="sibSpaceTwo" presStyleCnt="0"/>
      <dgm:spPr/>
    </dgm:pt>
    <dgm:pt modelId="{6EEFEE6C-0169-49BA-9BB7-2B83DEB831CF}" type="pres">
      <dgm:prSet presAssocID="{2FA7D35F-E15F-4CC2-AC25-46309AB1CA7C}" presName="vertTwo" presStyleCnt="0"/>
      <dgm:spPr/>
    </dgm:pt>
    <dgm:pt modelId="{E2F045D2-D492-4CC9-9300-243CA3D938EC}" type="pres">
      <dgm:prSet presAssocID="{2FA7D35F-E15F-4CC2-AC25-46309AB1CA7C}" presName="txTwo" presStyleLbl="node2" presStyleIdx="1" presStyleCnt="3" custScaleY="128544" custLinFactNeighborY="-35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6B1DCF2-E36E-4094-9C2A-80D7CE67714B}" type="pres">
      <dgm:prSet presAssocID="{2FA7D35F-E15F-4CC2-AC25-46309AB1CA7C}" presName="parTransTwo" presStyleCnt="0"/>
      <dgm:spPr/>
    </dgm:pt>
    <dgm:pt modelId="{5553F0AE-6AF6-4457-A846-1F054682AD28}" type="pres">
      <dgm:prSet presAssocID="{2FA7D35F-E15F-4CC2-AC25-46309AB1CA7C}" presName="horzTwo" presStyleCnt="0"/>
      <dgm:spPr/>
    </dgm:pt>
    <dgm:pt modelId="{50CF8B5C-0102-4A1E-A99C-88BF163C397B}" type="pres">
      <dgm:prSet presAssocID="{3F549CEE-C810-48B8-A5D0-7D481C19886C}" presName="vertThree" presStyleCnt="0"/>
      <dgm:spPr/>
    </dgm:pt>
    <dgm:pt modelId="{7FB3C8EF-DF02-4EFE-B4AB-2DD3439882C9}" type="pres">
      <dgm:prSet presAssocID="{3F549CEE-C810-48B8-A5D0-7D481C19886C}" presName="txThree" presStyleLbl="node3" presStyleIdx="2" presStyleCnt="5" custScaleX="105536" custScaleY="9091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1F81553-AD01-4100-8177-C0C4E50D66A8}" type="pres">
      <dgm:prSet presAssocID="{3F549CEE-C810-48B8-A5D0-7D481C19886C}" presName="horzThree" presStyleCnt="0"/>
      <dgm:spPr/>
    </dgm:pt>
    <dgm:pt modelId="{3296CF93-7F4D-470C-8AB9-017D88ECE1E6}" type="pres">
      <dgm:prSet presAssocID="{C097766E-2AB3-4A85-96E0-EC8EE1948265}" presName="sibSpaceThree" presStyleCnt="0"/>
      <dgm:spPr/>
    </dgm:pt>
    <dgm:pt modelId="{A4D43EE1-D47A-4831-B72C-6642CB9375A1}" type="pres">
      <dgm:prSet presAssocID="{EF1EF94A-2977-4989-AECD-1414FDDEB9D9}" presName="vertThree" presStyleCnt="0"/>
      <dgm:spPr/>
    </dgm:pt>
    <dgm:pt modelId="{81B477FD-74BC-4D51-81F4-D6FC8A0DC625}" type="pres">
      <dgm:prSet presAssocID="{EF1EF94A-2977-4989-AECD-1414FDDEB9D9}" presName="txThree" presStyleLbl="node3" presStyleIdx="3" presStyleCnt="5" custScaleY="9091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A1B6D5E-0B26-4C0A-B311-59A0D76BEBF3}" type="pres">
      <dgm:prSet presAssocID="{EF1EF94A-2977-4989-AECD-1414FDDEB9D9}" presName="horzThree" presStyleCnt="0"/>
      <dgm:spPr/>
    </dgm:pt>
    <dgm:pt modelId="{4DC25FD4-C9FD-4414-A57C-9440C48C8B79}" type="pres">
      <dgm:prSet presAssocID="{AB061330-DB46-41D0-A0EA-00DDC1FC4D0B}" presName="sibSpaceTwo" presStyleCnt="0"/>
      <dgm:spPr/>
    </dgm:pt>
    <dgm:pt modelId="{4521C0B6-7417-401E-B8AB-799212C274BA}" type="pres">
      <dgm:prSet presAssocID="{BE747091-3F55-45FA-984D-2C827F73C57C}" presName="vertTwo" presStyleCnt="0"/>
      <dgm:spPr/>
    </dgm:pt>
    <dgm:pt modelId="{30C7CC1E-7935-4E42-9A03-E50BDE66F8CB}" type="pres">
      <dgm:prSet presAssocID="{BE747091-3F55-45FA-984D-2C827F73C57C}" presName="txTwo" presStyleLbl="node2" presStyleIdx="2" presStyleCnt="3" custScaleX="109920" custScaleY="128925" custLinFactNeighborY="-35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960D04A-AA41-48F1-AEDE-1D9585E842BA}" type="pres">
      <dgm:prSet presAssocID="{BE747091-3F55-45FA-984D-2C827F73C57C}" presName="parTransTwo" presStyleCnt="0"/>
      <dgm:spPr/>
    </dgm:pt>
    <dgm:pt modelId="{41BFDD6D-F533-4848-A525-187E98AC0AD7}" type="pres">
      <dgm:prSet presAssocID="{BE747091-3F55-45FA-984D-2C827F73C57C}" presName="horzTwo" presStyleCnt="0"/>
      <dgm:spPr/>
    </dgm:pt>
    <dgm:pt modelId="{CEB1D0D8-B66C-45C0-8A4E-FCA21D0E8560}" type="pres">
      <dgm:prSet presAssocID="{ABF0AC16-76E3-4199-8C11-9427A8533F5A}" presName="vertThree" presStyleCnt="0"/>
      <dgm:spPr/>
    </dgm:pt>
    <dgm:pt modelId="{8ECE42C0-AA74-4F43-AA7D-B1A6FB4915D3}" type="pres">
      <dgm:prSet presAssocID="{ABF0AC16-76E3-4199-8C11-9427A8533F5A}" presName="txThree" presStyleLbl="node3" presStyleIdx="4" presStyleCnt="5" custScaleY="9091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B67A01D-D0D8-4139-8CE9-2E2611D4D0CF}" type="pres">
      <dgm:prSet presAssocID="{ABF0AC16-76E3-4199-8C11-9427A8533F5A}" presName="horzThree" presStyleCnt="0"/>
      <dgm:spPr/>
    </dgm:pt>
  </dgm:ptLst>
  <dgm:cxnLst>
    <dgm:cxn modelId="{E7A6519E-5DAC-4958-9588-48A452179B0B}" type="presOf" srcId="{BE747091-3F55-45FA-984D-2C827F73C57C}" destId="{30C7CC1E-7935-4E42-9A03-E50BDE66F8CB}" srcOrd="0" destOrd="0" presId="urn:microsoft.com/office/officeart/2005/8/layout/hierarchy4"/>
    <dgm:cxn modelId="{8AB577B5-41DA-47C3-8AA5-EB17B060E14A}" srcId="{80443D14-4A59-471D-9E04-A0BFCE6AB88F}" destId="{BE747091-3F55-45FA-984D-2C827F73C57C}" srcOrd="2" destOrd="0" parTransId="{B73504F3-17E1-4DB7-8214-15FAC7529A2C}" sibTransId="{650C5918-15C5-4DAF-9C9D-9442A6E09571}"/>
    <dgm:cxn modelId="{6CA5AEF7-6758-4782-9685-CCA52D540B3C}" srcId="{2FA7D35F-E15F-4CC2-AC25-46309AB1CA7C}" destId="{3F549CEE-C810-48B8-A5D0-7D481C19886C}" srcOrd="0" destOrd="0" parTransId="{8372AE54-96AF-4F6C-8283-FD7012DD3EEA}" sibTransId="{C097766E-2AB3-4A85-96E0-EC8EE1948265}"/>
    <dgm:cxn modelId="{D532DD54-F15F-4D22-B8A8-7037F1E1450B}" srcId="{80443D14-4A59-471D-9E04-A0BFCE6AB88F}" destId="{B9324D6F-3875-4CE7-A199-BC7E6F3C767C}" srcOrd="0" destOrd="0" parTransId="{6772D3EC-E3BB-4107-AADD-13FD5747676D}" sibTransId="{3E090D24-8DF9-4607-8D9A-77CEA98B5550}"/>
    <dgm:cxn modelId="{DBED9AD7-8B10-47D1-8490-8E25B0CCADB6}" type="presOf" srcId="{ABF0AC16-76E3-4199-8C11-9427A8533F5A}" destId="{8ECE42C0-AA74-4F43-AA7D-B1A6FB4915D3}" srcOrd="0" destOrd="0" presId="urn:microsoft.com/office/officeart/2005/8/layout/hierarchy4"/>
    <dgm:cxn modelId="{BB4B8A7D-AC0E-470E-8694-FC13FF6E298F}" type="presOf" srcId="{FA9E1DBE-8185-4DC2-91C8-92C2611DF359}" destId="{1131D6DA-7386-4B49-9827-1A20B622E73A}" srcOrd="0" destOrd="0" presId="urn:microsoft.com/office/officeart/2005/8/layout/hierarchy4"/>
    <dgm:cxn modelId="{98A9105B-44E0-473C-A6E8-AAB39A0D7F41}" srcId="{80443D14-4A59-471D-9E04-A0BFCE6AB88F}" destId="{2FA7D35F-E15F-4CC2-AC25-46309AB1CA7C}" srcOrd="1" destOrd="0" parTransId="{AE9DD766-8845-474F-B337-8044D62F7032}" sibTransId="{AB061330-DB46-41D0-A0EA-00DDC1FC4D0B}"/>
    <dgm:cxn modelId="{5C154B3B-A691-4AEC-B894-4E95BA194526}" type="presOf" srcId="{80443D14-4A59-471D-9E04-A0BFCE6AB88F}" destId="{5E64D5F3-FBFD-4851-8783-5E13FEAF8331}" srcOrd="0" destOrd="0" presId="urn:microsoft.com/office/officeart/2005/8/layout/hierarchy4"/>
    <dgm:cxn modelId="{D925A2F7-FE8F-4C43-8131-BC8094401CB8}" srcId="{2FA7D35F-E15F-4CC2-AC25-46309AB1CA7C}" destId="{EF1EF94A-2977-4989-AECD-1414FDDEB9D9}" srcOrd="1" destOrd="0" parTransId="{2E14EB94-EB78-4F37-8893-6158E717E3EE}" sibTransId="{DF94CBF4-999A-4588-A125-52BAFCDAC110}"/>
    <dgm:cxn modelId="{96FA1CA8-9CA4-4533-8DDB-73DFDD9A5F18}" type="presOf" srcId="{3F549CEE-C810-48B8-A5D0-7D481C19886C}" destId="{7FB3C8EF-DF02-4EFE-B4AB-2DD3439882C9}" srcOrd="0" destOrd="0" presId="urn:microsoft.com/office/officeart/2005/8/layout/hierarchy4"/>
    <dgm:cxn modelId="{DA678FA9-39E5-4D63-9C3B-7689D939D533}" type="presOf" srcId="{EF1EF94A-2977-4989-AECD-1414FDDEB9D9}" destId="{81B477FD-74BC-4D51-81F4-D6FC8A0DC625}" srcOrd="0" destOrd="0" presId="urn:microsoft.com/office/officeart/2005/8/layout/hierarchy4"/>
    <dgm:cxn modelId="{0A20F7EE-0C71-49AE-9EC3-43EB2BECD6C4}" type="presOf" srcId="{B9324D6F-3875-4CE7-A199-BC7E6F3C767C}" destId="{536F6B1F-53F3-40FB-8AAF-70AD2CA94674}" srcOrd="0" destOrd="0" presId="urn:microsoft.com/office/officeart/2005/8/layout/hierarchy4"/>
    <dgm:cxn modelId="{BD3F4078-4C83-44BC-986C-2B2F55F267B1}" type="presOf" srcId="{2FA7D35F-E15F-4CC2-AC25-46309AB1CA7C}" destId="{E2F045D2-D492-4CC9-9300-243CA3D938EC}" srcOrd="0" destOrd="0" presId="urn:microsoft.com/office/officeart/2005/8/layout/hierarchy4"/>
    <dgm:cxn modelId="{2FF45A5D-5D4C-43EE-B6BD-806DF81ECF68}" type="presOf" srcId="{5F53E18B-F8C0-4DBF-BFE1-29423D30A4D9}" destId="{7123D72B-0790-479E-9C7D-3CAEA08FFDC7}" srcOrd="0" destOrd="0" presId="urn:microsoft.com/office/officeart/2005/8/layout/hierarchy4"/>
    <dgm:cxn modelId="{FBB47CC7-C2E0-4D29-A33A-7224CB3EBB19}" srcId="{BE747091-3F55-45FA-984D-2C827F73C57C}" destId="{ABF0AC16-76E3-4199-8C11-9427A8533F5A}" srcOrd="0" destOrd="0" parTransId="{CF35FD6B-67A1-488F-B95A-60322BCAA89F}" sibTransId="{2D0C475A-795D-4CD1-AA08-93DA59655961}"/>
    <dgm:cxn modelId="{385758D2-6B2C-44CB-8A53-27614A856801}" type="presOf" srcId="{A421EA04-E541-4D50-AA5E-31476BA10000}" destId="{1FD9EEB5-1E36-4012-BF07-DA5658A7D1F8}" srcOrd="0" destOrd="0" presId="urn:microsoft.com/office/officeart/2005/8/layout/hierarchy4"/>
    <dgm:cxn modelId="{543F624D-33DD-4F5A-B963-508C519F6E6E}" srcId="{B9324D6F-3875-4CE7-A199-BC7E6F3C767C}" destId="{A421EA04-E541-4D50-AA5E-31476BA10000}" srcOrd="1" destOrd="0" parTransId="{9946561F-7729-46D3-855C-FC3A389F9DA7}" sibTransId="{1C75485E-739E-4823-A6E9-2E38B3665A6E}"/>
    <dgm:cxn modelId="{D44BDED7-198F-4141-8384-3DD79F18C5FA}" srcId="{FA9E1DBE-8185-4DC2-91C8-92C2611DF359}" destId="{80443D14-4A59-471D-9E04-A0BFCE6AB88F}" srcOrd="0" destOrd="0" parTransId="{637CC0F6-8D12-419E-96FB-054C1497E342}" sibTransId="{1CF4EC67-70F5-47F6-A6A3-7F243B3B101A}"/>
    <dgm:cxn modelId="{3047F29D-5CEC-4FE3-A22E-67839285D922}" srcId="{B9324D6F-3875-4CE7-A199-BC7E6F3C767C}" destId="{5F53E18B-F8C0-4DBF-BFE1-29423D30A4D9}" srcOrd="0" destOrd="0" parTransId="{F5AC16E2-1E4F-44EA-A5BD-90F40F564B0A}" sibTransId="{B05A5FE2-380A-44D6-8244-C5DE4EE32689}"/>
    <dgm:cxn modelId="{87E31515-F1C9-429D-BF06-241736C77AC1}" type="presParOf" srcId="{1131D6DA-7386-4B49-9827-1A20B622E73A}" destId="{A21619AA-A865-426A-BFBA-C87DAD5FAE48}" srcOrd="0" destOrd="0" presId="urn:microsoft.com/office/officeart/2005/8/layout/hierarchy4"/>
    <dgm:cxn modelId="{3770BD67-B9DC-43C9-879F-52692D9F923E}" type="presParOf" srcId="{A21619AA-A865-426A-BFBA-C87DAD5FAE48}" destId="{5E64D5F3-FBFD-4851-8783-5E13FEAF8331}" srcOrd="0" destOrd="0" presId="urn:microsoft.com/office/officeart/2005/8/layout/hierarchy4"/>
    <dgm:cxn modelId="{C1A90147-C8AD-48CC-A851-0DBD6A35FD07}" type="presParOf" srcId="{A21619AA-A865-426A-BFBA-C87DAD5FAE48}" destId="{53F9A57C-7E0B-4D3D-BB00-6C0D6C2DA59C}" srcOrd="1" destOrd="0" presId="urn:microsoft.com/office/officeart/2005/8/layout/hierarchy4"/>
    <dgm:cxn modelId="{D6FCF469-FBC9-40FE-8B62-812BC776DF9C}" type="presParOf" srcId="{A21619AA-A865-426A-BFBA-C87DAD5FAE48}" destId="{5E805715-986B-4B69-95F0-BEA6C7A76297}" srcOrd="2" destOrd="0" presId="urn:microsoft.com/office/officeart/2005/8/layout/hierarchy4"/>
    <dgm:cxn modelId="{14AC3C73-34A9-42F7-ACF4-E3765DB49A37}" type="presParOf" srcId="{5E805715-986B-4B69-95F0-BEA6C7A76297}" destId="{3BF2F83F-59FD-4622-960B-4CE60352AF16}" srcOrd="0" destOrd="0" presId="urn:microsoft.com/office/officeart/2005/8/layout/hierarchy4"/>
    <dgm:cxn modelId="{587172B2-9F79-4B07-82AA-3CD86C80A8A6}" type="presParOf" srcId="{3BF2F83F-59FD-4622-960B-4CE60352AF16}" destId="{536F6B1F-53F3-40FB-8AAF-70AD2CA94674}" srcOrd="0" destOrd="0" presId="urn:microsoft.com/office/officeart/2005/8/layout/hierarchy4"/>
    <dgm:cxn modelId="{69A1573C-2DBE-4499-8766-50B40084385E}" type="presParOf" srcId="{3BF2F83F-59FD-4622-960B-4CE60352AF16}" destId="{154D9ACE-68F7-421B-9A5F-BA717227B020}" srcOrd="1" destOrd="0" presId="urn:microsoft.com/office/officeart/2005/8/layout/hierarchy4"/>
    <dgm:cxn modelId="{7C6F3B80-0032-47F5-8512-850561528FF7}" type="presParOf" srcId="{3BF2F83F-59FD-4622-960B-4CE60352AF16}" destId="{006F9F65-787B-42A0-9399-87D2A9919607}" srcOrd="2" destOrd="0" presId="urn:microsoft.com/office/officeart/2005/8/layout/hierarchy4"/>
    <dgm:cxn modelId="{1F8C81F2-4F45-4D58-9ABE-29519DA30CCD}" type="presParOf" srcId="{006F9F65-787B-42A0-9399-87D2A9919607}" destId="{36DFAC86-3B5E-4EA8-86D3-54E4A6797163}" srcOrd="0" destOrd="0" presId="urn:microsoft.com/office/officeart/2005/8/layout/hierarchy4"/>
    <dgm:cxn modelId="{46829FE5-4304-441F-9FFE-B9416FCE50A1}" type="presParOf" srcId="{36DFAC86-3B5E-4EA8-86D3-54E4A6797163}" destId="{7123D72B-0790-479E-9C7D-3CAEA08FFDC7}" srcOrd="0" destOrd="0" presId="urn:microsoft.com/office/officeart/2005/8/layout/hierarchy4"/>
    <dgm:cxn modelId="{9CEF1B2D-F696-4D33-80A5-D151926B0548}" type="presParOf" srcId="{36DFAC86-3B5E-4EA8-86D3-54E4A6797163}" destId="{E88E8D39-BD2B-440F-A4A7-DF59FC5593FF}" srcOrd="1" destOrd="0" presId="urn:microsoft.com/office/officeart/2005/8/layout/hierarchy4"/>
    <dgm:cxn modelId="{2A7E4006-379F-44F0-B7A4-AA30E0970365}" type="presParOf" srcId="{006F9F65-787B-42A0-9399-87D2A9919607}" destId="{4A2CA195-CFA9-4B50-8094-CF539574B408}" srcOrd="1" destOrd="0" presId="urn:microsoft.com/office/officeart/2005/8/layout/hierarchy4"/>
    <dgm:cxn modelId="{5E219864-4F44-4394-85F8-A906AA992F0F}" type="presParOf" srcId="{006F9F65-787B-42A0-9399-87D2A9919607}" destId="{51B84EDC-38BF-43F2-875E-6B51EC1E78DD}" srcOrd="2" destOrd="0" presId="urn:microsoft.com/office/officeart/2005/8/layout/hierarchy4"/>
    <dgm:cxn modelId="{6D7037D9-C1F2-4AC7-8DF1-934024496C66}" type="presParOf" srcId="{51B84EDC-38BF-43F2-875E-6B51EC1E78DD}" destId="{1FD9EEB5-1E36-4012-BF07-DA5658A7D1F8}" srcOrd="0" destOrd="0" presId="urn:microsoft.com/office/officeart/2005/8/layout/hierarchy4"/>
    <dgm:cxn modelId="{531C41F1-4253-4095-9131-F5703AF2F3C7}" type="presParOf" srcId="{51B84EDC-38BF-43F2-875E-6B51EC1E78DD}" destId="{A77E971A-520C-45A5-9AA5-7E7B4877118D}" srcOrd="1" destOrd="0" presId="urn:microsoft.com/office/officeart/2005/8/layout/hierarchy4"/>
    <dgm:cxn modelId="{0603D6DA-80B8-4A89-8892-64C06521218B}" type="presParOf" srcId="{5E805715-986B-4B69-95F0-BEA6C7A76297}" destId="{81DB480E-01D9-449D-8EBB-196A8792F023}" srcOrd="1" destOrd="0" presId="urn:microsoft.com/office/officeart/2005/8/layout/hierarchy4"/>
    <dgm:cxn modelId="{ED8D74AF-A1DE-4E37-9F9B-4A036341FFDF}" type="presParOf" srcId="{5E805715-986B-4B69-95F0-BEA6C7A76297}" destId="{6EEFEE6C-0169-49BA-9BB7-2B83DEB831CF}" srcOrd="2" destOrd="0" presId="urn:microsoft.com/office/officeart/2005/8/layout/hierarchy4"/>
    <dgm:cxn modelId="{EF3083C5-8F36-4935-B594-5D62C9E2DB3C}" type="presParOf" srcId="{6EEFEE6C-0169-49BA-9BB7-2B83DEB831CF}" destId="{E2F045D2-D492-4CC9-9300-243CA3D938EC}" srcOrd="0" destOrd="0" presId="urn:microsoft.com/office/officeart/2005/8/layout/hierarchy4"/>
    <dgm:cxn modelId="{F0CBBE2F-30FE-43D5-BDC4-4D61DC95DC38}" type="presParOf" srcId="{6EEFEE6C-0169-49BA-9BB7-2B83DEB831CF}" destId="{86B1DCF2-E36E-4094-9C2A-80D7CE67714B}" srcOrd="1" destOrd="0" presId="urn:microsoft.com/office/officeart/2005/8/layout/hierarchy4"/>
    <dgm:cxn modelId="{4215DCFB-FEAF-471F-A8A3-2F8D0F1280EB}" type="presParOf" srcId="{6EEFEE6C-0169-49BA-9BB7-2B83DEB831CF}" destId="{5553F0AE-6AF6-4457-A846-1F054682AD28}" srcOrd="2" destOrd="0" presId="urn:microsoft.com/office/officeart/2005/8/layout/hierarchy4"/>
    <dgm:cxn modelId="{A854425D-7FA5-4AA7-A23D-61E7CBF339EE}" type="presParOf" srcId="{5553F0AE-6AF6-4457-A846-1F054682AD28}" destId="{50CF8B5C-0102-4A1E-A99C-88BF163C397B}" srcOrd="0" destOrd="0" presId="urn:microsoft.com/office/officeart/2005/8/layout/hierarchy4"/>
    <dgm:cxn modelId="{DF499F4C-2B42-4176-B291-76B9702A2223}" type="presParOf" srcId="{50CF8B5C-0102-4A1E-A99C-88BF163C397B}" destId="{7FB3C8EF-DF02-4EFE-B4AB-2DD3439882C9}" srcOrd="0" destOrd="0" presId="urn:microsoft.com/office/officeart/2005/8/layout/hierarchy4"/>
    <dgm:cxn modelId="{7E3F9844-2C39-4FB8-9B62-46EED9954CDA}" type="presParOf" srcId="{50CF8B5C-0102-4A1E-A99C-88BF163C397B}" destId="{51F81553-AD01-4100-8177-C0C4E50D66A8}" srcOrd="1" destOrd="0" presId="urn:microsoft.com/office/officeart/2005/8/layout/hierarchy4"/>
    <dgm:cxn modelId="{C85E67BA-4925-4879-B4DF-832FC69AD124}" type="presParOf" srcId="{5553F0AE-6AF6-4457-A846-1F054682AD28}" destId="{3296CF93-7F4D-470C-8AB9-017D88ECE1E6}" srcOrd="1" destOrd="0" presId="urn:microsoft.com/office/officeart/2005/8/layout/hierarchy4"/>
    <dgm:cxn modelId="{7CE4EF7A-A387-442E-BB32-946F2655E383}" type="presParOf" srcId="{5553F0AE-6AF6-4457-A846-1F054682AD28}" destId="{A4D43EE1-D47A-4831-B72C-6642CB9375A1}" srcOrd="2" destOrd="0" presId="urn:microsoft.com/office/officeart/2005/8/layout/hierarchy4"/>
    <dgm:cxn modelId="{D761B4C4-4DB8-4F1F-933A-06B2DA3A334C}" type="presParOf" srcId="{A4D43EE1-D47A-4831-B72C-6642CB9375A1}" destId="{81B477FD-74BC-4D51-81F4-D6FC8A0DC625}" srcOrd="0" destOrd="0" presId="urn:microsoft.com/office/officeart/2005/8/layout/hierarchy4"/>
    <dgm:cxn modelId="{F82F28EE-87CE-4DDF-AC08-F357287D04FB}" type="presParOf" srcId="{A4D43EE1-D47A-4831-B72C-6642CB9375A1}" destId="{7A1B6D5E-0B26-4C0A-B311-59A0D76BEBF3}" srcOrd="1" destOrd="0" presId="urn:microsoft.com/office/officeart/2005/8/layout/hierarchy4"/>
    <dgm:cxn modelId="{37BCAFEC-276C-47FA-88E4-AE002ED315AF}" type="presParOf" srcId="{5E805715-986B-4B69-95F0-BEA6C7A76297}" destId="{4DC25FD4-C9FD-4414-A57C-9440C48C8B79}" srcOrd="3" destOrd="0" presId="urn:microsoft.com/office/officeart/2005/8/layout/hierarchy4"/>
    <dgm:cxn modelId="{2531578F-DF90-48A7-8C05-2887EC022CD4}" type="presParOf" srcId="{5E805715-986B-4B69-95F0-BEA6C7A76297}" destId="{4521C0B6-7417-401E-B8AB-799212C274BA}" srcOrd="4" destOrd="0" presId="urn:microsoft.com/office/officeart/2005/8/layout/hierarchy4"/>
    <dgm:cxn modelId="{ABBCC379-3B1C-4009-A2E1-DC1C33889322}" type="presParOf" srcId="{4521C0B6-7417-401E-B8AB-799212C274BA}" destId="{30C7CC1E-7935-4E42-9A03-E50BDE66F8CB}" srcOrd="0" destOrd="0" presId="urn:microsoft.com/office/officeart/2005/8/layout/hierarchy4"/>
    <dgm:cxn modelId="{943297C3-1E0F-482D-9EE2-7ADF0CFD1C82}" type="presParOf" srcId="{4521C0B6-7417-401E-B8AB-799212C274BA}" destId="{8960D04A-AA41-48F1-AEDE-1D9585E842BA}" srcOrd="1" destOrd="0" presId="urn:microsoft.com/office/officeart/2005/8/layout/hierarchy4"/>
    <dgm:cxn modelId="{578A0995-58E1-4485-AC36-4F7DC1671E30}" type="presParOf" srcId="{4521C0B6-7417-401E-B8AB-799212C274BA}" destId="{41BFDD6D-F533-4848-A525-187E98AC0AD7}" srcOrd="2" destOrd="0" presId="urn:microsoft.com/office/officeart/2005/8/layout/hierarchy4"/>
    <dgm:cxn modelId="{72B03622-49EA-4176-AFDC-87B6B6370B2E}" type="presParOf" srcId="{41BFDD6D-F533-4848-A525-187E98AC0AD7}" destId="{CEB1D0D8-B66C-45C0-8A4E-FCA21D0E8560}" srcOrd="0" destOrd="0" presId="urn:microsoft.com/office/officeart/2005/8/layout/hierarchy4"/>
    <dgm:cxn modelId="{B851C211-41FD-4670-929D-B064BD4254D7}" type="presParOf" srcId="{CEB1D0D8-B66C-45C0-8A4E-FCA21D0E8560}" destId="{8ECE42C0-AA74-4F43-AA7D-B1A6FB4915D3}" srcOrd="0" destOrd="0" presId="urn:microsoft.com/office/officeart/2005/8/layout/hierarchy4"/>
    <dgm:cxn modelId="{2AB538E6-3C18-4A41-8B6E-1013CED91CCF}" type="presParOf" srcId="{CEB1D0D8-B66C-45C0-8A4E-FCA21D0E8560}" destId="{BB67A01D-D0D8-4139-8CE9-2E2611D4D0C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107A-B0D6-4DC8-8A80-DCDDA93918A8}" type="datetimeFigureOut">
              <a:rPr lang="pt-BR" smtClean="0"/>
              <a:pPr/>
              <a:t>07/05/2021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635000" y="914400"/>
            <a:ext cx="8128000" cy="457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F1F18-E553-4983-999A-3DBC218994D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78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ABD6A-D9B3-475F-84F5-FE95571AD0D9}" type="slidenum">
              <a:rPr lang="pt-BR" smtClean="0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8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F1F18-E553-4983-999A-3DBC218994D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85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lide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42349"/>
      </p:ext>
    </p:extLst>
  </p:cSld>
  <p:clrMapOvr>
    <a:masterClrMapping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ítulo e Text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26021"/>
      </p:ext>
    </p:extLst>
  </p:cSld>
  <p:clrMapOvr>
    <a:masterClrMapping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exto e Títul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2993"/>
      </p:ext>
    </p:extLst>
  </p:cSld>
  <p:clrMapOvr>
    <a:masterClrMapping/>
  </p:clrMapOvr>
  <p:hf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lide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ítulo e Conteú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9" name="Imagem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p:hf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abeçalho da Seçã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as Partes de Conteú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Conteúd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Conteúd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çã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6" name="Espaço Reservado para Conteúd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7" name="Espaço Reservado para Tex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8" name="Espaço Reservado para Conteúd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9" name="Espaço Reservado para Data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10" name="Espaço Reservado para Rodapé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ment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Data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6" name="Espaço Reservado para Rodapé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Em Br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údo com Le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ítulo e Conteú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  <p:pic>
        <p:nvPicPr>
          <p:cNvPr id="9" name="Imagem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60960" y="20491"/>
            <a:ext cx="12716136" cy="715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93351"/>
      </p:ext>
    </p:extLst>
  </p:cSld>
  <p:clrMapOvr>
    <a:masterClrMapping/>
  </p:clrMapOvr>
  <p:hf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m com Le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Imagem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ítulo e Text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exto e Título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/>
              <a:pPr>
                <a:defRPr/>
              </a:pPr>
              <a:t>07/05/2021</a:t>
            </a:fld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abeçalho da Seçã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24842"/>
      </p:ext>
    </p:extLst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as Partes de Conteúd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Conteúd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Conteúd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3171"/>
      </p:ext>
    </p:extLst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çã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6" name="Espaço Reservado para Conteúd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7" name="Espaço Reservado para Tex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8" name="Espaço Reservado para Conteúd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9" name="Espaço Reservado para Data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" name="Espaço Reservado para Rodapé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1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84814"/>
      </p:ext>
    </p:extLst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ment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Data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Rodapé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9177"/>
      </p:ext>
    </p:extLst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Em Br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00894"/>
      </p:ext>
    </p:extLst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údo com Le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  <a:p>
            <a:pPr lvl="1">
              <a:defRPr/>
            </a:pPr>
            <a:r>
              <a:rPr lang="pt-BR"/>
              <a:t>Segundo nível</a:t>
            </a:r>
            <a:endParaRPr/>
          </a:p>
          <a:p>
            <a:pPr lvl="2">
              <a:defRPr/>
            </a:pPr>
            <a:r>
              <a:rPr lang="pt-BR"/>
              <a:t>Terceiro nível</a:t>
            </a:r>
            <a:endParaRPr/>
          </a:p>
          <a:p>
            <a:pPr lvl="3">
              <a:defRPr/>
            </a:pPr>
            <a:r>
              <a:rPr lang="pt-BR"/>
              <a:t>Quarto nível</a:t>
            </a:r>
            <a:endParaRPr/>
          </a:p>
          <a:p>
            <a:pPr lvl="4">
              <a:defRPr/>
            </a:pPr>
            <a:r>
              <a:rPr lang="pt-BR"/>
              <a:t>Quinto nível</a:t>
            </a:r>
            <a:endParaRPr/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5501"/>
      </p:ext>
    </p:extLst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m com Le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pt-BR"/>
              <a:t>Clique para editar o título Mestre</a:t>
            </a:r>
            <a:endParaRPr/>
          </a:p>
        </p:txBody>
      </p:sp>
      <p:sp>
        <p:nvSpPr>
          <p:cNvPr id="5" name="Espaço Reservado para Imagem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pt-BR"/>
              <a:t>Editar estilos de texto Mestre</a:t>
            </a:r>
            <a:endParaRPr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185A60-A20C-4900-A610-ECE62EB018CE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07/05/2021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9704E4-E6CB-4430-B800-FAF87B40390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96766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hf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inep.gov.br/acoes_internacionais/estatisticas_educacionais/ocde/education_at_a_glance/Country_Note_traduzido.pdf" TargetMode="External"/><Relationship Id="rId2" Type="http://schemas.openxmlformats.org/officeDocument/2006/relationships/hyperlink" Target="https://conselho.saude.gov.br/16cns/assets/images/apresentacao/sobre_doc_orientador.pdf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wnload.inep.gov.br/acoes_internacionais/estatisticas_educacionais/ocde/education_at_a_glance/Country_Note_traduzido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download.inep.gov.br/acoes_internacionais/eag/documentos/2019/Panorama_da_Educacao_2019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wnload.inep.gov.br/acoes_internacionais/estatisticas_educacionais/ocde/education_at_a_glance/Country_Note_traduzido.pdf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5078C92-2C19-409B-95A8-64F283CA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28" b="21406"/>
          <a:stretch/>
        </p:blipFill>
        <p:spPr>
          <a:xfrm>
            <a:off x="9147257" y="6502164"/>
            <a:ext cx="3044743" cy="254638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EED18A56-B85D-49BB-BFFE-053D6A1FCCB8}"/>
              </a:ext>
            </a:extLst>
          </p:cNvPr>
          <p:cNvGrpSpPr/>
          <p:nvPr/>
        </p:nvGrpSpPr>
        <p:grpSpPr>
          <a:xfrm>
            <a:off x="10806" y="0"/>
            <a:ext cx="12170386" cy="3194460"/>
            <a:chOff x="-2" y="-104210"/>
            <a:chExt cx="19218386" cy="4672092"/>
          </a:xfrm>
        </p:grpSpPr>
        <p:sp>
          <p:nvSpPr>
            <p:cNvPr id="34" name="Retângulo 33"/>
            <p:cNvSpPr/>
            <p:nvPr/>
          </p:nvSpPr>
          <p:spPr>
            <a:xfrm>
              <a:off x="0" y="-104210"/>
              <a:ext cx="19218384" cy="4672092"/>
            </a:xfrm>
            <a:prstGeom prst="rect">
              <a:avLst/>
            </a:prstGeom>
            <a:solidFill>
              <a:srgbClr val="102D66"/>
            </a:solidFill>
            <a:ln>
              <a:solidFill>
                <a:srgbClr val="0B22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rtl="0"/>
              <a:endParaRPr lang="pt-BR" kern="1200">
                <a:solidFill>
                  <a:prstClr val="white"/>
                </a:solidFill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-2" y="620776"/>
              <a:ext cx="19218381" cy="3132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rtl="0"/>
              <a:endParaRPr lang="pt-BR" kern="1200">
                <a:solidFill>
                  <a:prstClr val="white"/>
                </a:solidFill>
              </a:endParaRPr>
            </a:p>
          </p:txBody>
        </p:sp>
      </p:grpSp>
      <p:sp>
        <p:nvSpPr>
          <p:cNvPr id="46" name="Título 6">
            <a:extLst>
              <a:ext uri="{FF2B5EF4-FFF2-40B4-BE49-F238E27FC236}">
                <a16:creationId xmlns:a16="http://schemas.microsoft.com/office/drawing/2014/main" xmlns="" id="{32F8D443-8F4F-4DAD-BA89-968402C4D789}"/>
              </a:ext>
            </a:extLst>
          </p:cNvPr>
          <p:cNvSpPr txBox="1">
            <a:spLocks/>
          </p:cNvSpPr>
          <p:nvPr/>
        </p:nvSpPr>
        <p:spPr>
          <a:xfrm>
            <a:off x="1249557" y="4922629"/>
            <a:ext cx="6827644" cy="156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pt-BR" sz="1800" spc="180">
              <a:solidFill>
                <a:srgbClr val="2683C6"/>
              </a:solidFill>
            </a:endParaRPr>
          </a:p>
        </p:txBody>
      </p:sp>
      <p:pic>
        <p:nvPicPr>
          <p:cNvPr id="51" name="Imagem 50" descr="site_boas_vindas_tarja_2-1.png"/>
          <p:cNvPicPr>
            <a:picLocks noChangeAspect="1"/>
          </p:cNvPicPr>
          <p:nvPr/>
        </p:nvPicPr>
        <p:blipFill>
          <a:blip r:embed="rId4"/>
          <a:srcRect l="-1020" r="23781"/>
          <a:stretch>
            <a:fillRect/>
          </a:stretch>
        </p:blipFill>
        <p:spPr>
          <a:xfrm>
            <a:off x="41979" y="503108"/>
            <a:ext cx="12366588" cy="2133669"/>
          </a:xfrm>
          <a:prstGeom prst="rect">
            <a:avLst/>
          </a:prstGeom>
        </p:spPr>
      </p:pic>
      <p:sp>
        <p:nvSpPr>
          <p:cNvPr id="66" name="Título 6">
            <a:extLst>
              <a:ext uri="{FF2B5EF4-FFF2-40B4-BE49-F238E27FC236}">
                <a16:creationId xmlns:a16="http://schemas.microsoft.com/office/drawing/2014/main" xmlns="" id="{32F8D443-8F4F-4DAD-BA89-968402C4D789}"/>
              </a:ext>
            </a:extLst>
          </p:cNvPr>
          <p:cNvSpPr txBox="1">
            <a:spLocks/>
          </p:cNvSpPr>
          <p:nvPr/>
        </p:nvSpPr>
        <p:spPr>
          <a:xfrm>
            <a:off x="3431704" y="4932522"/>
            <a:ext cx="4976026" cy="156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cap="none" spc="13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Wildo</a:t>
            </a:r>
            <a:r>
              <a:rPr lang="pt-BR" sz="2000" b="1" cap="none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Navegantes de Araújo</a:t>
            </a:r>
          </a:p>
          <a:p>
            <a:pPr algn="ctr">
              <a:lnSpc>
                <a:spcPct val="100000"/>
              </a:lnSpc>
            </a:pPr>
            <a:r>
              <a:rPr lang="pt-BR" sz="2000" b="1" cap="none" spc="13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wildo@unb.br</a:t>
            </a:r>
            <a:endParaRPr lang="pt-BR" sz="2000" cap="none" spc="18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6">
            <a:extLst>
              <a:ext uri="{FF2B5EF4-FFF2-40B4-BE49-F238E27FC236}">
                <a16:creationId xmlns:a16="http://schemas.microsoft.com/office/drawing/2014/main" xmlns="" id="{75A2ED37-6F4F-4BD6-831F-A31FA71FA68C}"/>
              </a:ext>
            </a:extLst>
          </p:cNvPr>
          <p:cNvSpPr txBox="1">
            <a:spLocks/>
          </p:cNvSpPr>
          <p:nvPr/>
        </p:nvSpPr>
        <p:spPr>
          <a:xfrm>
            <a:off x="0" y="3253835"/>
            <a:ext cx="12192000" cy="205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b="1" spc="-1" dirty="0">
                <a:solidFill>
                  <a:srgbClr val="0070C0"/>
                </a:solidFill>
                <a:latin typeface="Calibri"/>
              </a:rPr>
              <a:t>Adaptação </a:t>
            </a:r>
            <a:r>
              <a:rPr lang="pt-BR" sz="2800" b="1" spc="-1" dirty="0" err="1">
                <a:solidFill>
                  <a:srgbClr val="0070C0"/>
                </a:solidFill>
                <a:latin typeface="Calibri"/>
              </a:rPr>
              <a:t>INTRA-institucional</a:t>
            </a:r>
            <a:r>
              <a:rPr lang="pt-BR" sz="2800" b="1" spc="-1" dirty="0">
                <a:solidFill>
                  <a:srgbClr val="0070C0"/>
                </a:solidFill>
                <a:latin typeface="Calibri"/>
              </a:rPr>
              <a:t> À pandemia</a:t>
            </a:r>
          </a:p>
        </p:txBody>
      </p:sp>
    </p:spTree>
    <p:extLst>
      <p:ext uri="{BB962C8B-B14F-4D97-AF65-F5344CB8AC3E}">
        <p14:creationId xmlns:p14="http://schemas.microsoft.com/office/powerpoint/2010/main" val="110824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7F109F64-52F7-0141-A77C-EA58FB731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83" y="1642175"/>
            <a:ext cx="9175633" cy="521582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7221F6A8-6E03-6A41-8AD6-613F95F03A3C}"/>
              </a:ext>
            </a:extLst>
          </p:cNvPr>
          <p:cNvSpPr/>
          <p:nvPr/>
        </p:nvSpPr>
        <p:spPr>
          <a:xfrm>
            <a:off x="482600" y="284817"/>
            <a:ext cx="11087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Calibri Light"/>
              </a:rPr>
              <a:t>Plano de Retomada da Comunidade Universitária aos campi após a pandemia (COES)</a:t>
            </a:r>
          </a:p>
        </p:txBody>
      </p:sp>
    </p:spTree>
    <p:extLst>
      <p:ext uri="{BB962C8B-B14F-4D97-AF65-F5344CB8AC3E}">
        <p14:creationId xmlns:p14="http://schemas.microsoft.com/office/powerpoint/2010/main" val="135110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9164323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tângulo 8"/>
          <p:cNvSpPr/>
          <p:nvPr/>
        </p:nvSpPr>
        <p:spPr>
          <a:xfrm>
            <a:off x="7683691" y="1626918"/>
            <a:ext cx="1910686" cy="2351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36000" rtlCol="0" anchor="ctr"/>
          <a:lstStyle/>
          <a:p>
            <a:pPr marL="0" lvl="1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pt-BR" sz="1100" dirty="0">
                <a:ea typeface="+mn-lt"/>
                <a:cs typeface="+mn-lt"/>
              </a:rPr>
              <a:t> Continuidade das atividades administrativas essenciais que só podem ser realizadas presencialmente;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pt-BR" sz="1100" b="1" dirty="0">
                <a:ea typeface="+mn-lt"/>
                <a:cs typeface="+mn-lt"/>
              </a:rPr>
              <a:t> Retomada gradual presencial das demais atividades administrativas;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pt-BR" sz="1100" b="1" dirty="0">
                <a:ea typeface="+mn-lt"/>
                <a:cs typeface="+mn-lt"/>
              </a:rPr>
              <a:t> Continuidade da retomada gradual das atividades acadêmicas de forma presencial;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pt-BR" sz="1100" b="1" dirty="0">
                <a:ea typeface="+mn-lt"/>
                <a:cs typeface="+mn-lt"/>
              </a:rPr>
              <a:t> Planejamento e preparação para o início da Etapa 4.</a:t>
            </a: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7683691" y="4096984"/>
            <a:ext cx="1910686" cy="919541"/>
          </a:xfrm>
          <a:prstGeom prst="roundRect">
            <a:avLst>
              <a:gd name="adj" fmla="val 1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80000"/>
              </a:lnSpc>
              <a:spcAft>
                <a:spcPts val="600"/>
              </a:spcAft>
            </a:pPr>
            <a:r>
              <a:rPr lang="pt-BR" sz="1100" b="1" u="sng" dirty="0">
                <a:ea typeface="+mn-lt"/>
                <a:cs typeface="+mn-lt"/>
              </a:rPr>
              <a:t>Remotamente:</a:t>
            </a:r>
          </a:p>
          <a:p>
            <a:pPr marL="0" lvl="1">
              <a:lnSpc>
                <a:spcPct val="80000"/>
              </a:lnSpc>
              <a:spcAft>
                <a:spcPts val="600"/>
              </a:spcAft>
              <a:buFontTx/>
              <a:buChar char="-"/>
            </a:pPr>
            <a:r>
              <a:rPr lang="pt-BR" sz="1100" dirty="0"/>
              <a:t> Algumas atividades acadêmicas</a:t>
            </a:r>
          </a:p>
          <a:p>
            <a:pPr marL="0" lvl="1">
              <a:lnSpc>
                <a:spcPct val="80000"/>
              </a:lnSpc>
              <a:buFontTx/>
              <a:buChar char="-"/>
            </a:pPr>
            <a:r>
              <a:rPr lang="pt-BR" sz="1100" dirty="0"/>
              <a:t> Algumas atividades administrativas</a:t>
            </a:r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7683691" y="5070764"/>
            <a:ext cx="1910686" cy="1401050"/>
          </a:xfrm>
          <a:prstGeom prst="roundRect">
            <a:avLst>
              <a:gd name="adj" fmla="val 1213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80000"/>
              </a:lnSpc>
              <a:spcAft>
                <a:spcPts val="600"/>
              </a:spcAft>
            </a:pPr>
            <a:r>
              <a:rPr lang="pt-BR" sz="1050" b="1" u="sng" dirty="0">
                <a:ea typeface="+mn-lt"/>
                <a:cs typeface="+mn-lt"/>
              </a:rPr>
              <a:t>Presencialmente:</a:t>
            </a:r>
          </a:p>
          <a:p>
            <a:pPr marL="0" lvl="1">
              <a:lnSpc>
                <a:spcPct val="80000"/>
              </a:lnSpc>
              <a:spcAft>
                <a:spcPts val="600"/>
              </a:spcAft>
              <a:buFontTx/>
              <a:buChar char="-"/>
            </a:pPr>
            <a:r>
              <a:rPr lang="pt-BR" sz="1050" dirty="0">
                <a:ea typeface="+mn-lt"/>
                <a:cs typeface="+mn-lt"/>
              </a:rPr>
              <a:t> Retomada gradual para execução presencial das atividades administrativas que ainda eram executadas de forma remota</a:t>
            </a:r>
          </a:p>
          <a:p>
            <a:pPr marL="0" lvl="1">
              <a:lnSpc>
                <a:spcPct val="80000"/>
              </a:lnSpc>
              <a:buFontTx/>
              <a:buChar char="-"/>
            </a:pPr>
            <a:r>
              <a:rPr lang="pt-BR" sz="1050" dirty="0">
                <a:ea typeface="+mn-lt"/>
                <a:cs typeface="+mn-lt"/>
              </a:rPr>
              <a:t> Continuidade da retomada gradual das atividades acadêmicas</a:t>
            </a:r>
            <a:endParaRPr lang="pt-BR" sz="1050" dirty="0"/>
          </a:p>
        </p:txBody>
      </p:sp>
      <p:sp>
        <p:nvSpPr>
          <p:cNvPr id="12" name="Retângulo de cantos arredondados 11"/>
          <p:cNvSpPr/>
          <p:nvPr/>
        </p:nvSpPr>
        <p:spPr bwMode="auto">
          <a:xfrm>
            <a:off x="10208526" y="1678674"/>
            <a:ext cx="1885665" cy="4749421"/>
          </a:xfrm>
          <a:prstGeom prst="roundRect">
            <a:avLst>
              <a:gd name="adj" fmla="val 58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pt-BR" sz="1400" b="1">
                <a:ea typeface="+mn-lt"/>
                <a:cs typeface="+mn-lt"/>
              </a:rPr>
              <a:t>Retomada completa </a:t>
            </a:r>
            <a:r>
              <a:rPr lang="pt-BR" sz="1400">
                <a:ea typeface="+mn-lt"/>
                <a:cs typeface="+mn-lt"/>
              </a:rPr>
              <a:t>de todas as atividades administrativas e acadêmicas de forma presencial</a:t>
            </a:r>
            <a:endParaRPr lang="pt-BR" sz="1400"/>
          </a:p>
        </p:txBody>
      </p:sp>
      <p:sp>
        <p:nvSpPr>
          <p:cNvPr id="16" name="CaixaDeTexto 15"/>
          <p:cNvSpPr txBox="1"/>
          <p:nvPr/>
        </p:nvSpPr>
        <p:spPr>
          <a:xfrm>
            <a:off x="1728161" y="177248"/>
            <a:ext cx="10463839" cy="6595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pt-BR" b="1"/>
              <a:t>RECUPERAÇÃO</a:t>
            </a:r>
          </a:p>
        </p:txBody>
      </p:sp>
      <p:sp>
        <p:nvSpPr>
          <p:cNvPr id="17" name="CaixaDeTexto 16"/>
          <p:cNvSpPr txBox="1"/>
          <p:nvPr/>
        </p:nvSpPr>
        <p:spPr bwMode="auto">
          <a:xfrm>
            <a:off x="1" y="179695"/>
            <a:ext cx="1728159" cy="6607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/>
              <a:t>TRANSMISSÃO SUSTENTADA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239414" y="1651379"/>
            <a:ext cx="400110" cy="4740320"/>
          </a:xfrm>
          <a:prstGeom prst="rect">
            <a:avLst/>
          </a:prstGeom>
          <a:solidFill>
            <a:srgbClr val="F3B8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pt-BR" sz="1400" b="1">
                <a:solidFill>
                  <a:schemeClr val="tx1"/>
                </a:solidFill>
              </a:rPr>
              <a:t>Avaliação e Monitoramento: Transição Etapa 1 </a:t>
            </a:r>
          </a:p>
        </p:txBody>
      </p:sp>
      <p:sp>
        <p:nvSpPr>
          <p:cNvPr id="19" name="CaixaDeTexto 18"/>
          <p:cNvSpPr txBox="1"/>
          <p:nvPr/>
        </p:nvSpPr>
        <p:spPr bwMode="auto">
          <a:xfrm>
            <a:off x="4630044" y="1678675"/>
            <a:ext cx="400110" cy="4747143"/>
          </a:xfrm>
          <a:prstGeom prst="rect">
            <a:avLst/>
          </a:prstGeom>
          <a:solidFill>
            <a:srgbClr val="F3B8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pt-BR" sz="1400" b="1">
                <a:solidFill>
                  <a:schemeClr val="tx1"/>
                </a:solidFill>
              </a:rPr>
              <a:t>Avaliação e Monitoramento: Transição Etapa 2 </a:t>
            </a:r>
          </a:p>
        </p:txBody>
      </p:sp>
      <p:sp>
        <p:nvSpPr>
          <p:cNvPr id="20" name="CaixaDeTexto 19"/>
          <p:cNvSpPr txBox="1"/>
          <p:nvPr/>
        </p:nvSpPr>
        <p:spPr bwMode="auto">
          <a:xfrm>
            <a:off x="7168531" y="1701423"/>
            <a:ext cx="400110" cy="4747143"/>
          </a:xfrm>
          <a:prstGeom prst="rect">
            <a:avLst/>
          </a:prstGeom>
          <a:solidFill>
            <a:srgbClr val="F3B8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pt-BR" sz="1400" b="1">
                <a:solidFill>
                  <a:schemeClr val="tx1"/>
                </a:solidFill>
              </a:rPr>
              <a:t>Avaliação e Monitoramento: Transição Etapa 3 </a:t>
            </a:r>
          </a:p>
        </p:txBody>
      </p:sp>
      <p:sp>
        <p:nvSpPr>
          <p:cNvPr id="21" name="CaixaDeTexto 20"/>
          <p:cNvSpPr txBox="1"/>
          <p:nvPr/>
        </p:nvSpPr>
        <p:spPr bwMode="auto">
          <a:xfrm>
            <a:off x="9720580" y="1712796"/>
            <a:ext cx="400110" cy="4747143"/>
          </a:xfrm>
          <a:prstGeom prst="rect">
            <a:avLst/>
          </a:prstGeom>
          <a:solidFill>
            <a:srgbClr val="F3B8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pt-BR" sz="1400" b="1">
                <a:solidFill>
                  <a:schemeClr val="tx1"/>
                </a:solidFill>
              </a:rPr>
              <a:t>Avaliação e Monitoramento: Transição Etapa 4 </a:t>
            </a:r>
          </a:p>
        </p:txBody>
      </p:sp>
      <p:sp>
        <p:nvSpPr>
          <p:cNvPr id="22" name="Texto explicativo em seta para a esquerda e para a direita 21"/>
          <p:cNvSpPr/>
          <p:nvPr/>
        </p:nvSpPr>
        <p:spPr>
          <a:xfrm>
            <a:off x="245660" y="6562299"/>
            <a:ext cx="11946340" cy="193343"/>
          </a:xfrm>
          <a:prstGeom prst="leftRightArrowCallout">
            <a:avLst>
              <a:gd name="adj1" fmla="val 98823"/>
              <a:gd name="adj2" fmla="val 50000"/>
              <a:gd name="adj3" fmla="val 201471"/>
              <a:gd name="adj4" fmla="val 59776"/>
            </a:avLst>
          </a:prstGeom>
          <a:solidFill>
            <a:srgbClr val="00206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750" b="1">
                <a:solidFill>
                  <a:schemeClr val="bg1"/>
                </a:solidFill>
              </a:rPr>
              <a:t>REGRESSÃO ou PROGRESSÃO</a:t>
            </a:r>
          </a:p>
        </p:txBody>
      </p:sp>
      <p:sp>
        <p:nvSpPr>
          <p:cNvPr id="14" name="Retângulo 13"/>
          <p:cNvSpPr/>
          <p:nvPr/>
        </p:nvSpPr>
        <p:spPr bwMode="auto">
          <a:xfrm>
            <a:off x="5152268" y="1638796"/>
            <a:ext cx="1910686" cy="23275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36000" rtlCol="0" anchor="ctr"/>
          <a:lstStyle/>
          <a:p>
            <a:pPr lvl="0">
              <a:lnSpc>
                <a:spcPct val="90000"/>
              </a:lnSpc>
              <a:spcAft>
                <a:spcPts val="500"/>
              </a:spcAft>
            </a:pPr>
            <a:r>
              <a:rPr lang="pt-BR" sz="1100" dirty="0">
                <a:ea typeface="+mn-lt"/>
                <a:cs typeface="+mn-lt"/>
              </a:rPr>
              <a:t>- </a:t>
            </a:r>
            <a:r>
              <a:rPr lang="pt-BR" sz="1100" dirty="0"/>
              <a:t>Continuidade das atividades administrativas essenciais que só podem ser realizadas presencialmente;</a:t>
            </a:r>
            <a:endParaRPr lang="pt-BR" sz="1100" dirty="0">
              <a:ea typeface="+mn-lt"/>
              <a:cs typeface="+mn-lt"/>
            </a:endParaRPr>
          </a:p>
          <a:p>
            <a:pPr lvl="0">
              <a:lnSpc>
                <a:spcPct val="90000"/>
              </a:lnSpc>
              <a:spcAft>
                <a:spcPts val="500"/>
              </a:spcAft>
            </a:pPr>
            <a:r>
              <a:rPr lang="pt-BR" sz="1100" b="1" dirty="0">
                <a:ea typeface="+mn-lt"/>
                <a:cs typeface="+mn-lt"/>
              </a:rPr>
              <a:t>- Retomada gradual presencial das atividades acadêmicas;</a:t>
            </a:r>
          </a:p>
          <a:p>
            <a:pPr lvl="0">
              <a:lnSpc>
                <a:spcPct val="90000"/>
              </a:lnSpc>
              <a:spcAft>
                <a:spcPts val="500"/>
              </a:spcAft>
            </a:pPr>
            <a:r>
              <a:rPr lang="pt-BR" sz="1100" b="1" dirty="0">
                <a:ea typeface="+mn-lt"/>
                <a:cs typeface="+mn-lt"/>
              </a:rPr>
              <a:t>- Retomada gradual</a:t>
            </a:r>
            <a:r>
              <a:rPr lang="pt-BR" sz="1100" b="1" dirty="0">
                <a:latin typeface="Calibri Light"/>
                <a:ea typeface="+mn-lt"/>
                <a:cs typeface="+mn-lt"/>
              </a:rPr>
              <a:t> </a:t>
            </a:r>
            <a:r>
              <a:rPr lang="pt-BR" sz="1100" b="1" dirty="0">
                <a:ea typeface="+mn-lt"/>
                <a:cs typeface="+mn-lt"/>
              </a:rPr>
              <a:t> presencial das atividades administrativas </a:t>
            </a:r>
            <a:r>
              <a:rPr lang="pt-BR" sz="1100" b="1" dirty="0"/>
              <a:t>necessárias ao funcionamento das atividades acadêmicas presenciais</a:t>
            </a:r>
            <a:r>
              <a:rPr lang="pt-BR" sz="1100" b="1" dirty="0">
                <a:latin typeface="Calibri Light"/>
              </a:rPr>
              <a:t>;</a:t>
            </a:r>
          </a:p>
          <a:p>
            <a:pPr lvl="0">
              <a:lnSpc>
                <a:spcPct val="90000"/>
              </a:lnSpc>
              <a:spcAft>
                <a:spcPts val="500"/>
              </a:spcAft>
            </a:pPr>
            <a:r>
              <a:rPr lang="pt-BR" sz="1100" b="1" dirty="0">
                <a:latin typeface="Calibri Light"/>
              </a:rPr>
              <a:t>- </a:t>
            </a:r>
            <a:r>
              <a:rPr lang="pt-BR" sz="1100" b="1" dirty="0"/>
              <a:t>Planejamento</a:t>
            </a:r>
            <a:r>
              <a:rPr lang="pt-BR" sz="1100" b="1" dirty="0">
                <a:latin typeface="Calibri Light"/>
              </a:rPr>
              <a:t> e preparação </a:t>
            </a:r>
            <a:r>
              <a:rPr lang="pt-BR" sz="1100" b="1" dirty="0"/>
              <a:t>para o início da Etapa </a:t>
            </a:r>
            <a:r>
              <a:rPr lang="pt-BR" sz="1100" b="1" dirty="0">
                <a:latin typeface="Calibri Light"/>
              </a:rPr>
              <a:t>3</a:t>
            </a:r>
            <a:r>
              <a:rPr lang="pt-BR" sz="11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353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94181043"/>
              </p:ext>
            </p:extLst>
          </p:nvPr>
        </p:nvGraphicFramePr>
        <p:xfrm>
          <a:off x="232012" y="177420"/>
          <a:ext cx="11737075" cy="64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94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1271464" y="1268760"/>
            <a:ext cx="10515600" cy="439248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B0F0"/>
              </a:buClr>
            </a:pPr>
            <a:r>
              <a:rPr lang="pt-BR" sz="2400" b="1" dirty="0">
                <a:ea typeface="+mn-lt"/>
                <a:cs typeface="+mn-lt"/>
              </a:rPr>
              <a:t>Progressão ou Regressão de etapas</a:t>
            </a:r>
            <a:r>
              <a:rPr lang="pt-BR" sz="2400" dirty="0">
                <a:ea typeface="+mn-lt"/>
                <a:cs typeface="+mn-lt"/>
              </a:rPr>
              <a:t> baseia-se na evolução da pandemia da Covid-19, e será definida, prioritariamente, a partir do monitoramento de indicadores de avaliação de risco da Organização Pan-Americana da Saúde (OPAS/OMS).</a:t>
            </a:r>
            <a:endParaRPr lang="en-US" sz="2400" dirty="0">
              <a:ea typeface="+mn-lt"/>
              <a:cs typeface="+mn-lt"/>
            </a:endParaRPr>
          </a:p>
          <a:p>
            <a:pPr>
              <a:buClr>
                <a:srgbClr val="00B0F0"/>
              </a:buClr>
            </a:pPr>
            <a:r>
              <a:rPr lang="pt-BR" sz="2400" dirty="0">
                <a:ea typeface="+mn-lt"/>
                <a:cs typeface="+mn-lt"/>
              </a:rPr>
              <a:t>Manutenção e transição de fases serão avaliadas por meio de indicadores de retomada para a UnB e de critérios básicos de biossegurança, segundo </a:t>
            </a:r>
            <a:r>
              <a:rPr lang="pt-BR" sz="2400" b="1" dirty="0">
                <a:ea typeface="+mn-lt"/>
                <a:cs typeface="+mn-lt"/>
              </a:rPr>
              <a:t>Plano de Retomada da Comunidade Universitária aos </a:t>
            </a:r>
            <a:r>
              <a:rPr lang="pt-BR" sz="2400" b="1" i="1" dirty="0">
                <a:ea typeface="+mn-lt"/>
                <a:cs typeface="+mn-lt"/>
              </a:rPr>
              <a:t>campi </a:t>
            </a:r>
            <a:r>
              <a:rPr lang="pt-BR" sz="2400" b="1" dirty="0">
                <a:ea typeface="+mn-lt"/>
                <a:cs typeface="+mn-lt"/>
              </a:rPr>
              <a:t>após a pandemia da Covid-19</a:t>
            </a:r>
            <a:r>
              <a:rPr lang="pt-BR" sz="2400" dirty="0">
                <a:ea typeface="+mn-lt"/>
                <a:cs typeface="+mn-lt"/>
              </a:rPr>
              <a:t> elaborado pelo COES.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ea typeface="+mn-lt"/>
                <a:cs typeface="+mn-lt"/>
              </a:rPr>
              <a:t>Qualquer cenário de retomada presencial das atividades administrativas e acadêmicas ocorrerá somente quando o Distrito Federal se encontrar em um </a:t>
            </a:r>
            <a:r>
              <a:rPr lang="pt-BR" sz="2400" b="1" dirty="0">
                <a:ea typeface="+mn-lt"/>
                <a:cs typeface="+mn-lt"/>
              </a:rPr>
              <a:t>cenário de risco baixo</a:t>
            </a:r>
            <a:r>
              <a:rPr lang="pt-BR" sz="2400" dirty="0">
                <a:ea typeface="+mn-lt"/>
                <a:cs typeface="+mn-lt"/>
              </a:rPr>
              <a:t> (início da fase de recuperação, e dos requisitos fundamentais, incluindo as necessidades específicas para a mudança de fase, sejam atendidos)</a:t>
            </a:r>
            <a:endParaRPr lang="pt-BR" sz="2400" b="1" dirty="0">
              <a:ea typeface="+mn-lt"/>
              <a:cs typeface="+mn-lt"/>
            </a:endParaRPr>
          </a:p>
          <a:p>
            <a:pPr>
              <a:buClr>
                <a:srgbClr val="00B0F0"/>
              </a:buClr>
            </a:pPr>
            <a:endParaRPr lang="pt-BR" sz="24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742727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0070C0"/>
                </a:solidFill>
                <a:cs typeface="Calibri Light"/>
              </a:rPr>
              <a:t>3.2 Indicadores de Progressão ou Regressão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5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742727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0070C0"/>
                </a:solidFill>
                <a:cs typeface="Calibri Light"/>
              </a:rPr>
              <a:t>3. Pontos de reflexão positivas: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F136D0D6-2B18-2844-987A-91B03781FD12}"/>
              </a:ext>
            </a:extLst>
          </p:cNvPr>
          <p:cNvSpPr txBox="1">
            <a:spLocks/>
          </p:cNvSpPr>
          <p:nvPr/>
        </p:nvSpPr>
        <p:spPr bwMode="auto">
          <a:xfrm>
            <a:off x="1676400" y="1700560"/>
            <a:ext cx="10515600" cy="439248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None/>
            </a:pPr>
            <a:r>
              <a:rPr lang="pt-BR" sz="2400" b="1" dirty="0">
                <a:solidFill>
                  <a:srgbClr val="000000"/>
                </a:solidFill>
                <a:cs typeface="Calibri"/>
              </a:rPr>
              <a:t>Gestão: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COES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Comissão de Pesquisas para Covid-19 (COPEI)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CCAR - Comitê de Coordenação de Ações de Recuperação</a:t>
            </a:r>
          </a:p>
          <a:p>
            <a:pPr marL="0" indent="0">
              <a:buClr>
                <a:srgbClr val="00B0F0"/>
              </a:buClr>
              <a:buNone/>
            </a:pPr>
            <a:r>
              <a:rPr lang="pt-BR" sz="2400" b="1" dirty="0">
                <a:solidFill>
                  <a:srgbClr val="000000"/>
                </a:solidFill>
                <a:cs typeface="Calibri"/>
              </a:rPr>
              <a:t>Dinamismo: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Legislação &amp; Administração</a:t>
            </a:r>
          </a:p>
          <a:p>
            <a:pPr>
              <a:buClr>
                <a:srgbClr val="00B0F0"/>
              </a:buClr>
            </a:pPr>
            <a:endParaRPr lang="pt-BR" sz="2400" dirty="0">
              <a:solidFill>
                <a:srgbClr val="000000"/>
              </a:solidFill>
              <a:cs typeface="Calibri"/>
            </a:endParaRPr>
          </a:p>
          <a:p>
            <a:pPr marL="0" indent="0">
              <a:buClr>
                <a:srgbClr val="00B0F0"/>
              </a:buClr>
              <a:buNone/>
            </a:pPr>
            <a:endParaRPr lang="pt-BR" sz="2400" dirty="0">
              <a:solidFill>
                <a:srgbClr val="000000"/>
              </a:solidFill>
              <a:cs typeface="Calibri"/>
            </a:endParaRPr>
          </a:p>
          <a:p>
            <a:pPr marL="0" indent="0">
              <a:buClr>
                <a:srgbClr val="00B0F0"/>
              </a:buClr>
              <a:buNone/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508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742727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0070C0"/>
                </a:solidFill>
                <a:cs typeface="Calibri Light"/>
              </a:rPr>
              <a:t>4. Disponibilidade para discussão: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F136D0D6-2B18-2844-987A-91B03781FD12}"/>
              </a:ext>
            </a:extLst>
          </p:cNvPr>
          <p:cNvSpPr txBox="1">
            <a:spLocks/>
          </p:cNvSpPr>
          <p:nvPr/>
        </p:nvSpPr>
        <p:spPr bwMode="auto">
          <a:xfrm>
            <a:off x="1485900" y="1637060"/>
            <a:ext cx="9372600" cy="439248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pt-BR" sz="3200" dirty="0">
                <a:solidFill>
                  <a:srgbClr val="000000"/>
                </a:solidFill>
                <a:cs typeface="Calibri"/>
              </a:rPr>
              <a:t>A “história natural da doença </a:t>
            </a:r>
            <a:r>
              <a:rPr lang="pt-BR" sz="3200" u="sng" dirty="0">
                <a:solidFill>
                  <a:srgbClr val="000000"/>
                </a:solidFill>
                <a:cs typeface="Calibri"/>
              </a:rPr>
              <a:t>não</a:t>
            </a:r>
            <a:r>
              <a:rPr lang="pt-BR" sz="3200" dirty="0">
                <a:solidFill>
                  <a:srgbClr val="000000"/>
                </a:solidFill>
                <a:cs typeface="Calibri"/>
              </a:rPr>
              <a:t> está contada”</a:t>
            </a:r>
          </a:p>
          <a:p>
            <a:pPr>
              <a:buClr>
                <a:srgbClr val="00B0F0"/>
              </a:buClr>
            </a:pPr>
            <a:r>
              <a:rPr lang="pt-BR" sz="3200" dirty="0">
                <a:solidFill>
                  <a:srgbClr val="000000"/>
                </a:solidFill>
                <a:cs typeface="Calibri"/>
              </a:rPr>
              <a:t>Educação: “Não é (e não será) a mesma coisa que antes”</a:t>
            </a:r>
          </a:p>
          <a:p>
            <a:pPr lvl="1">
              <a:buClr>
                <a:srgbClr val="00B0F0"/>
              </a:buClr>
            </a:pPr>
            <a:r>
              <a:rPr lang="pt-BR" sz="2800" dirty="0">
                <a:solidFill>
                  <a:srgbClr val="000000"/>
                </a:solidFill>
                <a:cs typeface="Calibri"/>
              </a:rPr>
              <a:t>Híbrido, sincronia vs. </a:t>
            </a:r>
            <a:r>
              <a:rPr lang="pt-BR" sz="2800" dirty="0" err="1">
                <a:solidFill>
                  <a:srgbClr val="000000"/>
                </a:solidFill>
                <a:cs typeface="Calibri"/>
              </a:rPr>
              <a:t>Assincronia</a:t>
            </a:r>
            <a:endParaRPr lang="pt-BR" sz="2800" dirty="0">
              <a:solidFill>
                <a:srgbClr val="000000"/>
              </a:solidFill>
              <a:cs typeface="Calibri"/>
            </a:endParaRPr>
          </a:p>
          <a:p>
            <a:pPr lvl="1">
              <a:buClr>
                <a:srgbClr val="00B0F0"/>
              </a:buClr>
            </a:pPr>
            <a:r>
              <a:rPr lang="pt-BR" sz="2800" dirty="0">
                <a:solidFill>
                  <a:srgbClr val="000000"/>
                </a:solidFill>
                <a:cs typeface="Calibri"/>
              </a:rPr>
              <a:t>Internet &amp; Softwares</a:t>
            </a:r>
          </a:p>
          <a:p>
            <a:pPr>
              <a:buClr>
                <a:srgbClr val="00B0F0"/>
              </a:buClr>
            </a:pPr>
            <a:r>
              <a:rPr lang="pt-BR" sz="3200" dirty="0">
                <a:solidFill>
                  <a:srgbClr val="000000"/>
                </a:solidFill>
                <a:cs typeface="Calibri"/>
              </a:rPr>
              <a:t>Resiliência às medidas não farmacológicas</a:t>
            </a:r>
            <a:endParaRPr lang="pt-BR" sz="2800" dirty="0">
              <a:solidFill>
                <a:srgbClr val="000000"/>
              </a:solidFill>
              <a:cs typeface="Calibri"/>
            </a:endParaRPr>
          </a:p>
          <a:p>
            <a:pPr>
              <a:buClr>
                <a:srgbClr val="00B0F0"/>
              </a:buClr>
            </a:pPr>
            <a:r>
              <a:rPr lang="pt-BR" sz="3200" dirty="0">
                <a:solidFill>
                  <a:srgbClr val="000000"/>
                </a:solidFill>
                <a:cs typeface="Calibri"/>
              </a:rPr>
              <a:t>Fome &amp; risco de perda geracional</a:t>
            </a:r>
          </a:p>
          <a:p>
            <a:pPr>
              <a:buClr>
                <a:srgbClr val="00B0F0"/>
              </a:buClr>
            </a:pPr>
            <a:r>
              <a:rPr lang="pt-BR" sz="3200" dirty="0">
                <a:solidFill>
                  <a:srgbClr val="000000"/>
                </a:solidFill>
                <a:cs typeface="Calibri"/>
              </a:rPr>
              <a:t>Aproximação da saúde e educação</a:t>
            </a:r>
          </a:p>
          <a:p>
            <a:pPr>
              <a:buClr>
                <a:srgbClr val="00B0F0"/>
              </a:buClr>
            </a:pPr>
            <a:endParaRPr lang="pt-BR" sz="3200" dirty="0">
              <a:solidFill>
                <a:srgbClr val="000000"/>
              </a:solidFill>
              <a:cs typeface="Calibri"/>
            </a:endParaRPr>
          </a:p>
          <a:p>
            <a:pPr marL="0" indent="0">
              <a:buClr>
                <a:srgbClr val="00B0F0"/>
              </a:buClr>
              <a:buNone/>
            </a:pPr>
            <a:endParaRPr lang="pt-BR" sz="3200" dirty="0">
              <a:solidFill>
                <a:srgbClr val="000000"/>
              </a:solidFill>
              <a:cs typeface="Calibri"/>
            </a:endParaRPr>
          </a:p>
          <a:p>
            <a:pPr marL="0" indent="0">
              <a:buClr>
                <a:srgbClr val="00B0F0"/>
              </a:buClr>
              <a:buNone/>
            </a:pPr>
            <a:r>
              <a:rPr lang="pt-BR" sz="3200" dirty="0">
                <a:solidFill>
                  <a:srgbClr val="000000"/>
                </a:solidFill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214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5" name="Imagem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59696" y="1196752"/>
            <a:ext cx="5476077" cy="199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 txBox="1">
            <a:spLocks/>
          </p:cNvSpPr>
          <p:nvPr/>
        </p:nvSpPr>
        <p:spPr bwMode="auto">
          <a:xfrm>
            <a:off x="838200" y="3694385"/>
            <a:ext cx="10515600" cy="7427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ea typeface="+mj-lt"/>
                <a:cs typeface="+mj-lt"/>
              </a:rPr>
              <a:t>Obrigado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4402000" y="4581128"/>
            <a:ext cx="3392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29 de </a:t>
            </a:r>
            <a:r>
              <a:rPr lang="en-US" sz="3200" dirty="0" err="1"/>
              <a:t>abril</a:t>
            </a:r>
            <a:r>
              <a:rPr lang="en-US" sz="3200" dirty="0"/>
              <a:t> de 2021</a:t>
            </a:r>
          </a:p>
        </p:txBody>
      </p:sp>
    </p:spTree>
    <p:extLst>
      <p:ext uri="{BB962C8B-B14F-4D97-AF65-F5344CB8AC3E}">
        <p14:creationId xmlns:p14="http://schemas.microsoft.com/office/powerpoint/2010/main" val="335506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1244600" y="1567261"/>
            <a:ext cx="10515600" cy="4724353"/>
          </a:xfrm>
          <a:prstGeom prst="rect">
            <a:avLst/>
          </a:prstGeom>
        </p:spPr>
        <p:txBody>
          <a:bodyPr anchor="t"/>
          <a:lstStyle/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rgbClr val="00B0F0"/>
                </a:solidFill>
                <a:ea typeface="+mn-lt"/>
                <a:cs typeface="+mn-lt"/>
              </a:rPr>
              <a:t>1.</a:t>
            </a:r>
            <a:r>
              <a:rPr lang="pt-BR" dirty="0">
                <a:ea typeface="+mn-lt"/>
                <a:cs typeface="+mn-lt"/>
              </a:rPr>
              <a:t> </a:t>
            </a:r>
            <a:r>
              <a:rPr lang="pt-BR" dirty="0">
                <a:cs typeface="Calibri"/>
              </a:rPr>
              <a:t>Antecedentes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rgbClr val="00B0F0"/>
                </a:solidFill>
                <a:cs typeface="Calibri"/>
              </a:rPr>
              <a:t>2. </a:t>
            </a:r>
            <a:r>
              <a:rPr lang="pt-BR" dirty="0">
                <a:ea typeface="+mn-lt"/>
                <a:cs typeface="+mn-lt"/>
              </a:rPr>
              <a:t>Contexto da Pandemia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rgbClr val="00B0F0"/>
                </a:solidFill>
                <a:cs typeface="Calibri"/>
              </a:rPr>
              <a:t>3. </a:t>
            </a:r>
            <a:r>
              <a:rPr lang="pt-BR" dirty="0">
                <a:cs typeface="Calibri"/>
              </a:rPr>
              <a:t>Necessidade de adaptação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cs typeface="Calibri"/>
              </a:rPr>
              <a:t>	Experiência da UnB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dirty="0">
                <a:solidFill>
                  <a:srgbClr val="00B0F0"/>
                </a:solidFill>
                <a:cs typeface="Calibri"/>
              </a:rPr>
              <a:t>4. </a:t>
            </a:r>
            <a:r>
              <a:rPr lang="pt-BR" dirty="0">
                <a:cs typeface="Calibri"/>
              </a:rPr>
              <a:t>Disponibilidade para discussão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1030759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cs typeface="Calibri Light"/>
              </a:rPr>
              <a:t>Organização</a:t>
            </a:r>
            <a:r>
              <a:rPr lang="en-US" b="1" dirty="0">
                <a:solidFill>
                  <a:srgbClr val="0070C0"/>
                </a:solidFill>
                <a:cs typeface="Calibri Light"/>
              </a:rPr>
              <a:t> da </a:t>
            </a:r>
            <a:r>
              <a:rPr lang="en-US" b="1" dirty="0" err="1">
                <a:solidFill>
                  <a:srgbClr val="0070C0"/>
                </a:solidFill>
                <a:cs typeface="Calibri Light"/>
              </a:rPr>
              <a:t>reflexão</a:t>
            </a:r>
            <a:endParaRPr lang="en-US" b="1" dirty="0">
              <a:solidFill>
                <a:srgbClr val="0070C0"/>
              </a:solidFill>
              <a:cs typeface="Calibri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1021993" y="1428001"/>
            <a:ext cx="10515600" cy="5126096"/>
          </a:xfrm>
          <a:prstGeom prst="rect">
            <a:avLst/>
          </a:prstGeom>
        </p:spPr>
        <p:txBody>
          <a:bodyPr anchor="t"/>
          <a:lstStyle/>
          <a:p>
            <a:pPr>
              <a:spcAft>
                <a:spcPts val="1200"/>
              </a:spcAft>
              <a:buClr>
                <a:srgbClr val="00B0F0"/>
              </a:buClr>
            </a:pPr>
            <a:r>
              <a:rPr lang="pt-BR" sz="2700" dirty="0">
                <a:ea typeface="+mn-lt"/>
                <a:cs typeface="+mn-lt"/>
              </a:rPr>
              <a:t>Subfinanciamento</a:t>
            </a:r>
            <a:r>
              <a:rPr lang="pt-BR" sz="2700" baseline="30000" dirty="0">
                <a:ea typeface="+mn-lt"/>
                <a:cs typeface="+mn-lt"/>
              </a:rPr>
              <a:t>1</a:t>
            </a:r>
            <a:r>
              <a:rPr lang="pt-BR" sz="2700" dirty="0">
                <a:ea typeface="+mn-lt"/>
                <a:cs typeface="+mn-lt"/>
              </a:rPr>
              <a:t> e Desigualdade: </a:t>
            </a:r>
          </a:p>
          <a:p>
            <a:pPr lvl="1">
              <a:spcAft>
                <a:spcPts val="1200"/>
              </a:spcAft>
              <a:buClr>
                <a:srgbClr val="00B0F0"/>
              </a:buClr>
            </a:pPr>
            <a:r>
              <a:rPr lang="pt-BR" sz="2600" dirty="0">
                <a:ea typeface="+mn-lt"/>
                <a:cs typeface="+mn-lt"/>
              </a:rPr>
              <a:t>Educação (Pública)</a:t>
            </a:r>
            <a:r>
              <a:rPr lang="pt-BR" sz="2600" baseline="30000" dirty="0">
                <a:ea typeface="+mn-lt"/>
                <a:cs typeface="+mn-lt"/>
              </a:rPr>
              <a:t>2</a:t>
            </a:r>
          </a:p>
          <a:p>
            <a:pPr lvl="1">
              <a:spcAft>
                <a:spcPts val="1200"/>
              </a:spcAft>
              <a:buClr>
                <a:srgbClr val="00B0F0"/>
              </a:buClr>
            </a:pPr>
            <a:r>
              <a:rPr lang="pt-BR" sz="2600" dirty="0">
                <a:ea typeface="+mn-lt"/>
                <a:cs typeface="+mn-lt"/>
              </a:rPr>
              <a:t>Saúde Pública (SUS)</a:t>
            </a:r>
          </a:p>
          <a:p>
            <a:pPr lvl="2">
              <a:spcAft>
                <a:spcPts val="1200"/>
              </a:spcAft>
              <a:buClr>
                <a:srgbClr val="00B0F0"/>
              </a:buClr>
            </a:pPr>
            <a:r>
              <a:rPr lang="pt-BR" sz="2200" dirty="0">
                <a:ea typeface="+mn-lt"/>
                <a:cs typeface="+mn-lt"/>
              </a:rPr>
              <a:t>EC 29, EC 95, DRU</a:t>
            </a:r>
          </a:p>
          <a:p>
            <a:pPr lvl="1">
              <a:spcAft>
                <a:spcPts val="1200"/>
              </a:spcAft>
              <a:buClr>
                <a:srgbClr val="00B0F0"/>
              </a:buClr>
            </a:pPr>
            <a:r>
              <a:rPr lang="pt-BR" sz="2600" dirty="0">
                <a:ea typeface="+mn-lt"/>
                <a:cs typeface="+mn-lt"/>
              </a:rPr>
              <a:t>Ciência e Tecnologia</a:t>
            </a:r>
          </a:p>
          <a:p>
            <a:pPr>
              <a:spcAft>
                <a:spcPts val="1200"/>
              </a:spcAft>
              <a:buClr>
                <a:srgbClr val="00B0F0"/>
              </a:buClr>
            </a:pPr>
            <a:r>
              <a:rPr lang="pt-BR" sz="2700" dirty="0">
                <a:ea typeface="+mn-lt"/>
                <a:cs typeface="+mn-lt"/>
              </a:rPr>
              <a:t>Desigualdade social</a:t>
            </a:r>
          </a:p>
          <a:p>
            <a:pPr>
              <a:spcAft>
                <a:spcPts val="1200"/>
              </a:spcAft>
              <a:buClr>
                <a:srgbClr val="00B0F0"/>
              </a:buClr>
            </a:pPr>
            <a:r>
              <a:rPr lang="pt-BR" sz="2700" dirty="0">
                <a:ea typeface="+mn-lt"/>
                <a:cs typeface="+mn-lt"/>
              </a:rPr>
              <a:t>Regulamento Sanitário Internacional (2005)</a:t>
            </a:r>
          </a:p>
          <a:p>
            <a:pPr>
              <a:spcAft>
                <a:spcPts val="1200"/>
              </a:spcAft>
              <a:buClr>
                <a:srgbClr val="00B0F0"/>
              </a:buClr>
            </a:pPr>
            <a:endParaRPr lang="pt-BR" sz="3000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7546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cs typeface="Calibri Light"/>
              </a:rPr>
              <a:t>1. </a:t>
            </a:r>
            <a:r>
              <a:rPr lang="en-US" b="1" dirty="0" err="1">
                <a:solidFill>
                  <a:srgbClr val="0070C0"/>
                </a:solidFill>
                <a:cs typeface="Calibri Light"/>
              </a:rPr>
              <a:t>Antecedentes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3F8346D-CD46-4B44-AAA1-7D17586DA49B}"/>
              </a:ext>
            </a:extLst>
          </p:cNvPr>
          <p:cNvSpPr/>
          <p:nvPr/>
        </p:nvSpPr>
        <p:spPr>
          <a:xfrm>
            <a:off x="654407" y="6267396"/>
            <a:ext cx="9246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hlinkClick r:id="rId2"/>
              </a:rPr>
              <a:t>1 https://conselho.saude.gov.br/16cns/assets/images/apresentacao/sobre_doc_orientador.pdf</a:t>
            </a:r>
            <a:endParaRPr lang="pt-BR" sz="1200" dirty="0"/>
          </a:p>
          <a:p>
            <a:r>
              <a:rPr lang="pt-BR" sz="1200" dirty="0"/>
              <a:t>2 </a:t>
            </a:r>
            <a:r>
              <a:rPr lang="pt-BR" sz="1200" dirty="0">
                <a:hlinkClick r:id="rId3"/>
              </a:rPr>
              <a:t>https://download.inep.gov.br/acoes_internacionais/estatisticas_educacionais/ocde/education_at_a_glance/Country_Note_traduzido.pdf</a:t>
            </a:r>
            <a:r>
              <a:rPr lang="pt-BR" sz="1200" dirty="0"/>
              <a:t> 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4862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7546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cs typeface="Calibri Light"/>
              </a:rPr>
              <a:t>1. </a:t>
            </a:r>
            <a:r>
              <a:rPr lang="en-US" b="1" dirty="0" err="1">
                <a:solidFill>
                  <a:srgbClr val="0070C0"/>
                </a:solidFill>
                <a:cs typeface="Calibri Light"/>
              </a:rPr>
              <a:t>Antecedentes</a:t>
            </a:r>
            <a:r>
              <a:rPr lang="en-US" b="1" dirty="0">
                <a:solidFill>
                  <a:srgbClr val="0070C0"/>
                </a:solidFill>
                <a:cs typeface="Calibri Light"/>
              </a:rPr>
              <a:t> (2)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F570D49-ECD4-3F40-9B16-4BAD29C37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2172123"/>
            <a:ext cx="5457568" cy="3229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7CBD08-6BAF-574A-9047-D9A9B1C452B0}"/>
              </a:ext>
            </a:extLst>
          </p:cNvPr>
          <p:cNvSpPr txBox="1">
            <a:spLocks/>
          </p:cNvSpPr>
          <p:nvPr/>
        </p:nvSpPr>
        <p:spPr bwMode="auto">
          <a:xfrm>
            <a:off x="1244599" y="1396820"/>
            <a:ext cx="7108569" cy="754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 err="1">
                <a:solidFill>
                  <a:srgbClr val="0070C0"/>
                </a:solidFill>
              </a:rPr>
              <a:t>Education</a:t>
            </a:r>
            <a:r>
              <a:rPr lang="pt-BR" sz="2600" dirty="0">
                <a:solidFill>
                  <a:srgbClr val="0070C0"/>
                </a:solidFill>
              </a:rPr>
              <a:t> </a:t>
            </a:r>
            <a:r>
              <a:rPr lang="pt-BR" sz="2600" dirty="0" err="1">
                <a:solidFill>
                  <a:srgbClr val="0070C0"/>
                </a:solidFill>
              </a:rPr>
              <a:t>at</a:t>
            </a:r>
            <a:r>
              <a:rPr lang="pt-BR" sz="2600" dirty="0">
                <a:solidFill>
                  <a:srgbClr val="0070C0"/>
                </a:solidFill>
              </a:rPr>
              <a:t> a </a:t>
            </a:r>
            <a:r>
              <a:rPr lang="pt-BR" sz="2600" dirty="0" err="1">
                <a:solidFill>
                  <a:srgbClr val="0070C0"/>
                </a:solidFill>
              </a:rPr>
              <a:t>Glance</a:t>
            </a:r>
            <a:r>
              <a:rPr lang="pt-BR" sz="2600" dirty="0">
                <a:solidFill>
                  <a:srgbClr val="0070C0"/>
                </a:solidFill>
              </a:rPr>
              <a:t> 2018: OECD </a:t>
            </a:r>
            <a:r>
              <a:rPr lang="pt-BR" sz="2600" dirty="0" err="1">
                <a:solidFill>
                  <a:srgbClr val="0070C0"/>
                </a:solidFill>
              </a:rPr>
              <a:t>Indicators</a:t>
            </a:r>
            <a:r>
              <a:rPr lang="pt-BR" sz="2600" dirty="0">
                <a:solidFill>
                  <a:srgbClr val="0070C0"/>
                </a:solidFill>
              </a:rPr>
              <a:t>: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17591F2-D633-674B-AE0E-5E4BFED6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76" y="2165945"/>
            <a:ext cx="5088897" cy="3850152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3CEB6BAE-C042-7D48-943F-707B139C5186}"/>
              </a:ext>
            </a:extLst>
          </p:cNvPr>
          <p:cNvCxnSpPr/>
          <p:nvPr/>
        </p:nvCxnSpPr>
        <p:spPr bwMode="auto">
          <a:xfrm flipV="1">
            <a:off x="11355977" y="4990011"/>
            <a:ext cx="156754" cy="53993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F4F7AB2-4F94-E447-8894-AFEE94718FE4}"/>
              </a:ext>
            </a:extLst>
          </p:cNvPr>
          <p:cNvSpPr/>
          <p:nvPr/>
        </p:nvSpPr>
        <p:spPr bwMode="auto">
          <a:xfrm>
            <a:off x="628282" y="6517865"/>
            <a:ext cx="9246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2 </a:t>
            </a:r>
            <a:r>
              <a:rPr lang="pt-BR" sz="1200" dirty="0">
                <a:hlinkClick r:id="rId4"/>
              </a:rPr>
              <a:t>https://download.inep.gov.br/acoes_internacionais/estatisticas_educacionais/ocde/education_at_a_glance/Country_Note_traduzido.pdf</a:t>
            </a:r>
            <a:r>
              <a:rPr lang="pt-BR" sz="1200" dirty="0"/>
              <a:t> 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2332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54025"/>
            <a:ext cx="10515600" cy="7546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cs typeface="Calibri Light"/>
              </a:rPr>
              <a:t>1. </a:t>
            </a:r>
            <a:r>
              <a:rPr lang="en-US" b="1" dirty="0" err="1">
                <a:solidFill>
                  <a:srgbClr val="0070C0"/>
                </a:solidFill>
                <a:cs typeface="Calibri Light"/>
              </a:rPr>
              <a:t>Antecedentes</a:t>
            </a:r>
            <a:r>
              <a:rPr lang="en-US" b="1" dirty="0">
                <a:solidFill>
                  <a:srgbClr val="0070C0"/>
                </a:solidFill>
                <a:cs typeface="Calibri Light"/>
              </a:rPr>
              <a:t> (3)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67CBD08-6BAF-574A-9047-D9A9B1C452B0}"/>
              </a:ext>
            </a:extLst>
          </p:cNvPr>
          <p:cNvSpPr txBox="1">
            <a:spLocks/>
          </p:cNvSpPr>
          <p:nvPr/>
        </p:nvSpPr>
        <p:spPr bwMode="auto">
          <a:xfrm>
            <a:off x="1244599" y="1396820"/>
            <a:ext cx="6584407" cy="754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err="1">
                <a:solidFill>
                  <a:srgbClr val="0070C0"/>
                </a:solidFill>
              </a:rPr>
              <a:t>Education</a:t>
            </a:r>
            <a:r>
              <a:rPr lang="pt-BR" sz="2000" dirty="0">
                <a:solidFill>
                  <a:srgbClr val="0070C0"/>
                </a:solidFill>
              </a:rPr>
              <a:t> </a:t>
            </a:r>
            <a:r>
              <a:rPr lang="pt-BR" sz="2000" dirty="0" err="1">
                <a:solidFill>
                  <a:srgbClr val="0070C0"/>
                </a:solidFill>
              </a:rPr>
              <a:t>at</a:t>
            </a:r>
            <a:r>
              <a:rPr lang="pt-BR" sz="2000" dirty="0">
                <a:solidFill>
                  <a:srgbClr val="0070C0"/>
                </a:solidFill>
              </a:rPr>
              <a:t> a </a:t>
            </a:r>
            <a:r>
              <a:rPr lang="pt-BR" sz="2000" dirty="0" err="1">
                <a:solidFill>
                  <a:srgbClr val="0070C0"/>
                </a:solidFill>
              </a:rPr>
              <a:t>Glance</a:t>
            </a:r>
            <a:r>
              <a:rPr lang="pt-BR" sz="2000" dirty="0">
                <a:solidFill>
                  <a:srgbClr val="0070C0"/>
                </a:solidFill>
              </a:rPr>
              <a:t> 2018: OECD </a:t>
            </a:r>
            <a:r>
              <a:rPr lang="pt-BR" sz="2000" dirty="0" err="1">
                <a:solidFill>
                  <a:srgbClr val="0070C0"/>
                </a:solidFill>
              </a:rPr>
              <a:t>Indicators</a:t>
            </a:r>
            <a:r>
              <a:rPr lang="pt-BR" sz="2000" dirty="0">
                <a:solidFill>
                  <a:srgbClr val="0070C0"/>
                </a:solidFill>
              </a:rPr>
              <a:t>: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0D51B50B-680A-3B46-B730-833FC0A8CB68}"/>
              </a:ext>
            </a:extLst>
          </p:cNvPr>
          <p:cNvGrpSpPr/>
          <p:nvPr/>
        </p:nvGrpSpPr>
        <p:grpSpPr>
          <a:xfrm>
            <a:off x="1319530" y="2151485"/>
            <a:ext cx="5060559" cy="2011212"/>
            <a:chOff x="1908810" y="3290066"/>
            <a:chExt cx="3619500" cy="935082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936148CD-F598-C443-AB16-225C76F3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8810" y="3348848"/>
              <a:ext cx="3619500" cy="8763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E46AC333-F384-9546-A7A6-A0932851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7519" y="3290066"/>
              <a:ext cx="3606800" cy="76200"/>
            </a:xfrm>
            <a:prstGeom prst="rect">
              <a:avLst/>
            </a:prstGeom>
          </p:spPr>
        </p:pic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748B7C6A-FB7A-DF4D-93C9-B7A62CE70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24" y="4145279"/>
            <a:ext cx="5060559" cy="46166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FAD42865-25F0-8D45-A3E1-E9D329E73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782" y="1888757"/>
            <a:ext cx="5416210" cy="223020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3B685F2-7582-E047-8B9B-B205316D3170}"/>
              </a:ext>
            </a:extLst>
          </p:cNvPr>
          <p:cNvSpPr txBox="1">
            <a:spLocks/>
          </p:cNvSpPr>
          <p:nvPr/>
        </p:nvSpPr>
        <p:spPr bwMode="auto">
          <a:xfrm>
            <a:off x="6694296" y="1404623"/>
            <a:ext cx="6584407" cy="754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err="1">
                <a:solidFill>
                  <a:schemeClr val="accent6">
                    <a:lumMod val="75000"/>
                  </a:schemeClr>
                </a:solidFill>
              </a:rPr>
              <a:t>Education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pt-BR" sz="2000" dirty="0" err="1">
                <a:solidFill>
                  <a:schemeClr val="accent6">
                    <a:lumMod val="75000"/>
                  </a:schemeClr>
                </a:solidFill>
              </a:rPr>
              <a:t>Glance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2019: OECD </a:t>
            </a:r>
            <a:r>
              <a:rPr lang="pt-BR" sz="2000" dirty="0" err="1">
                <a:solidFill>
                  <a:schemeClr val="accent6">
                    <a:lumMod val="75000"/>
                  </a:schemeClr>
                </a:solidFill>
              </a:rPr>
              <a:t>Indicators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*: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9EC22D59-54C9-5F40-A148-4BCB57116D12}"/>
              </a:ext>
            </a:extLst>
          </p:cNvPr>
          <p:cNvSpPr/>
          <p:nvPr/>
        </p:nvSpPr>
        <p:spPr bwMode="auto">
          <a:xfrm>
            <a:off x="610865" y="6355562"/>
            <a:ext cx="9246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1 </a:t>
            </a:r>
            <a:r>
              <a:rPr lang="pt-BR" sz="1200" dirty="0">
                <a:hlinkClick r:id="rId6"/>
              </a:rPr>
              <a:t>https://download.inep.gov.br/acoes_internacionais/estatisticas_educacionais/ocde/education_at_a_glance/Country_Note_traduzido.pdf</a:t>
            </a:r>
            <a:endParaRPr lang="pt-BR" sz="1200" dirty="0"/>
          </a:p>
          <a:p>
            <a:r>
              <a:rPr lang="pt-BR" sz="1200" u="sng" dirty="0">
                <a:hlinkClick r:id="rId7"/>
              </a:rPr>
              <a:t>2 </a:t>
            </a:r>
            <a:r>
              <a:rPr lang="pt-BR" sz="1200" dirty="0">
                <a:hlinkClick r:id="rId7"/>
              </a:rPr>
              <a:t>https://download.inep.gov.br/acoes_internacionais/eag/documentos/2019/Panorama_da_Educacao_2019.pdf</a:t>
            </a:r>
            <a:endParaRPr lang="pt-BR" sz="1200" dirty="0"/>
          </a:p>
          <a:p>
            <a:endParaRPr lang="pt-BR" sz="1200" dirty="0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xmlns="" id="{6995FEEA-1996-314E-9B93-13E81AB7DD75}"/>
              </a:ext>
            </a:extLst>
          </p:cNvPr>
          <p:cNvCxnSpPr/>
          <p:nvPr/>
        </p:nvCxnSpPr>
        <p:spPr bwMode="auto">
          <a:xfrm flipV="1">
            <a:off x="11521440" y="3466009"/>
            <a:ext cx="156754" cy="53993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098EC3B9-0809-6541-8170-63D6E3C1B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263" y="4162697"/>
            <a:ext cx="5147644" cy="2007581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xmlns="" id="{94F6EB2F-1CDA-6240-B5A7-8AF05F95BE66}"/>
              </a:ext>
            </a:extLst>
          </p:cNvPr>
          <p:cNvCxnSpPr>
            <a:cxnSpLocks/>
          </p:cNvCxnSpPr>
          <p:nvPr/>
        </p:nvCxnSpPr>
        <p:spPr bwMode="auto">
          <a:xfrm flipV="1">
            <a:off x="7097486" y="5759916"/>
            <a:ext cx="126274" cy="26996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920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15925"/>
            <a:ext cx="10515600" cy="88674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  <a:cs typeface="Calibri Light"/>
              </a:rPr>
              <a:t>2. Contexto da Pandemia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3CE3D26-B178-9B48-B048-1A0E4967D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74" y="1473925"/>
            <a:ext cx="4798426" cy="24623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A79D207-5FE6-A549-A135-8E8FAB55AC88}"/>
              </a:ext>
            </a:extLst>
          </p:cNvPr>
          <p:cNvSpPr txBox="1">
            <a:spLocks/>
          </p:cNvSpPr>
          <p:nvPr/>
        </p:nvSpPr>
        <p:spPr bwMode="auto">
          <a:xfrm>
            <a:off x="1244600" y="1160275"/>
            <a:ext cx="6584407" cy="754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/>
              <a:t>Distrito Federal:</a:t>
            </a:r>
            <a:endParaRPr lang="en-US" sz="24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52712DC-C6BE-0A42-A677-F728649C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586" y="1772547"/>
            <a:ext cx="4544331" cy="30445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0FAD81C-55CA-9C46-AE98-B7291748861D}"/>
              </a:ext>
            </a:extLst>
          </p:cNvPr>
          <p:cNvSpPr txBox="1">
            <a:spLocks/>
          </p:cNvSpPr>
          <p:nvPr/>
        </p:nvSpPr>
        <p:spPr bwMode="auto">
          <a:xfrm>
            <a:off x="1244600" y="4817099"/>
            <a:ext cx="7617419" cy="13996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pt-BR" sz="2400" b="1" dirty="0">
                <a:solidFill>
                  <a:schemeClr val="accent1"/>
                </a:solidFill>
              </a:rPr>
              <a:t>Estratégia complexa e frágil governança</a:t>
            </a:r>
          </a:p>
          <a:p>
            <a:pPr marL="342900" indent="-342900">
              <a:buFontTx/>
              <a:buChar char="-"/>
            </a:pPr>
            <a:r>
              <a:rPr lang="pt-BR" sz="2400" b="1" dirty="0">
                <a:solidFill>
                  <a:schemeClr val="accent1"/>
                </a:solidFill>
              </a:rPr>
              <a:t>Baixa disponibilidade de vacinas</a:t>
            </a:r>
          </a:p>
          <a:p>
            <a:pPr marL="342900" indent="-342900">
              <a:buFontTx/>
              <a:buChar char="-"/>
            </a:pPr>
            <a:r>
              <a:rPr lang="pt-BR" sz="2400" b="1" dirty="0">
                <a:solidFill>
                  <a:schemeClr val="accent1"/>
                </a:solidFill>
              </a:rPr>
              <a:t>Redução à adesão as medidas não farmacológicas</a:t>
            </a:r>
          </a:p>
          <a:p>
            <a:pPr marL="342900" indent="-342900">
              <a:buFontTx/>
              <a:buChar char="-"/>
            </a:pPr>
            <a:r>
              <a:rPr lang="pt-BR" sz="2400" b="1" dirty="0">
                <a:solidFill>
                  <a:schemeClr val="accent1"/>
                </a:solidFill>
              </a:rPr>
              <a:t>Esgarçamento do tecido social e da saúde mental</a:t>
            </a:r>
          </a:p>
          <a:p>
            <a:pPr marL="342900" indent="-342900">
              <a:buFontTx/>
              <a:buChar char="-"/>
            </a:pPr>
            <a:r>
              <a:rPr lang="pt-BR" sz="2400" b="1" dirty="0">
                <a:solidFill>
                  <a:schemeClr val="accent1"/>
                </a:solidFill>
              </a:rPr>
              <a:t>Comunidade da UnB é maior que 88% da população dos municípios</a:t>
            </a:r>
          </a:p>
          <a:p>
            <a:pPr marL="342900" indent="-342900">
              <a:buFontTx/>
              <a:buChar char="-"/>
            </a:pPr>
            <a:endParaRPr lang="pt-BR" sz="2000" b="1" dirty="0">
              <a:solidFill>
                <a:schemeClr val="accent1"/>
              </a:solidFill>
            </a:endParaRP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29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FD3BA1A-E58B-394E-8D01-E2061D379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100" y="1251379"/>
            <a:ext cx="3381780" cy="19122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249761E-1DF6-BF49-B55D-6A1E08E1C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61" y="1051243"/>
            <a:ext cx="2130664" cy="30617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F4DEEE2-F3CB-4040-B952-160FCA5F3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048" y="1205535"/>
            <a:ext cx="3080831" cy="4035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C3AA22B-EAF0-644F-A53A-885C97FCE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491996" y="2435137"/>
            <a:ext cx="2387269" cy="33556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9E4EFB6-429B-D042-B708-1B0A5916D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45" y="2723133"/>
            <a:ext cx="2653292" cy="3567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E8A7BA5-19F2-9349-838C-C6CBFA6E4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786" y="4126624"/>
            <a:ext cx="2387269" cy="33284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16562DC-EDCB-0F49-BB3F-A567E2204A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874" y="126391"/>
            <a:ext cx="10515600" cy="88674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  <a:cs typeface="Calibri Light"/>
              </a:rPr>
              <a:t>3. Necessidade de adaptação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0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1080576" y="1078260"/>
            <a:ext cx="10679624" cy="4428460"/>
          </a:xfrm>
          <a:prstGeom prst="rect">
            <a:avLst/>
          </a:prstGeom>
        </p:spPr>
        <p:txBody>
          <a:bodyPr anchor="t"/>
          <a:lstStyle/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Normas internacionais e nacionais de saúde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Planos de Recuperação de Universidades estrangeiras e nacionais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Criação do COES (Comitê Gestor do Plano de Contingência da Covid-19)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Documentos do COES</a:t>
            </a:r>
          </a:p>
          <a:p>
            <a:pPr lvl="1">
              <a:buClr>
                <a:srgbClr val="00B0F0"/>
              </a:buClr>
              <a:buFont typeface="Courier New"/>
              <a:buChar char="o"/>
            </a:pPr>
            <a:r>
              <a:rPr lang="pt-BR" dirty="0">
                <a:solidFill>
                  <a:srgbClr val="000000"/>
                </a:solidFill>
                <a:cs typeface="Calibri"/>
              </a:rPr>
              <a:t>Boletins </a:t>
            </a:r>
            <a:r>
              <a:rPr lang="pt-BR" dirty="0">
                <a:cs typeface="Calibri"/>
              </a:rPr>
              <a:t>epidemiológicos;</a:t>
            </a:r>
          </a:p>
          <a:p>
            <a:pPr lvl="1">
              <a:buClr>
                <a:srgbClr val="00B0F0"/>
              </a:buClr>
              <a:buFont typeface="Courier New"/>
              <a:buChar char="o"/>
            </a:pPr>
            <a:r>
              <a:rPr lang="pt-BR" dirty="0">
                <a:solidFill>
                  <a:srgbClr val="000000"/>
                </a:solidFill>
                <a:cs typeface="Calibri"/>
              </a:rPr>
              <a:t>Plano de Retomada da Comunidade Universitária aos </a:t>
            </a:r>
            <a:r>
              <a:rPr lang="pt-BR" i="1" dirty="0">
                <a:solidFill>
                  <a:srgbClr val="000000"/>
                </a:solidFill>
                <a:cs typeface="Calibri"/>
              </a:rPr>
              <a:t>campi</a:t>
            </a:r>
            <a:r>
              <a:rPr lang="pt-BR" dirty="0">
                <a:solidFill>
                  <a:srgbClr val="000000"/>
                </a:solidFill>
                <a:cs typeface="Calibri"/>
              </a:rPr>
              <a:t> após a pandemia (COES);</a:t>
            </a:r>
          </a:p>
          <a:p>
            <a:pPr lvl="1">
              <a:buClr>
                <a:srgbClr val="00B0F0"/>
              </a:buClr>
              <a:buFont typeface="Courier New"/>
              <a:buChar char="o"/>
            </a:pPr>
            <a:r>
              <a:rPr lang="pt-BR" dirty="0">
                <a:solidFill>
                  <a:srgbClr val="000000"/>
                </a:solidFill>
                <a:cs typeface="Calibri"/>
              </a:rPr>
              <a:t>Plano de Contingência da UnB (COES);</a:t>
            </a:r>
          </a:p>
          <a:p>
            <a:pPr lvl="1">
              <a:buClr>
                <a:srgbClr val="00B0F0"/>
              </a:buClr>
              <a:buFont typeface="Courier New"/>
              <a:buChar char="o"/>
            </a:pPr>
            <a:r>
              <a:rPr lang="pt-BR" dirty="0">
                <a:solidFill>
                  <a:srgbClr val="000000"/>
                </a:solidFill>
                <a:ea typeface="+mn-lt"/>
                <a:cs typeface="+mn-lt"/>
              </a:rPr>
              <a:t>Recomendações de saúde e segurança do trabalho a serem implementadas no âmbito da Universidade de Brasília para o enfrentamento da COVID-19 (DSQVT/DGP);</a:t>
            </a:r>
            <a:endParaRPr lang="pt-BR" dirty="0">
              <a:solidFill>
                <a:srgbClr val="000000"/>
              </a:solidFill>
              <a:cs typeface="Calibri"/>
            </a:endParaRPr>
          </a:p>
          <a:p>
            <a:pPr lvl="1">
              <a:buClr>
                <a:srgbClr val="00B0F0"/>
              </a:buClr>
              <a:buFont typeface="Courier New"/>
              <a:buChar char="o"/>
            </a:pPr>
            <a:r>
              <a:rPr lang="pt-BR" dirty="0">
                <a:solidFill>
                  <a:srgbClr val="000000"/>
                </a:solidFill>
                <a:cs typeface="Calibri"/>
              </a:rPr>
              <a:t>Plano de Contingência em Saúde e Apoio Psicossocial (DASU/DAC);</a:t>
            </a:r>
          </a:p>
          <a:p>
            <a:pPr>
              <a:buClr>
                <a:srgbClr val="00B0F0"/>
              </a:buClr>
            </a:pPr>
            <a:r>
              <a:rPr lang="pt-BR" sz="2400" dirty="0">
                <a:solidFill>
                  <a:srgbClr val="000000"/>
                </a:solidFill>
                <a:cs typeface="Calibri"/>
              </a:rPr>
              <a:t>Pesquisas relacionadas às atividades administrativas e acadêmicas da UnB realizadas pelos subcomitês do CCAR.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15925"/>
            <a:ext cx="10515600" cy="88674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  <a:cs typeface="Calibri Light"/>
              </a:rPr>
              <a:t>3. Necessidade de adaptação (2)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1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1271464" y="1230660"/>
            <a:ext cx="10515600" cy="5284440"/>
          </a:xfrm>
          <a:prstGeom prst="rect">
            <a:avLst/>
          </a:prstGeom>
        </p:spPr>
        <p:txBody>
          <a:bodyPr anchor="t"/>
          <a:lstStyle/>
          <a:p>
            <a:r>
              <a:rPr lang="pt-BR" sz="2400" b="1" dirty="0">
                <a:solidFill>
                  <a:srgbClr val="000000"/>
                </a:solidFill>
                <a:cs typeface="Calibri"/>
              </a:rPr>
              <a:t>Criação:</a:t>
            </a:r>
          </a:p>
          <a:p>
            <a:pPr lvl="1"/>
            <a:r>
              <a:rPr lang="pt-BR" sz="2200" dirty="0">
                <a:solidFill>
                  <a:srgbClr val="000000"/>
                </a:solidFill>
                <a:cs typeface="Calibri"/>
              </a:rPr>
              <a:t>Comitê Gestor do Plano de Contingência da Covid-19 (</a:t>
            </a:r>
            <a:r>
              <a:rPr lang="pt-BR" sz="2200" dirty="0" err="1">
                <a:solidFill>
                  <a:srgbClr val="000000"/>
                </a:solidFill>
                <a:cs typeface="Calibri"/>
              </a:rPr>
              <a:t>Abr</a:t>
            </a:r>
            <a:r>
              <a:rPr lang="pt-BR" sz="2200" dirty="0">
                <a:solidFill>
                  <a:srgbClr val="000000"/>
                </a:solidFill>
                <a:cs typeface="Calibri"/>
              </a:rPr>
              <a:t>/20)</a:t>
            </a:r>
          </a:p>
          <a:p>
            <a:pPr lvl="2"/>
            <a:r>
              <a:rPr lang="pt-BR" dirty="0">
                <a:solidFill>
                  <a:srgbClr val="000000"/>
                </a:solidFill>
                <a:cs typeface="Calibri"/>
              </a:rPr>
              <a:t>Iniciou com Professores Experiência de Vigilância e SUS</a:t>
            </a:r>
          </a:p>
          <a:p>
            <a:pPr lvl="2"/>
            <a:r>
              <a:rPr lang="pt-BR" dirty="0">
                <a:solidFill>
                  <a:srgbClr val="000000"/>
                </a:solidFill>
                <a:cs typeface="Calibri"/>
              </a:rPr>
              <a:t>Composição ampliada e trabalho intenso</a:t>
            </a:r>
          </a:p>
          <a:p>
            <a:pPr lvl="2"/>
            <a:r>
              <a:rPr lang="pt-BR" dirty="0">
                <a:solidFill>
                  <a:srgbClr val="000000"/>
                </a:solidFill>
                <a:cs typeface="Calibri"/>
              </a:rPr>
              <a:t>Subcomitês</a:t>
            </a:r>
          </a:p>
          <a:p>
            <a:pPr lvl="2"/>
            <a:r>
              <a:rPr lang="pt-BR" dirty="0">
                <a:solidFill>
                  <a:srgbClr val="000000"/>
                </a:solidFill>
                <a:cs typeface="Calibri"/>
              </a:rPr>
              <a:t>Boletins periódicos e sistemáticos</a:t>
            </a:r>
          </a:p>
          <a:p>
            <a:pPr lvl="1"/>
            <a:r>
              <a:rPr lang="pt-BR" sz="2200" dirty="0">
                <a:solidFill>
                  <a:srgbClr val="000000"/>
                </a:solidFill>
                <a:cs typeface="Calibri"/>
              </a:rPr>
              <a:t>Coordenação de Vigilância em Saúde</a:t>
            </a:r>
          </a:p>
          <a:p>
            <a:pPr lvl="2"/>
            <a:r>
              <a:rPr lang="pt-BR" sz="1800" dirty="0">
                <a:solidFill>
                  <a:srgbClr val="000000"/>
                </a:solidFill>
                <a:cs typeface="Calibri"/>
              </a:rPr>
              <a:t>Guardiões da saúde (monitoramento da comunidade)</a:t>
            </a:r>
          </a:p>
          <a:p>
            <a:pPr lvl="2"/>
            <a:r>
              <a:rPr lang="pt-BR" sz="1800" dirty="0">
                <a:solidFill>
                  <a:srgbClr val="000000"/>
                </a:solidFill>
                <a:cs typeface="Calibri"/>
              </a:rPr>
              <a:t>Sala de situação</a:t>
            </a:r>
          </a:p>
          <a:p>
            <a:pPr lvl="2"/>
            <a:endParaRPr lang="pt-BR" sz="1800" dirty="0">
              <a:solidFill>
                <a:srgbClr val="000000"/>
              </a:solidFill>
              <a:cs typeface="Calibri"/>
            </a:endParaRPr>
          </a:p>
          <a:p>
            <a:pPr lvl="2"/>
            <a:endParaRPr lang="pt-BR" sz="1800" dirty="0">
              <a:solidFill>
                <a:srgbClr val="000000"/>
              </a:solidFill>
              <a:cs typeface="Calibri"/>
            </a:endParaRPr>
          </a:p>
          <a:p>
            <a:endParaRPr lang="pt-BR" sz="2400" dirty="0">
              <a:solidFill>
                <a:srgbClr val="000000"/>
              </a:solidFill>
              <a:cs typeface="Calibri"/>
            </a:endParaRPr>
          </a:p>
          <a:p>
            <a:endParaRPr lang="pt-BR" sz="24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5EED99D-12D2-4188-AFD9-580D52CD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415925"/>
            <a:ext cx="10515600" cy="88674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  <a:cs typeface="Calibri Light"/>
              </a:rPr>
              <a:t>3. Necessidade de adaptação (3)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40FC3B2-3288-2F42-A91D-C6B9BAF0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194" y="4263068"/>
            <a:ext cx="3021875" cy="217900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1C3E568-022E-204B-8981-D2F69418D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803" y="1558834"/>
            <a:ext cx="1360655" cy="2447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264CBD7-50B0-344A-A3C5-597660F08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823" y="2594932"/>
            <a:ext cx="1644462" cy="10317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431528A-B254-B04F-8085-5137BA84D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4" y="4451621"/>
            <a:ext cx="3890243" cy="12140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7AADAC0-A574-2446-B0EC-E313E8A79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285" y="4451621"/>
            <a:ext cx="2761303" cy="11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22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0EA19112B1704096FC33C5847E0014" ma:contentTypeVersion="9" ma:contentTypeDescription="Crie um novo documento." ma:contentTypeScope="" ma:versionID="35156497ea3758e8d0a7762ef4aef272">
  <xsd:schema xmlns:xsd="http://www.w3.org/2001/XMLSchema" xmlns:xs="http://www.w3.org/2001/XMLSchema" xmlns:p="http://schemas.microsoft.com/office/2006/metadata/properties" xmlns:ns2="54d6b75a-4ec5-4864-9a75-270ad894f992" targetNamespace="http://schemas.microsoft.com/office/2006/metadata/properties" ma:root="true" ma:fieldsID="5a18986b898d2f3d41cfd088b29a107a" ns2:_="">
    <xsd:import namespace="54d6b75a-4ec5-4864-9a75-270ad894f9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6b75a-4ec5-4864-9a75-270ad894f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B53599-2744-48ED-A147-A1A25EA8352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4d6b75a-4ec5-4864-9a75-270ad894f99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0844D8-6507-4A5B-9843-5B5CEEE25D74}">
  <ds:schemaRefs>
    <ds:schemaRef ds:uri="54d6b75a-4ec5-4864-9a75-270ad894f9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048F30C-0D8A-4A56-8BFC-90CCCB1890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3798</TotalTime>
  <Words>1025</Words>
  <Application>Microsoft Office PowerPoint</Application>
  <PresentationFormat>Widescreen</PresentationFormat>
  <Paragraphs>183</Paragraphs>
  <Slides>16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Tema do Office</vt:lpstr>
      <vt:lpstr>Apresentação do PowerPoint</vt:lpstr>
      <vt:lpstr>Organização da reflexão</vt:lpstr>
      <vt:lpstr>1. Antecedentes</vt:lpstr>
      <vt:lpstr>1. Antecedentes (2)</vt:lpstr>
      <vt:lpstr>1. Antecedentes (3)</vt:lpstr>
      <vt:lpstr>2. Contexto da Pandemia</vt:lpstr>
      <vt:lpstr>3. Necessidade de adaptação</vt:lpstr>
      <vt:lpstr>3. Necessidade de adaptação (2)</vt:lpstr>
      <vt:lpstr>3. Necessidade de adaptação (3)</vt:lpstr>
      <vt:lpstr>Apresentação do PowerPoint</vt:lpstr>
      <vt:lpstr>Apresentação do PowerPoint</vt:lpstr>
      <vt:lpstr>Apresentação do PowerPoint</vt:lpstr>
      <vt:lpstr>3.2 Indicadores de Progressão ou Regressão</vt:lpstr>
      <vt:lpstr>3. Pontos de reflexão positivas:</vt:lpstr>
      <vt:lpstr>4. Disponibilidade para discussão:</vt:lpstr>
      <vt:lpstr>Apresentação do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Francisco George de Sousa Lopes</dc:creator>
  <cp:lastModifiedBy>Angela Silva Da Veiga</cp:lastModifiedBy>
  <cp:revision>123</cp:revision>
  <dcterms:created xsi:type="dcterms:W3CDTF">2019-02-04T13:24:04Z</dcterms:created>
  <dcterms:modified xsi:type="dcterms:W3CDTF">2021-05-07T17:54:59Z</dcterms:modified>
  <dc:identifier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0x0101005F0EA19112B1704096FC33C5847E0014</vt:lpwstr>
  </property>
</Properties>
</file>