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13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71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9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2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22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55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91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16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7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15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CA0B-01F8-4755-9C2E-7ACECA8C7B07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0365-3BAD-40D4-A3DA-2F5116197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8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9271" y="1122363"/>
            <a:ext cx="10847671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Políticas de Educação: limites entre o dever do Estado e o direito das famílias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2383" y="4574190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 Narrow" panose="020B0606020202030204" pitchFamily="34" charset="0"/>
              </a:rPr>
              <a:t>Catarina de Almeida Santos – Profa. FE/UnB –Coordenadora do Comitê DF da Campanha Nacional Pelo Direito à Educação </a:t>
            </a:r>
            <a:endParaRPr lang="pt-B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387" y="365125"/>
            <a:ext cx="11377061" cy="1020913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Segundo a Constituição federal de 1988 a  educação é: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2387" y="1386038"/>
            <a:ext cx="11290434" cy="51013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 so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cial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dos sujeitos;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Cabe ao estado garantir os direitos sociais;</a:t>
            </a: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direito social a educação se efetiva quando se garante educação de qualidade;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garantia da educação de qualidade pressupõe a garantia de um conjunto de insumos, inclusive formação inicial e continuada adequada dos profissionais da educação;</a:t>
            </a:r>
          </a:p>
          <a:p>
            <a:pPr marL="0" indent="0" algn="just">
              <a:buNone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Logo, cabe ao Estado agir desenvolvendo politicas públicas para garantia do direito a educação, como está inscrito na Constituição.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168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Direito à Educação na base legal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2387" y="1825625"/>
            <a:ext cx="1136743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 art. 205 a CF define que “A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educação, direito de todos e dever do Estado e da família,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será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promovida e incentivada com a colaboração da sociedade, visando ao pleno desenvolvimento da pessoa, seu preparo para o exercício da cidadania e sua qualificação para o trabalho." </a:t>
            </a:r>
          </a:p>
        </p:txBody>
      </p:sp>
    </p:spTree>
    <p:extLst>
      <p:ext uri="{BB962C8B-B14F-4D97-AF65-F5344CB8AC3E}">
        <p14:creationId xmlns:p14="http://schemas.microsoft.com/office/powerpoint/2010/main" val="207078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194" y="981777"/>
            <a:ext cx="10933497" cy="5204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6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sz="4000" dirty="0" smtClean="0">
                <a:latin typeface="Arial Narrow" panose="020B0606020202030204" pitchFamily="34" charset="0"/>
              </a:rPr>
              <a:t>A CF no seu art. </a:t>
            </a:r>
            <a:r>
              <a:rPr lang="pt-BR" sz="4000" dirty="0">
                <a:latin typeface="Arial Narrow" panose="020B0606020202030204" pitchFamily="34" charset="0"/>
              </a:rPr>
              <a:t>208, </a:t>
            </a:r>
            <a:r>
              <a:rPr lang="pt-BR" sz="4000" dirty="0" smtClean="0">
                <a:latin typeface="Arial Narrow" panose="020B0606020202030204" pitchFamily="34" charset="0"/>
              </a:rPr>
              <a:t>define que </a:t>
            </a:r>
            <a:r>
              <a:rPr lang="pt-BR" sz="4000" dirty="0">
                <a:latin typeface="Arial Narrow" panose="020B0606020202030204" pitchFamily="34" charset="0"/>
              </a:rPr>
              <a:t>"O dever do Estado com a educação será efetivado mediante a garantia de educação básica obrigatória e gratuita dos 4 (quatro) aos 17 (dezessete) anos de idade, assegurada inclusive sua oferta gratuita para todos os que a ela não tiveram acesso na idade própria". </a:t>
            </a:r>
          </a:p>
        </p:txBody>
      </p:sp>
    </p:spTree>
    <p:extLst>
      <p:ext uri="{BB962C8B-B14F-4D97-AF65-F5344CB8AC3E}">
        <p14:creationId xmlns:p14="http://schemas.microsoft.com/office/powerpoint/2010/main" val="10866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4893" y="365760"/>
            <a:ext cx="10708907" cy="576553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Lei de Diretrizes e Bases define no Art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1º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 “A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educação abrange os processos formativos que se desenvolvem na vida familiar, na convivência humana, no trabalho, nas instituições de ensino e pesquisa, nos movimentos sociais e organizações da sociedade civil e nas manifestações culturais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§ 1º Esta Lei disciplina a educação escolar, que se desenvolve, predominantemente, por meio do ensino, em instituições próprias.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2º A educação escolar deverá vincular-se ao mundo do trabalho e à prática social.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0771" y="471638"/>
            <a:ext cx="10539664" cy="62564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Art. 3º O ensino será ministrado com base nos seguintes princípios:</a:t>
            </a:r>
            <a:endParaRPr lang="pt-BR" sz="3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igualdade de condições para o acesso e permanência na escola;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pluralismo de ideias e de concepções pedagógicas;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IV - respeito à liberdade e apreço à tolerância;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IX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- garantia de padrão de qualidade;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 - valorização da experiência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extra-escolar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XI - vinculação entre a educação escolar, o trabalho e as práticas sociais.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XII - consideração com a diversidade étnico-racial.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658"/>
          </a:xfrm>
        </p:spPr>
        <p:txBody>
          <a:bodyPr>
            <a:normAutofit fontScale="90000"/>
          </a:bodyPr>
          <a:lstStyle/>
          <a:p>
            <a:r>
              <a:rPr lang="pt-BR" alt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Direito à Educação e do Dever de Educar</a:t>
            </a:r>
            <a:r>
              <a:rPr lang="pt-BR" altLang="pt-BR" dirty="0" smtClean="0"/>
              <a:t/>
            </a:r>
            <a:br>
              <a:rPr lang="pt-BR" alt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8265" y="1347537"/>
            <a:ext cx="11203807" cy="51495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Art. 4º O dever do Estado com educação escolar pública será efetivado mediante a garantia de: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 - educação básica obrigatória e gratuita dos 4 (quatro) aos 17 (dezessete) anos 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VII - oferta de educação escolar regular para jovens e adultos, com características e modalidades adequadas às suas necessidades e disponibilidades, garantindo-se aos que forem trabalhadores as condições de acesso e permanência na escola;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padrões mínimos de qualidade de ensino, definidos como a variedade e quantidade mínimas, por aluno, de insumos indispensáveis ao desenvolvimento do processo de ensino-aprendizagem.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507" y="385012"/>
            <a:ext cx="11084293" cy="61697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b="1" dirty="0"/>
              <a:t>Art. 5</a:t>
            </a:r>
            <a:r>
              <a:rPr lang="pt-BR" sz="3200" b="1" u="sng" baseline="30000" dirty="0"/>
              <a:t>o</a:t>
            </a:r>
            <a:r>
              <a:rPr lang="pt-BR" sz="3200" b="1" dirty="0"/>
              <a:t>  O acesso à educação básica obrigatória é direito público subjetivo, podendo qualquer cidadão, grupo de cidadãos, associação comunitária, organização sindical, entidade de classe ou outra legalmente constituída e, ainda, o Ministério Público, acionar o poder público para exigi-lo.    </a:t>
            </a:r>
            <a:r>
              <a:rPr lang="pt-BR" sz="3200" dirty="0"/>
              <a:t>          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/>
              <a:t>§ 1</a:t>
            </a:r>
            <a:r>
              <a:rPr lang="pt-BR" sz="3200" u="sng" baseline="30000" dirty="0"/>
              <a:t>o</a:t>
            </a:r>
            <a:r>
              <a:rPr lang="pt-BR" sz="3200" dirty="0"/>
              <a:t>  O poder público, na esfera de sua competência federativa, deverá</a:t>
            </a:r>
            <a:r>
              <a:rPr lang="pt-BR" sz="32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/>
              <a:t>I - recensear anualmente as crianças e adolescentes em idade escolar, bem como os jovens e adultos que não concluíram a educação básica</a:t>
            </a:r>
            <a:r>
              <a:rPr lang="pt-BR" sz="32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/>
              <a:t>III - zelar, junto aos pais ou responsáveis, pela frequência à escola.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/>
              <a:t>§ 4º Comprovada a negligência da autoridade competente para garantir o oferecimento do ensino obrigatório, poderá ela ser imputada por crime de responsabilidade.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Dever dos pais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5"/>
            <a:ext cx="1111637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Art. 6</a:t>
            </a:r>
            <a:r>
              <a:rPr lang="pt-BR" sz="4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 É dever dos pais ou responsáveis efetuar a matrícula das crianças na educação básica a partir dos 4 (quatro) anos de idade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527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Wingdings</vt:lpstr>
      <vt:lpstr>Tema do Office</vt:lpstr>
      <vt:lpstr>Políticas de Educação: limites entre o dever do Estado e o direito das famílias</vt:lpstr>
      <vt:lpstr>Segundo a Constituição federal de 1988 a  educação é:</vt:lpstr>
      <vt:lpstr>Direito à Educação na base legal </vt:lpstr>
      <vt:lpstr>Apresentação do PowerPoint</vt:lpstr>
      <vt:lpstr>Apresentação do PowerPoint</vt:lpstr>
      <vt:lpstr>Apresentação do PowerPoint</vt:lpstr>
      <vt:lpstr> Do Direito à Educação e do Dever de Educar </vt:lpstr>
      <vt:lpstr>Apresentação do PowerPoint</vt:lpstr>
      <vt:lpstr>Dever dos pais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 Educação: limites entre o dever do Estado e o direito das famílias</dc:title>
  <dc:creator>Admin</dc:creator>
  <cp:lastModifiedBy>Admin</cp:lastModifiedBy>
  <cp:revision>11</cp:revision>
  <dcterms:created xsi:type="dcterms:W3CDTF">2019-05-30T03:38:12Z</dcterms:created>
  <dcterms:modified xsi:type="dcterms:W3CDTF">2019-05-30T04:40:45Z</dcterms:modified>
</cp:coreProperties>
</file>