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314" r:id="rId2"/>
    <p:sldId id="286" r:id="rId3"/>
    <p:sldId id="320" r:id="rId4"/>
    <p:sldId id="3313" r:id="rId5"/>
    <p:sldId id="256" r:id="rId6"/>
    <p:sldId id="421" r:id="rId7"/>
    <p:sldId id="3315" r:id="rId8"/>
    <p:sldId id="3316" r:id="rId9"/>
    <p:sldId id="3318" r:id="rId10"/>
    <p:sldId id="3317" r:id="rId11"/>
    <p:sldId id="3319" r:id="rId12"/>
    <p:sldId id="3320" r:id="rId13"/>
    <p:sldId id="3321" r:id="rId14"/>
    <p:sldId id="31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scilla" initials="P" lastIdx="1" clrIdx="0">
    <p:extLst>
      <p:ext uri="{19B8F6BF-5375-455C-9EA6-DF929625EA0E}">
        <p15:presenceInfo xmlns:p15="http://schemas.microsoft.com/office/powerpoint/2012/main" userId="Priscil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3284" autoAdjust="0"/>
  </p:normalViewPr>
  <p:slideViewPr>
    <p:cSldViewPr snapToGrid="0" snapToObjects="1">
      <p:cViewPr varScale="1">
        <p:scale>
          <a:sx n="85" d="100"/>
          <a:sy n="85" d="100"/>
        </p:scale>
        <p:origin x="15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27T09:19:42.799" idx="1">
    <p:pos x="7680" y="1"/>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1-27T09:19:42.799" idx="1">
    <p:pos x="7680" y="1"/>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57A093-D116-CA44-90E6-995D4C89BB70}" type="doc">
      <dgm:prSet loTypeId="urn:microsoft.com/office/officeart/2005/8/layout/hList1" loCatId="" qsTypeId="urn:microsoft.com/office/officeart/2005/8/quickstyle/simple1" qsCatId="simple" csTypeId="urn:microsoft.com/office/officeart/2005/8/colors/colorful2" csCatId="colorful" phldr="1"/>
      <dgm:spPr/>
      <dgm:t>
        <a:bodyPr/>
        <a:lstStyle/>
        <a:p>
          <a:endParaRPr lang="en-US"/>
        </a:p>
      </dgm:t>
    </dgm:pt>
    <dgm:pt modelId="{44D90C6D-93F7-7F4A-B4C5-19B49AFAB542}">
      <dgm:prSet phldrT="[Text]" custT="1"/>
      <dgm:spPr/>
      <dgm:t>
        <a:bodyPr/>
        <a:lstStyle/>
        <a:p>
          <a:r>
            <a:rPr lang="en-US" sz="2000" dirty="0">
              <a:latin typeface="Arial" panose="020B0604020202020204" pitchFamily="34" charset="0"/>
              <a:cs typeface="Arial" panose="020B0604020202020204" pitchFamily="34" charset="0"/>
            </a:rPr>
            <a:t>Lei nº 12.965/2014 (Marco Civil da Internet – MCI)</a:t>
          </a:r>
        </a:p>
      </dgm:t>
    </dgm:pt>
    <dgm:pt modelId="{61D65004-0E93-4E49-8791-3E8F1E2720AF}" type="parTrans" cxnId="{6322C526-F25E-7E4D-B4EB-FBEBE28C9304}">
      <dgm:prSet/>
      <dgm:spPr/>
      <dgm:t>
        <a:bodyPr/>
        <a:lstStyle/>
        <a:p>
          <a:endParaRPr lang="en-US"/>
        </a:p>
      </dgm:t>
    </dgm:pt>
    <dgm:pt modelId="{005BC0EF-7FB3-5742-8C6B-DED792334DD8}" type="sibTrans" cxnId="{6322C526-F25E-7E4D-B4EB-FBEBE28C9304}">
      <dgm:prSet/>
      <dgm:spPr/>
      <dgm:t>
        <a:bodyPr/>
        <a:lstStyle/>
        <a:p>
          <a:endParaRPr lang="en-US"/>
        </a:p>
      </dgm:t>
    </dgm:pt>
    <dgm:pt modelId="{8229F5D6-F781-F04A-97B3-A06486C91A1B}">
      <dgm:prSet phldrT="[Text]" custT="1"/>
      <dgm:spPr/>
      <dgm:t>
        <a:bodyPr/>
        <a:lstStyle/>
        <a:p>
          <a:pPr>
            <a:spcAft>
              <a:spcPts val="400"/>
            </a:spcAft>
          </a:pPr>
          <a:r>
            <a:rPr lang="en-US" sz="1600" dirty="0">
              <a:latin typeface="Arial" panose="020B0604020202020204" pitchFamily="34" charset="0"/>
              <a:cs typeface="Arial" panose="020B0604020202020204" pitchFamily="34" charset="0"/>
            </a:rPr>
            <a:t>PLS 471/2018</a:t>
          </a:r>
        </a:p>
      </dgm:t>
    </dgm:pt>
    <dgm:pt modelId="{A1B74391-0E9E-8247-ABF9-777D682DA4D0}" type="parTrans" cxnId="{2979CA0E-4342-C843-B41C-4E36C917EF25}">
      <dgm:prSet/>
      <dgm:spPr/>
      <dgm:t>
        <a:bodyPr/>
        <a:lstStyle/>
        <a:p>
          <a:endParaRPr lang="en-US"/>
        </a:p>
      </dgm:t>
    </dgm:pt>
    <dgm:pt modelId="{31BA99DB-991F-A144-9803-ADEA63A42B3A}" type="sibTrans" cxnId="{2979CA0E-4342-C843-B41C-4E36C917EF25}">
      <dgm:prSet/>
      <dgm:spPr/>
      <dgm:t>
        <a:bodyPr/>
        <a:lstStyle/>
        <a:p>
          <a:endParaRPr lang="en-US"/>
        </a:p>
      </dgm:t>
    </dgm:pt>
    <dgm:pt modelId="{681F83CA-B6A2-4E4B-9922-287AD9982FE3}">
      <dgm:prSet phldrT="[Text]" custT="1"/>
      <dgm:spPr/>
      <dgm:t>
        <a:bodyPr/>
        <a:lstStyle/>
        <a:p>
          <a:pPr>
            <a:spcAft>
              <a:spcPts val="400"/>
            </a:spcAft>
          </a:pPr>
          <a:r>
            <a:rPr lang="en-US" sz="1600" dirty="0">
              <a:latin typeface="Arial" panose="020B0604020202020204" pitchFamily="34" charset="0"/>
              <a:cs typeface="Arial" panose="020B0604020202020204" pitchFamily="34" charset="0"/>
            </a:rPr>
            <a:t>PLS 533/2018</a:t>
          </a:r>
        </a:p>
      </dgm:t>
    </dgm:pt>
    <dgm:pt modelId="{ABEA8193-D8A2-F243-9A9A-148C0AA1CFAA}" type="parTrans" cxnId="{520112C9-04D9-0847-A4D2-67C56E903C95}">
      <dgm:prSet/>
      <dgm:spPr/>
      <dgm:t>
        <a:bodyPr/>
        <a:lstStyle/>
        <a:p>
          <a:endParaRPr lang="en-US"/>
        </a:p>
      </dgm:t>
    </dgm:pt>
    <dgm:pt modelId="{296EC347-1241-5848-B41B-8CDD1F84F070}" type="sibTrans" cxnId="{520112C9-04D9-0847-A4D2-67C56E903C95}">
      <dgm:prSet/>
      <dgm:spPr/>
      <dgm:t>
        <a:bodyPr/>
        <a:lstStyle/>
        <a:p>
          <a:endParaRPr lang="en-US"/>
        </a:p>
      </dgm:t>
    </dgm:pt>
    <dgm:pt modelId="{46C15CFD-E937-1648-86E6-FA264C1D3FC2}">
      <dgm:prSet phldrT="[Text]" custT="1"/>
      <dgm:spPr/>
      <dgm:t>
        <a:bodyPr/>
        <a:lstStyle/>
        <a:p>
          <a:r>
            <a:rPr lang="en-US" sz="2000" dirty="0" err="1">
              <a:latin typeface="Arial" panose="020B0604020202020204" pitchFamily="34" charset="0"/>
              <a:cs typeface="Arial" panose="020B0604020202020204" pitchFamily="34" charset="0"/>
            </a:rPr>
            <a:t>Legislação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eleitoral</a:t>
          </a:r>
          <a:endParaRPr lang="en-US" sz="2000" dirty="0">
            <a:latin typeface="Arial" panose="020B0604020202020204" pitchFamily="34" charset="0"/>
            <a:cs typeface="Arial" panose="020B0604020202020204" pitchFamily="34" charset="0"/>
          </a:endParaRPr>
        </a:p>
      </dgm:t>
    </dgm:pt>
    <dgm:pt modelId="{B26DAACD-988F-FC43-A11D-52B5D6FCB2F3}" type="parTrans" cxnId="{A61A5111-5CA5-C04E-A19F-6596AB3B1889}">
      <dgm:prSet/>
      <dgm:spPr/>
      <dgm:t>
        <a:bodyPr/>
        <a:lstStyle/>
        <a:p>
          <a:endParaRPr lang="en-US"/>
        </a:p>
      </dgm:t>
    </dgm:pt>
    <dgm:pt modelId="{06D1BD6F-9B05-CB4C-ABE7-406F0BC4025A}" type="sibTrans" cxnId="{A61A5111-5CA5-C04E-A19F-6596AB3B1889}">
      <dgm:prSet/>
      <dgm:spPr/>
      <dgm:t>
        <a:bodyPr/>
        <a:lstStyle/>
        <a:p>
          <a:endParaRPr lang="en-US"/>
        </a:p>
      </dgm:t>
    </dgm:pt>
    <dgm:pt modelId="{525C43A0-DFD2-414B-AE2F-FC293FA87470}">
      <dgm:prSet phldrT="[Text]" custT="1"/>
      <dgm:spPr/>
      <dgm:t>
        <a:bodyPr/>
        <a:lstStyle/>
        <a:p>
          <a:pPr>
            <a:spcAft>
              <a:spcPts val="400"/>
            </a:spcAft>
          </a:pPr>
          <a:r>
            <a:rPr lang="en-US" sz="1600" dirty="0">
              <a:latin typeface="Arial" panose="020B0604020202020204" pitchFamily="34" charset="0"/>
              <a:cs typeface="Arial" panose="020B0604020202020204" pitchFamily="34" charset="0"/>
            </a:rPr>
            <a:t>PLS 471/2018</a:t>
          </a:r>
        </a:p>
      </dgm:t>
    </dgm:pt>
    <dgm:pt modelId="{B90579F7-9337-D346-BCCB-B536E95280D3}" type="parTrans" cxnId="{59A5714A-0117-E44F-BF38-034120CF4B62}">
      <dgm:prSet/>
      <dgm:spPr/>
      <dgm:t>
        <a:bodyPr/>
        <a:lstStyle/>
        <a:p>
          <a:endParaRPr lang="en-US"/>
        </a:p>
      </dgm:t>
    </dgm:pt>
    <dgm:pt modelId="{C7DBECB1-129C-204F-89CF-00ED21DBF830}" type="sibTrans" cxnId="{59A5714A-0117-E44F-BF38-034120CF4B62}">
      <dgm:prSet/>
      <dgm:spPr/>
      <dgm:t>
        <a:bodyPr/>
        <a:lstStyle/>
        <a:p>
          <a:endParaRPr lang="en-US"/>
        </a:p>
      </dgm:t>
    </dgm:pt>
    <dgm:pt modelId="{E99AF84B-8E2F-CA43-BA87-A9FAADD3C0F9}">
      <dgm:prSet phldrT="[Text]" custT="1"/>
      <dgm:spPr/>
      <dgm:t>
        <a:bodyPr/>
        <a:lstStyle/>
        <a:p>
          <a:pPr>
            <a:spcAft>
              <a:spcPts val="400"/>
            </a:spcAft>
          </a:pPr>
          <a:r>
            <a:rPr lang="en-US" sz="1600" dirty="0">
              <a:latin typeface="Arial" panose="020B0604020202020204" pitchFamily="34" charset="0"/>
              <a:cs typeface="Arial" panose="020B0604020202020204" pitchFamily="34" charset="0"/>
            </a:rPr>
            <a:t>PL 533/2018</a:t>
          </a:r>
        </a:p>
      </dgm:t>
    </dgm:pt>
    <dgm:pt modelId="{BC2FF764-2CE9-6D44-B97B-1BC239534A09}" type="parTrans" cxnId="{409F6E6B-F1C6-7E47-8B1A-757A26D45E03}">
      <dgm:prSet/>
      <dgm:spPr/>
      <dgm:t>
        <a:bodyPr/>
        <a:lstStyle/>
        <a:p>
          <a:endParaRPr lang="en-US"/>
        </a:p>
      </dgm:t>
    </dgm:pt>
    <dgm:pt modelId="{4CE42624-2843-0147-9DCF-94674DA67E32}" type="sibTrans" cxnId="{409F6E6B-F1C6-7E47-8B1A-757A26D45E03}">
      <dgm:prSet/>
      <dgm:spPr/>
      <dgm:t>
        <a:bodyPr/>
        <a:lstStyle/>
        <a:p>
          <a:endParaRPr lang="en-US"/>
        </a:p>
      </dgm:t>
    </dgm:pt>
    <dgm:pt modelId="{30E467CD-FBBE-CF4E-BB52-6E73A55200B7}">
      <dgm:prSet phldrT="[Text]" custT="1"/>
      <dgm:spPr/>
      <dgm:t>
        <a:bodyPr/>
        <a:lstStyle/>
        <a:p>
          <a:r>
            <a:rPr lang="en-US" sz="2000" dirty="0" err="1">
              <a:latin typeface="Arial" panose="020B0604020202020204" pitchFamily="34" charset="0"/>
              <a:cs typeface="Arial" panose="020B0604020202020204" pitchFamily="34" charset="0"/>
            </a:rPr>
            <a:t>Matéria</a:t>
          </a:r>
          <a:r>
            <a:rPr lang="en-US" sz="2000" dirty="0">
              <a:latin typeface="Arial" panose="020B0604020202020204" pitchFamily="34" charset="0"/>
              <a:cs typeface="Arial" panose="020B0604020202020204" pitchFamily="34" charset="0"/>
            </a:rPr>
            <a:t> Criminal</a:t>
          </a:r>
        </a:p>
      </dgm:t>
    </dgm:pt>
    <dgm:pt modelId="{159BCA45-3028-414C-A0D4-A4FF9A6ADDFA}" type="parTrans" cxnId="{AABA8FED-1964-9B4A-B88D-678CD133717B}">
      <dgm:prSet/>
      <dgm:spPr/>
      <dgm:t>
        <a:bodyPr/>
        <a:lstStyle/>
        <a:p>
          <a:endParaRPr lang="en-US"/>
        </a:p>
      </dgm:t>
    </dgm:pt>
    <dgm:pt modelId="{4E26A039-EC11-D44C-8A72-AA65DE16B176}" type="sibTrans" cxnId="{AABA8FED-1964-9B4A-B88D-678CD133717B}">
      <dgm:prSet/>
      <dgm:spPr/>
      <dgm:t>
        <a:bodyPr/>
        <a:lstStyle/>
        <a:p>
          <a:endParaRPr lang="en-US"/>
        </a:p>
      </dgm:t>
    </dgm:pt>
    <dgm:pt modelId="{F74042B1-21E0-8843-81BC-EE9D35E3F0A0}">
      <dgm:prSet phldrT="[Text]" custT="1"/>
      <dgm:spPr/>
      <dgm:t>
        <a:bodyPr/>
        <a:lstStyle/>
        <a:p>
          <a:pPr algn="just">
            <a:lnSpc>
              <a:spcPct val="100000"/>
            </a:lnSpc>
            <a:spcAft>
              <a:spcPts val="400"/>
            </a:spcAft>
          </a:pPr>
          <a:r>
            <a:rPr lang="en-US" sz="1600" dirty="0">
              <a:latin typeface="Arial" panose="020B0604020202020204" pitchFamily="34" charset="0"/>
              <a:cs typeface="Arial" panose="020B0604020202020204" pitchFamily="34" charset="0"/>
            </a:rPr>
            <a:t>PL 6812/2017 (</a:t>
          </a:r>
          <a:r>
            <a:rPr lang="en-US" sz="1600" dirty="0" err="1">
              <a:latin typeface="Arial" panose="020B0604020202020204" pitchFamily="34" charset="0"/>
              <a:cs typeface="Arial" panose="020B0604020202020204" pitchFamily="34" charset="0"/>
            </a:rPr>
            <a:t>tipificação</a:t>
          </a:r>
          <a:r>
            <a:rPr lang="en-US" sz="1600" dirty="0">
              <a:latin typeface="Arial" panose="020B0604020202020204" pitchFamily="34" charset="0"/>
              <a:cs typeface="Arial" panose="020B0604020202020204" pitchFamily="34" charset="0"/>
            </a:rPr>
            <a:t> criminal)</a:t>
          </a:r>
        </a:p>
      </dgm:t>
    </dgm:pt>
    <dgm:pt modelId="{37F9BDC3-40A2-8145-9CD9-B9636F3492B7}" type="parTrans" cxnId="{5ED6BDC2-E885-7048-80DB-66FC1FCCAC9C}">
      <dgm:prSet/>
      <dgm:spPr/>
      <dgm:t>
        <a:bodyPr/>
        <a:lstStyle/>
        <a:p>
          <a:endParaRPr lang="en-US"/>
        </a:p>
      </dgm:t>
    </dgm:pt>
    <dgm:pt modelId="{01737ED3-EF03-B443-9259-8B03545FDD6E}" type="sibTrans" cxnId="{5ED6BDC2-E885-7048-80DB-66FC1FCCAC9C}">
      <dgm:prSet/>
      <dgm:spPr/>
      <dgm:t>
        <a:bodyPr/>
        <a:lstStyle/>
        <a:p>
          <a:endParaRPr lang="en-US"/>
        </a:p>
      </dgm:t>
    </dgm:pt>
    <dgm:pt modelId="{21E21DFE-3346-EA42-BF18-E72FD71FAF16}">
      <dgm:prSet phldrT="[Text]" custT="1"/>
      <dgm:spPr/>
      <dgm:t>
        <a:bodyPr/>
        <a:lstStyle/>
        <a:p>
          <a:pPr algn="just">
            <a:lnSpc>
              <a:spcPct val="100000"/>
            </a:lnSpc>
            <a:spcAft>
              <a:spcPts val="400"/>
            </a:spcAft>
          </a:pPr>
          <a:r>
            <a:rPr lang="en-US" sz="1600" dirty="0">
              <a:latin typeface="Arial" panose="020B0604020202020204" pitchFamily="34" charset="0"/>
              <a:cs typeface="Arial" panose="020B0604020202020204" pitchFamily="34" charset="0"/>
            </a:rPr>
            <a:t>PL 2917/2019 (</a:t>
          </a:r>
          <a:r>
            <a:rPr lang="en-US" sz="1600" dirty="0" err="1">
              <a:latin typeface="Arial" panose="020B0604020202020204" pitchFamily="34" charset="0"/>
              <a:cs typeface="Arial" panose="020B0604020202020204" pitchFamily="34" charset="0"/>
            </a:rPr>
            <a:t>apensado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ao</a:t>
          </a:r>
          <a:r>
            <a:rPr lang="en-US" sz="1600" dirty="0">
              <a:latin typeface="Arial" panose="020B0604020202020204" pitchFamily="34" charset="0"/>
              <a:cs typeface="Arial" panose="020B0604020202020204" pitchFamily="34" charset="0"/>
            </a:rPr>
            <a:t> PL nº 4336/2016 - </a:t>
          </a:r>
          <a:r>
            <a:rPr lang="en-US" sz="1600" dirty="0" err="1">
              <a:latin typeface="Arial" panose="020B0604020202020204" pitchFamily="34" charset="0"/>
              <a:cs typeface="Arial" panose="020B0604020202020204" pitchFamily="34" charset="0"/>
            </a:rPr>
            <a:t>retratação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sobre</a:t>
          </a:r>
          <a:r>
            <a:rPr lang="en-US" sz="1600" dirty="0">
              <a:latin typeface="Arial" panose="020B0604020202020204" pitchFamily="34" charset="0"/>
              <a:cs typeface="Arial" panose="020B0604020202020204" pitchFamily="34" charset="0"/>
            </a:rPr>
            <a:t> crimes contra a </a:t>
          </a:r>
          <a:r>
            <a:rPr lang="en-US" sz="1600" dirty="0" err="1">
              <a:latin typeface="Arial" panose="020B0604020202020204" pitchFamily="34" charset="0"/>
              <a:cs typeface="Arial" panose="020B0604020202020204" pitchFamily="34" charset="0"/>
            </a:rPr>
            <a:t>honra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quando</a:t>
          </a:r>
          <a:r>
            <a:rPr lang="en-US" sz="1600" dirty="0">
              <a:latin typeface="Arial" panose="020B0604020202020204" pitchFamily="34" charset="0"/>
              <a:cs typeface="Arial" panose="020B0604020202020204" pitchFamily="34" charset="0"/>
            </a:rPr>
            <a:t> da </a:t>
          </a:r>
          <a:r>
            <a:rPr lang="en-US" sz="1600" dirty="0" err="1">
              <a:latin typeface="Arial" panose="020B0604020202020204" pitchFamily="34" charset="0"/>
              <a:cs typeface="Arial" panose="020B0604020202020204" pitchFamily="34" charset="0"/>
            </a:rPr>
            <a:t>veiculação</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notícias</a:t>
          </a:r>
          <a:r>
            <a:rPr lang="en-US" sz="1600" dirty="0">
              <a:latin typeface="Arial" panose="020B0604020202020204" pitchFamily="34" charset="0"/>
              <a:cs typeface="Arial" panose="020B0604020202020204" pitchFamily="34" charset="0"/>
            </a:rPr>
            <a:t> falsas </a:t>
          </a:r>
          <a:r>
            <a:rPr lang="en-US" sz="1600" dirty="0" err="1">
              <a:latin typeface="Arial" panose="020B0604020202020204" pitchFamily="34" charset="0"/>
              <a:cs typeface="Arial" panose="020B0604020202020204" pitchFamily="34" charset="0"/>
            </a:rPr>
            <a:t>na</a:t>
          </a:r>
          <a:r>
            <a:rPr lang="en-US" sz="1600" dirty="0">
              <a:latin typeface="Arial" panose="020B0604020202020204" pitchFamily="34" charset="0"/>
              <a:cs typeface="Arial" panose="020B0604020202020204" pitchFamily="34" charset="0"/>
            </a:rPr>
            <a:t> internet)</a:t>
          </a:r>
        </a:p>
      </dgm:t>
    </dgm:pt>
    <dgm:pt modelId="{E417F737-EB40-EA4D-9F79-8244189F2E86}" type="parTrans" cxnId="{00FB4D9C-E251-FD4D-BBE1-E4657E930D2E}">
      <dgm:prSet/>
      <dgm:spPr/>
      <dgm:t>
        <a:bodyPr/>
        <a:lstStyle/>
        <a:p>
          <a:endParaRPr lang="en-US"/>
        </a:p>
      </dgm:t>
    </dgm:pt>
    <dgm:pt modelId="{39A350CD-F4AE-A34C-89CE-3A0B4408F5E1}" type="sibTrans" cxnId="{00FB4D9C-E251-FD4D-BBE1-E4657E930D2E}">
      <dgm:prSet/>
      <dgm:spPr/>
      <dgm:t>
        <a:bodyPr/>
        <a:lstStyle/>
        <a:p>
          <a:endParaRPr lang="en-US"/>
        </a:p>
      </dgm:t>
    </dgm:pt>
    <dgm:pt modelId="{58011E70-F3A8-2A41-ABE6-09BC0214D97D}">
      <dgm:prSet phldrT="[Text]" custT="1"/>
      <dgm:spPr/>
      <dgm:t>
        <a:bodyPr/>
        <a:lstStyle/>
        <a:p>
          <a:pPr algn="just">
            <a:lnSpc>
              <a:spcPct val="100000"/>
            </a:lnSpc>
            <a:spcAft>
              <a:spcPts val="400"/>
            </a:spcAft>
          </a:pPr>
          <a:r>
            <a:rPr lang="en-US" sz="1600" dirty="0">
              <a:latin typeface="Arial" panose="020B0604020202020204" pitchFamily="34" charset="0"/>
              <a:cs typeface="Arial" panose="020B0604020202020204" pitchFamily="34" charset="0"/>
            </a:rPr>
            <a:t>PLS 471/2018</a:t>
          </a:r>
        </a:p>
      </dgm:t>
    </dgm:pt>
    <dgm:pt modelId="{36BB1379-283D-1340-950D-113BA0CBF208}" type="parTrans" cxnId="{FF698557-5184-484D-B9FF-226B27379899}">
      <dgm:prSet/>
      <dgm:spPr/>
      <dgm:t>
        <a:bodyPr/>
        <a:lstStyle/>
        <a:p>
          <a:endParaRPr lang="en-US"/>
        </a:p>
      </dgm:t>
    </dgm:pt>
    <dgm:pt modelId="{473380E6-578B-2F4B-8CFD-53B6C0E664C6}" type="sibTrans" cxnId="{FF698557-5184-484D-B9FF-226B27379899}">
      <dgm:prSet/>
      <dgm:spPr/>
      <dgm:t>
        <a:bodyPr/>
        <a:lstStyle/>
        <a:p>
          <a:endParaRPr lang="en-US"/>
        </a:p>
      </dgm:t>
    </dgm:pt>
    <dgm:pt modelId="{183F11F4-BC0A-194F-A101-D59D00B0AD93}">
      <dgm:prSet phldrT="[Text]" custT="1"/>
      <dgm:spPr/>
      <dgm:t>
        <a:bodyPr/>
        <a:lstStyle/>
        <a:p>
          <a:pPr algn="just">
            <a:lnSpc>
              <a:spcPct val="100000"/>
            </a:lnSpc>
            <a:spcAft>
              <a:spcPts val="400"/>
            </a:spcAft>
          </a:pPr>
          <a:r>
            <a:rPr lang="en-US" sz="1600" dirty="0">
              <a:latin typeface="Arial" panose="020B0604020202020204" pitchFamily="34" charset="0"/>
              <a:cs typeface="Arial" panose="020B0604020202020204" pitchFamily="34" charset="0"/>
            </a:rPr>
            <a:t>PLS 533/2018</a:t>
          </a:r>
        </a:p>
      </dgm:t>
    </dgm:pt>
    <dgm:pt modelId="{B626B826-5C14-524A-90AE-068FBF3929D4}" type="parTrans" cxnId="{C38ED013-DF0F-9540-A098-DEDE43E50D88}">
      <dgm:prSet/>
      <dgm:spPr/>
      <dgm:t>
        <a:bodyPr/>
        <a:lstStyle/>
        <a:p>
          <a:endParaRPr lang="en-US"/>
        </a:p>
      </dgm:t>
    </dgm:pt>
    <dgm:pt modelId="{E2C5DAB2-3AE6-0D4A-8D66-0CD8E7ECB8A5}" type="sibTrans" cxnId="{C38ED013-DF0F-9540-A098-DEDE43E50D88}">
      <dgm:prSet/>
      <dgm:spPr/>
      <dgm:t>
        <a:bodyPr/>
        <a:lstStyle/>
        <a:p>
          <a:endParaRPr lang="en-US"/>
        </a:p>
      </dgm:t>
    </dgm:pt>
    <dgm:pt modelId="{65156FC3-2730-1144-8566-E4C91FA72405}">
      <dgm:prSet phldrT="[Text]" custT="1"/>
      <dgm:spPr/>
      <dgm:t>
        <a:bodyPr/>
        <a:lstStyle/>
        <a:p>
          <a:pPr algn="just">
            <a:lnSpc>
              <a:spcPct val="100000"/>
            </a:lnSpc>
            <a:spcAft>
              <a:spcPts val="400"/>
            </a:spcAft>
          </a:pPr>
          <a:r>
            <a:rPr lang="en-US" sz="1600" dirty="0">
              <a:latin typeface="Arial" panose="020B0604020202020204" pitchFamily="34" charset="0"/>
              <a:cs typeface="Arial" panose="020B0604020202020204" pitchFamily="34" charset="0"/>
            </a:rPr>
            <a:t>PLS 473/2017</a:t>
          </a:r>
        </a:p>
      </dgm:t>
    </dgm:pt>
    <dgm:pt modelId="{44F954B0-67D6-AE4D-923C-F6B58EE00912}" type="parTrans" cxnId="{0EF41FC5-7EF5-CC4D-B2A0-DF18456B78E6}">
      <dgm:prSet/>
      <dgm:spPr/>
      <dgm:t>
        <a:bodyPr/>
        <a:lstStyle/>
        <a:p>
          <a:endParaRPr lang="en-US"/>
        </a:p>
      </dgm:t>
    </dgm:pt>
    <dgm:pt modelId="{7C47862C-7141-CA45-A957-910EF7349043}" type="sibTrans" cxnId="{0EF41FC5-7EF5-CC4D-B2A0-DF18456B78E6}">
      <dgm:prSet/>
      <dgm:spPr/>
      <dgm:t>
        <a:bodyPr/>
        <a:lstStyle/>
        <a:p>
          <a:endParaRPr lang="en-US"/>
        </a:p>
      </dgm:t>
    </dgm:pt>
    <dgm:pt modelId="{E1B78364-1F85-314F-866B-512FCD771280}">
      <dgm:prSet phldrT="[Text]" custT="1"/>
      <dgm:spPr/>
      <dgm:t>
        <a:bodyPr/>
        <a:lstStyle/>
        <a:p>
          <a:pPr algn="just">
            <a:lnSpc>
              <a:spcPct val="100000"/>
            </a:lnSpc>
            <a:spcAft>
              <a:spcPts val="400"/>
            </a:spcAft>
          </a:pPr>
          <a:r>
            <a:rPr lang="en-US" sz="1600" dirty="0">
              <a:latin typeface="Arial" panose="020B0604020202020204" pitchFamily="34" charset="0"/>
              <a:cs typeface="Arial" panose="020B0604020202020204" pitchFamily="34" charset="0"/>
            </a:rPr>
            <a:t>PL 2601/2019</a:t>
          </a:r>
        </a:p>
      </dgm:t>
    </dgm:pt>
    <dgm:pt modelId="{37655684-3968-BA4E-97DE-6075D705DF79}" type="parTrans" cxnId="{B90A6B69-2ACA-0E49-8503-42865C5203A1}">
      <dgm:prSet/>
      <dgm:spPr/>
      <dgm:t>
        <a:bodyPr/>
        <a:lstStyle/>
        <a:p>
          <a:endParaRPr lang="en-US"/>
        </a:p>
      </dgm:t>
    </dgm:pt>
    <dgm:pt modelId="{61C6BE8F-55DC-7244-B88D-5E695C84524F}" type="sibTrans" cxnId="{B90A6B69-2ACA-0E49-8503-42865C5203A1}">
      <dgm:prSet/>
      <dgm:spPr/>
      <dgm:t>
        <a:bodyPr/>
        <a:lstStyle/>
        <a:p>
          <a:endParaRPr lang="en-US"/>
        </a:p>
      </dgm:t>
    </dgm:pt>
    <dgm:pt modelId="{E6EB2E60-1F6E-4744-8915-58BFBA80D3DA}">
      <dgm:prSet phldrT="[Text]" custT="1"/>
      <dgm:spPr/>
      <dgm:t>
        <a:bodyPr/>
        <a:lstStyle/>
        <a:p>
          <a:pPr algn="just">
            <a:lnSpc>
              <a:spcPct val="100000"/>
            </a:lnSpc>
            <a:spcAft>
              <a:spcPts val="400"/>
            </a:spcAft>
          </a:pPr>
          <a:r>
            <a:rPr lang="en-US" sz="1600" dirty="0">
              <a:latin typeface="Arial" panose="020B0604020202020204" pitchFamily="34" charset="0"/>
              <a:cs typeface="Arial" panose="020B0604020202020204" pitchFamily="34" charset="0"/>
            </a:rPr>
            <a:t>PLs 241/2019, 9838/2018,  200/2019, 9884/2018, PL 9761/2018, PL 9554/2018, PL 8592/2017, PL 9533/2018 (</a:t>
          </a:r>
          <a:r>
            <a:rPr lang="en-US" sz="1600" dirty="0" err="1">
              <a:latin typeface="Arial" panose="020B0604020202020204" pitchFamily="34" charset="0"/>
              <a:cs typeface="Arial" panose="020B0604020202020204" pitchFamily="34" charset="0"/>
            </a:rPr>
            <a:t>apensados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ao</a:t>
          </a:r>
          <a:r>
            <a:rPr lang="en-US" sz="1600" dirty="0">
              <a:latin typeface="Arial" panose="020B0604020202020204" pitchFamily="34" charset="0"/>
              <a:cs typeface="Arial" panose="020B0604020202020204" pitchFamily="34" charset="0"/>
            </a:rPr>
            <a:t> PL nº 6812/2017)</a:t>
          </a:r>
        </a:p>
      </dgm:t>
    </dgm:pt>
    <dgm:pt modelId="{4352E1B5-5F8B-1A4E-9A96-7ACAB6672BD3}" type="parTrans" cxnId="{E2F3220F-63CA-1149-87BB-2920535A1D98}">
      <dgm:prSet/>
      <dgm:spPr/>
      <dgm:t>
        <a:bodyPr/>
        <a:lstStyle/>
        <a:p>
          <a:endParaRPr lang="en-US"/>
        </a:p>
      </dgm:t>
    </dgm:pt>
    <dgm:pt modelId="{73B6D998-EC22-BE42-B8C1-4C4631E99E3E}" type="sibTrans" cxnId="{E2F3220F-63CA-1149-87BB-2920535A1D98}">
      <dgm:prSet/>
      <dgm:spPr/>
      <dgm:t>
        <a:bodyPr/>
        <a:lstStyle/>
        <a:p>
          <a:endParaRPr lang="en-US"/>
        </a:p>
      </dgm:t>
    </dgm:pt>
    <dgm:pt modelId="{0F848766-6D95-EB49-8396-6A5E452BE774}">
      <dgm:prSet phldrT="[Text]" custT="1"/>
      <dgm:spPr/>
      <dgm:t>
        <a:bodyPr/>
        <a:lstStyle/>
        <a:p>
          <a:pPr>
            <a:spcAft>
              <a:spcPts val="400"/>
            </a:spcAft>
          </a:pPr>
          <a:r>
            <a:rPr lang="en-US" sz="1600" dirty="0">
              <a:latin typeface="Arial" panose="020B0604020202020204" pitchFamily="34" charset="0"/>
              <a:cs typeface="Arial" panose="020B0604020202020204" pitchFamily="34" charset="0"/>
            </a:rPr>
            <a:t>PL 2601/2019</a:t>
          </a:r>
        </a:p>
      </dgm:t>
    </dgm:pt>
    <dgm:pt modelId="{B40A0BDB-6FE4-D544-AD14-9328EDB1286E}" type="parTrans" cxnId="{6E293AFB-1F0A-5B44-B2F6-B61F05B7058B}">
      <dgm:prSet/>
      <dgm:spPr/>
      <dgm:t>
        <a:bodyPr/>
        <a:lstStyle/>
        <a:p>
          <a:endParaRPr lang="en-US"/>
        </a:p>
      </dgm:t>
    </dgm:pt>
    <dgm:pt modelId="{58C26B0C-1A0D-F04B-8137-E02A96AD86C5}" type="sibTrans" cxnId="{6E293AFB-1F0A-5B44-B2F6-B61F05B7058B}">
      <dgm:prSet/>
      <dgm:spPr/>
      <dgm:t>
        <a:bodyPr/>
        <a:lstStyle/>
        <a:p>
          <a:endParaRPr lang="en-US"/>
        </a:p>
      </dgm:t>
    </dgm:pt>
    <dgm:pt modelId="{5E83D4BB-5DFF-5D45-9111-5555077DE687}">
      <dgm:prSet phldrT="[Text]" custT="1"/>
      <dgm:spPr/>
      <dgm:t>
        <a:bodyPr/>
        <a:lstStyle/>
        <a:p>
          <a:pPr>
            <a:spcAft>
              <a:spcPts val="400"/>
            </a:spcAft>
          </a:pPr>
          <a:r>
            <a:rPr lang="en-US" sz="1600" dirty="0">
              <a:latin typeface="Arial" panose="020B0604020202020204" pitchFamily="34" charset="0"/>
              <a:cs typeface="Arial" panose="020B0604020202020204" pitchFamily="34" charset="0"/>
            </a:rPr>
            <a:t>PL 9626/2018</a:t>
          </a:r>
        </a:p>
      </dgm:t>
    </dgm:pt>
    <dgm:pt modelId="{F6B1EB25-8AEB-E24F-AC1B-618D3717374C}" type="parTrans" cxnId="{AF199653-B431-4D4D-B893-028C836B1934}">
      <dgm:prSet/>
      <dgm:spPr/>
      <dgm:t>
        <a:bodyPr/>
        <a:lstStyle/>
        <a:p>
          <a:endParaRPr lang="en-US"/>
        </a:p>
      </dgm:t>
    </dgm:pt>
    <dgm:pt modelId="{804C1E51-E938-F143-B55E-3D9C685F099B}" type="sibTrans" cxnId="{AF199653-B431-4D4D-B893-028C836B1934}">
      <dgm:prSet/>
      <dgm:spPr/>
      <dgm:t>
        <a:bodyPr/>
        <a:lstStyle/>
        <a:p>
          <a:endParaRPr lang="en-US"/>
        </a:p>
      </dgm:t>
    </dgm:pt>
    <dgm:pt modelId="{A88DCFDC-AF75-CB47-8852-8A5186B97872}">
      <dgm:prSet phldrT="[Text]" custT="1"/>
      <dgm:spPr/>
      <dgm:t>
        <a:bodyPr/>
        <a:lstStyle/>
        <a:p>
          <a:pPr>
            <a:spcAft>
              <a:spcPts val="400"/>
            </a:spcAft>
          </a:pPr>
          <a:r>
            <a:rPr lang="en-US" sz="1600" dirty="0">
              <a:latin typeface="Arial" panose="020B0604020202020204" pitchFamily="34" charset="0"/>
              <a:cs typeface="Arial" panose="020B0604020202020204" pitchFamily="34" charset="0"/>
            </a:rPr>
            <a:t>PL 9973/2018</a:t>
          </a:r>
        </a:p>
      </dgm:t>
    </dgm:pt>
    <dgm:pt modelId="{FD93A933-196B-2946-97CD-ED963ED50AB7}" type="parTrans" cxnId="{DF45BA2C-4720-3B49-94A2-D04CA497D1B7}">
      <dgm:prSet/>
      <dgm:spPr/>
      <dgm:t>
        <a:bodyPr/>
        <a:lstStyle/>
        <a:p>
          <a:endParaRPr lang="en-US"/>
        </a:p>
      </dgm:t>
    </dgm:pt>
    <dgm:pt modelId="{1E8B557F-DDF1-7F43-8125-51320906EB6E}" type="sibTrans" cxnId="{DF45BA2C-4720-3B49-94A2-D04CA497D1B7}">
      <dgm:prSet/>
      <dgm:spPr/>
      <dgm:t>
        <a:bodyPr/>
        <a:lstStyle/>
        <a:p>
          <a:endParaRPr lang="en-US"/>
        </a:p>
      </dgm:t>
    </dgm:pt>
    <dgm:pt modelId="{861EFFC4-3B5C-C244-A788-CCDEC975ED4A}">
      <dgm:prSet phldrT="[Text]" custT="1"/>
      <dgm:spPr/>
      <dgm:t>
        <a:bodyPr/>
        <a:lstStyle/>
        <a:p>
          <a:pPr>
            <a:spcAft>
              <a:spcPts val="400"/>
            </a:spcAft>
          </a:pPr>
          <a:r>
            <a:rPr lang="en-US" sz="1600" dirty="0">
              <a:latin typeface="Arial" panose="020B0604020202020204" pitchFamily="34" charset="0"/>
              <a:cs typeface="Arial" panose="020B0604020202020204" pitchFamily="34" charset="0"/>
            </a:rPr>
            <a:t>PLS 218/2018</a:t>
          </a:r>
        </a:p>
      </dgm:t>
    </dgm:pt>
    <dgm:pt modelId="{9988AE69-977E-F74D-B0E9-F5FFD4C35602}" type="parTrans" cxnId="{8C2E140C-6E7E-704F-8753-EBB873D69600}">
      <dgm:prSet/>
      <dgm:spPr/>
      <dgm:t>
        <a:bodyPr/>
        <a:lstStyle/>
        <a:p>
          <a:endParaRPr lang="en-US"/>
        </a:p>
      </dgm:t>
    </dgm:pt>
    <dgm:pt modelId="{D0736471-7D7A-DB46-8477-EC0D7204BA06}" type="sibTrans" cxnId="{8C2E140C-6E7E-704F-8753-EBB873D69600}">
      <dgm:prSet/>
      <dgm:spPr/>
      <dgm:t>
        <a:bodyPr/>
        <a:lstStyle/>
        <a:p>
          <a:endParaRPr lang="en-US"/>
        </a:p>
      </dgm:t>
    </dgm:pt>
    <dgm:pt modelId="{3B6A0C82-2F97-C64C-93B8-C1F5F080744A}">
      <dgm:prSet phldrT="[Text]" custT="1"/>
      <dgm:spPr/>
      <dgm:t>
        <a:bodyPr/>
        <a:lstStyle/>
        <a:p>
          <a:pPr>
            <a:spcAft>
              <a:spcPts val="400"/>
            </a:spcAft>
          </a:pPr>
          <a:r>
            <a:rPr lang="en-US" sz="1600" dirty="0">
              <a:latin typeface="Arial" panose="020B0604020202020204" pitchFamily="34" charset="0"/>
              <a:cs typeface="Arial" panose="020B0604020202020204" pitchFamily="34" charset="0"/>
            </a:rPr>
            <a:t>PL 9532/2018 (</a:t>
          </a:r>
          <a:r>
            <a:rPr lang="en-US" sz="1600" dirty="0" err="1">
              <a:latin typeface="Arial" panose="020B0604020202020204" pitchFamily="34" charset="0"/>
              <a:cs typeface="Arial" panose="020B0604020202020204" pitchFamily="34" charset="0"/>
            </a:rPr>
            <a:t>apensado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ao</a:t>
          </a:r>
          <a:r>
            <a:rPr lang="en-US" sz="1600" dirty="0">
              <a:latin typeface="Arial" panose="020B0604020202020204" pitchFamily="34" charset="0"/>
              <a:cs typeface="Arial" panose="020B0604020202020204" pitchFamily="34" charset="0"/>
            </a:rPr>
            <a:t> PL 5742/2015, que </a:t>
          </a:r>
          <a:r>
            <a:rPr lang="en-US" sz="1600" dirty="0" err="1">
              <a:latin typeface="Arial" panose="020B0604020202020204" pitchFamily="34" charset="0"/>
              <a:cs typeface="Arial" panose="020B0604020202020204" pitchFamily="34" charset="0"/>
            </a:rPr>
            <a:t>trata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sobre</a:t>
          </a:r>
          <a:r>
            <a:rPr lang="en-US" sz="1600" dirty="0">
              <a:latin typeface="Arial" panose="020B0604020202020204" pitchFamily="34" charset="0"/>
              <a:cs typeface="Arial" panose="020B0604020202020204" pitchFamily="34" charset="0"/>
            </a:rPr>
            <a:t> propaganda </a:t>
          </a:r>
          <a:r>
            <a:rPr lang="en-US" sz="1600" dirty="0" err="1">
              <a:latin typeface="Arial" panose="020B0604020202020204" pitchFamily="34" charset="0"/>
              <a:cs typeface="Arial" panose="020B0604020202020204" pitchFamily="34" charset="0"/>
            </a:rPr>
            <a:t>enganosa</a:t>
          </a:r>
          <a:r>
            <a:rPr lang="en-US" sz="1600" dirty="0">
              <a:latin typeface="Arial" panose="020B0604020202020204" pitchFamily="34" charset="0"/>
              <a:cs typeface="Arial" panose="020B0604020202020204" pitchFamily="34" charset="0"/>
            </a:rPr>
            <a:t>)</a:t>
          </a:r>
        </a:p>
      </dgm:t>
    </dgm:pt>
    <dgm:pt modelId="{6A50AD5B-2CAB-9E4D-BBE0-404EFCC412FA}" type="parTrans" cxnId="{EBF67F90-6EA2-CB47-88AC-C0ED17C1F213}">
      <dgm:prSet/>
      <dgm:spPr/>
      <dgm:t>
        <a:bodyPr/>
        <a:lstStyle/>
        <a:p>
          <a:endParaRPr lang="en-US"/>
        </a:p>
      </dgm:t>
    </dgm:pt>
    <dgm:pt modelId="{3ACC8A41-FA34-394E-922D-7EF62C377E9B}" type="sibTrans" cxnId="{EBF67F90-6EA2-CB47-88AC-C0ED17C1F213}">
      <dgm:prSet/>
      <dgm:spPr/>
      <dgm:t>
        <a:bodyPr/>
        <a:lstStyle/>
        <a:p>
          <a:endParaRPr lang="en-US"/>
        </a:p>
      </dgm:t>
    </dgm:pt>
    <dgm:pt modelId="{09E82077-839F-AC4F-AD44-7BBA4E0CEDDC}">
      <dgm:prSet phldrT="[Text]" custT="1"/>
      <dgm:spPr/>
      <dgm:t>
        <a:bodyPr/>
        <a:lstStyle/>
        <a:p>
          <a:pPr>
            <a:spcAft>
              <a:spcPts val="400"/>
            </a:spcAft>
          </a:pPr>
          <a:r>
            <a:rPr lang="en-US" sz="1600" dirty="0">
              <a:latin typeface="Arial" panose="020B0604020202020204" pitchFamily="34" charset="0"/>
              <a:cs typeface="Arial" panose="020B0604020202020204" pitchFamily="34" charset="0"/>
            </a:rPr>
            <a:t>PL 11004/2018, PL 10915/2018 e PL 10292/2018 (</a:t>
          </a:r>
          <a:r>
            <a:rPr lang="en-US" sz="1600" dirty="0" err="1">
              <a:latin typeface="Arial" panose="020B0604020202020204" pitchFamily="34" charset="0"/>
              <a:cs typeface="Arial" panose="020B0604020202020204" pitchFamily="34" charset="0"/>
            </a:rPr>
            <a:t>apensados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ao</a:t>
          </a:r>
          <a:r>
            <a:rPr lang="en-US" sz="1600" dirty="0">
              <a:latin typeface="Arial" panose="020B0604020202020204" pitchFamily="34" charset="0"/>
              <a:cs typeface="Arial" panose="020B0604020202020204" pitchFamily="34" charset="0"/>
            </a:rPr>
            <a:t> PL 9532/2018)</a:t>
          </a:r>
        </a:p>
      </dgm:t>
    </dgm:pt>
    <dgm:pt modelId="{D6EA989C-BD08-224E-89F6-0DFE34A15E9B}" type="parTrans" cxnId="{8E8FE49A-65B1-A640-9FE7-5DCAB8C9A82C}">
      <dgm:prSet/>
      <dgm:spPr/>
      <dgm:t>
        <a:bodyPr/>
        <a:lstStyle/>
        <a:p>
          <a:endParaRPr lang="en-US"/>
        </a:p>
      </dgm:t>
    </dgm:pt>
    <dgm:pt modelId="{B4DA59A2-2473-1645-9762-ED2F8681E443}" type="sibTrans" cxnId="{8E8FE49A-65B1-A640-9FE7-5DCAB8C9A82C}">
      <dgm:prSet/>
      <dgm:spPr/>
      <dgm:t>
        <a:bodyPr/>
        <a:lstStyle/>
        <a:p>
          <a:endParaRPr lang="en-US"/>
        </a:p>
      </dgm:t>
    </dgm:pt>
    <dgm:pt modelId="{6E5C2FA4-78A0-864D-8C3B-804F7B559826}">
      <dgm:prSet phldrT="[Text]" custT="1"/>
      <dgm:spPr/>
      <dgm:t>
        <a:bodyPr/>
        <a:lstStyle/>
        <a:p>
          <a:pPr>
            <a:spcAft>
              <a:spcPts val="400"/>
            </a:spcAft>
          </a:pPr>
          <a:r>
            <a:rPr lang="en-US" sz="1600" dirty="0">
              <a:latin typeface="Arial" panose="020B0604020202020204" pitchFamily="34" charset="0"/>
              <a:cs typeface="Arial" panose="020B0604020202020204" pitchFamily="34" charset="0"/>
            </a:rPr>
            <a:t>PL 7604/2017 (</a:t>
          </a:r>
          <a:r>
            <a:rPr lang="en-US" sz="1600" dirty="0" err="1">
              <a:latin typeface="Arial" panose="020B0604020202020204" pitchFamily="34" charset="0"/>
              <a:cs typeface="Arial" panose="020B0604020202020204" pitchFamily="34" charset="0"/>
            </a:rPr>
            <a:t>temática</a:t>
          </a:r>
          <a:r>
            <a:rPr lang="en-US" sz="1600" dirty="0">
              <a:latin typeface="Arial" panose="020B0604020202020204" pitchFamily="34" charset="0"/>
              <a:cs typeface="Arial" panose="020B0604020202020204" pitchFamily="34" charset="0"/>
            </a:rPr>
            <a:t> do MCI, </a:t>
          </a:r>
          <a:r>
            <a:rPr lang="en-US" sz="1600" dirty="0" err="1">
              <a:latin typeface="Arial" panose="020B0604020202020204" pitchFamily="34" charset="0"/>
              <a:cs typeface="Arial" panose="020B0604020202020204" pitchFamily="34" charset="0"/>
            </a:rPr>
            <a:t>não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modifica</a:t>
          </a:r>
          <a:r>
            <a:rPr lang="en-US" sz="1600" dirty="0">
              <a:latin typeface="Arial" panose="020B0604020202020204" pitchFamily="34" charset="0"/>
              <a:cs typeface="Arial" panose="020B0604020202020204" pitchFamily="34" charset="0"/>
            </a:rPr>
            <a:t> lei)</a:t>
          </a:r>
        </a:p>
      </dgm:t>
    </dgm:pt>
    <dgm:pt modelId="{44783B6F-1108-9143-87B1-23EB08974623}" type="parTrans" cxnId="{191F7D87-5E4D-3840-889E-EA485D25F0D8}">
      <dgm:prSet/>
      <dgm:spPr/>
      <dgm:t>
        <a:bodyPr/>
        <a:lstStyle/>
        <a:p>
          <a:endParaRPr lang="en-US"/>
        </a:p>
      </dgm:t>
    </dgm:pt>
    <dgm:pt modelId="{44600010-02AD-8B4C-B3FE-F7187124FD8F}" type="sibTrans" cxnId="{191F7D87-5E4D-3840-889E-EA485D25F0D8}">
      <dgm:prSet/>
      <dgm:spPr/>
      <dgm:t>
        <a:bodyPr/>
        <a:lstStyle/>
        <a:p>
          <a:endParaRPr lang="en-US"/>
        </a:p>
      </dgm:t>
    </dgm:pt>
    <dgm:pt modelId="{ECC595A7-1218-FC41-AF3F-A545567A2178}" type="pres">
      <dgm:prSet presAssocID="{0B57A093-D116-CA44-90E6-995D4C89BB70}" presName="Name0" presStyleCnt="0">
        <dgm:presLayoutVars>
          <dgm:dir/>
          <dgm:animLvl val="lvl"/>
          <dgm:resizeHandles val="exact"/>
        </dgm:presLayoutVars>
      </dgm:prSet>
      <dgm:spPr/>
      <dgm:t>
        <a:bodyPr/>
        <a:lstStyle/>
        <a:p>
          <a:endParaRPr lang="pt-BR"/>
        </a:p>
      </dgm:t>
    </dgm:pt>
    <dgm:pt modelId="{89D6FF0E-2344-144B-AFED-5A3998C1FCA3}" type="pres">
      <dgm:prSet presAssocID="{44D90C6D-93F7-7F4A-B4C5-19B49AFAB542}" presName="composite" presStyleCnt="0"/>
      <dgm:spPr/>
    </dgm:pt>
    <dgm:pt modelId="{26C34568-46C9-1B4A-BEB4-8CCCA97FB6CA}" type="pres">
      <dgm:prSet presAssocID="{44D90C6D-93F7-7F4A-B4C5-19B49AFAB542}" presName="parTx" presStyleLbl="alignNode1" presStyleIdx="0" presStyleCnt="3">
        <dgm:presLayoutVars>
          <dgm:chMax val="0"/>
          <dgm:chPref val="0"/>
          <dgm:bulletEnabled val="1"/>
        </dgm:presLayoutVars>
      </dgm:prSet>
      <dgm:spPr/>
      <dgm:t>
        <a:bodyPr/>
        <a:lstStyle/>
        <a:p>
          <a:endParaRPr lang="pt-BR"/>
        </a:p>
      </dgm:t>
    </dgm:pt>
    <dgm:pt modelId="{A6E6FD24-AB8E-1842-857B-7F78E793EED3}" type="pres">
      <dgm:prSet presAssocID="{44D90C6D-93F7-7F4A-B4C5-19B49AFAB542}" presName="desTx" presStyleLbl="alignAccFollowNode1" presStyleIdx="0" presStyleCnt="3">
        <dgm:presLayoutVars>
          <dgm:bulletEnabled val="1"/>
        </dgm:presLayoutVars>
      </dgm:prSet>
      <dgm:spPr/>
      <dgm:t>
        <a:bodyPr/>
        <a:lstStyle/>
        <a:p>
          <a:endParaRPr lang="pt-BR"/>
        </a:p>
      </dgm:t>
    </dgm:pt>
    <dgm:pt modelId="{34C92D13-9F05-FF4C-A7CB-80A151313E37}" type="pres">
      <dgm:prSet presAssocID="{005BC0EF-7FB3-5742-8C6B-DED792334DD8}" presName="space" presStyleCnt="0"/>
      <dgm:spPr/>
    </dgm:pt>
    <dgm:pt modelId="{F6A4C3EB-1E3B-884F-B8C5-40B34B20E30E}" type="pres">
      <dgm:prSet presAssocID="{46C15CFD-E937-1648-86E6-FA264C1D3FC2}" presName="composite" presStyleCnt="0"/>
      <dgm:spPr/>
    </dgm:pt>
    <dgm:pt modelId="{50E57458-1914-3642-8DF6-0C343A3BDEAF}" type="pres">
      <dgm:prSet presAssocID="{46C15CFD-E937-1648-86E6-FA264C1D3FC2}" presName="parTx" presStyleLbl="alignNode1" presStyleIdx="1" presStyleCnt="3">
        <dgm:presLayoutVars>
          <dgm:chMax val="0"/>
          <dgm:chPref val="0"/>
          <dgm:bulletEnabled val="1"/>
        </dgm:presLayoutVars>
      </dgm:prSet>
      <dgm:spPr/>
      <dgm:t>
        <a:bodyPr/>
        <a:lstStyle/>
        <a:p>
          <a:endParaRPr lang="pt-BR"/>
        </a:p>
      </dgm:t>
    </dgm:pt>
    <dgm:pt modelId="{C6F0377D-4586-C942-BF67-8314FCD7D850}" type="pres">
      <dgm:prSet presAssocID="{46C15CFD-E937-1648-86E6-FA264C1D3FC2}" presName="desTx" presStyleLbl="alignAccFollowNode1" presStyleIdx="1" presStyleCnt="3">
        <dgm:presLayoutVars>
          <dgm:bulletEnabled val="1"/>
        </dgm:presLayoutVars>
      </dgm:prSet>
      <dgm:spPr/>
      <dgm:t>
        <a:bodyPr/>
        <a:lstStyle/>
        <a:p>
          <a:endParaRPr lang="pt-BR"/>
        </a:p>
      </dgm:t>
    </dgm:pt>
    <dgm:pt modelId="{EF85F0FD-D7B9-B54D-8BEB-CF7BAF2FC2A7}" type="pres">
      <dgm:prSet presAssocID="{06D1BD6F-9B05-CB4C-ABE7-406F0BC4025A}" presName="space" presStyleCnt="0"/>
      <dgm:spPr/>
    </dgm:pt>
    <dgm:pt modelId="{112B4F54-15B4-2348-8F5C-58E7B0FE4449}" type="pres">
      <dgm:prSet presAssocID="{30E467CD-FBBE-CF4E-BB52-6E73A55200B7}" presName="composite" presStyleCnt="0"/>
      <dgm:spPr/>
    </dgm:pt>
    <dgm:pt modelId="{762D2E58-D3C0-2D4F-A2CA-E75FF72A15D6}" type="pres">
      <dgm:prSet presAssocID="{30E467CD-FBBE-CF4E-BB52-6E73A55200B7}" presName="parTx" presStyleLbl="alignNode1" presStyleIdx="2" presStyleCnt="3">
        <dgm:presLayoutVars>
          <dgm:chMax val="0"/>
          <dgm:chPref val="0"/>
          <dgm:bulletEnabled val="1"/>
        </dgm:presLayoutVars>
      </dgm:prSet>
      <dgm:spPr/>
      <dgm:t>
        <a:bodyPr/>
        <a:lstStyle/>
        <a:p>
          <a:endParaRPr lang="pt-BR"/>
        </a:p>
      </dgm:t>
    </dgm:pt>
    <dgm:pt modelId="{24206138-F52E-B247-B68F-5E7EDA71DA4B}" type="pres">
      <dgm:prSet presAssocID="{30E467CD-FBBE-CF4E-BB52-6E73A55200B7}" presName="desTx" presStyleLbl="alignAccFollowNode1" presStyleIdx="2" presStyleCnt="3">
        <dgm:presLayoutVars>
          <dgm:bulletEnabled val="1"/>
        </dgm:presLayoutVars>
      </dgm:prSet>
      <dgm:spPr/>
      <dgm:t>
        <a:bodyPr/>
        <a:lstStyle/>
        <a:p>
          <a:endParaRPr lang="pt-BR"/>
        </a:p>
      </dgm:t>
    </dgm:pt>
  </dgm:ptLst>
  <dgm:cxnLst>
    <dgm:cxn modelId="{EFD0603E-0EAE-A749-8A66-4C5D490B16FF}" type="presOf" srcId="{65156FC3-2730-1144-8566-E4C91FA72405}" destId="{24206138-F52E-B247-B68F-5E7EDA71DA4B}" srcOrd="0" destOrd="4" presId="urn:microsoft.com/office/officeart/2005/8/layout/hList1"/>
    <dgm:cxn modelId="{5D02C4AE-7113-FB45-8E00-456EEB78AC4D}" type="presOf" srcId="{21E21DFE-3346-EA42-BF18-E72FD71FAF16}" destId="{24206138-F52E-B247-B68F-5E7EDA71DA4B}" srcOrd="0" destOrd="1" presId="urn:microsoft.com/office/officeart/2005/8/layout/hList1"/>
    <dgm:cxn modelId="{191F7D87-5E4D-3840-889E-EA485D25F0D8}" srcId="{44D90C6D-93F7-7F4A-B4C5-19B49AFAB542}" destId="{6E5C2FA4-78A0-864D-8C3B-804F7B559826}" srcOrd="2" destOrd="0" parTransId="{44783B6F-1108-9143-87B1-23EB08974623}" sibTransId="{44600010-02AD-8B4C-B3FE-F7187124FD8F}"/>
    <dgm:cxn modelId="{0F0E0124-F0B6-DB4F-9E0C-33F561E0B5A1}" type="presOf" srcId="{46C15CFD-E937-1648-86E6-FA264C1D3FC2}" destId="{50E57458-1914-3642-8DF6-0C343A3BDEAF}" srcOrd="0" destOrd="0" presId="urn:microsoft.com/office/officeart/2005/8/layout/hList1"/>
    <dgm:cxn modelId="{409F6E6B-F1C6-7E47-8B1A-757A26D45E03}" srcId="{46C15CFD-E937-1648-86E6-FA264C1D3FC2}" destId="{E99AF84B-8E2F-CA43-BA87-A9FAADD3C0F9}" srcOrd="1" destOrd="0" parTransId="{BC2FF764-2CE9-6D44-B97B-1BC239534A09}" sibTransId="{4CE42624-2843-0147-9DCF-94674DA67E32}"/>
    <dgm:cxn modelId="{97DD35AC-EB58-B847-AE08-347B11B8A0FD}" type="presOf" srcId="{F74042B1-21E0-8843-81BC-EE9D35E3F0A0}" destId="{24206138-F52E-B247-B68F-5E7EDA71DA4B}" srcOrd="0" destOrd="0" presId="urn:microsoft.com/office/officeart/2005/8/layout/hList1"/>
    <dgm:cxn modelId="{1D2AD23C-2925-424D-8B63-B07718604D69}" type="presOf" srcId="{E1B78364-1F85-314F-866B-512FCD771280}" destId="{24206138-F52E-B247-B68F-5E7EDA71DA4B}" srcOrd="0" destOrd="5" presId="urn:microsoft.com/office/officeart/2005/8/layout/hList1"/>
    <dgm:cxn modelId="{C98D3F60-CCE6-1940-9888-53184287D83C}" type="presOf" srcId="{861EFFC4-3B5C-C244-A788-CCDEC975ED4A}" destId="{C6F0377D-4586-C942-BF67-8314FCD7D850}" srcOrd="0" destOrd="5" presId="urn:microsoft.com/office/officeart/2005/8/layout/hList1"/>
    <dgm:cxn modelId="{DF45BA2C-4720-3B49-94A2-D04CA497D1B7}" srcId="{46C15CFD-E937-1648-86E6-FA264C1D3FC2}" destId="{A88DCFDC-AF75-CB47-8852-8A5186B97872}" srcOrd="4" destOrd="0" parTransId="{FD93A933-196B-2946-97CD-ED963ED50AB7}" sibTransId="{1E8B557F-DDF1-7F43-8125-51320906EB6E}"/>
    <dgm:cxn modelId="{8E8FE49A-65B1-A640-9FE7-5DCAB8C9A82C}" srcId="{46C15CFD-E937-1648-86E6-FA264C1D3FC2}" destId="{09E82077-839F-AC4F-AD44-7BBA4E0CEDDC}" srcOrd="7" destOrd="0" parTransId="{D6EA989C-BD08-224E-89F6-0DFE34A15E9B}" sibTransId="{B4DA59A2-2473-1645-9762-ED2F8681E443}"/>
    <dgm:cxn modelId="{1C52DC21-5321-F146-B9D5-A17CA24A2442}" type="presOf" srcId="{30E467CD-FBBE-CF4E-BB52-6E73A55200B7}" destId="{762D2E58-D3C0-2D4F-A2CA-E75FF72A15D6}" srcOrd="0" destOrd="0" presId="urn:microsoft.com/office/officeart/2005/8/layout/hList1"/>
    <dgm:cxn modelId="{A61A5111-5CA5-C04E-A19F-6596AB3B1889}" srcId="{0B57A093-D116-CA44-90E6-995D4C89BB70}" destId="{46C15CFD-E937-1648-86E6-FA264C1D3FC2}" srcOrd="1" destOrd="0" parTransId="{B26DAACD-988F-FC43-A11D-52B5D6FCB2F3}" sibTransId="{06D1BD6F-9B05-CB4C-ABE7-406F0BC4025A}"/>
    <dgm:cxn modelId="{9FAB01CF-F325-DF44-A409-8E0F88D9456A}" type="presOf" srcId="{E6EB2E60-1F6E-4744-8915-58BFBA80D3DA}" destId="{24206138-F52E-B247-B68F-5E7EDA71DA4B}" srcOrd="0" destOrd="6" presId="urn:microsoft.com/office/officeart/2005/8/layout/hList1"/>
    <dgm:cxn modelId="{5F0B538B-D969-A14B-BC1B-73C0148F5E56}" type="presOf" srcId="{8229F5D6-F781-F04A-97B3-A06486C91A1B}" destId="{A6E6FD24-AB8E-1842-857B-7F78E793EED3}" srcOrd="0" destOrd="0" presId="urn:microsoft.com/office/officeart/2005/8/layout/hList1"/>
    <dgm:cxn modelId="{5ED6BDC2-E885-7048-80DB-66FC1FCCAC9C}" srcId="{30E467CD-FBBE-CF4E-BB52-6E73A55200B7}" destId="{F74042B1-21E0-8843-81BC-EE9D35E3F0A0}" srcOrd="0" destOrd="0" parTransId="{37F9BDC3-40A2-8145-9CD9-B9636F3492B7}" sibTransId="{01737ED3-EF03-B443-9259-8B03545FDD6E}"/>
    <dgm:cxn modelId="{AABA8FED-1964-9B4A-B88D-678CD133717B}" srcId="{0B57A093-D116-CA44-90E6-995D4C89BB70}" destId="{30E467CD-FBBE-CF4E-BB52-6E73A55200B7}" srcOrd="2" destOrd="0" parTransId="{159BCA45-3028-414C-A0D4-A4FF9A6ADDFA}" sibTransId="{4E26A039-EC11-D44C-8A72-AA65DE16B176}"/>
    <dgm:cxn modelId="{BF86A2DF-EE9A-C440-8970-12C8E878C24E}" type="presOf" srcId="{6E5C2FA4-78A0-864D-8C3B-804F7B559826}" destId="{A6E6FD24-AB8E-1842-857B-7F78E793EED3}" srcOrd="0" destOrd="2" presId="urn:microsoft.com/office/officeart/2005/8/layout/hList1"/>
    <dgm:cxn modelId="{5AFD05E5-93EF-AE43-9F02-054FD276BB54}" type="presOf" srcId="{183F11F4-BC0A-194F-A101-D59D00B0AD93}" destId="{24206138-F52E-B247-B68F-5E7EDA71DA4B}" srcOrd="0" destOrd="3" presId="urn:microsoft.com/office/officeart/2005/8/layout/hList1"/>
    <dgm:cxn modelId="{59A5714A-0117-E44F-BF38-034120CF4B62}" srcId="{46C15CFD-E937-1648-86E6-FA264C1D3FC2}" destId="{525C43A0-DFD2-414B-AE2F-FC293FA87470}" srcOrd="0" destOrd="0" parTransId="{B90579F7-9337-D346-BCCB-B536E95280D3}" sibTransId="{C7DBECB1-129C-204F-89CF-00ED21DBF830}"/>
    <dgm:cxn modelId="{AF199653-B431-4D4D-B893-028C836B1934}" srcId="{46C15CFD-E937-1648-86E6-FA264C1D3FC2}" destId="{5E83D4BB-5DFF-5D45-9111-5555077DE687}" srcOrd="3" destOrd="0" parTransId="{F6B1EB25-8AEB-E24F-AC1B-618D3717374C}" sibTransId="{804C1E51-E938-F143-B55E-3D9C685F099B}"/>
    <dgm:cxn modelId="{8C2E140C-6E7E-704F-8753-EBB873D69600}" srcId="{46C15CFD-E937-1648-86E6-FA264C1D3FC2}" destId="{861EFFC4-3B5C-C244-A788-CCDEC975ED4A}" srcOrd="5" destOrd="0" parTransId="{9988AE69-977E-F74D-B0E9-F5FFD4C35602}" sibTransId="{D0736471-7D7A-DB46-8477-EC0D7204BA06}"/>
    <dgm:cxn modelId="{2979CA0E-4342-C843-B41C-4E36C917EF25}" srcId="{44D90C6D-93F7-7F4A-B4C5-19B49AFAB542}" destId="{8229F5D6-F781-F04A-97B3-A06486C91A1B}" srcOrd="0" destOrd="0" parTransId="{A1B74391-0E9E-8247-ABF9-777D682DA4D0}" sibTransId="{31BA99DB-991F-A144-9803-ADEA63A42B3A}"/>
    <dgm:cxn modelId="{0EF41FC5-7EF5-CC4D-B2A0-DF18456B78E6}" srcId="{30E467CD-FBBE-CF4E-BB52-6E73A55200B7}" destId="{65156FC3-2730-1144-8566-E4C91FA72405}" srcOrd="4" destOrd="0" parTransId="{44F954B0-67D6-AE4D-923C-F6B58EE00912}" sibTransId="{7C47862C-7141-CA45-A957-910EF7349043}"/>
    <dgm:cxn modelId="{00FB4D9C-E251-FD4D-BBE1-E4657E930D2E}" srcId="{30E467CD-FBBE-CF4E-BB52-6E73A55200B7}" destId="{21E21DFE-3346-EA42-BF18-E72FD71FAF16}" srcOrd="1" destOrd="0" parTransId="{E417F737-EB40-EA4D-9F79-8244189F2E86}" sibTransId="{39A350CD-F4AE-A34C-89CE-3A0B4408F5E1}"/>
    <dgm:cxn modelId="{C38ED013-DF0F-9540-A098-DEDE43E50D88}" srcId="{30E467CD-FBBE-CF4E-BB52-6E73A55200B7}" destId="{183F11F4-BC0A-194F-A101-D59D00B0AD93}" srcOrd="3" destOrd="0" parTransId="{B626B826-5C14-524A-90AE-068FBF3929D4}" sibTransId="{E2C5DAB2-3AE6-0D4A-8D66-0CD8E7ECB8A5}"/>
    <dgm:cxn modelId="{48EF7019-7773-B24B-9CE2-7C618357166E}" type="presOf" srcId="{58011E70-F3A8-2A41-ABE6-09BC0214D97D}" destId="{24206138-F52E-B247-B68F-5E7EDA71DA4B}" srcOrd="0" destOrd="2" presId="urn:microsoft.com/office/officeart/2005/8/layout/hList1"/>
    <dgm:cxn modelId="{21727AFE-AAC0-0D42-90C1-A93B48E78EEF}" type="presOf" srcId="{09E82077-839F-AC4F-AD44-7BBA4E0CEDDC}" destId="{C6F0377D-4586-C942-BF67-8314FCD7D850}" srcOrd="0" destOrd="7" presId="urn:microsoft.com/office/officeart/2005/8/layout/hList1"/>
    <dgm:cxn modelId="{6322C526-F25E-7E4D-B4EB-FBEBE28C9304}" srcId="{0B57A093-D116-CA44-90E6-995D4C89BB70}" destId="{44D90C6D-93F7-7F4A-B4C5-19B49AFAB542}" srcOrd="0" destOrd="0" parTransId="{61D65004-0E93-4E49-8791-3E8F1E2720AF}" sibTransId="{005BC0EF-7FB3-5742-8C6B-DED792334DD8}"/>
    <dgm:cxn modelId="{FF698557-5184-484D-B9FF-226B27379899}" srcId="{30E467CD-FBBE-CF4E-BB52-6E73A55200B7}" destId="{58011E70-F3A8-2A41-ABE6-09BC0214D97D}" srcOrd="2" destOrd="0" parTransId="{36BB1379-283D-1340-950D-113BA0CBF208}" sibTransId="{473380E6-578B-2F4B-8CFD-53B6C0E664C6}"/>
    <dgm:cxn modelId="{76B8BA06-BB56-4340-9588-440B85520302}" type="presOf" srcId="{0B57A093-D116-CA44-90E6-995D4C89BB70}" destId="{ECC595A7-1218-FC41-AF3F-A545567A2178}" srcOrd="0" destOrd="0" presId="urn:microsoft.com/office/officeart/2005/8/layout/hList1"/>
    <dgm:cxn modelId="{E2F3220F-63CA-1149-87BB-2920535A1D98}" srcId="{30E467CD-FBBE-CF4E-BB52-6E73A55200B7}" destId="{E6EB2E60-1F6E-4744-8915-58BFBA80D3DA}" srcOrd="6" destOrd="0" parTransId="{4352E1B5-5F8B-1A4E-9A96-7ACAB6672BD3}" sibTransId="{73B6D998-EC22-BE42-B8C1-4C4631E99E3E}"/>
    <dgm:cxn modelId="{192793CF-0F32-6F4C-A284-C3543D057F6A}" type="presOf" srcId="{5E83D4BB-5DFF-5D45-9111-5555077DE687}" destId="{C6F0377D-4586-C942-BF67-8314FCD7D850}" srcOrd="0" destOrd="3" presId="urn:microsoft.com/office/officeart/2005/8/layout/hList1"/>
    <dgm:cxn modelId="{099C8215-0187-804C-9DB1-F15907CEC5AB}" type="presOf" srcId="{0F848766-6D95-EB49-8396-6A5E452BE774}" destId="{C6F0377D-4586-C942-BF67-8314FCD7D850}" srcOrd="0" destOrd="2" presId="urn:microsoft.com/office/officeart/2005/8/layout/hList1"/>
    <dgm:cxn modelId="{F8B69AA3-9E25-4A45-8B10-3DA5ECBDD41F}" type="presOf" srcId="{3B6A0C82-2F97-C64C-93B8-C1F5F080744A}" destId="{C6F0377D-4586-C942-BF67-8314FCD7D850}" srcOrd="0" destOrd="6" presId="urn:microsoft.com/office/officeart/2005/8/layout/hList1"/>
    <dgm:cxn modelId="{805AEB8A-FB6E-5B4E-8CF4-42F50FE53956}" type="presOf" srcId="{44D90C6D-93F7-7F4A-B4C5-19B49AFAB542}" destId="{26C34568-46C9-1B4A-BEB4-8CCCA97FB6CA}" srcOrd="0" destOrd="0" presId="urn:microsoft.com/office/officeart/2005/8/layout/hList1"/>
    <dgm:cxn modelId="{EBF67F90-6EA2-CB47-88AC-C0ED17C1F213}" srcId="{46C15CFD-E937-1648-86E6-FA264C1D3FC2}" destId="{3B6A0C82-2F97-C64C-93B8-C1F5F080744A}" srcOrd="6" destOrd="0" parTransId="{6A50AD5B-2CAB-9E4D-BBE0-404EFCC412FA}" sibTransId="{3ACC8A41-FA34-394E-922D-7EF62C377E9B}"/>
    <dgm:cxn modelId="{B3187E83-8FC1-AC4D-83EC-0821277C8758}" type="presOf" srcId="{525C43A0-DFD2-414B-AE2F-FC293FA87470}" destId="{C6F0377D-4586-C942-BF67-8314FCD7D850}" srcOrd="0" destOrd="0" presId="urn:microsoft.com/office/officeart/2005/8/layout/hList1"/>
    <dgm:cxn modelId="{520112C9-04D9-0847-A4D2-67C56E903C95}" srcId="{44D90C6D-93F7-7F4A-B4C5-19B49AFAB542}" destId="{681F83CA-B6A2-4E4B-9922-287AD9982FE3}" srcOrd="1" destOrd="0" parTransId="{ABEA8193-D8A2-F243-9A9A-148C0AA1CFAA}" sibTransId="{296EC347-1241-5848-B41B-8CDD1F84F070}"/>
    <dgm:cxn modelId="{28A3448F-7FCD-6F47-BB6C-47A3D9E3F7B9}" type="presOf" srcId="{E99AF84B-8E2F-CA43-BA87-A9FAADD3C0F9}" destId="{C6F0377D-4586-C942-BF67-8314FCD7D850}" srcOrd="0" destOrd="1" presId="urn:microsoft.com/office/officeart/2005/8/layout/hList1"/>
    <dgm:cxn modelId="{007AD916-D4BC-2C4D-8857-5A226524AEA5}" type="presOf" srcId="{A88DCFDC-AF75-CB47-8852-8A5186B97872}" destId="{C6F0377D-4586-C942-BF67-8314FCD7D850}" srcOrd="0" destOrd="4" presId="urn:microsoft.com/office/officeart/2005/8/layout/hList1"/>
    <dgm:cxn modelId="{37911C6D-0398-304C-A98A-137024D15EA6}" type="presOf" srcId="{681F83CA-B6A2-4E4B-9922-287AD9982FE3}" destId="{A6E6FD24-AB8E-1842-857B-7F78E793EED3}" srcOrd="0" destOrd="1" presId="urn:microsoft.com/office/officeart/2005/8/layout/hList1"/>
    <dgm:cxn modelId="{B90A6B69-2ACA-0E49-8503-42865C5203A1}" srcId="{30E467CD-FBBE-CF4E-BB52-6E73A55200B7}" destId="{E1B78364-1F85-314F-866B-512FCD771280}" srcOrd="5" destOrd="0" parTransId="{37655684-3968-BA4E-97DE-6075D705DF79}" sibTransId="{61C6BE8F-55DC-7244-B88D-5E695C84524F}"/>
    <dgm:cxn modelId="{6E293AFB-1F0A-5B44-B2F6-B61F05B7058B}" srcId="{46C15CFD-E937-1648-86E6-FA264C1D3FC2}" destId="{0F848766-6D95-EB49-8396-6A5E452BE774}" srcOrd="2" destOrd="0" parTransId="{B40A0BDB-6FE4-D544-AD14-9328EDB1286E}" sibTransId="{58C26B0C-1A0D-F04B-8137-E02A96AD86C5}"/>
    <dgm:cxn modelId="{AA7D2295-1AE9-0442-B232-75628021B92E}" type="presParOf" srcId="{ECC595A7-1218-FC41-AF3F-A545567A2178}" destId="{89D6FF0E-2344-144B-AFED-5A3998C1FCA3}" srcOrd="0" destOrd="0" presId="urn:microsoft.com/office/officeart/2005/8/layout/hList1"/>
    <dgm:cxn modelId="{8080C12D-B2C4-254F-BC37-8522BDEAD222}" type="presParOf" srcId="{89D6FF0E-2344-144B-AFED-5A3998C1FCA3}" destId="{26C34568-46C9-1B4A-BEB4-8CCCA97FB6CA}" srcOrd="0" destOrd="0" presId="urn:microsoft.com/office/officeart/2005/8/layout/hList1"/>
    <dgm:cxn modelId="{F15BC95A-F07A-F143-A2BE-71E7E737A74A}" type="presParOf" srcId="{89D6FF0E-2344-144B-AFED-5A3998C1FCA3}" destId="{A6E6FD24-AB8E-1842-857B-7F78E793EED3}" srcOrd="1" destOrd="0" presId="urn:microsoft.com/office/officeart/2005/8/layout/hList1"/>
    <dgm:cxn modelId="{4F317AFC-4F96-7045-89FB-7F4DAF7C5198}" type="presParOf" srcId="{ECC595A7-1218-FC41-AF3F-A545567A2178}" destId="{34C92D13-9F05-FF4C-A7CB-80A151313E37}" srcOrd="1" destOrd="0" presId="urn:microsoft.com/office/officeart/2005/8/layout/hList1"/>
    <dgm:cxn modelId="{A22CD912-B590-DD4C-A220-9E06F9065E29}" type="presParOf" srcId="{ECC595A7-1218-FC41-AF3F-A545567A2178}" destId="{F6A4C3EB-1E3B-884F-B8C5-40B34B20E30E}" srcOrd="2" destOrd="0" presId="urn:microsoft.com/office/officeart/2005/8/layout/hList1"/>
    <dgm:cxn modelId="{9C7CF560-9F86-8E46-B9E4-47C0E92EAA08}" type="presParOf" srcId="{F6A4C3EB-1E3B-884F-B8C5-40B34B20E30E}" destId="{50E57458-1914-3642-8DF6-0C343A3BDEAF}" srcOrd="0" destOrd="0" presId="urn:microsoft.com/office/officeart/2005/8/layout/hList1"/>
    <dgm:cxn modelId="{1F047835-B573-0A41-85C2-086126C9C488}" type="presParOf" srcId="{F6A4C3EB-1E3B-884F-B8C5-40B34B20E30E}" destId="{C6F0377D-4586-C942-BF67-8314FCD7D850}" srcOrd="1" destOrd="0" presId="urn:microsoft.com/office/officeart/2005/8/layout/hList1"/>
    <dgm:cxn modelId="{80ED2BC2-11F6-D04E-B3E7-90BAF6320875}" type="presParOf" srcId="{ECC595A7-1218-FC41-AF3F-A545567A2178}" destId="{EF85F0FD-D7B9-B54D-8BEB-CF7BAF2FC2A7}" srcOrd="3" destOrd="0" presId="urn:microsoft.com/office/officeart/2005/8/layout/hList1"/>
    <dgm:cxn modelId="{D7866051-8E08-374C-B99B-EF4194C2F3D0}" type="presParOf" srcId="{ECC595A7-1218-FC41-AF3F-A545567A2178}" destId="{112B4F54-15B4-2348-8F5C-58E7B0FE4449}" srcOrd="4" destOrd="0" presId="urn:microsoft.com/office/officeart/2005/8/layout/hList1"/>
    <dgm:cxn modelId="{EE8E838B-EB59-5E41-B901-F2962F81E9E4}" type="presParOf" srcId="{112B4F54-15B4-2348-8F5C-58E7B0FE4449}" destId="{762D2E58-D3C0-2D4F-A2CA-E75FF72A15D6}" srcOrd="0" destOrd="0" presId="urn:microsoft.com/office/officeart/2005/8/layout/hList1"/>
    <dgm:cxn modelId="{5D7DB73B-C667-B542-8F41-7A62B83C96C4}" type="presParOf" srcId="{112B4F54-15B4-2348-8F5C-58E7B0FE4449}" destId="{24206138-F52E-B247-B68F-5E7EDA71DA4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4FEF3D-0F70-4155-8D2D-DC47B60C126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pt-BR"/>
        </a:p>
      </dgm:t>
    </dgm:pt>
    <dgm:pt modelId="{DC464420-6E97-4BE1-B49A-81BBCDC5833E}">
      <dgm:prSet phldrT="[Texto]"/>
      <dgm:spPr/>
      <dgm:t>
        <a:bodyPr/>
        <a:lstStyle/>
        <a:p>
          <a:r>
            <a:rPr lang="pt-BR" dirty="0"/>
            <a:t>Construções coletivas e participativas</a:t>
          </a:r>
        </a:p>
      </dgm:t>
    </dgm:pt>
    <dgm:pt modelId="{3DC39936-39F2-437B-8B15-357344183D2E}" type="parTrans" cxnId="{1E760BDD-3D9D-4D81-A65B-4FC44C041793}">
      <dgm:prSet/>
      <dgm:spPr/>
      <dgm:t>
        <a:bodyPr/>
        <a:lstStyle/>
        <a:p>
          <a:endParaRPr lang="pt-BR"/>
        </a:p>
      </dgm:t>
    </dgm:pt>
    <dgm:pt modelId="{B37BD305-9E75-4EA8-A353-50A42792457D}" type="sibTrans" cxnId="{1E760BDD-3D9D-4D81-A65B-4FC44C041793}">
      <dgm:prSet/>
      <dgm:spPr/>
      <dgm:t>
        <a:bodyPr/>
        <a:lstStyle/>
        <a:p>
          <a:endParaRPr lang="pt-BR"/>
        </a:p>
      </dgm:t>
    </dgm:pt>
    <dgm:pt modelId="{2D1BDED9-0F78-45C3-A7C9-AF688D3CA665}">
      <dgm:prSet phldrT="[Texto]"/>
      <dgm:spPr/>
      <dgm:t>
        <a:bodyPr/>
        <a:lstStyle/>
        <a:p>
          <a:r>
            <a:rPr lang="pt-BR" dirty="0"/>
            <a:t>Letramento midiático</a:t>
          </a:r>
        </a:p>
      </dgm:t>
    </dgm:pt>
    <dgm:pt modelId="{2959B873-165E-4201-9264-B2BE42F1650D}" type="parTrans" cxnId="{2E6B12A7-2EEE-4CFD-8C3B-E05D68A2B0FA}">
      <dgm:prSet/>
      <dgm:spPr/>
      <dgm:t>
        <a:bodyPr/>
        <a:lstStyle/>
        <a:p>
          <a:endParaRPr lang="pt-BR"/>
        </a:p>
      </dgm:t>
    </dgm:pt>
    <dgm:pt modelId="{E0FF259B-6942-40D8-AE9B-AC52D61373BB}" type="sibTrans" cxnId="{2E6B12A7-2EEE-4CFD-8C3B-E05D68A2B0FA}">
      <dgm:prSet/>
      <dgm:spPr/>
      <dgm:t>
        <a:bodyPr/>
        <a:lstStyle/>
        <a:p>
          <a:endParaRPr lang="pt-BR"/>
        </a:p>
      </dgm:t>
    </dgm:pt>
    <dgm:pt modelId="{3FB53E96-35BC-4653-87F7-DCB6C09B55D9}">
      <dgm:prSet phldrT="[Texto]"/>
      <dgm:spPr/>
      <dgm:t>
        <a:bodyPr/>
        <a:lstStyle/>
        <a:p>
          <a:r>
            <a:rPr lang="pt-BR" dirty="0"/>
            <a:t>Governança da Internet</a:t>
          </a:r>
        </a:p>
      </dgm:t>
    </dgm:pt>
    <dgm:pt modelId="{DBE44013-2147-4356-BB7D-BE4E80F92D25}" type="parTrans" cxnId="{CD01FAF2-B28A-4D5E-B53E-F4AE0E1F12D5}">
      <dgm:prSet/>
      <dgm:spPr/>
      <dgm:t>
        <a:bodyPr/>
        <a:lstStyle/>
        <a:p>
          <a:endParaRPr lang="pt-BR"/>
        </a:p>
      </dgm:t>
    </dgm:pt>
    <dgm:pt modelId="{9EB1A3B0-E9DC-41D7-BD46-66ACF790E3EF}" type="sibTrans" cxnId="{CD01FAF2-B28A-4D5E-B53E-F4AE0E1F12D5}">
      <dgm:prSet/>
      <dgm:spPr/>
      <dgm:t>
        <a:bodyPr/>
        <a:lstStyle/>
        <a:p>
          <a:endParaRPr lang="pt-BR"/>
        </a:p>
      </dgm:t>
    </dgm:pt>
    <dgm:pt modelId="{821AA4F3-1C62-4685-A056-1417328F89FA}">
      <dgm:prSet phldrT="[Texto]"/>
      <dgm:spPr/>
      <dgm:t>
        <a:bodyPr/>
        <a:lstStyle/>
        <a:p>
          <a:r>
            <a:rPr lang="pt-BR" dirty="0"/>
            <a:t>Evitar medidas imediatistas</a:t>
          </a:r>
        </a:p>
      </dgm:t>
    </dgm:pt>
    <dgm:pt modelId="{E3E63AF4-347A-400F-B317-C7F1FA7C4077}" type="parTrans" cxnId="{C80C28AB-B3AE-42CA-A2C1-8B5C99A20F85}">
      <dgm:prSet/>
      <dgm:spPr/>
      <dgm:t>
        <a:bodyPr/>
        <a:lstStyle/>
        <a:p>
          <a:endParaRPr lang="pt-BR"/>
        </a:p>
      </dgm:t>
    </dgm:pt>
    <dgm:pt modelId="{290D3B8E-3A52-4536-8A7C-E07D7C9B7D6C}" type="sibTrans" cxnId="{C80C28AB-B3AE-42CA-A2C1-8B5C99A20F85}">
      <dgm:prSet/>
      <dgm:spPr/>
      <dgm:t>
        <a:bodyPr/>
        <a:lstStyle/>
        <a:p>
          <a:endParaRPr lang="pt-BR"/>
        </a:p>
      </dgm:t>
    </dgm:pt>
    <dgm:pt modelId="{3E8F6759-F7BD-45DD-944D-8270DC7A5484}" type="pres">
      <dgm:prSet presAssocID="{8C4FEF3D-0F70-4155-8D2D-DC47B60C1268}" presName="diagram" presStyleCnt="0">
        <dgm:presLayoutVars>
          <dgm:dir/>
          <dgm:resizeHandles val="exact"/>
        </dgm:presLayoutVars>
      </dgm:prSet>
      <dgm:spPr/>
      <dgm:t>
        <a:bodyPr/>
        <a:lstStyle/>
        <a:p>
          <a:endParaRPr lang="pt-BR"/>
        </a:p>
      </dgm:t>
    </dgm:pt>
    <dgm:pt modelId="{BC726434-D464-48BC-89D3-46352A1EA696}" type="pres">
      <dgm:prSet presAssocID="{DC464420-6E97-4BE1-B49A-81BBCDC5833E}" presName="node" presStyleLbl="node1" presStyleIdx="0" presStyleCnt="4">
        <dgm:presLayoutVars>
          <dgm:bulletEnabled val="1"/>
        </dgm:presLayoutVars>
      </dgm:prSet>
      <dgm:spPr/>
      <dgm:t>
        <a:bodyPr/>
        <a:lstStyle/>
        <a:p>
          <a:endParaRPr lang="pt-BR"/>
        </a:p>
      </dgm:t>
    </dgm:pt>
    <dgm:pt modelId="{8DF7F080-7390-4A13-A5EA-5E23B64632DF}" type="pres">
      <dgm:prSet presAssocID="{B37BD305-9E75-4EA8-A353-50A42792457D}" presName="sibTrans" presStyleCnt="0"/>
      <dgm:spPr/>
    </dgm:pt>
    <dgm:pt modelId="{8DA82144-3B4F-4F64-87DD-A7D8312CD9D8}" type="pres">
      <dgm:prSet presAssocID="{2D1BDED9-0F78-45C3-A7C9-AF688D3CA665}" presName="node" presStyleLbl="node1" presStyleIdx="1" presStyleCnt="4">
        <dgm:presLayoutVars>
          <dgm:bulletEnabled val="1"/>
        </dgm:presLayoutVars>
      </dgm:prSet>
      <dgm:spPr/>
      <dgm:t>
        <a:bodyPr/>
        <a:lstStyle/>
        <a:p>
          <a:endParaRPr lang="pt-BR"/>
        </a:p>
      </dgm:t>
    </dgm:pt>
    <dgm:pt modelId="{B32EBCF1-A42A-4C38-815C-DC71006A415C}" type="pres">
      <dgm:prSet presAssocID="{E0FF259B-6942-40D8-AE9B-AC52D61373BB}" presName="sibTrans" presStyleCnt="0"/>
      <dgm:spPr/>
    </dgm:pt>
    <dgm:pt modelId="{3D520D8E-7B69-4083-8BF8-209925431B99}" type="pres">
      <dgm:prSet presAssocID="{3FB53E96-35BC-4653-87F7-DCB6C09B55D9}" presName="node" presStyleLbl="node1" presStyleIdx="2" presStyleCnt="4">
        <dgm:presLayoutVars>
          <dgm:bulletEnabled val="1"/>
        </dgm:presLayoutVars>
      </dgm:prSet>
      <dgm:spPr/>
      <dgm:t>
        <a:bodyPr/>
        <a:lstStyle/>
        <a:p>
          <a:endParaRPr lang="pt-BR"/>
        </a:p>
      </dgm:t>
    </dgm:pt>
    <dgm:pt modelId="{A1D1D8AD-8033-4F31-9D7A-143CC349D7F8}" type="pres">
      <dgm:prSet presAssocID="{9EB1A3B0-E9DC-41D7-BD46-66ACF790E3EF}" presName="sibTrans" presStyleCnt="0"/>
      <dgm:spPr/>
    </dgm:pt>
    <dgm:pt modelId="{DE20EF21-C342-4259-A822-5606D199971D}" type="pres">
      <dgm:prSet presAssocID="{821AA4F3-1C62-4685-A056-1417328F89FA}" presName="node" presStyleLbl="node1" presStyleIdx="3" presStyleCnt="4">
        <dgm:presLayoutVars>
          <dgm:bulletEnabled val="1"/>
        </dgm:presLayoutVars>
      </dgm:prSet>
      <dgm:spPr/>
      <dgm:t>
        <a:bodyPr/>
        <a:lstStyle/>
        <a:p>
          <a:endParaRPr lang="pt-BR"/>
        </a:p>
      </dgm:t>
    </dgm:pt>
  </dgm:ptLst>
  <dgm:cxnLst>
    <dgm:cxn modelId="{86154A27-47A1-4075-88F3-DF8D9F981346}" type="presOf" srcId="{3FB53E96-35BC-4653-87F7-DCB6C09B55D9}" destId="{3D520D8E-7B69-4083-8BF8-209925431B99}" srcOrd="0" destOrd="0" presId="urn:microsoft.com/office/officeart/2005/8/layout/default"/>
    <dgm:cxn modelId="{E1D56D94-09A4-44F7-905E-CE1465FCAA33}" type="presOf" srcId="{8C4FEF3D-0F70-4155-8D2D-DC47B60C1268}" destId="{3E8F6759-F7BD-45DD-944D-8270DC7A5484}" srcOrd="0" destOrd="0" presId="urn:microsoft.com/office/officeart/2005/8/layout/default"/>
    <dgm:cxn modelId="{9B45C589-6901-4CF9-8A3C-BA9CF328E8BA}" type="presOf" srcId="{DC464420-6E97-4BE1-B49A-81BBCDC5833E}" destId="{BC726434-D464-48BC-89D3-46352A1EA696}" srcOrd="0" destOrd="0" presId="urn:microsoft.com/office/officeart/2005/8/layout/default"/>
    <dgm:cxn modelId="{1E760BDD-3D9D-4D81-A65B-4FC44C041793}" srcId="{8C4FEF3D-0F70-4155-8D2D-DC47B60C1268}" destId="{DC464420-6E97-4BE1-B49A-81BBCDC5833E}" srcOrd="0" destOrd="0" parTransId="{3DC39936-39F2-437B-8B15-357344183D2E}" sibTransId="{B37BD305-9E75-4EA8-A353-50A42792457D}"/>
    <dgm:cxn modelId="{96EB8745-1C76-4A16-8266-4B5A55D13112}" type="presOf" srcId="{821AA4F3-1C62-4685-A056-1417328F89FA}" destId="{DE20EF21-C342-4259-A822-5606D199971D}" srcOrd="0" destOrd="0" presId="urn:microsoft.com/office/officeart/2005/8/layout/default"/>
    <dgm:cxn modelId="{C80C28AB-B3AE-42CA-A2C1-8B5C99A20F85}" srcId="{8C4FEF3D-0F70-4155-8D2D-DC47B60C1268}" destId="{821AA4F3-1C62-4685-A056-1417328F89FA}" srcOrd="3" destOrd="0" parTransId="{E3E63AF4-347A-400F-B317-C7F1FA7C4077}" sibTransId="{290D3B8E-3A52-4536-8A7C-E07D7C9B7D6C}"/>
    <dgm:cxn modelId="{CD01FAF2-B28A-4D5E-B53E-F4AE0E1F12D5}" srcId="{8C4FEF3D-0F70-4155-8D2D-DC47B60C1268}" destId="{3FB53E96-35BC-4653-87F7-DCB6C09B55D9}" srcOrd="2" destOrd="0" parTransId="{DBE44013-2147-4356-BB7D-BE4E80F92D25}" sibTransId="{9EB1A3B0-E9DC-41D7-BD46-66ACF790E3EF}"/>
    <dgm:cxn modelId="{819E6862-14DE-4ADA-810A-77B7605E8C5A}" type="presOf" srcId="{2D1BDED9-0F78-45C3-A7C9-AF688D3CA665}" destId="{8DA82144-3B4F-4F64-87DD-A7D8312CD9D8}" srcOrd="0" destOrd="0" presId="urn:microsoft.com/office/officeart/2005/8/layout/default"/>
    <dgm:cxn modelId="{2E6B12A7-2EEE-4CFD-8C3B-E05D68A2B0FA}" srcId="{8C4FEF3D-0F70-4155-8D2D-DC47B60C1268}" destId="{2D1BDED9-0F78-45C3-A7C9-AF688D3CA665}" srcOrd="1" destOrd="0" parTransId="{2959B873-165E-4201-9264-B2BE42F1650D}" sibTransId="{E0FF259B-6942-40D8-AE9B-AC52D61373BB}"/>
    <dgm:cxn modelId="{984C94BF-29BF-47E1-9A6E-B7B574AF5CB5}" type="presParOf" srcId="{3E8F6759-F7BD-45DD-944D-8270DC7A5484}" destId="{BC726434-D464-48BC-89D3-46352A1EA696}" srcOrd="0" destOrd="0" presId="urn:microsoft.com/office/officeart/2005/8/layout/default"/>
    <dgm:cxn modelId="{1885492C-4072-40C1-AE59-144ECABEADAD}" type="presParOf" srcId="{3E8F6759-F7BD-45DD-944D-8270DC7A5484}" destId="{8DF7F080-7390-4A13-A5EA-5E23B64632DF}" srcOrd="1" destOrd="0" presId="urn:microsoft.com/office/officeart/2005/8/layout/default"/>
    <dgm:cxn modelId="{B7DF5236-06E4-43A0-A4BA-A64BA26CAC94}" type="presParOf" srcId="{3E8F6759-F7BD-45DD-944D-8270DC7A5484}" destId="{8DA82144-3B4F-4F64-87DD-A7D8312CD9D8}" srcOrd="2" destOrd="0" presId="urn:microsoft.com/office/officeart/2005/8/layout/default"/>
    <dgm:cxn modelId="{C523A0CA-2B6E-43BF-B3FB-029F5BB37331}" type="presParOf" srcId="{3E8F6759-F7BD-45DD-944D-8270DC7A5484}" destId="{B32EBCF1-A42A-4C38-815C-DC71006A415C}" srcOrd="3" destOrd="0" presId="urn:microsoft.com/office/officeart/2005/8/layout/default"/>
    <dgm:cxn modelId="{03766BDF-1934-49CB-8C2D-721AF6A3B3EE}" type="presParOf" srcId="{3E8F6759-F7BD-45DD-944D-8270DC7A5484}" destId="{3D520D8E-7B69-4083-8BF8-209925431B99}" srcOrd="4" destOrd="0" presId="urn:microsoft.com/office/officeart/2005/8/layout/default"/>
    <dgm:cxn modelId="{2F2878EB-1B2F-4C7C-BCAF-29572B22E5EB}" type="presParOf" srcId="{3E8F6759-F7BD-45DD-944D-8270DC7A5484}" destId="{A1D1D8AD-8033-4F31-9D7A-143CC349D7F8}" srcOrd="5" destOrd="0" presId="urn:microsoft.com/office/officeart/2005/8/layout/default"/>
    <dgm:cxn modelId="{40E2A85E-B4A2-41A1-BE14-9FBAC6AF7020}" type="presParOf" srcId="{3E8F6759-F7BD-45DD-944D-8270DC7A5484}" destId="{DE20EF21-C342-4259-A822-5606D199971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198BA-F414-42A7-BFA8-0B4018E90754}" type="datetimeFigureOut">
              <a:rPr lang="pt-BR" smtClean="0"/>
              <a:t>28/11/2019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6248B-1A3D-48AD-87A2-58B2D2433E4A}" type="slidenum">
              <a:rPr lang="pt-BR" smtClean="0"/>
              <a:t>‹nº›</a:t>
            </a:fld>
            <a:endParaRPr lang="pt-BR"/>
          </a:p>
        </p:txBody>
      </p:sp>
    </p:spTree>
    <p:extLst>
      <p:ext uri="{BB962C8B-B14F-4D97-AF65-F5344CB8AC3E}">
        <p14:creationId xmlns:p14="http://schemas.microsoft.com/office/powerpoint/2010/main" val="66517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a:spLocks noGrp="1" noRot="1" noChangeAspect="1"/>
          </p:cNvSpPr>
          <p:nvPr>
            <p:ph type="sldImg" idx="2"/>
          </p:nvPr>
        </p:nvSpPr>
        <p:spPr>
          <a:xfrm>
            <a:off x="446088" y="685800"/>
            <a:ext cx="5965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 name="Shape 2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81205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r>
              <a:rPr lang="pt-BR" sz="1200" kern="1200" dirty="0">
                <a:solidFill>
                  <a:schemeClr val="tx1"/>
                </a:solidFill>
                <a:effectLst/>
                <a:latin typeface="+mn-lt"/>
                <a:ea typeface="+mn-ea"/>
                <a:cs typeface="+mn-cs"/>
              </a:rPr>
              <a:t>necessidade de notificação judicial para remoção de conteúdo e responsabilização das plataformas. </a:t>
            </a:r>
          </a:p>
          <a:p>
            <a:r>
              <a:rPr lang="pt-BR" sz="1200" kern="1200" dirty="0">
                <a:solidFill>
                  <a:schemeClr val="tx1"/>
                </a:solidFill>
                <a:effectLst/>
                <a:latin typeface="+mn-lt"/>
                <a:ea typeface="+mn-ea"/>
                <a:cs typeface="+mn-cs"/>
              </a:rPr>
              <a:t>Isso faz com que as plataformas se tornem polícias de conteúdo. A consequência disso é que as plataformas que funcionam através da inserção de informação colaborativa por parte dos usuários atuarão de forma cada vez mais preventiva, removendo conteúdo para que não sejam responsabilizadas, ensejando a censura prévia. Plataformas como </a:t>
            </a:r>
            <a:r>
              <a:rPr lang="pt-BR" sz="1200" kern="1200" dirty="0" err="1">
                <a:solidFill>
                  <a:schemeClr val="tx1"/>
                </a:solidFill>
                <a:effectLst/>
                <a:latin typeface="+mn-lt"/>
                <a:ea typeface="+mn-ea"/>
                <a:cs typeface="+mn-cs"/>
              </a:rPr>
              <a:t>google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wikipedia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youtube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tripadvisor</a:t>
            </a:r>
            <a:r>
              <a:rPr lang="pt-BR" sz="1200" kern="1200" dirty="0">
                <a:solidFill>
                  <a:schemeClr val="tx1"/>
                </a:solidFill>
                <a:effectLst/>
                <a:latin typeface="+mn-lt"/>
                <a:ea typeface="+mn-ea"/>
                <a:cs typeface="+mn-cs"/>
              </a:rPr>
              <a:t> terão sistemas ameaçados. </a:t>
            </a:r>
          </a:p>
          <a:p>
            <a:r>
              <a:rPr lang="pt-BR" sz="1200" kern="1200" dirty="0">
                <a:solidFill>
                  <a:schemeClr val="tx1"/>
                </a:solidFill>
                <a:effectLst/>
                <a:latin typeface="+mn-lt"/>
                <a:ea typeface="+mn-ea"/>
                <a:cs typeface="+mn-cs"/>
              </a:rPr>
              <a:t>Ignora inclusive decisões do Superior Tribunal de Justiça que estabelece pela necessidade de indicar expressamente a </a:t>
            </a:r>
            <a:r>
              <a:rPr lang="pt-BR" sz="1200" kern="1200" dirty="0" err="1">
                <a:solidFill>
                  <a:schemeClr val="tx1"/>
                </a:solidFill>
                <a:effectLst/>
                <a:latin typeface="+mn-lt"/>
                <a:ea typeface="+mn-ea"/>
                <a:cs typeface="+mn-cs"/>
              </a:rPr>
              <a:t>url</a:t>
            </a:r>
            <a:r>
              <a:rPr lang="pt-BR" sz="1200" kern="1200" dirty="0">
                <a:solidFill>
                  <a:schemeClr val="tx1"/>
                </a:solidFill>
                <a:effectLst/>
                <a:latin typeface="+mn-lt"/>
                <a:ea typeface="+mn-ea"/>
                <a:cs typeface="+mn-cs"/>
              </a:rPr>
              <a:t> da localização do conteúdo problemático para sua devida remoção. </a:t>
            </a:r>
          </a:p>
          <a:p>
            <a:r>
              <a:rPr lang="pt-BR" sz="1200" kern="1200" dirty="0">
                <a:solidFill>
                  <a:schemeClr val="tx1"/>
                </a:solidFill>
                <a:effectLst/>
                <a:latin typeface="+mn-lt"/>
                <a:ea typeface="+mn-ea"/>
                <a:cs typeface="+mn-cs"/>
              </a:rPr>
              <a:t>O infográfico da </a:t>
            </a:r>
            <a:r>
              <a:rPr lang="pt-BR" sz="1200" kern="1200" dirty="0" err="1">
                <a:solidFill>
                  <a:schemeClr val="tx1"/>
                </a:solidFill>
                <a:effectLst/>
                <a:latin typeface="+mn-lt"/>
                <a:ea typeface="+mn-ea"/>
                <a:cs typeface="+mn-cs"/>
              </a:rPr>
              <a:t>Ctrl</a:t>
            </a:r>
            <a:r>
              <a:rPr lang="pt-BR" sz="1200" kern="1200" dirty="0">
                <a:solidFill>
                  <a:schemeClr val="tx1"/>
                </a:solidFill>
                <a:effectLst/>
                <a:latin typeface="+mn-lt"/>
                <a:ea typeface="+mn-ea"/>
                <a:cs typeface="+mn-cs"/>
              </a:rPr>
              <a:t> X mostra que desde 2002 até 2018, cerca de 4.873 ações de retirada de conteúdo do ar foram ajuizadas. Se as questões não passassem pelo crivo judicial antes de responsabilizar as plataformas, a remoção ocorreria de maneira massiva. </a:t>
            </a:r>
          </a:p>
          <a:p>
            <a:pPr lvl="0">
              <a:spcBef>
                <a:spcPts val="0"/>
              </a:spcBef>
              <a:buNone/>
            </a:pPr>
            <a:endParaRPr dirty="0"/>
          </a:p>
        </p:txBody>
      </p:sp>
    </p:spTree>
    <p:extLst>
      <p:ext uri="{BB962C8B-B14F-4D97-AF65-F5344CB8AC3E}">
        <p14:creationId xmlns:p14="http://schemas.microsoft.com/office/powerpoint/2010/main" val="432845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r>
              <a:rPr lang="pt-BR" sz="1200" kern="1200" dirty="0">
                <a:solidFill>
                  <a:schemeClr val="tx1"/>
                </a:solidFill>
                <a:effectLst/>
                <a:latin typeface="+mn-lt"/>
                <a:ea typeface="+mn-ea"/>
                <a:cs typeface="+mn-cs"/>
              </a:rPr>
              <a:t>A experiencia estrangeria mostra que esse não é o melhor caminho</a:t>
            </a:r>
          </a:p>
          <a:p>
            <a:r>
              <a:rPr lang="pt-BR" sz="1200" kern="1200" dirty="0">
                <a:solidFill>
                  <a:schemeClr val="tx1"/>
                </a:solidFill>
                <a:effectLst/>
                <a:latin typeface="+mn-lt"/>
                <a:ea typeface="+mn-ea"/>
                <a:cs typeface="+mn-cs"/>
              </a:rPr>
              <a:t>A lei alemã estabelece o prazo de 24h para remoção de conteúdo de questões manifestamente ilegais. Justamente tem gerado atuação preventiva das plataformas.</a:t>
            </a:r>
          </a:p>
          <a:p>
            <a:r>
              <a:rPr lang="pt-BR" sz="1200" kern="1200" dirty="0">
                <a:solidFill>
                  <a:schemeClr val="tx1"/>
                </a:solidFill>
                <a:effectLst/>
                <a:latin typeface="+mn-lt"/>
                <a:ea typeface="+mn-ea"/>
                <a:cs typeface="+mn-cs"/>
              </a:rPr>
              <a:t>A lei de Cingapura obriga a remoção de conteúdo online que o governo considere falso. Nesse campo também regressamos ao problema de conceituação na tentativa de compreender o que é verdade e quem atribui o é verdade. </a:t>
            </a:r>
          </a:p>
          <a:p>
            <a:pPr lvl="0">
              <a:spcBef>
                <a:spcPts val="0"/>
              </a:spcBef>
              <a:buNone/>
            </a:pPr>
            <a:endParaRPr dirty="0"/>
          </a:p>
        </p:txBody>
      </p:sp>
    </p:spTree>
    <p:extLst>
      <p:ext uri="{BB962C8B-B14F-4D97-AF65-F5344CB8AC3E}">
        <p14:creationId xmlns:p14="http://schemas.microsoft.com/office/powerpoint/2010/main" val="2311103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r>
              <a:rPr lang="pt-BR" sz="1200" kern="1200" dirty="0">
                <a:solidFill>
                  <a:schemeClr val="tx1"/>
                </a:solidFill>
                <a:effectLst/>
                <a:latin typeface="+mn-lt"/>
                <a:ea typeface="+mn-ea"/>
                <a:cs typeface="+mn-cs"/>
              </a:rPr>
              <a:t>Diante desse panorama do legislativo resta claro que a questão precisa ser mais amadurecida e precisamos compreender os impactos da internet nesse tema. A experiencia nos mostra que a maturidade deverá ocorrer não apenas no Brasil, mas no mundo. E compreender de que forma a internet engrandece o fenômeno e pensar em alternativas para combate-lo também através da tecnologia. O direito não é a única opção e nem sempre a mais adequada para lidar com as questões. </a:t>
            </a:r>
          </a:p>
          <a:p>
            <a:r>
              <a:rPr lang="pt-BR" sz="1200" kern="1200" dirty="0">
                <a:solidFill>
                  <a:schemeClr val="tx1"/>
                </a:solidFill>
                <a:effectLst/>
                <a:latin typeface="+mn-lt"/>
                <a:ea typeface="+mn-ea"/>
                <a:cs typeface="+mn-cs"/>
              </a:rPr>
              <a:t>Não estamos preparados para regular as questões.</a:t>
            </a:r>
          </a:p>
          <a:p>
            <a:r>
              <a:rPr lang="pt-BR" sz="1200" kern="1200" dirty="0">
                <a:solidFill>
                  <a:schemeClr val="tx1"/>
                </a:solidFill>
                <a:effectLst/>
                <a:latin typeface="+mn-lt"/>
                <a:ea typeface="+mn-ea"/>
                <a:cs typeface="+mn-cs"/>
              </a:rPr>
              <a:t>Necessário se faz amadurecer através da ferramenta educacional. Indo além das questões de web </a:t>
            </a:r>
            <a:r>
              <a:rPr lang="pt-BR" sz="1200" kern="1200" dirty="0" err="1">
                <a:solidFill>
                  <a:schemeClr val="tx1"/>
                </a:solidFill>
                <a:effectLst/>
                <a:latin typeface="+mn-lt"/>
                <a:ea typeface="+mn-ea"/>
                <a:cs typeface="+mn-cs"/>
              </a:rPr>
              <a:t>literacy</a:t>
            </a:r>
            <a:r>
              <a:rPr lang="pt-BR" sz="1200" kern="1200" dirty="0">
                <a:solidFill>
                  <a:schemeClr val="tx1"/>
                </a:solidFill>
                <a:effectLst/>
                <a:latin typeface="+mn-lt"/>
                <a:ea typeface="+mn-ea"/>
                <a:cs typeface="+mn-cs"/>
              </a:rPr>
              <a:t> do usuário e </a:t>
            </a:r>
            <a:r>
              <a:rPr lang="pt-BR" sz="1200" kern="1200" dirty="0" err="1">
                <a:solidFill>
                  <a:schemeClr val="tx1"/>
                </a:solidFill>
                <a:effectLst/>
                <a:latin typeface="+mn-lt"/>
                <a:ea typeface="+mn-ea"/>
                <a:cs typeface="+mn-cs"/>
              </a:rPr>
              <a:t>fact</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checking</a:t>
            </a:r>
            <a:r>
              <a:rPr lang="pt-BR" sz="1200" kern="1200" dirty="0">
                <a:solidFill>
                  <a:schemeClr val="tx1"/>
                </a:solidFill>
                <a:effectLst/>
                <a:latin typeface="+mn-lt"/>
                <a:ea typeface="+mn-ea"/>
                <a:cs typeface="+mn-cs"/>
              </a:rPr>
              <a:t>, mas pensar em construções coletivas e participativas, mecanismos de governança da internet que integrem diferentes atores sociais. </a:t>
            </a:r>
          </a:p>
          <a:p>
            <a:pPr lvl="0">
              <a:spcBef>
                <a:spcPts val="0"/>
              </a:spcBef>
              <a:buNone/>
            </a:pPr>
            <a:endParaRPr dirty="0"/>
          </a:p>
        </p:txBody>
      </p:sp>
    </p:spTree>
    <p:extLst>
      <p:ext uri="{BB962C8B-B14F-4D97-AF65-F5344CB8AC3E}">
        <p14:creationId xmlns:p14="http://schemas.microsoft.com/office/powerpoint/2010/main" val="1688925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Como bons exemplos temos a Nigéria, que adotou a estratégia de oferecer educação midiática aos seus cidadãos. O governo lançou uma campanha que ensina a população a identificar conteúdos enganosos. Membros do Exército também passaram a desmentir boatos em rádios e criaram linhas diretas para que o público possa denunciar esse tipo de conteúdo.</a:t>
            </a:r>
          </a:p>
          <a:p>
            <a:r>
              <a:rPr lang="pt-BR" sz="1200" kern="1200" dirty="0">
                <a:solidFill>
                  <a:schemeClr val="tx1"/>
                </a:solidFill>
                <a:effectLst/>
                <a:latin typeface="+mn-lt"/>
                <a:ea typeface="+mn-ea"/>
                <a:cs typeface="+mn-cs"/>
              </a:rPr>
              <a:t>A Bélgica também adotou estratégia semelhante. Em maio de 2018, foi criada uma comissão formada por jornalistas e estudiosos, encarregada de buscar possíveis soluções para o problema da desinformação. Também foi lançado um site, que traz dados sobre desinformação e apresenta enquetes em que o público decide quais as melhores medidas para combater a questão.</a:t>
            </a:r>
          </a:p>
          <a:p>
            <a:r>
              <a:rPr lang="pt-BR" sz="1200" kern="1200" dirty="0">
                <a:solidFill>
                  <a:schemeClr val="tx1"/>
                </a:solidFill>
                <a:effectLst/>
                <a:latin typeface="+mn-lt"/>
                <a:ea typeface="+mn-ea"/>
                <a:cs typeface="+mn-cs"/>
              </a:rPr>
              <a:t>No Brasil temos exemplo do seminário promovido pelo TSE, sobre desinformação e democracia. </a:t>
            </a:r>
          </a:p>
          <a:p>
            <a:r>
              <a:rPr lang="pt-BR" sz="1200" kern="1200" dirty="0">
                <a:solidFill>
                  <a:schemeClr val="tx1"/>
                </a:solidFill>
                <a:effectLst/>
                <a:latin typeface="+mn-lt"/>
                <a:ea typeface="+mn-ea"/>
                <a:cs typeface="+mn-cs"/>
              </a:rPr>
              <a:t>Os problemas dos projetos de lei demonstram que a questão ainda não está madura suficiente para avançarmos em uma mudança legislativa. Portanto, não devemos nos precipitar e devemos contar com participação integrada de diferentes atores, passando por mais informação e não por menos.</a:t>
            </a:r>
          </a:p>
          <a:p>
            <a:endParaRPr lang="pt-BR" dirty="0"/>
          </a:p>
          <a:p>
            <a:endParaRPr lang="pt-BR" dirty="0"/>
          </a:p>
        </p:txBody>
      </p:sp>
      <p:sp>
        <p:nvSpPr>
          <p:cNvPr id="4" name="Espaço Reservado para Número de Slide 3"/>
          <p:cNvSpPr>
            <a:spLocks noGrp="1"/>
          </p:cNvSpPr>
          <p:nvPr>
            <p:ph type="sldNum" sz="quarter" idx="5"/>
          </p:nvPr>
        </p:nvSpPr>
        <p:spPr/>
        <p:txBody>
          <a:bodyPr/>
          <a:lstStyle/>
          <a:p>
            <a:fld id="{CF16248B-1A3D-48AD-87A2-58B2D2433E4A}" type="slidenum">
              <a:rPr lang="pt-BR" smtClean="0"/>
              <a:t>13</a:t>
            </a:fld>
            <a:endParaRPr lang="pt-BR"/>
          </a:p>
        </p:txBody>
      </p:sp>
    </p:spTree>
    <p:extLst>
      <p:ext uri="{BB962C8B-B14F-4D97-AF65-F5344CB8AC3E}">
        <p14:creationId xmlns:p14="http://schemas.microsoft.com/office/powerpoint/2010/main" val="2182571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446088" y="685800"/>
            <a:ext cx="5965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5473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Em linhas gerais o ITS tem como uma das principais missões fazer com que as questões envolvendo tecnologias – suas promessas e ameaças – sejam compreendidas de forma clara pelos diferentes atores sociais, desde políticos, ativistas, publico em geral a nível nacional, regional e internacional.</a:t>
            </a:r>
            <a:endParaRPr lang="pt-BR" dirty="0"/>
          </a:p>
        </p:txBody>
      </p:sp>
      <p:sp>
        <p:nvSpPr>
          <p:cNvPr id="4" name="Espaço Reservado para Número de Slide 3"/>
          <p:cNvSpPr>
            <a:spLocks noGrp="1"/>
          </p:cNvSpPr>
          <p:nvPr>
            <p:ph type="sldNum" sz="quarter" idx="5"/>
          </p:nvPr>
        </p:nvSpPr>
        <p:spPr/>
        <p:txBody>
          <a:bodyPr/>
          <a:lstStyle/>
          <a:p>
            <a:fld id="{CF16248B-1A3D-48AD-87A2-58B2D2433E4A}" type="slidenum">
              <a:rPr lang="pt-BR" smtClean="0"/>
              <a:t>2</a:t>
            </a:fld>
            <a:endParaRPr lang="pt-BR"/>
          </a:p>
        </p:txBody>
      </p:sp>
    </p:spTree>
    <p:extLst>
      <p:ext uri="{BB962C8B-B14F-4D97-AF65-F5344CB8AC3E}">
        <p14:creationId xmlns:p14="http://schemas.microsoft.com/office/powerpoint/2010/main" val="279149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E para isso contamos com uma equipe interdisciplinar de pesquisadores.</a:t>
            </a:r>
          </a:p>
          <a:p>
            <a:endParaRPr lang="pt-BR" dirty="0"/>
          </a:p>
        </p:txBody>
      </p:sp>
      <p:sp>
        <p:nvSpPr>
          <p:cNvPr id="4" name="Espaço Reservado para Número de Slide 3"/>
          <p:cNvSpPr>
            <a:spLocks noGrp="1"/>
          </p:cNvSpPr>
          <p:nvPr>
            <p:ph type="sldNum" sz="quarter" idx="5"/>
          </p:nvPr>
        </p:nvSpPr>
        <p:spPr/>
        <p:txBody>
          <a:bodyPr/>
          <a:lstStyle/>
          <a:p>
            <a:fld id="{CF16248B-1A3D-48AD-87A2-58B2D2433E4A}" type="slidenum">
              <a:rPr lang="pt-BR" smtClean="0"/>
              <a:t>3</a:t>
            </a:fld>
            <a:endParaRPr lang="pt-BR"/>
          </a:p>
        </p:txBody>
      </p:sp>
    </p:spTree>
    <p:extLst>
      <p:ext uri="{BB962C8B-B14F-4D97-AF65-F5344CB8AC3E}">
        <p14:creationId xmlns:p14="http://schemas.microsoft.com/office/powerpoint/2010/main" val="37877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Um dos temas macro que mais tratamos no ITS é a defesa da liberdade de expressão.</a:t>
            </a:r>
          </a:p>
          <a:p>
            <a:r>
              <a:rPr lang="pt-BR" sz="1200" kern="1200" dirty="0">
                <a:solidFill>
                  <a:schemeClr val="tx1"/>
                </a:solidFill>
                <a:effectLst/>
                <a:latin typeface="+mn-lt"/>
                <a:ea typeface="+mn-ea"/>
                <a:cs typeface="+mn-cs"/>
              </a:rPr>
              <a:t>A liberdade de expressão frequentemente também é tema na nossa Câmara Legislativa.</a:t>
            </a:r>
          </a:p>
          <a:p>
            <a:r>
              <a:rPr lang="pt-BR" sz="1200" kern="1200" dirty="0">
                <a:solidFill>
                  <a:schemeClr val="tx1"/>
                </a:solidFill>
                <a:effectLst/>
                <a:latin typeface="+mn-lt"/>
                <a:ea typeface="+mn-ea"/>
                <a:cs typeface="+mn-cs"/>
              </a:rPr>
              <a:t>E gostaria primeiramente, e aproveitando minha formação jurídica, de abordar hoje nesta breve apresentação, o motivo pelo qual os mais de 30 projetos de lei sobre desinformação em tramitação na Câmara são insuficientes, inadequados ou ameaçam a liberdade de expressão. </a:t>
            </a:r>
          </a:p>
          <a:p>
            <a:endParaRPr lang="pt-BR" dirty="0"/>
          </a:p>
        </p:txBody>
      </p:sp>
      <p:sp>
        <p:nvSpPr>
          <p:cNvPr id="4" name="Espaço Reservado para Número de Slide 3"/>
          <p:cNvSpPr>
            <a:spLocks noGrp="1"/>
          </p:cNvSpPr>
          <p:nvPr>
            <p:ph type="sldNum" sz="quarter" idx="5"/>
          </p:nvPr>
        </p:nvSpPr>
        <p:spPr/>
        <p:txBody>
          <a:bodyPr/>
          <a:lstStyle/>
          <a:p>
            <a:fld id="{CF16248B-1A3D-48AD-87A2-58B2D2433E4A}" type="slidenum">
              <a:rPr lang="pt-BR" smtClean="0"/>
              <a:t>4</a:t>
            </a:fld>
            <a:endParaRPr lang="pt-BR"/>
          </a:p>
        </p:txBody>
      </p:sp>
    </p:spTree>
    <p:extLst>
      <p:ext uri="{BB962C8B-B14F-4D97-AF65-F5344CB8AC3E}">
        <p14:creationId xmlns:p14="http://schemas.microsoft.com/office/powerpoint/2010/main" val="2541720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Nesta tabela podemos visualizar o mapeamento de grande parte desses projetos e o diploma legal correspondente que eles pretendem alterar. Na maioria das vezes buscam alterações no Marco Civil da Internet, na legislação eleitoral ou na legislação criminal – muitos deles apensos no projeto de lei de reforma do Código Penal.</a:t>
            </a:r>
          </a:p>
          <a:p>
            <a:endParaRPr lang="pt-BR" dirty="0"/>
          </a:p>
        </p:txBody>
      </p:sp>
      <p:sp>
        <p:nvSpPr>
          <p:cNvPr id="4" name="Espaço Reservado para Número de Slide 3"/>
          <p:cNvSpPr>
            <a:spLocks noGrp="1"/>
          </p:cNvSpPr>
          <p:nvPr>
            <p:ph type="sldNum" sz="quarter" idx="5"/>
          </p:nvPr>
        </p:nvSpPr>
        <p:spPr/>
        <p:txBody>
          <a:bodyPr/>
          <a:lstStyle/>
          <a:p>
            <a:fld id="{CF16248B-1A3D-48AD-87A2-58B2D2433E4A}" type="slidenum">
              <a:rPr lang="pt-BR" smtClean="0"/>
              <a:t>5</a:t>
            </a:fld>
            <a:endParaRPr lang="pt-BR"/>
          </a:p>
        </p:txBody>
      </p:sp>
    </p:spTree>
    <p:extLst>
      <p:ext uri="{BB962C8B-B14F-4D97-AF65-F5344CB8AC3E}">
        <p14:creationId xmlns:p14="http://schemas.microsoft.com/office/powerpoint/2010/main" val="3233552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r>
              <a:rPr lang="pt-BR" sz="1200" kern="1200" dirty="0">
                <a:solidFill>
                  <a:schemeClr val="tx1"/>
                </a:solidFill>
                <a:effectLst/>
                <a:latin typeface="+mn-lt"/>
                <a:ea typeface="+mn-ea"/>
                <a:cs typeface="+mn-cs"/>
              </a:rPr>
              <a:t>Alguns fazem referência expressa ao termo “notícia falsa”, outros mencionam “informação falsa” ou “prejudicialmente incompleta”</a:t>
            </a:r>
          </a:p>
          <a:p>
            <a:r>
              <a:rPr lang="pt-BR" sz="1200" kern="1200" dirty="0">
                <a:solidFill>
                  <a:schemeClr val="tx1"/>
                </a:solidFill>
                <a:effectLst/>
                <a:latin typeface="+mn-lt"/>
                <a:ea typeface="+mn-ea"/>
                <a:cs typeface="+mn-cs"/>
              </a:rPr>
              <a:t>Geralmente não se recomenda a inserção de novos termos na legislação, a não ser que venham acompanhados de uma definição muito precisa. Aqui vemos problemas tanto na escolha do termo, quando na definição. </a:t>
            </a:r>
            <a:br>
              <a:rPr lang="pt-BR" sz="1200" kern="1200" dirty="0">
                <a:solidFill>
                  <a:schemeClr val="tx1"/>
                </a:solidFill>
                <a:effectLst/>
                <a:latin typeface="+mn-lt"/>
                <a:ea typeface="+mn-ea"/>
                <a:cs typeface="+mn-cs"/>
              </a:rPr>
            </a:br>
            <a:r>
              <a:rPr lang="pt-BR" sz="1200" kern="1200" dirty="0">
                <a:solidFill>
                  <a:schemeClr val="tx1"/>
                </a:solidFill>
                <a:effectLst/>
                <a:latin typeface="+mn-lt"/>
                <a:ea typeface="+mn-ea"/>
                <a:cs typeface="+mn-cs"/>
              </a:rPr>
              <a:t>Os termos primeiramente são altamente subjetivos e controversos. Se a informação não passou por um rigor de editoração, sequer estamos falando de notícia. Por esse motivo, o Conselho da Europa recomenda o uso do termo “desordem informacional’.</a:t>
            </a:r>
          </a:p>
          <a:p>
            <a:r>
              <a:rPr lang="pt-BR" sz="1200" kern="1200" dirty="0">
                <a:solidFill>
                  <a:schemeClr val="tx1"/>
                </a:solidFill>
                <a:effectLst/>
                <a:latin typeface="+mn-lt"/>
                <a:ea typeface="+mn-ea"/>
                <a:cs typeface="+mn-cs"/>
              </a:rPr>
              <a:t>De qualquer maneira, a inserção de novos termos na legislação gera dúvidas de aplicação e inclusive pode inviabilizar a pretensão legislativa</a:t>
            </a:r>
            <a:endParaRPr dirty="0"/>
          </a:p>
        </p:txBody>
      </p:sp>
    </p:spTree>
    <p:extLst>
      <p:ext uri="{BB962C8B-B14F-4D97-AF65-F5344CB8AC3E}">
        <p14:creationId xmlns:p14="http://schemas.microsoft.com/office/powerpoint/2010/main" val="2675494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r>
              <a:rPr lang="pt-BR" sz="1200" kern="1200" dirty="0">
                <a:solidFill>
                  <a:schemeClr val="tx1"/>
                </a:solidFill>
                <a:effectLst/>
                <a:latin typeface="+mn-lt"/>
                <a:ea typeface="+mn-ea"/>
                <a:cs typeface="+mn-cs"/>
              </a:rPr>
              <a:t>A segunda questão que gostaria de tratar, relacionada com a primeira, é que o problema vai além da notícia falsa.</a:t>
            </a:r>
          </a:p>
          <a:p>
            <a:r>
              <a:rPr lang="pt-BR" sz="1200" kern="1200" dirty="0">
                <a:solidFill>
                  <a:schemeClr val="tx1"/>
                </a:solidFill>
                <a:effectLst/>
                <a:latin typeface="+mn-lt"/>
                <a:ea typeface="+mn-ea"/>
                <a:cs typeface="+mn-cs"/>
              </a:rPr>
              <a:t>Ao utilizar o termo “notícia”, os projetos se limitam a informações que passam por um processo de editoração, ignorando outros tipos de desinformação.</a:t>
            </a:r>
          </a:p>
          <a:p>
            <a:r>
              <a:rPr lang="pt-BR" sz="1200" kern="1200" dirty="0">
                <a:solidFill>
                  <a:schemeClr val="tx1"/>
                </a:solidFill>
                <a:effectLst/>
                <a:latin typeface="+mn-lt"/>
                <a:ea typeface="+mn-ea"/>
                <a:cs typeface="+mn-cs"/>
              </a:rPr>
              <a:t>A draft realizou este panorama de diferentes graus e tipos de desinformação que afetam nossa sociedade hoje, passando pelo falso contexto, falso conteúdo, manipulação, sátira, conteúdo enganoso.</a:t>
            </a:r>
          </a:p>
          <a:p>
            <a:pPr lvl="0">
              <a:spcBef>
                <a:spcPts val="0"/>
              </a:spcBef>
              <a:buNone/>
            </a:pPr>
            <a:endParaRPr dirty="0"/>
          </a:p>
        </p:txBody>
      </p:sp>
    </p:spTree>
    <p:extLst>
      <p:ext uri="{BB962C8B-B14F-4D97-AF65-F5344CB8AC3E}">
        <p14:creationId xmlns:p14="http://schemas.microsoft.com/office/powerpoint/2010/main" val="3435516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r>
              <a:rPr lang="pt-BR" sz="1200" kern="1200" dirty="0">
                <a:solidFill>
                  <a:schemeClr val="tx1"/>
                </a:solidFill>
                <a:effectLst/>
                <a:latin typeface="+mn-lt"/>
                <a:ea typeface="+mn-ea"/>
                <a:cs typeface="+mn-cs"/>
              </a:rPr>
              <a:t>Diante das dúvidas de aplicações e incertezas dos termos a tipificação penal é no momento uma má escolha, conferindo ampla decisão ao juiz sem que hajam parâmetros de delimitação. </a:t>
            </a:r>
          </a:p>
          <a:p>
            <a:pPr lvl="0"/>
            <a:r>
              <a:rPr lang="pt-BR" sz="1200" kern="1200" dirty="0">
                <a:solidFill>
                  <a:schemeClr val="tx1"/>
                </a:solidFill>
                <a:effectLst/>
                <a:latin typeface="+mn-lt"/>
                <a:ea typeface="+mn-ea"/>
                <a:cs typeface="+mn-cs"/>
              </a:rPr>
              <a:t>Quem tem formação jurídica sabe que o Direito penal deve ser usado como ultima </a:t>
            </a:r>
            <a:r>
              <a:rPr lang="pt-BR" sz="1200" kern="1200" dirty="0" err="1">
                <a:solidFill>
                  <a:schemeClr val="tx1"/>
                </a:solidFill>
                <a:effectLst/>
                <a:latin typeface="+mn-lt"/>
                <a:ea typeface="+mn-ea"/>
                <a:cs typeface="+mn-cs"/>
              </a:rPr>
              <a:t>ratio</a:t>
            </a:r>
            <a:r>
              <a:rPr lang="pt-BR" sz="1200" kern="1200" dirty="0">
                <a:solidFill>
                  <a:schemeClr val="tx1"/>
                </a:solidFill>
                <a:effectLst/>
                <a:latin typeface="+mn-lt"/>
                <a:ea typeface="+mn-ea"/>
                <a:cs typeface="+mn-cs"/>
              </a:rPr>
              <a:t> – ou seja, como ultima medida possível. Quando não há maturidade na delimitação do escopo, a tipificação penal é um risco. </a:t>
            </a:r>
          </a:p>
          <a:p>
            <a:r>
              <a:rPr lang="pt-BR" sz="1200" kern="1200" dirty="0">
                <a:solidFill>
                  <a:schemeClr val="tx1"/>
                </a:solidFill>
                <a:effectLst/>
                <a:latin typeface="+mn-lt"/>
                <a:ea typeface="+mn-ea"/>
                <a:cs typeface="+mn-cs"/>
              </a:rPr>
              <a:t>Se isso já acontece hoje em casos de liberdade de expressão, com a criminalização das referidas notícias falsas isso tende a piorar.</a:t>
            </a:r>
          </a:p>
          <a:p>
            <a:r>
              <a:rPr lang="pt-BR" sz="1200" kern="1200" dirty="0">
                <a:solidFill>
                  <a:schemeClr val="tx1"/>
                </a:solidFill>
                <a:effectLst/>
                <a:latin typeface="+mn-lt"/>
                <a:ea typeface="+mn-ea"/>
                <a:cs typeface="+mn-cs"/>
              </a:rPr>
              <a:t>Já temos decisões em que se condenou uma pessoa por compartilhar uma notícia falsa, pautado no fundamento da intenção em aderir a corrente de desinformação sem considerar que muitas vezes o cidadão é uma potencial vítima induzida ao erro. </a:t>
            </a:r>
          </a:p>
          <a:p>
            <a:pPr lvl="0">
              <a:spcBef>
                <a:spcPts val="0"/>
              </a:spcBef>
              <a:buNone/>
            </a:pPr>
            <a:endParaRPr dirty="0"/>
          </a:p>
        </p:txBody>
      </p:sp>
    </p:spTree>
    <p:extLst>
      <p:ext uri="{BB962C8B-B14F-4D97-AF65-F5344CB8AC3E}">
        <p14:creationId xmlns:p14="http://schemas.microsoft.com/office/powerpoint/2010/main" val="2817893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r>
              <a:rPr lang="pt-BR" sz="1200" kern="1200" dirty="0">
                <a:solidFill>
                  <a:schemeClr val="tx1"/>
                </a:solidFill>
                <a:effectLst/>
                <a:latin typeface="+mn-lt"/>
                <a:ea typeface="+mn-ea"/>
                <a:cs typeface="+mn-cs"/>
              </a:rPr>
              <a:t>Além disso, o nosso ordenamento já prevê alternativas que não se resumem a discursos que ocorrem no âmbito da internet. </a:t>
            </a:r>
          </a:p>
          <a:p>
            <a:r>
              <a:rPr lang="pt-BR" sz="1200" kern="1200" dirty="0">
                <a:solidFill>
                  <a:schemeClr val="tx1"/>
                </a:solidFill>
                <a:effectLst/>
                <a:latin typeface="+mn-lt"/>
                <a:ea typeface="+mn-ea"/>
                <a:cs typeface="+mn-cs"/>
              </a:rPr>
              <a:t>O código penal regula crimes contra a honra.</a:t>
            </a:r>
          </a:p>
          <a:p>
            <a:r>
              <a:rPr lang="pt-BR" sz="1200" kern="1200" dirty="0">
                <a:solidFill>
                  <a:schemeClr val="tx1"/>
                </a:solidFill>
                <a:effectLst/>
                <a:latin typeface="+mn-lt"/>
                <a:ea typeface="+mn-ea"/>
                <a:cs typeface="+mn-cs"/>
              </a:rPr>
              <a:t>O código Eleitoral e resoluções eleitorais já preveem restrições a discursos que prejudiquem o exercício eleitoral.</a:t>
            </a:r>
          </a:p>
          <a:p>
            <a:r>
              <a:rPr lang="pt-BR" sz="1200" kern="1200" dirty="0">
                <a:solidFill>
                  <a:schemeClr val="tx1"/>
                </a:solidFill>
                <a:effectLst/>
                <a:latin typeface="+mn-lt"/>
                <a:ea typeface="+mn-ea"/>
                <a:cs typeface="+mn-cs"/>
              </a:rPr>
              <a:t>Temos também ferramentas jurídicas através da atuação judicial, como remoção de conteúdo e o subutilizado direito de resposta. </a:t>
            </a:r>
          </a:p>
          <a:p>
            <a:pPr lvl="0">
              <a:spcBef>
                <a:spcPts val="0"/>
              </a:spcBef>
              <a:buNone/>
            </a:pPr>
            <a:endParaRPr dirty="0"/>
          </a:p>
        </p:txBody>
      </p:sp>
    </p:spTree>
    <p:extLst>
      <p:ext uri="{BB962C8B-B14F-4D97-AF65-F5344CB8AC3E}">
        <p14:creationId xmlns:p14="http://schemas.microsoft.com/office/powerpoint/2010/main" val="168968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7F8A62-79DE-A742-9D4E-66396E35F8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xmlns="" id="{88AD336E-4302-9142-BBE5-73A2E8429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xmlns="" id="{83D5C9D7-F289-3D45-8314-A292E8C29E0F}"/>
              </a:ext>
            </a:extLst>
          </p:cNvPr>
          <p:cNvSpPr>
            <a:spLocks noGrp="1"/>
          </p:cNvSpPr>
          <p:nvPr>
            <p:ph type="dt" sz="half" idx="10"/>
          </p:nvPr>
        </p:nvSpPr>
        <p:spPr/>
        <p:txBody>
          <a:bodyPr/>
          <a:lstStyle/>
          <a:p>
            <a:fld id="{7A1C3C56-EC78-5C4D-B75A-63AD17C65FD1}" type="datetimeFigureOut">
              <a:rPr lang="pt-BR" smtClean="0"/>
              <a:t>28/11/2019</a:t>
            </a:fld>
            <a:endParaRPr lang="pt-BR"/>
          </a:p>
        </p:txBody>
      </p:sp>
      <p:sp>
        <p:nvSpPr>
          <p:cNvPr id="5" name="Footer Placeholder 4">
            <a:extLst>
              <a:ext uri="{FF2B5EF4-FFF2-40B4-BE49-F238E27FC236}">
                <a16:creationId xmlns:a16="http://schemas.microsoft.com/office/drawing/2014/main" xmlns="" id="{40611E62-8399-8D46-86DB-F571A7D3D09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xmlns="" id="{3156F211-D84D-484B-8116-20E38822FE38}"/>
              </a:ext>
            </a:extLst>
          </p:cNvPr>
          <p:cNvSpPr>
            <a:spLocks noGrp="1"/>
          </p:cNvSpPr>
          <p:nvPr>
            <p:ph type="sldNum" sz="quarter" idx="12"/>
          </p:nvPr>
        </p:nvSpPr>
        <p:spPr/>
        <p:txBody>
          <a:bodyPr/>
          <a:lstStyle/>
          <a:p>
            <a:fld id="{F9FB7127-2E4B-DE48-B87F-DABCB4212E11}" type="slidenum">
              <a:rPr lang="pt-BR" smtClean="0"/>
              <a:t>‹nº›</a:t>
            </a:fld>
            <a:endParaRPr lang="pt-BR"/>
          </a:p>
        </p:txBody>
      </p:sp>
    </p:spTree>
    <p:extLst>
      <p:ext uri="{BB962C8B-B14F-4D97-AF65-F5344CB8AC3E}">
        <p14:creationId xmlns:p14="http://schemas.microsoft.com/office/powerpoint/2010/main" val="1236986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C25F0-3471-674C-81FE-C1EC77FC7E87}"/>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xmlns="" id="{18458F20-5966-1249-8E3D-55C738CB72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xmlns="" id="{69D52F85-D54C-4440-B178-C97FDB0138EB}"/>
              </a:ext>
            </a:extLst>
          </p:cNvPr>
          <p:cNvSpPr>
            <a:spLocks noGrp="1"/>
          </p:cNvSpPr>
          <p:nvPr>
            <p:ph type="dt" sz="half" idx="10"/>
          </p:nvPr>
        </p:nvSpPr>
        <p:spPr/>
        <p:txBody>
          <a:bodyPr/>
          <a:lstStyle/>
          <a:p>
            <a:fld id="{7A1C3C56-EC78-5C4D-B75A-63AD17C65FD1}" type="datetimeFigureOut">
              <a:rPr lang="pt-BR" smtClean="0"/>
              <a:t>28/11/2019</a:t>
            </a:fld>
            <a:endParaRPr lang="pt-BR"/>
          </a:p>
        </p:txBody>
      </p:sp>
      <p:sp>
        <p:nvSpPr>
          <p:cNvPr id="5" name="Footer Placeholder 4">
            <a:extLst>
              <a:ext uri="{FF2B5EF4-FFF2-40B4-BE49-F238E27FC236}">
                <a16:creationId xmlns:a16="http://schemas.microsoft.com/office/drawing/2014/main" xmlns="" id="{7570A4E5-09B0-6C44-9FCC-326E896EA04C}"/>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xmlns="" id="{886A2FAF-7525-8246-A1DA-864AFEFBDF11}"/>
              </a:ext>
            </a:extLst>
          </p:cNvPr>
          <p:cNvSpPr>
            <a:spLocks noGrp="1"/>
          </p:cNvSpPr>
          <p:nvPr>
            <p:ph type="sldNum" sz="quarter" idx="12"/>
          </p:nvPr>
        </p:nvSpPr>
        <p:spPr/>
        <p:txBody>
          <a:bodyPr/>
          <a:lstStyle/>
          <a:p>
            <a:fld id="{F9FB7127-2E4B-DE48-B87F-DABCB4212E11}" type="slidenum">
              <a:rPr lang="pt-BR" smtClean="0"/>
              <a:t>‹nº›</a:t>
            </a:fld>
            <a:endParaRPr lang="pt-BR"/>
          </a:p>
        </p:txBody>
      </p:sp>
    </p:spTree>
    <p:extLst>
      <p:ext uri="{BB962C8B-B14F-4D97-AF65-F5344CB8AC3E}">
        <p14:creationId xmlns:p14="http://schemas.microsoft.com/office/powerpoint/2010/main" val="26989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9F406DF-D41E-1542-B7ED-37285A14CD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xmlns="" id="{3E320B3A-E243-EE47-8273-FEEE8A2CF6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xmlns="" id="{0735A401-F417-1547-9A69-5D63BB12AF6C}"/>
              </a:ext>
            </a:extLst>
          </p:cNvPr>
          <p:cNvSpPr>
            <a:spLocks noGrp="1"/>
          </p:cNvSpPr>
          <p:nvPr>
            <p:ph type="dt" sz="half" idx="10"/>
          </p:nvPr>
        </p:nvSpPr>
        <p:spPr/>
        <p:txBody>
          <a:bodyPr/>
          <a:lstStyle/>
          <a:p>
            <a:fld id="{7A1C3C56-EC78-5C4D-B75A-63AD17C65FD1}" type="datetimeFigureOut">
              <a:rPr lang="pt-BR" smtClean="0"/>
              <a:t>28/11/2019</a:t>
            </a:fld>
            <a:endParaRPr lang="pt-BR"/>
          </a:p>
        </p:txBody>
      </p:sp>
      <p:sp>
        <p:nvSpPr>
          <p:cNvPr id="5" name="Footer Placeholder 4">
            <a:extLst>
              <a:ext uri="{FF2B5EF4-FFF2-40B4-BE49-F238E27FC236}">
                <a16:creationId xmlns:a16="http://schemas.microsoft.com/office/drawing/2014/main" xmlns="" id="{80132D57-169E-EF40-B811-AE2374A1F5C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xmlns="" id="{D8C8C8A0-62FA-9E46-9866-4FB339969F3A}"/>
              </a:ext>
            </a:extLst>
          </p:cNvPr>
          <p:cNvSpPr>
            <a:spLocks noGrp="1"/>
          </p:cNvSpPr>
          <p:nvPr>
            <p:ph type="sldNum" sz="quarter" idx="12"/>
          </p:nvPr>
        </p:nvSpPr>
        <p:spPr/>
        <p:txBody>
          <a:bodyPr/>
          <a:lstStyle/>
          <a:p>
            <a:fld id="{F9FB7127-2E4B-DE48-B87F-DABCB4212E11}" type="slidenum">
              <a:rPr lang="pt-BR" smtClean="0"/>
              <a:t>‹nº›</a:t>
            </a:fld>
            <a:endParaRPr lang="pt-BR"/>
          </a:p>
        </p:txBody>
      </p:sp>
    </p:spTree>
    <p:extLst>
      <p:ext uri="{BB962C8B-B14F-4D97-AF65-F5344CB8AC3E}">
        <p14:creationId xmlns:p14="http://schemas.microsoft.com/office/powerpoint/2010/main" val="304180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Template padrão">
    <p:spTree>
      <p:nvGrpSpPr>
        <p:cNvPr id="1" name="Shape 6"/>
        <p:cNvGrpSpPr/>
        <p:nvPr/>
      </p:nvGrpSpPr>
      <p:grpSpPr>
        <a:xfrm>
          <a:off x="0" y="0"/>
          <a:ext cx="0" cy="0"/>
          <a:chOff x="0" y="0"/>
          <a:chExt cx="0" cy="0"/>
        </a:xfrm>
      </p:grpSpPr>
      <p:pic>
        <p:nvPicPr>
          <p:cNvPr id="7" name="Shape 7"/>
          <p:cNvPicPr preferRelativeResize="0"/>
          <p:nvPr/>
        </p:nvPicPr>
        <p:blipFill rotWithShape="1">
          <a:blip r:embed="rId2">
            <a:alphaModFix/>
          </a:blip>
          <a:srcRect t="73196" r="81299"/>
          <a:stretch/>
        </p:blipFill>
        <p:spPr>
          <a:xfrm>
            <a:off x="1" y="5019916"/>
            <a:ext cx="2279976" cy="1838084"/>
          </a:xfrm>
          <a:prstGeom prst="rect">
            <a:avLst/>
          </a:prstGeom>
          <a:noFill/>
          <a:ln>
            <a:noFill/>
          </a:ln>
        </p:spPr>
      </p:pic>
      <p:pic>
        <p:nvPicPr>
          <p:cNvPr id="8" name="Shape 8"/>
          <p:cNvPicPr preferRelativeResize="0"/>
          <p:nvPr/>
        </p:nvPicPr>
        <p:blipFill rotWithShape="1">
          <a:blip r:embed="rId3">
            <a:alphaModFix/>
          </a:blip>
          <a:srcRect l="88011" b="82622"/>
          <a:stretch/>
        </p:blipFill>
        <p:spPr>
          <a:xfrm>
            <a:off x="11045077" y="211"/>
            <a:ext cx="1146948" cy="935085"/>
          </a:xfrm>
          <a:prstGeom prst="rect">
            <a:avLst/>
          </a:prstGeom>
          <a:noFill/>
          <a:ln>
            <a:noFill/>
          </a:ln>
        </p:spPr>
      </p:pic>
    </p:spTree>
    <p:extLst>
      <p:ext uri="{BB962C8B-B14F-4D97-AF65-F5344CB8AC3E}">
        <p14:creationId xmlns:p14="http://schemas.microsoft.com/office/powerpoint/2010/main" val="37264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729AA1-1CC3-9B43-9716-573CD7CB4ABC}"/>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xmlns="" id="{CF77A5F3-6600-1449-BE94-DDBCBDBDD3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xmlns="" id="{B65584FD-5053-3742-B1D5-7C2043B03334}"/>
              </a:ext>
            </a:extLst>
          </p:cNvPr>
          <p:cNvSpPr>
            <a:spLocks noGrp="1"/>
          </p:cNvSpPr>
          <p:nvPr>
            <p:ph type="dt" sz="half" idx="10"/>
          </p:nvPr>
        </p:nvSpPr>
        <p:spPr/>
        <p:txBody>
          <a:bodyPr/>
          <a:lstStyle/>
          <a:p>
            <a:fld id="{7A1C3C56-EC78-5C4D-B75A-63AD17C65FD1}" type="datetimeFigureOut">
              <a:rPr lang="pt-BR" smtClean="0"/>
              <a:t>28/11/2019</a:t>
            </a:fld>
            <a:endParaRPr lang="pt-BR"/>
          </a:p>
        </p:txBody>
      </p:sp>
      <p:sp>
        <p:nvSpPr>
          <p:cNvPr id="5" name="Footer Placeholder 4">
            <a:extLst>
              <a:ext uri="{FF2B5EF4-FFF2-40B4-BE49-F238E27FC236}">
                <a16:creationId xmlns:a16="http://schemas.microsoft.com/office/drawing/2014/main" xmlns="" id="{E6F77C29-EEEB-2749-8574-4112FA7613FF}"/>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xmlns="" id="{A25E5C0B-6440-4243-B9FA-ADE920202F6C}"/>
              </a:ext>
            </a:extLst>
          </p:cNvPr>
          <p:cNvSpPr>
            <a:spLocks noGrp="1"/>
          </p:cNvSpPr>
          <p:nvPr>
            <p:ph type="sldNum" sz="quarter" idx="12"/>
          </p:nvPr>
        </p:nvSpPr>
        <p:spPr/>
        <p:txBody>
          <a:bodyPr/>
          <a:lstStyle/>
          <a:p>
            <a:fld id="{F9FB7127-2E4B-DE48-B87F-DABCB4212E11}" type="slidenum">
              <a:rPr lang="pt-BR" smtClean="0"/>
              <a:t>‹nº›</a:t>
            </a:fld>
            <a:endParaRPr lang="pt-BR"/>
          </a:p>
        </p:txBody>
      </p:sp>
    </p:spTree>
    <p:extLst>
      <p:ext uri="{BB962C8B-B14F-4D97-AF65-F5344CB8AC3E}">
        <p14:creationId xmlns:p14="http://schemas.microsoft.com/office/powerpoint/2010/main" val="193136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83758-4E12-D244-9D5F-6AEFAB3B37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xmlns="" id="{D8AFCD6C-DEB7-E14D-8C66-5D58A0A0B2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4EF21DA-9AC6-394D-B276-508D047BCD59}"/>
              </a:ext>
            </a:extLst>
          </p:cNvPr>
          <p:cNvSpPr>
            <a:spLocks noGrp="1"/>
          </p:cNvSpPr>
          <p:nvPr>
            <p:ph type="dt" sz="half" idx="10"/>
          </p:nvPr>
        </p:nvSpPr>
        <p:spPr/>
        <p:txBody>
          <a:bodyPr/>
          <a:lstStyle/>
          <a:p>
            <a:fld id="{7A1C3C56-EC78-5C4D-B75A-63AD17C65FD1}" type="datetimeFigureOut">
              <a:rPr lang="pt-BR" smtClean="0"/>
              <a:t>28/11/2019</a:t>
            </a:fld>
            <a:endParaRPr lang="pt-BR"/>
          </a:p>
        </p:txBody>
      </p:sp>
      <p:sp>
        <p:nvSpPr>
          <p:cNvPr id="5" name="Footer Placeholder 4">
            <a:extLst>
              <a:ext uri="{FF2B5EF4-FFF2-40B4-BE49-F238E27FC236}">
                <a16:creationId xmlns:a16="http://schemas.microsoft.com/office/drawing/2014/main" xmlns="" id="{725FCD4E-8090-374B-B289-56FC6B925047}"/>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xmlns="" id="{7499E112-8E65-AC46-B8A1-30CFB8853D68}"/>
              </a:ext>
            </a:extLst>
          </p:cNvPr>
          <p:cNvSpPr>
            <a:spLocks noGrp="1"/>
          </p:cNvSpPr>
          <p:nvPr>
            <p:ph type="sldNum" sz="quarter" idx="12"/>
          </p:nvPr>
        </p:nvSpPr>
        <p:spPr/>
        <p:txBody>
          <a:bodyPr/>
          <a:lstStyle/>
          <a:p>
            <a:fld id="{F9FB7127-2E4B-DE48-B87F-DABCB4212E11}" type="slidenum">
              <a:rPr lang="pt-BR" smtClean="0"/>
              <a:t>‹nº›</a:t>
            </a:fld>
            <a:endParaRPr lang="pt-BR"/>
          </a:p>
        </p:txBody>
      </p:sp>
    </p:spTree>
    <p:extLst>
      <p:ext uri="{BB962C8B-B14F-4D97-AF65-F5344CB8AC3E}">
        <p14:creationId xmlns:p14="http://schemas.microsoft.com/office/powerpoint/2010/main" val="246690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37416-ED9B-2543-BA97-386A0E529F37}"/>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xmlns="" id="{AED1B81D-1B7D-5D47-9C55-4E811570A7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xmlns="" id="{7F62DDBC-38AD-F249-8B4F-5F8385EF62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xmlns="" id="{82E9253B-7704-3442-A34D-E4582000EDAD}"/>
              </a:ext>
            </a:extLst>
          </p:cNvPr>
          <p:cNvSpPr>
            <a:spLocks noGrp="1"/>
          </p:cNvSpPr>
          <p:nvPr>
            <p:ph type="dt" sz="half" idx="10"/>
          </p:nvPr>
        </p:nvSpPr>
        <p:spPr/>
        <p:txBody>
          <a:bodyPr/>
          <a:lstStyle/>
          <a:p>
            <a:fld id="{7A1C3C56-EC78-5C4D-B75A-63AD17C65FD1}" type="datetimeFigureOut">
              <a:rPr lang="pt-BR" smtClean="0"/>
              <a:t>28/11/2019</a:t>
            </a:fld>
            <a:endParaRPr lang="pt-BR"/>
          </a:p>
        </p:txBody>
      </p:sp>
      <p:sp>
        <p:nvSpPr>
          <p:cNvPr id="6" name="Footer Placeholder 5">
            <a:extLst>
              <a:ext uri="{FF2B5EF4-FFF2-40B4-BE49-F238E27FC236}">
                <a16:creationId xmlns:a16="http://schemas.microsoft.com/office/drawing/2014/main" xmlns="" id="{00E8A996-048E-E74B-ACAE-DC57353A6DF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xmlns="" id="{7BBF94C9-CA1A-5045-B79A-323360011ECC}"/>
              </a:ext>
            </a:extLst>
          </p:cNvPr>
          <p:cNvSpPr>
            <a:spLocks noGrp="1"/>
          </p:cNvSpPr>
          <p:nvPr>
            <p:ph type="sldNum" sz="quarter" idx="12"/>
          </p:nvPr>
        </p:nvSpPr>
        <p:spPr/>
        <p:txBody>
          <a:bodyPr/>
          <a:lstStyle/>
          <a:p>
            <a:fld id="{F9FB7127-2E4B-DE48-B87F-DABCB4212E11}" type="slidenum">
              <a:rPr lang="pt-BR" smtClean="0"/>
              <a:t>‹nº›</a:t>
            </a:fld>
            <a:endParaRPr lang="pt-BR"/>
          </a:p>
        </p:txBody>
      </p:sp>
    </p:spTree>
    <p:extLst>
      <p:ext uri="{BB962C8B-B14F-4D97-AF65-F5344CB8AC3E}">
        <p14:creationId xmlns:p14="http://schemas.microsoft.com/office/powerpoint/2010/main" val="334335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E8725B-3AEA-B54C-968E-92C24EC88688}"/>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xmlns="" id="{69D19BEE-65DC-CF4E-A6E3-920DFFF43D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D5FB33B-3729-F74A-8722-ACDCE676DA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xmlns="" id="{934F540A-5CE7-AB4F-92C1-84502FB7B3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7E9A3D3-FDD9-CC48-BC92-F0E277BB9F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xmlns="" id="{6288BF64-45B2-0340-A1B7-E7A6C986F05C}"/>
              </a:ext>
            </a:extLst>
          </p:cNvPr>
          <p:cNvSpPr>
            <a:spLocks noGrp="1"/>
          </p:cNvSpPr>
          <p:nvPr>
            <p:ph type="dt" sz="half" idx="10"/>
          </p:nvPr>
        </p:nvSpPr>
        <p:spPr/>
        <p:txBody>
          <a:bodyPr/>
          <a:lstStyle/>
          <a:p>
            <a:fld id="{7A1C3C56-EC78-5C4D-B75A-63AD17C65FD1}" type="datetimeFigureOut">
              <a:rPr lang="pt-BR" smtClean="0"/>
              <a:t>28/11/2019</a:t>
            </a:fld>
            <a:endParaRPr lang="pt-BR"/>
          </a:p>
        </p:txBody>
      </p:sp>
      <p:sp>
        <p:nvSpPr>
          <p:cNvPr id="8" name="Footer Placeholder 7">
            <a:extLst>
              <a:ext uri="{FF2B5EF4-FFF2-40B4-BE49-F238E27FC236}">
                <a16:creationId xmlns:a16="http://schemas.microsoft.com/office/drawing/2014/main" xmlns="" id="{58DC9942-4725-5D42-BAE1-66824F77ABF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xmlns="" id="{2D5E680B-D15E-D447-8856-10C3DB45D378}"/>
              </a:ext>
            </a:extLst>
          </p:cNvPr>
          <p:cNvSpPr>
            <a:spLocks noGrp="1"/>
          </p:cNvSpPr>
          <p:nvPr>
            <p:ph type="sldNum" sz="quarter" idx="12"/>
          </p:nvPr>
        </p:nvSpPr>
        <p:spPr/>
        <p:txBody>
          <a:bodyPr/>
          <a:lstStyle/>
          <a:p>
            <a:fld id="{F9FB7127-2E4B-DE48-B87F-DABCB4212E11}" type="slidenum">
              <a:rPr lang="pt-BR" smtClean="0"/>
              <a:t>‹nº›</a:t>
            </a:fld>
            <a:endParaRPr lang="pt-BR"/>
          </a:p>
        </p:txBody>
      </p:sp>
    </p:spTree>
    <p:extLst>
      <p:ext uri="{BB962C8B-B14F-4D97-AF65-F5344CB8AC3E}">
        <p14:creationId xmlns:p14="http://schemas.microsoft.com/office/powerpoint/2010/main" val="347097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0CF087-3356-C24B-82E4-928E8D0722CD}"/>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xmlns="" id="{7105FEB6-F78F-FC47-A8BE-380769EA047D}"/>
              </a:ext>
            </a:extLst>
          </p:cNvPr>
          <p:cNvSpPr>
            <a:spLocks noGrp="1"/>
          </p:cNvSpPr>
          <p:nvPr>
            <p:ph type="dt" sz="half" idx="10"/>
          </p:nvPr>
        </p:nvSpPr>
        <p:spPr/>
        <p:txBody>
          <a:bodyPr/>
          <a:lstStyle/>
          <a:p>
            <a:fld id="{7A1C3C56-EC78-5C4D-B75A-63AD17C65FD1}" type="datetimeFigureOut">
              <a:rPr lang="pt-BR" smtClean="0"/>
              <a:t>28/11/2019</a:t>
            </a:fld>
            <a:endParaRPr lang="pt-BR"/>
          </a:p>
        </p:txBody>
      </p:sp>
      <p:sp>
        <p:nvSpPr>
          <p:cNvPr id="4" name="Footer Placeholder 3">
            <a:extLst>
              <a:ext uri="{FF2B5EF4-FFF2-40B4-BE49-F238E27FC236}">
                <a16:creationId xmlns:a16="http://schemas.microsoft.com/office/drawing/2014/main" xmlns="" id="{535965DB-8AE0-6E43-9F1D-C993152A8C77}"/>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xmlns="" id="{35877C37-92ED-9E4B-8CE7-BB1F3F212298}"/>
              </a:ext>
            </a:extLst>
          </p:cNvPr>
          <p:cNvSpPr>
            <a:spLocks noGrp="1"/>
          </p:cNvSpPr>
          <p:nvPr>
            <p:ph type="sldNum" sz="quarter" idx="12"/>
          </p:nvPr>
        </p:nvSpPr>
        <p:spPr/>
        <p:txBody>
          <a:bodyPr/>
          <a:lstStyle/>
          <a:p>
            <a:fld id="{F9FB7127-2E4B-DE48-B87F-DABCB4212E11}" type="slidenum">
              <a:rPr lang="pt-BR" smtClean="0"/>
              <a:t>‹nº›</a:t>
            </a:fld>
            <a:endParaRPr lang="pt-BR"/>
          </a:p>
        </p:txBody>
      </p:sp>
    </p:spTree>
    <p:extLst>
      <p:ext uri="{BB962C8B-B14F-4D97-AF65-F5344CB8AC3E}">
        <p14:creationId xmlns:p14="http://schemas.microsoft.com/office/powerpoint/2010/main" val="13944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FC199FB-67F2-D948-9568-0695E11A06DE}"/>
              </a:ext>
            </a:extLst>
          </p:cNvPr>
          <p:cNvSpPr>
            <a:spLocks noGrp="1"/>
          </p:cNvSpPr>
          <p:nvPr>
            <p:ph type="dt" sz="half" idx="10"/>
          </p:nvPr>
        </p:nvSpPr>
        <p:spPr/>
        <p:txBody>
          <a:bodyPr/>
          <a:lstStyle/>
          <a:p>
            <a:fld id="{7A1C3C56-EC78-5C4D-B75A-63AD17C65FD1}" type="datetimeFigureOut">
              <a:rPr lang="pt-BR" smtClean="0"/>
              <a:t>28/11/2019</a:t>
            </a:fld>
            <a:endParaRPr lang="pt-BR"/>
          </a:p>
        </p:txBody>
      </p:sp>
      <p:sp>
        <p:nvSpPr>
          <p:cNvPr id="3" name="Footer Placeholder 2">
            <a:extLst>
              <a:ext uri="{FF2B5EF4-FFF2-40B4-BE49-F238E27FC236}">
                <a16:creationId xmlns:a16="http://schemas.microsoft.com/office/drawing/2014/main" xmlns="" id="{15C4FA6B-ADE4-7F48-898E-9DA9494199D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xmlns="" id="{C8A5BE49-645F-FA42-BD1E-6E545FAADDBC}"/>
              </a:ext>
            </a:extLst>
          </p:cNvPr>
          <p:cNvSpPr>
            <a:spLocks noGrp="1"/>
          </p:cNvSpPr>
          <p:nvPr>
            <p:ph type="sldNum" sz="quarter" idx="12"/>
          </p:nvPr>
        </p:nvSpPr>
        <p:spPr/>
        <p:txBody>
          <a:bodyPr/>
          <a:lstStyle/>
          <a:p>
            <a:fld id="{F9FB7127-2E4B-DE48-B87F-DABCB4212E11}" type="slidenum">
              <a:rPr lang="pt-BR" smtClean="0"/>
              <a:t>‹nº›</a:t>
            </a:fld>
            <a:endParaRPr lang="pt-BR"/>
          </a:p>
        </p:txBody>
      </p:sp>
    </p:spTree>
    <p:extLst>
      <p:ext uri="{BB962C8B-B14F-4D97-AF65-F5344CB8AC3E}">
        <p14:creationId xmlns:p14="http://schemas.microsoft.com/office/powerpoint/2010/main" val="213934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647E41-6039-D848-94E1-B7326A66C1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xmlns="" id="{0E929BFC-6EE5-EA4E-98A8-934AFE4837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xmlns="" id="{25F787AE-4518-3349-A4F6-888D388DA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E87B878-6B61-F549-A9E3-5481963EF4B2}"/>
              </a:ext>
            </a:extLst>
          </p:cNvPr>
          <p:cNvSpPr>
            <a:spLocks noGrp="1"/>
          </p:cNvSpPr>
          <p:nvPr>
            <p:ph type="dt" sz="half" idx="10"/>
          </p:nvPr>
        </p:nvSpPr>
        <p:spPr/>
        <p:txBody>
          <a:bodyPr/>
          <a:lstStyle/>
          <a:p>
            <a:fld id="{7A1C3C56-EC78-5C4D-B75A-63AD17C65FD1}" type="datetimeFigureOut">
              <a:rPr lang="pt-BR" smtClean="0"/>
              <a:t>28/11/2019</a:t>
            </a:fld>
            <a:endParaRPr lang="pt-BR"/>
          </a:p>
        </p:txBody>
      </p:sp>
      <p:sp>
        <p:nvSpPr>
          <p:cNvPr id="6" name="Footer Placeholder 5">
            <a:extLst>
              <a:ext uri="{FF2B5EF4-FFF2-40B4-BE49-F238E27FC236}">
                <a16:creationId xmlns:a16="http://schemas.microsoft.com/office/drawing/2014/main" xmlns="" id="{414AFE1E-F426-C040-9011-1D92AB08B859}"/>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xmlns="" id="{C5101F61-3E68-064A-A27C-9C772AA3BC5B}"/>
              </a:ext>
            </a:extLst>
          </p:cNvPr>
          <p:cNvSpPr>
            <a:spLocks noGrp="1"/>
          </p:cNvSpPr>
          <p:nvPr>
            <p:ph type="sldNum" sz="quarter" idx="12"/>
          </p:nvPr>
        </p:nvSpPr>
        <p:spPr/>
        <p:txBody>
          <a:bodyPr/>
          <a:lstStyle/>
          <a:p>
            <a:fld id="{F9FB7127-2E4B-DE48-B87F-DABCB4212E11}" type="slidenum">
              <a:rPr lang="pt-BR" smtClean="0"/>
              <a:t>‹nº›</a:t>
            </a:fld>
            <a:endParaRPr lang="pt-BR"/>
          </a:p>
        </p:txBody>
      </p:sp>
    </p:spTree>
    <p:extLst>
      <p:ext uri="{BB962C8B-B14F-4D97-AF65-F5344CB8AC3E}">
        <p14:creationId xmlns:p14="http://schemas.microsoft.com/office/powerpoint/2010/main" val="334868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BF4A0-7426-C544-BB1C-D3BCD2A9D6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xmlns="" id="{71826BA8-1DCB-804F-B5E4-7C714FC3C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xmlns="" id="{085AC149-6FC1-6142-941A-7D68816CC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0BAB512-ACD6-8348-8A5F-3A6E0EC61B81}"/>
              </a:ext>
            </a:extLst>
          </p:cNvPr>
          <p:cNvSpPr>
            <a:spLocks noGrp="1"/>
          </p:cNvSpPr>
          <p:nvPr>
            <p:ph type="dt" sz="half" idx="10"/>
          </p:nvPr>
        </p:nvSpPr>
        <p:spPr/>
        <p:txBody>
          <a:bodyPr/>
          <a:lstStyle/>
          <a:p>
            <a:fld id="{7A1C3C56-EC78-5C4D-B75A-63AD17C65FD1}" type="datetimeFigureOut">
              <a:rPr lang="pt-BR" smtClean="0"/>
              <a:t>28/11/2019</a:t>
            </a:fld>
            <a:endParaRPr lang="pt-BR"/>
          </a:p>
        </p:txBody>
      </p:sp>
      <p:sp>
        <p:nvSpPr>
          <p:cNvPr id="6" name="Footer Placeholder 5">
            <a:extLst>
              <a:ext uri="{FF2B5EF4-FFF2-40B4-BE49-F238E27FC236}">
                <a16:creationId xmlns:a16="http://schemas.microsoft.com/office/drawing/2014/main" xmlns="" id="{3581C995-2E59-B949-B0C8-E54C9261C502}"/>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xmlns="" id="{08377C82-A178-A54A-B7CD-997FA47E798E}"/>
              </a:ext>
            </a:extLst>
          </p:cNvPr>
          <p:cNvSpPr>
            <a:spLocks noGrp="1"/>
          </p:cNvSpPr>
          <p:nvPr>
            <p:ph type="sldNum" sz="quarter" idx="12"/>
          </p:nvPr>
        </p:nvSpPr>
        <p:spPr/>
        <p:txBody>
          <a:bodyPr/>
          <a:lstStyle/>
          <a:p>
            <a:fld id="{F9FB7127-2E4B-DE48-B87F-DABCB4212E11}" type="slidenum">
              <a:rPr lang="pt-BR" smtClean="0"/>
              <a:t>‹nº›</a:t>
            </a:fld>
            <a:endParaRPr lang="pt-BR"/>
          </a:p>
        </p:txBody>
      </p:sp>
    </p:spTree>
    <p:extLst>
      <p:ext uri="{BB962C8B-B14F-4D97-AF65-F5344CB8AC3E}">
        <p14:creationId xmlns:p14="http://schemas.microsoft.com/office/powerpoint/2010/main" val="8047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8612E3E-6873-244B-B83D-4C2BEFBFA2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xmlns="" id="{304E0FE5-2650-DB44-8972-03846EAF0A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xmlns="" id="{BDDE8867-7A46-7D48-BD81-62E31F5A62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C3C56-EC78-5C4D-B75A-63AD17C65FD1}" type="datetimeFigureOut">
              <a:rPr lang="pt-BR" smtClean="0"/>
              <a:t>28/11/2019</a:t>
            </a:fld>
            <a:endParaRPr lang="pt-BR"/>
          </a:p>
        </p:txBody>
      </p:sp>
      <p:sp>
        <p:nvSpPr>
          <p:cNvPr id="5" name="Footer Placeholder 4">
            <a:extLst>
              <a:ext uri="{FF2B5EF4-FFF2-40B4-BE49-F238E27FC236}">
                <a16:creationId xmlns:a16="http://schemas.microsoft.com/office/drawing/2014/main" xmlns="" id="{FC9DE68E-1DB2-E347-BC0B-CF0C3DCC6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xmlns="" id="{90C47157-009A-DA44-B68C-E71ABF222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B7127-2E4B-DE48-B87F-DABCB4212E11}" type="slidenum">
              <a:rPr lang="pt-BR" smtClean="0"/>
              <a:t>‹nº›</a:t>
            </a:fld>
            <a:endParaRPr lang="pt-BR"/>
          </a:p>
        </p:txBody>
      </p:sp>
    </p:spTree>
    <p:extLst>
      <p:ext uri="{BB962C8B-B14F-4D97-AF65-F5344CB8AC3E}">
        <p14:creationId xmlns:p14="http://schemas.microsoft.com/office/powerpoint/2010/main" val="187802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ctrlx.org.br/#/infografico/geral/estado/shData:1%2F2019,2%2F2019,3%2F2019,4%2F2019,5%2F2019,6%2F2019,7%2F2019,8%2F2019,9%2F2019,10%2F2019,11%2F2019,12%2F2019"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hyperlink" Target="http://www.ctrlx.org.br/#/infografic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www.itsrio.org"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hyperlink" Target="mailto:contato@itsrio.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radarlegislativo.org/"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Shape 27"/>
          <p:cNvSpPr/>
          <p:nvPr/>
        </p:nvSpPr>
        <p:spPr>
          <a:xfrm>
            <a:off x="130969" y="0"/>
            <a:ext cx="11948905" cy="6857717"/>
          </a:xfrm>
          <a:prstGeom prst="rect">
            <a:avLst/>
          </a:prstGeom>
          <a:solidFill>
            <a:srgbClr val="522E91"/>
          </a:solidFill>
          <a:ln w="9525" cap="flat" cmpd="sng">
            <a:solidFill>
              <a:schemeClr val="dk2"/>
            </a:solidFill>
            <a:prstDash val="solid"/>
            <a:round/>
            <a:headEnd type="none" w="med" len="med"/>
            <a:tailEnd type="none" w="med" len="med"/>
          </a:ln>
        </p:spPr>
        <p:txBody>
          <a:bodyPr wrap="square" lIns="85711" tIns="85711" rIns="85711" bIns="85711" anchor="ctr" anchorCtr="0">
            <a:noAutofit/>
          </a:bodyPr>
          <a:lstStyle/>
          <a:p>
            <a:pPr>
              <a:buClr>
                <a:srgbClr val="000000"/>
              </a:buClr>
            </a:pPr>
            <a:endParaRPr sz="1313">
              <a:solidFill>
                <a:srgbClr val="000000"/>
              </a:solidFill>
              <a:latin typeface="Arial"/>
              <a:ea typeface="Arial"/>
              <a:cs typeface="Arial"/>
              <a:sym typeface="Arial"/>
            </a:endParaRPr>
          </a:p>
        </p:txBody>
      </p:sp>
      <p:pic>
        <p:nvPicPr>
          <p:cNvPr id="28" name="Shape 28"/>
          <p:cNvPicPr preferRelativeResize="0"/>
          <p:nvPr/>
        </p:nvPicPr>
        <p:blipFill rotWithShape="1">
          <a:blip r:embed="rId3">
            <a:alphaModFix/>
          </a:blip>
          <a:srcRect l="7773" r="53061"/>
          <a:stretch/>
        </p:blipFill>
        <p:spPr>
          <a:xfrm>
            <a:off x="130969" y="70"/>
            <a:ext cx="4672222" cy="6857580"/>
          </a:xfrm>
          <a:prstGeom prst="rect">
            <a:avLst/>
          </a:prstGeom>
          <a:noFill/>
          <a:ln>
            <a:noFill/>
          </a:ln>
        </p:spPr>
      </p:pic>
      <p:pic>
        <p:nvPicPr>
          <p:cNvPr id="29" name="Shape 29"/>
          <p:cNvPicPr preferRelativeResize="0"/>
          <p:nvPr/>
        </p:nvPicPr>
        <p:blipFill rotWithShape="1">
          <a:blip r:embed="rId4">
            <a:alphaModFix/>
          </a:blip>
          <a:srcRect r="81683" b="69654"/>
          <a:stretch/>
        </p:blipFill>
        <p:spPr>
          <a:xfrm>
            <a:off x="130969" y="64"/>
            <a:ext cx="2185103" cy="2080965"/>
          </a:xfrm>
          <a:prstGeom prst="rect">
            <a:avLst/>
          </a:prstGeom>
          <a:noFill/>
          <a:ln>
            <a:noFill/>
          </a:ln>
        </p:spPr>
      </p:pic>
      <p:grpSp>
        <p:nvGrpSpPr>
          <p:cNvPr id="30" name="Shape 30"/>
          <p:cNvGrpSpPr/>
          <p:nvPr/>
        </p:nvGrpSpPr>
        <p:grpSpPr>
          <a:xfrm>
            <a:off x="4708313" y="2931207"/>
            <a:ext cx="7466440" cy="1609410"/>
            <a:chOff x="4983700" y="3126621"/>
            <a:chExt cx="7964203" cy="1716704"/>
          </a:xfrm>
        </p:grpSpPr>
        <p:sp>
          <p:nvSpPr>
            <p:cNvPr id="31" name="Shape 31"/>
            <p:cNvSpPr txBox="1"/>
            <p:nvPr/>
          </p:nvSpPr>
          <p:spPr>
            <a:xfrm>
              <a:off x="5126146" y="3126621"/>
              <a:ext cx="7821757" cy="1716600"/>
            </a:xfrm>
            <a:prstGeom prst="rect">
              <a:avLst/>
            </a:prstGeom>
            <a:noFill/>
            <a:ln>
              <a:noFill/>
            </a:ln>
          </p:spPr>
          <p:txBody>
            <a:bodyPr wrap="square" lIns="85711" tIns="85711" rIns="85711" bIns="85711" anchor="t" anchorCtr="0">
              <a:noAutofit/>
            </a:bodyPr>
            <a:lstStyle/>
            <a:p>
              <a:pPr lvl="0">
                <a:buClr>
                  <a:srgbClr val="FFFFFF"/>
                </a:buClr>
                <a:buSzPct val="25000"/>
              </a:pPr>
              <a:r>
                <a:rPr lang="pt-BR" sz="3750" b="1" dirty="0">
                  <a:solidFill>
                    <a:srgbClr val="FFFFFF"/>
                  </a:solidFill>
                  <a:latin typeface="Lato" panose="020B0604020202020204"/>
                  <a:ea typeface="Lato" panose="020B0604020202020204"/>
                  <a:cs typeface="Latha" panose="020B0502040204020203" pitchFamily="34" charset="0"/>
                  <a:sym typeface="Lato"/>
                </a:rPr>
                <a:t>Combate à disseminação de notícias falsas (fake </a:t>
              </a:r>
              <a:r>
                <a:rPr lang="pt-BR" sz="3750" b="1" dirty="0" err="1">
                  <a:solidFill>
                    <a:srgbClr val="FFFFFF"/>
                  </a:solidFill>
                  <a:latin typeface="Lato" panose="020B0604020202020204"/>
                  <a:ea typeface="Lato" panose="020B0604020202020204"/>
                  <a:cs typeface="Latha" panose="020B0502040204020203" pitchFamily="34" charset="0"/>
                  <a:sym typeface="Lato"/>
                </a:rPr>
                <a:t>news</a:t>
              </a:r>
              <a:r>
                <a:rPr lang="pt-BR" sz="3750" b="1" dirty="0">
                  <a:solidFill>
                    <a:srgbClr val="FFFFFF"/>
                  </a:solidFill>
                  <a:latin typeface="Lato" panose="020B0604020202020204"/>
                  <a:ea typeface="Lato" panose="020B0604020202020204"/>
                  <a:cs typeface="Latha" panose="020B0502040204020203" pitchFamily="34" charset="0"/>
                  <a:sym typeface="Lato"/>
                </a:rPr>
                <a:t>)</a:t>
              </a:r>
            </a:p>
            <a:p>
              <a:pPr lvl="0">
                <a:buClr>
                  <a:srgbClr val="FFFFFF"/>
                </a:buClr>
                <a:buSzPct val="25000"/>
              </a:pPr>
              <a:r>
                <a:rPr lang="pt-BR" sz="3000" b="1" dirty="0">
                  <a:solidFill>
                    <a:srgbClr val="FFFFFF"/>
                  </a:solidFill>
                  <a:latin typeface="Lato" panose="020B0604020202020204"/>
                  <a:ea typeface="Lato" panose="020B0604020202020204"/>
                  <a:cs typeface="Latha" panose="020B0502040204020203" pitchFamily="34" charset="0"/>
                  <a:sym typeface="Lato"/>
                </a:rPr>
                <a:t>Audiência Pública – 28/11/2019</a:t>
              </a:r>
            </a:p>
            <a:p>
              <a:pPr lvl="0">
                <a:buClr>
                  <a:srgbClr val="FFFFFF"/>
                </a:buClr>
                <a:buSzPct val="25000"/>
              </a:pPr>
              <a:r>
                <a:rPr lang="pt-BR" sz="3750" b="1" dirty="0">
                  <a:solidFill>
                    <a:srgbClr val="FFFFFF"/>
                  </a:solidFill>
                  <a:latin typeface="Lato" panose="020B0604020202020204"/>
                  <a:ea typeface="Lato" panose="020B0604020202020204"/>
                  <a:cs typeface="Latha" panose="020B0502040204020203" pitchFamily="34" charset="0"/>
                  <a:sym typeface="Lato"/>
                </a:rPr>
                <a:t/>
              </a:r>
              <a:br>
                <a:rPr lang="pt-BR" sz="3750" b="1" dirty="0">
                  <a:solidFill>
                    <a:srgbClr val="FFFFFF"/>
                  </a:solidFill>
                  <a:latin typeface="Lato" panose="020B0604020202020204"/>
                  <a:ea typeface="Lato" panose="020B0604020202020204"/>
                  <a:cs typeface="Latha" panose="020B0502040204020203" pitchFamily="34" charset="0"/>
                  <a:sym typeface="Lato"/>
                </a:rPr>
              </a:br>
              <a:r>
                <a:rPr lang="pt-BR" sz="3750" b="1" dirty="0">
                  <a:solidFill>
                    <a:srgbClr val="FFFFFF"/>
                  </a:solidFill>
                  <a:latin typeface="Lato" panose="020B0604020202020204"/>
                  <a:ea typeface="Lato" panose="020B0604020202020204"/>
                  <a:cs typeface="Latha" panose="020B0502040204020203" pitchFamily="34" charset="0"/>
                  <a:sym typeface="Lato"/>
                </a:rPr>
                <a:t/>
              </a:r>
              <a:br>
                <a:rPr lang="pt-BR" sz="3750" b="1" dirty="0">
                  <a:solidFill>
                    <a:srgbClr val="FFFFFF"/>
                  </a:solidFill>
                  <a:latin typeface="Lato" panose="020B0604020202020204"/>
                  <a:ea typeface="Lato" panose="020B0604020202020204"/>
                  <a:cs typeface="Latha" panose="020B0502040204020203" pitchFamily="34" charset="0"/>
                  <a:sym typeface="Lato"/>
                </a:rPr>
              </a:br>
              <a:endParaRPr lang="pt-BR" sz="3750" b="1" dirty="0">
                <a:solidFill>
                  <a:srgbClr val="FFFFFF"/>
                </a:solidFill>
                <a:latin typeface="Lato" panose="020B0604020202020204"/>
                <a:ea typeface="Lato" panose="020B0604020202020204"/>
                <a:cs typeface="Latha" panose="020B0502040204020203" pitchFamily="34" charset="0"/>
                <a:sym typeface="Lato"/>
              </a:endParaRPr>
            </a:p>
          </p:txBody>
        </p:sp>
        <p:sp>
          <p:nvSpPr>
            <p:cNvPr id="32" name="Shape 32"/>
            <p:cNvSpPr/>
            <p:nvPr/>
          </p:nvSpPr>
          <p:spPr>
            <a:xfrm>
              <a:off x="4983700" y="3126621"/>
              <a:ext cx="142447" cy="1716704"/>
            </a:xfrm>
            <a:prstGeom prst="rect">
              <a:avLst/>
            </a:prstGeom>
            <a:solidFill>
              <a:srgbClr val="FFFFFF"/>
            </a:solidFill>
            <a:ln>
              <a:noFill/>
            </a:ln>
          </p:spPr>
          <p:txBody>
            <a:bodyPr wrap="square" lIns="85711" tIns="85711" rIns="85711" bIns="85711" anchor="ctr" anchorCtr="0">
              <a:noAutofit/>
            </a:bodyPr>
            <a:lstStyle/>
            <a:p>
              <a:pPr>
                <a:buClr>
                  <a:srgbClr val="000000"/>
                </a:buClr>
              </a:pPr>
              <a:endParaRPr sz="1313">
                <a:solidFill>
                  <a:srgbClr val="000000"/>
                </a:solidFill>
                <a:latin typeface="Arial"/>
                <a:ea typeface="Arial"/>
                <a:cs typeface="Arial"/>
                <a:sym typeface="Arial"/>
              </a:endParaRPr>
            </a:p>
          </p:txBody>
        </p:sp>
      </p:grpSp>
      <p:sp>
        <p:nvSpPr>
          <p:cNvPr id="2" name="Rectangle 1"/>
          <p:cNvSpPr/>
          <p:nvPr/>
        </p:nvSpPr>
        <p:spPr>
          <a:xfrm>
            <a:off x="5184350" y="4902205"/>
            <a:ext cx="5965031" cy="900246"/>
          </a:xfrm>
          <a:prstGeom prst="rect">
            <a:avLst/>
          </a:prstGeom>
        </p:spPr>
        <p:txBody>
          <a:bodyPr>
            <a:spAutoFit/>
          </a:bodyPr>
          <a:lstStyle/>
          <a:p>
            <a:pPr lvl="0"/>
            <a:r>
              <a:rPr lang="pt-BR" sz="3000" b="1" i="1" dirty="0">
                <a:solidFill>
                  <a:srgbClr val="FFFFFF"/>
                </a:solidFill>
                <a:latin typeface="Lato" panose="020B0604020202020204"/>
                <a:ea typeface="Lato" panose="020B0604020202020204"/>
                <a:cs typeface="Latha" panose="020B0604020202020204" pitchFamily="34" charset="0"/>
                <a:sym typeface="Lato"/>
              </a:rPr>
              <a:t>Priscilla Silva</a:t>
            </a:r>
          </a:p>
          <a:p>
            <a:pPr lvl="0"/>
            <a:r>
              <a:rPr lang="pt-BR" sz="2250" i="1" dirty="0">
                <a:solidFill>
                  <a:srgbClr val="FFFFFF"/>
                </a:solidFill>
                <a:latin typeface="Lato" panose="020B0604020202020204"/>
                <a:ea typeface="Lato"/>
                <a:cs typeface="Latha" panose="020B0604020202020204" pitchFamily="34" charset="0"/>
                <a:sym typeface="Lato"/>
              </a:rPr>
              <a:t>priscilla@itsrio.org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500"/>
                                        <p:tgtEl>
                                          <p:spTgt spid="28"/>
                                        </p:tgtEl>
                                        <p:attrNameLst>
                                          <p:attrName>ppt_x</p:attrName>
                                        </p:attrNameLst>
                                      </p:cBhvr>
                                      <p:tavLst>
                                        <p:tav tm="0">
                                          <p:val>
                                            <p:strVal val="#ppt_x-1"/>
                                          </p:val>
                                        </p:tav>
                                        <p:tav tm="100000">
                                          <p:val>
                                            <p:strVal val="#ppt_x"/>
                                          </p:val>
                                        </p:tav>
                                      </p:tavLst>
                                    </p:anim>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800"/>
                                        <p:tgtEl>
                                          <p:spTgt spid="29"/>
                                        </p:tgtEl>
                                      </p:cBhvr>
                                    </p:animEffect>
                                  </p:childTnLst>
                                </p:cTn>
                              </p:par>
                            </p:childTnLst>
                          </p:cTn>
                        </p:par>
                        <p:par>
                          <p:cTn id="12" fill="hold">
                            <p:stCondLst>
                              <p:cond delay="43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2" name="TextBox 1">
            <a:extLst>
              <a:ext uri="{FF2B5EF4-FFF2-40B4-BE49-F238E27FC236}">
                <a16:creationId xmlns:a16="http://schemas.microsoft.com/office/drawing/2014/main" xmlns="" id="{30694AAA-B837-BE43-A125-6EB03F5F1502}"/>
              </a:ext>
            </a:extLst>
          </p:cNvPr>
          <p:cNvSpPr txBox="1"/>
          <p:nvPr/>
        </p:nvSpPr>
        <p:spPr>
          <a:xfrm>
            <a:off x="1229321" y="924224"/>
            <a:ext cx="9081492" cy="1384995"/>
          </a:xfrm>
          <a:prstGeom prst="rect">
            <a:avLst/>
          </a:prstGeom>
          <a:noFill/>
        </p:spPr>
        <p:txBody>
          <a:bodyPr wrap="square" rtlCol="0">
            <a:spAutoFit/>
          </a:bodyPr>
          <a:lstStyle/>
          <a:p>
            <a:r>
              <a:rPr lang="pt-BR" sz="2800" b="1" dirty="0"/>
              <a:t>5. O Marco Civil da Internet (Lei nº 12.965/14) já possui regime de remoção e responsabilização por conteúdos postados na rede</a:t>
            </a:r>
            <a:endParaRPr lang="pt-BR" sz="1688" dirty="0"/>
          </a:p>
        </p:txBody>
      </p:sp>
      <p:sp>
        <p:nvSpPr>
          <p:cNvPr id="8" name="CaixaDeTexto 7">
            <a:extLst>
              <a:ext uri="{FF2B5EF4-FFF2-40B4-BE49-F238E27FC236}">
                <a16:creationId xmlns:a16="http://schemas.microsoft.com/office/drawing/2014/main" xmlns="" id="{8D80F86E-EB55-41C7-8331-97DF6B792EC5}"/>
              </a:ext>
            </a:extLst>
          </p:cNvPr>
          <p:cNvSpPr txBox="1"/>
          <p:nvPr/>
        </p:nvSpPr>
        <p:spPr>
          <a:xfrm>
            <a:off x="1229321" y="2309220"/>
            <a:ext cx="12084672" cy="646331"/>
          </a:xfrm>
          <a:prstGeom prst="rect">
            <a:avLst/>
          </a:prstGeom>
          <a:noFill/>
        </p:spPr>
        <p:txBody>
          <a:bodyPr wrap="square" rtlCol="0">
            <a:spAutoFit/>
          </a:bodyPr>
          <a:lstStyle/>
          <a:p>
            <a:r>
              <a:rPr lang="pt-BR" dirty="0"/>
              <a:t>Desde 2002 foram </a:t>
            </a:r>
            <a:r>
              <a:rPr lang="pt-BR" u="sng" dirty="0">
                <a:hlinkClick r:id="rId3"/>
              </a:rPr>
              <a:t>registradas 4.873 ações</a:t>
            </a:r>
            <a:r>
              <a:rPr lang="pt-BR" dirty="0"/>
              <a:t> para retirada de conteúdo do ar</a:t>
            </a:r>
          </a:p>
          <a:p>
            <a:r>
              <a:rPr lang="pt-BR" dirty="0"/>
              <a:t>Fonte: </a:t>
            </a:r>
            <a:r>
              <a:rPr lang="pt-BR" dirty="0">
                <a:hlinkClick r:id="rId4"/>
              </a:rPr>
              <a:t>http://www.ctrlx.org.br/#/infografico</a:t>
            </a:r>
            <a:endParaRPr lang="pt-BR" dirty="0"/>
          </a:p>
        </p:txBody>
      </p:sp>
      <p:pic>
        <p:nvPicPr>
          <p:cNvPr id="9" name="Imagem 8">
            <a:extLst>
              <a:ext uri="{FF2B5EF4-FFF2-40B4-BE49-F238E27FC236}">
                <a16:creationId xmlns:a16="http://schemas.microsoft.com/office/drawing/2014/main" xmlns="" id="{0E9985AF-9C3D-45CF-98CE-8E1923520A1B}"/>
              </a:ext>
            </a:extLst>
          </p:cNvPr>
          <p:cNvPicPr>
            <a:picLocks noChangeAspect="1"/>
          </p:cNvPicPr>
          <p:nvPr/>
        </p:nvPicPr>
        <p:blipFill rotWithShape="1">
          <a:blip r:embed="rId5"/>
          <a:srcRect l="14244" t="25170" r="16390" b="15762"/>
          <a:stretch/>
        </p:blipFill>
        <p:spPr>
          <a:xfrm>
            <a:off x="3222172" y="3024001"/>
            <a:ext cx="7210138" cy="3451832"/>
          </a:xfrm>
          <a:prstGeom prst="rect">
            <a:avLst/>
          </a:prstGeom>
        </p:spPr>
      </p:pic>
    </p:spTree>
    <p:extLst>
      <p:ext uri="{BB962C8B-B14F-4D97-AF65-F5344CB8AC3E}">
        <p14:creationId xmlns:p14="http://schemas.microsoft.com/office/powerpoint/2010/main" val="338051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2" name="TextBox 1">
            <a:extLst>
              <a:ext uri="{FF2B5EF4-FFF2-40B4-BE49-F238E27FC236}">
                <a16:creationId xmlns:a16="http://schemas.microsoft.com/office/drawing/2014/main" xmlns="" id="{30694AAA-B837-BE43-A125-6EB03F5F1502}"/>
              </a:ext>
            </a:extLst>
          </p:cNvPr>
          <p:cNvSpPr txBox="1"/>
          <p:nvPr/>
        </p:nvSpPr>
        <p:spPr>
          <a:xfrm>
            <a:off x="1229321" y="924224"/>
            <a:ext cx="9081492" cy="1384995"/>
          </a:xfrm>
          <a:prstGeom prst="rect">
            <a:avLst/>
          </a:prstGeom>
          <a:noFill/>
        </p:spPr>
        <p:txBody>
          <a:bodyPr wrap="square" rtlCol="0">
            <a:spAutoFit/>
          </a:bodyPr>
          <a:lstStyle/>
          <a:p>
            <a:r>
              <a:rPr lang="pt-BR" sz="2800" b="1" dirty="0"/>
              <a:t>6. A experiência legislativa internacional no combate às notícias falsas é incipiente e vem recebendo importantes críticas</a:t>
            </a:r>
            <a:endParaRPr lang="pt-BR" sz="1688" dirty="0"/>
          </a:p>
        </p:txBody>
      </p:sp>
      <p:pic>
        <p:nvPicPr>
          <p:cNvPr id="3" name="Imagem 2">
            <a:extLst>
              <a:ext uri="{FF2B5EF4-FFF2-40B4-BE49-F238E27FC236}">
                <a16:creationId xmlns:a16="http://schemas.microsoft.com/office/drawing/2014/main" xmlns="" id="{19047744-B269-4F4C-BF73-576F1674BFB4}"/>
              </a:ext>
            </a:extLst>
          </p:cNvPr>
          <p:cNvPicPr>
            <a:picLocks noChangeAspect="1"/>
          </p:cNvPicPr>
          <p:nvPr/>
        </p:nvPicPr>
        <p:blipFill rotWithShape="1">
          <a:blip r:embed="rId3"/>
          <a:srcRect l="1429" t="9081" r="50833" b="42430"/>
          <a:stretch/>
        </p:blipFill>
        <p:spPr>
          <a:xfrm>
            <a:off x="3185885" y="2286000"/>
            <a:ext cx="5820230" cy="3323772"/>
          </a:xfrm>
          <a:prstGeom prst="rect">
            <a:avLst/>
          </a:prstGeom>
        </p:spPr>
      </p:pic>
    </p:spTree>
    <p:extLst>
      <p:ext uri="{BB962C8B-B14F-4D97-AF65-F5344CB8AC3E}">
        <p14:creationId xmlns:p14="http://schemas.microsoft.com/office/powerpoint/2010/main" val="304684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2" name="TextBox 1">
            <a:extLst>
              <a:ext uri="{FF2B5EF4-FFF2-40B4-BE49-F238E27FC236}">
                <a16:creationId xmlns:a16="http://schemas.microsoft.com/office/drawing/2014/main" xmlns="" id="{30694AAA-B837-BE43-A125-6EB03F5F1502}"/>
              </a:ext>
            </a:extLst>
          </p:cNvPr>
          <p:cNvSpPr txBox="1"/>
          <p:nvPr/>
        </p:nvSpPr>
        <p:spPr>
          <a:xfrm>
            <a:off x="1229321" y="924224"/>
            <a:ext cx="9081492" cy="523220"/>
          </a:xfrm>
          <a:prstGeom prst="rect">
            <a:avLst/>
          </a:prstGeom>
          <a:noFill/>
        </p:spPr>
        <p:txBody>
          <a:bodyPr wrap="square" rtlCol="0">
            <a:spAutoFit/>
          </a:bodyPr>
          <a:lstStyle/>
          <a:p>
            <a:r>
              <a:rPr lang="pt-BR" sz="2800" b="1" dirty="0"/>
              <a:t>Outros caminhos possíveis...</a:t>
            </a:r>
            <a:endParaRPr lang="pt-BR" sz="1688" dirty="0"/>
          </a:p>
        </p:txBody>
      </p:sp>
      <p:graphicFrame>
        <p:nvGraphicFramePr>
          <p:cNvPr id="4" name="Diagrama 3">
            <a:extLst>
              <a:ext uri="{FF2B5EF4-FFF2-40B4-BE49-F238E27FC236}">
                <a16:creationId xmlns:a16="http://schemas.microsoft.com/office/drawing/2014/main" xmlns="" id="{D5C7E911-D541-41A2-BB76-9736E223BC23}"/>
              </a:ext>
            </a:extLst>
          </p:cNvPr>
          <p:cNvGraphicFramePr/>
          <p:nvPr>
            <p:extLst>
              <p:ext uri="{D42A27DB-BD31-4B8C-83A1-F6EECF244321}">
                <p14:modId xmlns:p14="http://schemas.microsoft.com/office/powerpoint/2010/main" val="3368292014"/>
              </p:ext>
            </p:extLst>
          </p:nvPr>
        </p:nvGraphicFramePr>
        <p:xfrm>
          <a:off x="2750457" y="1856471"/>
          <a:ext cx="6691085" cy="4048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469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1D0048CC-0C5C-4223-9F42-0B2056DA5283}"/>
              </a:ext>
            </a:extLst>
          </p:cNvPr>
          <p:cNvPicPr>
            <a:picLocks noChangeAspect="1"/>
          </p:cNvPicPr>
          <p:nvPr/>
        </p:nvPicPr>
        <p:blipFill rotWithShape="1">
          <a:blip r:embed="rId3"/>
          <a:srcRect l="5595" t="19244" r="33453" b="31208"/>
          <a:stretch/>
        </p:blipFill>
        <p:spPr>
          <a:xfrm>
            <a:off x="420914" y="841829"/>
            <a:ext cx="6319794" cy="2888343"/>
          </a:xfrm>
          <a:prstGeom prst="rect">
            <a:avLst/>
          </a:prstGeom>
        </p:spPr>
      </p:pic>
      <p:pic>
        <p:nvPicPr>
          <p:cNvPr id="3" name="Imagem 2">
            <a:extLst>
              <a:ext uri="{FF2B5EF4-FFF2-40B4-BE49-F238E27FC236}">
                <a16:creationId xmlns:a16="http://schemas.microsoft.com/office/drawing/2014/main" xmlns="" id="{011692FF-18C7-404C-B806-02C348DEF6C5}"/>
              </a:ext>
            </a:extLst>
          </p:cNvPr>
          <p:cNvPicPr>
            <a:picLocks noChangeAspect="1"/>
          </p:cNvPicPr>
          <p:nvPr/>
        </p:nvPicPr>
        <p:blipFill rotWithShape="1">
          <a:blip r:embed="rId4"/>
          <a:srcRect l="2024" t="5057" r="23690" b="38831"/>
          <a:stretch/>
        </p:blipFill>
        <p:spPr>
          <a:xfrm>
            <a:off x="5544458" y="1654629"/>
            <a:ext cx="6356924" cy="2699655"/>
          </a:xfrm>
          <a:prstGeom prst="rect">
            <a:avLst/>
          </a:prstGeom>
        </p:spPr>
      </p:pic>
      <p:sp>
        <p:nvSpPr>
          <p:cNvPr id="4" name="CaixaDeTexto 3">
            <a:extLst>
              <a:ext uri="{FF2B5EF4-FFF2-40B4-BE49-F238E27FC236}">
                <a16:creationId xmlns:a16="http://schemas.microsoft.com/office/drawing/2014/main" xmlns="" id="{8F2B70C1-21CF-4FF8-AD64-27F3313FB280}"/>
              </a:ext>
            </a:extLst>
          </p:cNvPr>
          <p:cNvSpPr txBox="1"/>
          <p:nvPr/>
        </p:nvSpPr>
        <p:spPr>
          <a:xfrm>
            <a:off x="870857" y="102106"/>
            <a:ext cx="4557486" cy="646331"/>
          </a:xfrm>
          <a:prstGeom prst="rect">
            <a:avLst/>
          </a:prstGeom>
          <a:noFill/>
        </p:spPr>
        <p:txBody>
          <a:bodyPr wrap="square" rtlCol="0">
            <a:spAutoFit/>
          </a:bodyPr>
          <a:lstStyle/>
          <a:p>
            <a:r>
              <a:rPr lang="pt-BR" b="1" dirty="0"/>
              <a:t>Nigéria: campanha de educação midiática, linhas diretas e contribuição do exercício</a:t>
            </a:r>
          </a:p>
        </p:txBody>
      </p:sp>
      <p:sp>
        <p:nvSpPr>
          <p:cNvPr id="5" name="CaixaDeTexto 4">
            <a:extLst>
              <a:ext uri="{FF2B5EF4-FFF2-40B4-BE49-F238E27FC236}">
                <a16:creationId xmlns:a16="http://schemas.microsoft.com/office/drawing/2014/main" xmlns="" id="{898BDEEC-ADD4-4397-9F76-5DF89D6F5BC1}"/>
              </a:ext>
            </a:extLst>
          </p:cNvPr>
          <p:cNvSpPr txBox="1"/>
          <p:nvPr/>
        </p:nvSpPr>
        <p:spPr>
          <a:xfrm>
            <a:off x="7873834" y="425272"/>
            <a:ext cx="1698171" cy="1200329"/>
          </a:xfrm>
          <a:prstGeom prst="rect">
            <a:avLst/>
          </a:prstGeom>
          <a:noFill/>
        </p:spPr>
        <p:txBody>
          <a:bodyPr wrap="square" rtlCol="0">
            <a:spAutoFit/>
          </a:bodyPr>
          <a:lstStyle/>
          <a:p>
            <a:r>
              <a:rPr lang="pt-BR" b="1" dirty="0"/>
              <a:t>Bélgica: comissão, site com enquetes participativas</a:t>
            </a:r>
          </a:p>
        </p:txBody>
      </p:sp>
      <p:pic>
        <p:nvPicPr>
          <p:cNvPr id="6" name="Imagem 5">
            <a:extLst>
              <a:ext uri="{FF2B5EF4-FFF2-40B4-BE49-F238E27FC236}">
                <a16:creationId xmlns:a16="http://schemas.microsoft.com/office/drawing/2014/main" xmlns="" id="{F13D0A7C-D324-448F-AF21-EE537DDE4941}"/>
              </a:ext>
            </a:extLst>
          </p:cNvPr>
          <p:cNvPicPr>
            <a:picLocks noChangeAspect="1"/>
          </p:cNvPicPr>
          <p:nvPr/>
        </p:nvPicPr>
        <p:blipFill rotWithShape="1">
          <a:blip r:embed="rId5"/>
          <a:srcRect l="28809" t="22914" r="32500" b="7280"/>
          <a:stretch/>
        </p:blipFill>
        <p:spPr>
          <a:xfrm>
            <a:off x="2989943" y="3476966"/>
            <a:ext cx="2975430" cy="3018177"/>
          </a:xfrm>
          <a:prstGeom prst="rect">
            <a:avLst/>
          </a:prstGeom>
        </p:spPr>
      </p:pic>
      <p:sp>
        <p:nvSpPr>
          <p:cNvPr id="7" name="CaixaDeTexto 6">
            <a:extLst>
              <a:ext uri="{FF2B5EF4-FFF2-40B4-BE49-F238E27FC236}">
                <a16:creationId xmlns:a16="http://schemas.microsoft.com/office/drawing/2014/main" xmlns="" id="{E7F8F963-6ECB-45B9-AC79-1E38E176480E}"/>
              </a:ext>
            </a:extLst>
          </p:cNvPr>
          <p:cNvSpPr txBox="1"/>
          <p:nvPr/>
        </p:nvSpPr>
        <p:spPr>
          <a:xfrm>
            <a:off x="6197600" y="5203371"/>
            <a:ext cx="2278743" cy="646331"/>
          </a:xfrm>
          <a:prstGeom prst="rect">
            <a:avLst/>
          </a:prstGeom>
          <a:noFill/>
        </p:spPr>
        <p:txBody>
          <a:bodyPr wrap="square" rtlCol="0">
            <a:spAutoFit/>
          </a:bodyPr>
          <a:lstStyle/>
          <a:p>
            <a:r>
              <a:rPr lang="pt-BR" b="1" dirty="0"/>
              <a:t>Brasil: Seminário promovido </a:t>
            </a:r>
            <a:r>
              <a:rPr lang="pt-BR" b="1" dirty="0" err="1"/>
              <a:t>peloTSE</a:t>
            </a:r>
            <a:endParaRPr lang="pt-BR" b="1" dirty="0"/>
          </a:p>
        </p:txBody>
      </p:sp>
    </p:spTree>
    <p:extLst>
      <p:ext uri="{BB962C8B-B14F-4D97-AF65-F5344CB8AC3E}">
        <p14:creationId xmlns:p14="http://schemas.microsoft.com/office/powerpoint/2010/main" val="2174732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p:nvPr/>
        </p:nvSpPr>
        <p:spPr>
          <a:xfrm>
            <a:off x="130969" y="0"/>
            <a:ext cx="11948906" cy="6857719"/>
          </a:xfrm>
          <a:prstGeom prst="rect">
            <a:avLst/>
          </a:prstGeom>
          <a:solidFill>
            <a:srgbClr val="522E91"/>
          </a:solidFill>
          <a:ln w="9525" cap="flat" cmpd="sng">
            <a:solidFill>
              <a:schemeClr val="dk2"/>
            </a:solidFill>
            <a:prstDash val="solid"/>
            <a:round/>
            <a:headEnd type="none" w="med" len="med"/>
            <a:tailEnd type="none" w="med" len="med"/>
          </a:ln>
        </p:spPr>
        <p:txBody>
          <a:bodyPr lIns="85711" tIns="85711" rIns="85711" bIns="85711" anchor="ctr" anchorCtr="0">
            <a:noAutofit/>
          </a:bodyPr>
          <a:lstStyle/>
          <a:p>
            <a:endParaRPr sz="1688"/>
          </a:p>
        </p:txBody>
      </p:sp>
      <p:sp>
        <p:nvSpPr>
          <p:cNvPr id="260" name="Shape 260"/>
          <p:cNvSpPr txBox="1"/>
          <p:nvPr/>
        </p:nvSpPr>
        <p:spPr>
          <a:xfrm>
            <a:off x="2772045" y="2190293"/>
            <a:ext cx="6647906" cy="925875"/>
          </a:xfrm>
          <a:prstGeom prst="rect">
            <a:avLst/>
          </a:prstGeom>
          <a:noFill/>
          <a:ln>
            <a:noFill/>
          </a:ln>
        </p:spPr>
        <p:txBody>
          <a:bodyPr lIns="85711" tIns="85711" rIns="85711" bIns="85711" anchor="t" anchorCtr="0">
            <a:noAutofit/>
          </a:bodyPr>
          <a:lstStyle/>
          <a:p>
            <a:pPr algn="ctr"/>
            <a:r>
              <a:rPr lang="pt-BR" sz="3750" b="1" dirty="0">
                <a:solidFill>
                  <a:srgbClr val="FFFFFF"/>
                </a:solidFill>
                <a:latin typeface="Lato"/>
                <a:ea typeface="Lato"/>
                <a:cs typeface="Latha" panose="020B0604020202020204" pitchFamily="34" charset="0"/>
                <a:sym typeface="Lato"/>
              </a:rPr>
              <a:t>Obrigada!</a:t>
            </a:r>
          </a:p>
          <a:p>
            <a:pPr algn="ctr"/>
            <a:endParaRPr lang="pt-BR" sz="3750" b="1" dirty="0">
              <a:solidFill>
                <a:srgbClr val="FFFFFF"/>
              </a:solidFill>
              <a:latin typeface="Lato"/>
              <a:ea typeface="Lato"/>
              <a:cs typeface="Lato"/>
              <a:sym typeface="Lato"/>
            </a:endParaRPr>
          </a:p>
        </p:txBody>
      </p:sp>
      <p:sp>
        <p:nvSpPr>
          <p:cNvPr id="261" name="Shape 261"/>
          <p:cNvSpPr/>
          <p:nvPr/>
        </p:nvSpPr>
        <p:spPr>
          <a:xfrm>
            <a:off x="9117328" y="4228312"/>
            <a:ext cx="94500" cy="2100094"/>
          </a:xfrm>
          <a:prstGeom prst="rect">
            <a:avLst/>
          </a:prstGeom>
          <a:solidFill>
            <a:schemeClr val="lt1"/>
          </a:solidFill>
          <a:ln>
            <a:noFill/>
          </a:ln>
        </p:spPr>
        <p:txBody>
          <a:bodyPr lIns="85711" tIns="85711" rIns="85711" bIns="85711" anchor="ctr" anchorCtr="0">
            <a:noAutofit/>
          </a:bodyPr>
          <a:lstStyle/>
          <a:p>
            <a:endParaRPr sz="1688"/>
          </a:p>
        </p:txBody>
      </p:sp>
      <p:sp>
        <p:nvSpPr>
          <p:cNvPr id="262" name="Shape 262"/>
          <p:cNvSpPr txBox="1"/>
          <p:nvPr/>
        </p:nvSpPr>
        <p:spPr>
          <a:xfrm>
            <a:off x="9344344" y="4266164"/>
            <a:ext cx="2033719" cy="2100094"/>
          </a:xfrm>
          <a:prstGeom prst="rect">
            <a:avLst/>
          </a:prstGeom>
          <a:noFill/>
          <a:ln>
            <a:noFill/>
          </a:ln>
        </p:spPr>
        <p:txBody>
          <a:bodyPr lIns="85711" tIns="85711" rIns="85711" bIns="85711" anchor="t" anchorCtr="0">
            <a:noAutofit/>
          </a:bodyPr>
          <a:lstStyle/>
          <a:p>
            <a:r>
              <a:rPr lang="pt-BR" sz="1500" b="1" dirty="0">
                <a:solidFill>
                  <a:srgbClr val="FFFFFF"/>
                </a:solidFill>
                <a:latin typeface="Lato"/>
                <a:ea typeface="Lato"/>
                <a:cs typeface="Latha" panose="020B0604020202020204" pitchFamily="34" charset="0"/>
                <a:sym typeface="Lato"/>
              </a:rPr>
              <a:t>ITS Rio</a:t>
            </a:r>
          </a:p>
          <a:p>
            <a:r>
              <a:rPr lang="pt-BR" sz="1500" u="sng" dirty="0">
                <a:solidFill>
                  <a:srgbClr val="FFFFFF"/>
                </a:solidFill>
                <a:latin typeface="Lato"/>
                <a:ea typeface="Lato"/>
                <a:cs typeface="Latha" panose="020B0604020202020204" pitchFamily="34" charset="0"/>
                <a:sym typeface="Lato"/>
                <a:hlinkClick r:id="rId3"/>
              </a:rPr>
              <a:t>www.itsrio.org</a:t>
            </a:r>
          </a:p>
          <a:p>
            <a:endParaRPr sz="1500" dirty="0">
              <a:solidFill>
                <a:srgbClr val="FFFFFF"/>
              </a:solidFill>
              <a:latin typeface="Lato"/>
              <a:ea typeface="Lato"/>
              <a:cs typeface="Latha" panose="020B0604020202020204" pitchFamily="34" charset="0"/>
              <a:sym typeface="Lato"/>
            </a:endParaRPr>
          </a:p>
          <a:p>
            <a:r>
              <a:rPr lang="pt-BR" sz="1500" dirty="0">
                <a:solidFill>
                  <a:srgbClr val="FFFFFF"/>
                </a:solidFill>
                <a:latin typeface="Lato"/>
                <a:ea typeface="Lato"/>
                <a:cs typeface="Latha" panose="020B0604020202020204" pitchFamily="34" charset="0"/>
                <a:sym typeface="Lato"/>
              </a:rPr>
              <a:t>Carlos Affonso Souza</a:t>
            </a:r>
          </a:p>
          <a:p>
            <a:r>
              <a:rPr lang="pt-BR" sz="1500" u="sng" dirty="0">
                <a:solidFill>
                  <a:srgbClr val="FFFFFF"/>
                </a:solidFill>
                <a:latin typeface="Lato"/>
                <a:ea typeface="Lato"/>
                <a:cs typeface="Latha" panose="020B0604020202020204" pitchFamily="34" charset="0"/>
                <a:sym typeface="Lato"/>
                <a:hlinkClick r:id="rId4"/>
              </a:rPr>
              <a:t>caff@itsrio.org</a:t>
            </a:r>
          </a:p>
          <a:p>
            <a:endParaRPr sz="1500" dirty="0">
              <a:solidFill>
                <a:srgbClr val="FFFFFF"/>
              </a:solidFill>
              <a:latin typeface="Lato"/>
              <a:ea typeface="Lato"/>
              <a:cs typeface="Latha" panose="020B0604020202020204" pitchFamily="34" charset="0"/>
              <a:sym typeface="Lato"/>
            </a:endParaRPr>
          </a:p>
          <a:p>
            <a:r>
              <a:rPr lang="pt-BR" sz="1500" dirty="0">
                <a:solidFill>
                  <a:srgbClr val="FFFFFF"/>
                </a:solidFill>
                <a:latin typeface="Lato"/>
                <a:ea typeface="Lato"/>
                <a:cs typeface="Latha" panose="020B0604020202020204" pitchFamily="34" charset="0"/>
                <a:sym typeface="Lato"/>
              </a:rPr>
              <a:t>Telefone:</a:t>
            </a:r>
          </a:p>
          <a:p>
            <a:r>
              <a:rPr lang="pt-BR" sz="1500" dirty="0">
                <a:solidFill>
                  <a:srgbClr val="FFFFFF"/>
                </a:solidFill>
                <a:latin typeface="Lato"/>
                <a:ea typeface="Lato"/>
                <a:cs typeface="Latha" panose="020B0604020202020204" pitchFamily="34" charset="0"/>
                <a:sym typeface="Lato"/>
              </a:rPr>
              <a:t>3486-0390</a:t>
            </a:r>
          </a:p>
          <a:p>
            <a:endParaRPr sz="1500" dirty="0">
              <a:solidFill>
                <a:srgbClr val="FFFFFF"/>
              </a:solidFill>
              <a:latin typeface="Lato"/>
              <a:ea typeface="Lato"/>
              <a:cs typeface="Lato"/>
              <a:sym typeface="Lato"/>
            </a:endParaRPr>
          </a:p>
          <a:p>
            <a:endParaRPr sz="1500" dirty="0">
              <a:solidFill>
                <a:srgbClr val="FFFFFF"/>
              </a:solidFill>
              <a:latin typeface="Lato"/>
              <a:ea typeface="Lato"/>
              <a:cs typeface="Lato"/>
              <a:sym typeface="Lato"/>
            </a:endParaRPr>
          </a:p>
        </p:txBody>
      </p:sp>
      <p:pic>
        <p:nvPicPr>
          <p:cNvPr id="6" name="Picture 5" descr="15138464_10207177152179082_375395034867629453_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1845" y="4039021"/>
            <a:ext cx="8070238" cy="25279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26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09" name="Picture 2"/>
          <p:cNvPicPr>
            <a:picLocks noChangeAspect="1"/>
          </p:cNvPicPr>
          <p:nvPr/>
        </p:nvPicPr>
        <p:blipFill>
          <a:blip r:embed="rId3">
            <a:extLst>
              <a:ext uri="{28A0092B-C50C-407E-A947-70E740481C1C}">
                <a14:useLocalDpi xmlns:a14="http://schemas.microsoft.com/office/drawing/2010/main" val="0"/>
              </a:ext>
            </a:extLst>
          </a:blip>
          <a:srcRect l="67024"/>
          <a:stretch>
            <a:fillRect/>
          </a:stretch>
        </p:blipFill>
        <p:spPr bwMode="auto">
          <a:xfrm>
            <a:off x="9488612" y="-3174"/>
            <a:ext cx="2578634" cy="134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0969" y="3241675"/>
            <a:ext cx="11930063" cy="350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99" y="-26987"/>
            <a:ext cx="11946632" cy="3151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2"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3675" y="269876"/>
            <a:ext cx="1988344" cy="1225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538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IMG_749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969" y="0"/>
            <a:ext cx="119300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53141" y="188913"/>
            <a:ext cx="1988344" cy="1225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Imagem 4">
            <a:extLst>
              <a:ext uri="{FF2B5EF4-FFF2-40B4-BE49-F238E27FC236}">
                <a16:creationId xmlns:a16="http://schemas.microsoft.com/office/drawing/2014/main" xmlns="" id="{424D254C-4B1B-441A-9934-F0D512394FD2}"/>
              </a:ext>
            </a:extLst>
          </p:cNvPr>
          <p:cNvPicPr>
            <a:picLocks noChangeAspect="1"/>
          </p:cNvPicPr>
          <p:nvPr/>
        </p:nvPicPr>
        <p:blipFill>
          <a:blip r:embed="rId5"/>
          <a:stretch>
            <a:fillRect/>
          </a:stretch>
        </p:blipFill>
        <p:spPr>
          <a:xfrm>
            <a:off x="2949337" y="5413823"/>
            <a:ext cx="4942911" cy="1394154"/>
          </a:xfrm>
          <a:prstGeom prst="rect">
            <a:avLst/>
          </a:prstGeom>
        </p:spPr>
      </p:pic>
      <p:pic>
        <p:nvPicPr>
          <p:cNvPr id="2" name="Imagem 1">
            <a:extLst>
              <a:ext uri="{FF2B5EF4-FFF2-40B4-BE49-F238E27FC236}">
                <a16:creationId xmlns:a16="http://schemas.microsoft.com/office/drawing/2014/main" xmlns="" id="{754AE1AC-6B61-4734-94C8-7E6C884004CC}"/>
              </a:ext>
            </a:extLst>
          </p:cNvPr>
          <p:cNvPicPr>
            <a:picLocks noChangeAspect="1"/>
          </p:cNvPicPr>
          <p:nvPr/>
        </p:nvPicPr>
        <p:blipFill rotWithShape="1">
          <a:blip r:embed="rId6"/>
          <a:srcRect l="34475" t="20845" r="33468" b="7102"/>
          <a:stretch/>
        </p:blipFill>
        <p:spPr>
          <a:xfrm>
            <a:off x="3347884" y="119468"/>
            <a:ext cx="4094955" cy="5174887"/>
          </a:xfrm>
          <a:prstGeom prst="rect">
            <a:avLst/>
          </a:prstGeom>
        </p:spPr>
      </p:pic>
    </p:spTree>
    <p:extLst>
      <p:ext uri="{BB962C8B-B14F-4D97-AF65-F5344CB8AC3E}">
        <p14:creationId xmlns:p14="http://schemas.microsoft.com/office/powerpoint/2010/main" val="329007932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2768D2F-BD2F-1243-886C-10782B13B711}"/>
              </a:ext>
            </a:extLst>
          </p:cNvPr>
          <p:cNvPicPr>
            <a:picLocks noChangeAspect="1"/>
          </p:cNvPicPr>
          <p:nvPr/>
        </p:nvPicPr>
        <p:blipFill>
          <a:blip r:embed="rId3"/>
          <a:stretch>
            <a:fillRect/>
          </a:stretch>
        </p:blipFill>
        <p:spPr>
          <a:xfrm>
            <a:off x="1070746" y="431961"/>
            <a:ext cx="10050508" cy="5638478"/>
          </a:xfrm>
          <a:prstGeom prst="rect">
            <a:avLst/>
          </a:prstGeom>
        </p:spPr>
      </p:pic>
      <p:sp>
        <p:nvSpPr>
          <p:cNvPr id="5" name="TextBox 4">
            <a:extLst>
              <a:ext uri="{FF2B5EF4-FFF2-40B4-BE49-F238E27FC236}">
                <a16:creationId xmlns:a16="http://schemas.microsoft.com/office/drawing/2014/main" xmlns="" id="{02D5E75E-4A88-1F46-BFD5-E7B6810BE4F4}"/>
              </a:ext>
            </a:extLst>
          </p:cNvPr>
          <p:cNvSpPr txBox="1"/>
          <p:nvPr/>
        </p:nvSpPr>
        <p:spPr>
          <a:xfrm>
            <a:off x="1257300" y="6400800"/>
            <a:ext cx="8242300" cy="261610"/>
          </a:xfrm>
          <a:prstGeom prst="rect">
            <a:avLst/>
          </a:prstGeom>
          <a:noFill/>
        </p:spPr>
        <p:txBody>
          <a:bodyPr wrap="square" rtlCol="0">
            <a:spAutoFit/>
          </a:bodyPr>
          <a:lstStyle/>
          <a:p>
            <a:r>
              <a:rPr lang="pt-BR" sz="1100" dirty="0">
                <a:latin typeface="Arial" panose="020B0604020202020204" pitchFamily="34" charset="0"/>
                <a:cs typeface="Arial" panose="020B0604020202020204" pitchFamily="34" charset="0"/>
              </a:rPr>
              <a:t>Fonte: </a:t>
            </a:r>
            <a:r>
              <a:rPr lang="pt-BR" sz="1100" dirty="0">
                <a:latin typeface="Arial" panose="020B0604020202020204" pitchFamily="34" charset="0"/>
                <a:cs typeface="Arial" panose="020B0604020202020204" pitchFamily="34" charset="0"/>
                <a:hlinkClick r:id="rId4"/>
              </a:rPr>
              <a:t>https://www.radarlegislativo.org</a:t>
            </a:r>
            <a:r>
              <a:rPr lang="pt-BR" sz="1100" dirty="0">
                <a:latin typeface="Arial" panose="020B0604020202020204" pitchFamily="34" charset="0"/>
                <a:cs typeface="Arial" panose="020B0604020202020204" pitchFamily="34" charset="0"/>
              </a:rPr>
              <a:t> – Grafo de PLS (18/05/2018)</a:t>
            </a:r>
          </a:p>
        </p:txBody>
      </p:sp>
    </p:spTree>
    <p:extLst>
      <p:ext uri="{BB962C8B-B14F-4D97-AF65-F5344CB8AC3E}">
        <p14:creationId xmlns:p14="http://schemas.microsoft.com/office/powerpoint/2010/main" val="257990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xmlns="" id="{195C80A1-4E01-1C43-A6AD-8AE61D3208C6}"/>
              </a:ext>
            </a:extLst>
          </p:cNvPr>
          <p:cNvGraphicFramePr/>
          <p:nvPr>
            <p:extLst>
              <p:ext uri="{D42A27DB-BD31-4B8C-83A1-F6EECF244321}">
                <p14:modId xmlns:p14="http://schemas.microsoft.com/office/powerpoint/2010/main" val="1134197730"/>
              </p:ext>
            </p:extLst>
          </p:nvPr>
        </p:nvGraphicFramePr>
        <p:xfrm>
          <a:off x="777446" y="220362"/>
          <a:ext cx="11049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xmlns="" id="{7F1BAFA1-A1EF-B742-BF3B-02304713EB31}"/>
              </a:ext>
            </a:extLst>
          </p:cNvPr>
          <p:cNvSpPr txBox="1"/>
          <p:nvPr/>
        </p:nvSpPr>
        <p:spPr>
          <a:xfrm>
            <a:off x="939114" y="6499654"/>
            <a:ext cx="10392032" cy="276999"/>
          </a:xfrm>
          <a:prstGeom prst="rect">
            <a:avLst/>
          </a:prstGeom>
          <a:noFill/>
        </p:spPr>
        <p:txBody>
          <a:bodyPr wrap="square" rtlCol="0">
            <a:spAutoFit/>
          </a:bodyPr>
          <a:lstStyle/>
          <a:p>
            <a:r>
              <a:rPr lang="pt-BR" sz="1200" dirty="0">
                <a:latin typeface="Arial" panose="020B0604020202020204" pitchFamily="34" charset="0"/>
                <a:cs typeface="Arial" panose="020B0604020202020204" pitchFamily="34" charset="0"/>
              </a:rPr>
              <a:t>Ver sobre estes e outros projetos de lei em </a:t>
            </a:r>
            <a:r>
              <a:rPr lang="pt-BR" sz="1200" dirty="0" err="1">
                <a:latin typeface="Arial" panose="020B0604020202020204" pitchFamily="34" charset="0"/>
                <a:cs typeface="Arial" panose="020B0604020202020204" pitchFamily="34" charset="0"/>
              </a:rPr>
              <a:t>https</a:t>
            </a:r>
            <a:r>
              <a:rPr lang="pt-BR" sz="1200" dirty="0">
                <a:latin typeface="Arial" panose="020B0604020202020204" pitchFamily="34" charset="0"/>
                <a:cs typeface="Arial" panose="020B0604020202020204" pitchFamily="34" charset="0"/>
              </a:rPr>
              <a:t>://</a:t>
            </a:r>
            <a:r>
              <a:rPr lang="pt-BR" sz="1200" dirty="0" err="1">
                <a:latin typeface="Arial" panose="020B0604020202020204" pitchFamily="34" charset="0"/>
                <a:cs typeface="Arial" panose="020B0604020202020204" pitchFamily="34" charset="0"/>
              </a:rPr>
              <a:t>apublica.org</a:t>
            </a:r>
            <a:r>
              <a:rPr lang="pt-BR" sz="1200" dirty="0">
                <a:latin typeface="Arial" panose="020B0604020202020204" pitchFamily="34" charset="0"/>
                <a:cs typeface="Arial" panose="020B0604020202020204" pitchFamily="34" charset="0"/>
              </a:rPr>
              <a:t>/2018/05/20-projetos-de-lei-no-congresso-pretendem-criminalizar-fake-news/</a:t>
            </a:r>
          </a:p>
        </p:txBody>
      </p:sp>
    </p:spTree>
    <p:extLst>
      <p:ext uri="{BB962C8B-B14F-4D97-AF65-F5344CB8AC3E}">
        <p14:creationId xmlns:p14="http://schemas.microsoft.com/office/powerpoint/2010/main" val="3118713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2" name="TextBox 1">
            <a:extLst>
              <a:ext uri="{FF2B5EF4-FFF2-40B4-BE49-F238E27FC236}">
                <a16:creationId xmlns:a16="http://schemas.microsoft.com/office/drawing/2014/main" xmlns="" id="{30694AAA-B837-BE43-A125-6EB03F5F1502}"/>
              </a:ext>
            </a:extLst>
          </p:cNvPr>
          <p:cNvSpPr txBox="1"/>
          <p:nvPr/>
        </p:nvSpPr>
        <p:spPr>
          <a:xfrm>
            <a:off x="1229321" y="924224"/>
            <a:ext cx="9081492" cy="1213858"/>
          </a:xfrm>
          <a:prstGeom prst="rect">
            <a:avLst/>
          </a:prstGeom>
          <a:noFill/>
        </p:spPr>
        <p:txBody>
          <a:bodyPr wrap="square" rtlCol="0">
            <a:spAutoFit/>
          </a:bodyPr>
          <a:lstStyle/>
          <a:p>
            <a:r>
              <a:rPr lang="en-US" sz="2800" b="1" dirty="0"/>
              <a:t>1. </a:t>
            </a:r>
            <a:r>
              <a:rPr lang="en-US" sz="2800" b="1" dirty="0" err="1"/>
              <a:t>Inacurácia</a:t>
            </a:r>
            <a:r>
              <a:rPr lang="en-US" sz="2800" b="1" dirty="0"/>
              <a:t> dos </a:t>
            </a:r>
            <a:r>
              <a:rPr lang="en-US" sz="2800" b="1" dirty="0" err="1"/>
              <a:t>termos</a:t>
            </a:r>
            <a:r>
              <a:rPr lang="en-US" sz="2800" b="1" dirty="0"/>
              <a:t> “</a:t>
            </a:r>
            <a:r>
              <a:rPr lang="en-US" sz="2800" b="1" dirty="0" err="1"/>
              <a:t>notícia</a:t>
            </a:r>
            <a:r>
              <a:rPr lang="en-US" sz="2800" b="1" dirty="0"/>
              <a:t> falsa”, “</a:t>
            </a:r>
            <a:r>
              <a:rPr lang="en-US" sz="2800" b="1" dirty="0" err="1"/>
              <a:t>informação</a:t>
            </a:r>
            <a:r>
              <a:rPr lang="en-US" sz="2800" b="1" dirty="0"/>
              <a:t> falsa” </a:t>
            </a:r>
            <a:r>
              <a:rPr lang="en-US" sz="2800" b="1" dirty="0" err="1"/>
              <a:t>ou</a:t>
            </a:r>
            <a:r>
              <a:rPr lang="en-US" sz="2800" b="1" dirty="0"/>
              <a:t> “</a:t>
            </a:r>
            <a:r>
              <a:rPr lang="en-US" sz="2800" b="1" dirty="0" err="1"/>
              <a:t>prejudicialmente</a:t>
            </a:r>
            <a:r>
              <a:rPr lang="en-US" sz="2800" b="1" dirty="0"/>
              <a:t> </a:t>
            </a:r>
            <a:r>
              <a:rPr lang="en-US" sz="2800" b="1" dirty="0" err="1"/>
              <a:t>incompleta</a:t>
            </a:r>
            <a:r>
              <a:rPr lang="en-US" sz="2800" b="1" dirty="0"/>
              <a:t>” </a:t>
            </a:r>
          </a:p>
          <a:p>
            <a:endParaRPr lang="pt-BR" sz="1688" dirty="0"/>
          </a:p>
        </p:txBody>
      </p:sp>
      <p:pic>
        <p:nvPicPr>
          <p:cNvPr id="1028" name="Picture 4" descr="Resultado de imagem para fake news its rio">
            <a:extLst>
              <a:ext uri="{FF2B5EF4-FFF2-40B4-BE49-F238E27FC236}">
                <a16:creationId xmlns:a16="http://schemas.microsoft.com/office/drawing/2014/main" xmlns="" id="{FEC342DD-1A86-4EB9-962E-B72E386AF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2012" y="2322388"/>
            <a:ext cx="4272312" cy="299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308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2" name="TextBox 1">
            <a:extLst>
              <a:ext uri="{FF2B5EF4-FFF2-40B4-BE49-F238E27FC236}">
                <a16:creationId xmlns:a16="http://schemas.microsoft.com/office/drawing/2014/main" xmlns="" id="{30694AAA-B837-BE43-A125-6EB03F5F1502}"/>
              </a:ext>
            </a:extLst>
          </p:cNvPr>
          <p:cNvSpPr txBox="1"/>
          <p:nvPr/>
        </p:nvSpPr>
        <p:spPr>
          <a:xfrm>
            <a:off x="1229321" y="924224"/>
            <a:ext cx="9081492" cy="782971"/>
          </a:xfrm>
          <a:prstGeom prst="rect">
            <a:avLst/>
          </a:prstGeom>
          <a:noFill/>
        </p:spPr>
        <p:txBody>
          <a:bodyPr wrap="square" rtlCol="0">
            <a:spAutoFit/>
          </a:bodyPr>
          <a:lstStyle/>
          <a:p>
            <a:r>
              <a:rPr lang="en-US" sz="2800" b="1" dirty="0"/>
              <a:t>2. </a:t>
            </a:r>
            <a:r>
              <a:rPr lang="pt-BR" sz="2800" b="1" dirty="0"/>
              <a:t>O problema da desinformação vai além da notícia falsa</a:t>
            </a:r>
            <a:r>
              <a:rPr lang="pt-BR" sz="2800" dirty="0"/>
              <a:t> </a:t>
            </a:r>
            <a:endParaRPr lang="en-US" sz="2800" b="1" dirty="0"/>
          </a:p>
          <a:p>
            <a:endParaRPr lang="pt-BR" sz="1688" dirty="0"/>
          </a:p>
        </p:txBody>
      </p:sp>
      <p:pic>
        <p:nvPicPr>
          <p:cNvPr id="5" name="Imagem 4">
            <a:extLst>
              <a:ext uri="{FF2B5EF4-FFF2-40B4-BE49-F238E27FC236}">
                <a16:creationId xmlns:a16="http://schemas.microsoft.com/office/drawing/2014/main" xmlns="" id="{D9F0BA80-7B96-4105-8F0D-C929FF83C526}"/>
              </a:ext>
            </a:extLst>
          </p:cNvPr>
          <p:cNvPicPr>
            <a:picLocks noChangeAspect="1"/>
          </p:cNvPicPr>
          <p:nvPr/>
        </p:nvPicPr>
        <p:blipFill rotWithShape="1">
          <a:blip r:embed="rId3"/>
          <a:srcRect l="17177" t="13158" r="19072" b="6860"/>
          <a:stretch/>
        </p:blipFill>
        <p:spPr>
          <a:xfrm>
            <a:off x="2669458" y="1707194"/>
            <a:ext cx="7302142" cy="5150805"/>
          </a:xfrm>
          <a:prstGeom prst="rect">
            <a:avLst/>
          </a:prstGeom>
        </p:spPr>
      </p:pic>
    </p:spTree>
    <p:extLst>
      <p:ext uri="{BB962C8B-B14F-4D97-AF65-F5344CB8AC3E}">
        <p14:creationId xmlns:p14="http://schemas.microsoft.com/office/powerpoint/2010/main" val="2801440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2" name="TextBox 1">
            <a:extLst>
              <a:ext uri="{FF2B5EF4-FFF2-40B4-BE49-F238E27FC236}">
                <a16:creationId xmlns:a16="http://schemas.microsoft.com/office/drawing/2014/main" xmlns="" id="{30694AAA-B837-BE43-A125-6EB03F5F1502}"/>
              </a:ext>
            </a:extLst>
          </p:cNvPr>
          <p:cNvSpPr txBox="1"/>
          <p:nvPr/>
        </p:nvSpPr>
        <p:spPr>
          <a:xfrm>
            <a:off x="1229321" y="924224"/>
            <a:ext cx="9081492" cy="523220"/>
          </a:xfrm>
          <a:prstGeom prst="rect">
            <a:avLst/>
          </a:prstGeom>
          <a:noFill/>
        </p:spPr>
        <p:txBody>
          <a:bodyPr wrap="square" rtlCol="0">
            <a:spAutoFit/>
          </a:bodyPr>
          <a:lstStyle/>
          <a:p>
            <a:r>
              <a:rPr lang="pt-BR" sz="2800" b="1" dirty="0"/>
              <a:t>3. Tipo penal indefinido e insegurança jurídica</a:t>
            </a:r>
            <a:endParaRPr lang="pt-BR" sz="1688" dirty="0"/>
          </a:p>
        </p:txBody>
      </p:sp>
      <p:pic>
        <p:nvPicPr>
          <p:cNvPr id="4" name="Imagem 3">
            <a:extLst>
              <a:ext uri="{FF2B5EF4-FFF2-40B4-BE49-F238E27FC236}">
                <a16:creationId xmlns:a16="http://schemas.microsoft.com/office/drawing/2014/main" xmlns="" id="{642D6736-68B6-42BB-A742-D5BC5BB23411}"/>
              </a:ext>
            </a:extLst>
          </p:cNvPr>
          <p:cNvPicPr>
            <a:picLocks noChangeAspect="1"/>
          </p:cNvPicPr>
          <p:nvPr/>
        </p:nvPicPr>
        <p:blipFill rotWithShape="1">
          <a:blip r:embed="rId3"/>
          <a:srcRect l="13790" t="26655" r="40121" b="47310"/>
          <a:stretch/>
        </p:blipFill>
        <p:spPr>
          <a:xfrm>
            <a:off x="2492476" y="3097162"/>
            <a:ext cx="6501475" cy="2064773"/>
          </a:xfrm>
          <a:prstGeom prst="rect">
            <a:avLst/>
          </a:prstGeom>
        </p:spPr>
      </p:pic>
    </p:spTree>
    <p:extLst>
      <p:ext uri="{BB962C8B-B14F-4D97-AF65-F5344CB8AC3E}">
        <p14:creationId xmlns:p14="http://schemas.microsoft.com/office/powerpoint/2010/main" val="257509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2" name="TextBox 1">
            <a:extLst>
              <a:ext uri="{FF2B5EF4-FFF2-40B4-BE49-F238E27FC236}">
                <a16:creationId xmlns:a16="http://schemas.microsoft.com/office/drawing/2014/main" xmlns="" id="{30694AAA-B837-BE43-A125-6EB03F5F1502}"/>
              </a:ext>
            </a:extLst>
          </p:cNvPr>
          <p:cNvSpPr txBox="1"/>
          <p:nvPr/>
        </p:nvSpPr>
        <p:spPr>
          <a:xfrm>
            <a:off x="1229321" y="924224"/>
            <a:ext cx="9081492" cy="4832092"/>
          </a:xfrm>
          <a:prstGeom prst="rect">
            <a:avLst/>
          </a:prstGeom>
          <a:noFill/>
        </p:spPr>
        <p:txBody>
          <a:bodyPr wrap="square" rtlCol="0">
            <a:spAutoFit/>
          </a:bodyPr>
          <a:lstStyle/>
          <a:p>
            <a:r>
              <a:rPr lang="pt-BR" sz="2800" b="1" dirty="0"/>
              <a:t>4. O nosso ordenamento prevê alternativas</a:t>
            </a:r>
          </a:p>
          <a:p>
            <a:endParaRPr lang="pt-BR" sz="2800" b="1" dirty="0"/>
          </a:p>
          <a:p>
            <a:endParaRPr lang="pt-BR" sz="2800" b="1" dirty="0"/>
          </a:p>
          <a:p>
            <a:r>
              <a:rPr lang="pt-BR" sz="2800" b="1" dirty="0"/>
              <a:t>Código Penal: crimes de ofensa, injúria, calúnia e difamação</a:t>
            </a:r>
          </a:p>
          <a:p>
            <a:endParaRPr lang="pt-BR" sz="2800" b="1" dirty="0"/>
          </a:p>
          <a:p>
            <a:r>
              <a:rPr lang="pt-BR" sz="2800" b="1" dirty="0"/>
              <a:t>Código Eleitoral / Resoluções eleitorais</a:t>
            </a:r>
          </a:p>
          <a:p>
            <a:endParaRPr lang="pt-BR" sz="2800" b="1" dirty="0"/>
          </a:p>
          <a:p>
            <a:r>
              <a:rPr lang="pt-BR" sz="2800" b="1" dirty="0"/>
              <a:t>Ferramentas judiciais – remoção de conteúdo e direito de resposta</a:t>
            </a:r>
          </a:p>
          <a:p>
            <a:endParaRPr lang="pt-BR" sz="2800" b="1" dirty="0"/>
          </a:p>
          <a:p>
            <a:r>
              <a:rPr lang="pt-BR" sz="2800" b="1" dirty="0"/>
              <a:t>Nenhum tem restrição se o ato ocorre pela internet ou não</a:t>
            </a:r>
            <a:endParaRPr lang="pt-BR" sz="1688" dirty="0"/>
          </a:p>
        </p:txBody>
      </p:sp>
    </p:spTree>
    <p:extLst>
      <p:ext uri="{BB962C8B-B14F-4D97-AF65-F5344CB8AC3E}">
        <p14:creationId xmlns:p14="http://schemas.microsoft.com/office/powerpoint/2010/main" val="1226623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1408</Words>
  <Application>Microsoft Office PowerPoint</Application>
  <PresentationFormat>Widescreen</PresentationFormat>
  <Paragraphs>101</Paragraphs>
  <Slides>14</Slides>
  <Notes>14</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14</vt:i4>
      </vt:variant>
    </vt:vector>
  </HeadingPairs>
  <TitlesOfParts>
    <vt:vector size="20" baseType="lpstr">
      <vt:lpstr>Arial</vt:lpstr>
      <vt:lpstr>Calibri</vt:lpstr>
      <vt:lpstr>Calibri Light</vt:lpstr>
      <vt:lpstr>Latha</vt:lpstr>
      <vt:lpstr>Lato</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Giovana de Souza Carneiro Ventura</dc:creator>
  <cp:lastModifiedBy>Kesle de Araujo Aguiar</cp:lastModifiedBy>
  <cp:revision>36</cp:revision>
  <dcterms:created xsi:type="dcterms:W3CDTF">2019-11-26T17:40:34Z</dcterms:created>
  <dcterms:modified xsi:type="dcterms:W3CDTF">2019-11-28T12:09:43Z</dcterms:modified>
</cp:coreProperties>
</file>