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304" r:id="rId2"/>
    <p:sldId id="305" r:id="rId3"/>
    <p:sldId id="257" r:id="rId4"/>
    <p:sldId id="259" r:id="rId5"/>
    <p:sldId id="261" r:id="rId6"/>
    <p:sldId id="263" r:id="rId7"/>
    <p:sldId id="265" r:id="rId8"/>
    <p:sldId id="268" r:id="rId9"/>
    <p:sldId id="269" r:id="rId10"/>
    <p:sldId id="270" r:id="rId11"/>
    <p:sldId id="271" r:id="rId12"/>
    <p:sldId id="273" r:id="rId13"/>
    <p:sldId id="275" r:id="rId14"/>
    <p:sldId id="277" r:id="rId15"/>
    <p:sldId id="278" r:id="rId16"/>
    <p:sldId id="279" r:id="rId17"/>
    <p:sldId id="280" r:id="rId18"/>
    <p:sldId id="282" r:id="rId19"/>
    <p:sldId id="283" r:id="rId20"/>
    <p:sldId id="288" r:id="rId21"/>
    <p:sldId id="306" r:id="rId22"/>
    <p:sldId id="292" r:id="rId23"/>
    <p:sldId id="293" r:id="rId24"/>
    <p:sldId id="294" r:id="rId25"/>
    <p:sldId id="295" r:id="rId26"/>
    <p:sldId id="296" r:id="rId27"/>
    <p:sldId id="299" r:id="rId28"/>
    <p:sldId id="300" r:id="rId29"/>
    <p:sldId id="302" r:id="rId3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57A183"/>
    <a:srgbClr val="14E4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95055" autoAdjust="0"/>
  </p:normalViewPr>
  <p:slideViewPr>
    <p:cSldViewPr snapToGrid="0">
      <p:cViewPr varScale="1">
        <p:scale>
          <a:sx n="111" d="100"/>
          <a:sy n="111" d="100"/>
        </p:scale>
        <p:origin x="42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-0.17123977050031253"/>
                  <c:y val="0.11236039455217538"/>
                </c:manualLayout>
              </c:layout>
              <c:tx>
                <c:rich>
                  <a:bodyPr/>
                  <a:lstStyle/>
                  <a:p>
                    <a:fld id="{204BB037-B4A1-4C97-AFD0-2E09E1AFBFA2}" type="VALUE">
                      <a:rPr lang="en-US" smtClean="0"/>
                      <a:pPr/>
                      <a:t>[VALOR]</a:t>
                    </a:fld>
                    <a:endParaRPr lang="en-US" baseline="0" smtClean="0"/>
                  </a:p>
                  <a:p>
                    <a:fld id="{E6E74043-E05C-4203-94DF-2A3BCB533496}" type="PERCENTAGE">
                      <a:rPr lang="en-US" baseline="0" smtClean="0"/>
                      <a:pPr/>
                      <a:t>[PORCENTAGEM]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6.7487848709556805E-2"/>
                  <c:y val="-0.29076676747909624"/>
                </c:manualLayout>
              </c:layout>
              <c:tx>
                <c:rich>
                  <a:bodyPr/>
                  <a:lstStyle/>
                  <a:p>
                    <a:fld id="{DD50E6B9-EF8E-48D0-909D-D107A93A827B}" type="VALUE">
                      <a:rPr lang="en-US" smtClean="0"/>
                      <a:pPr/>
                      <a:t>[VALOR]</a:t>
                    </a:fld>
                    <a:endParaRPr lang="en-US" baseline="0" smtClean="0"/>
                  </a:p>
                  <a:p>
                    <a:fld id="{9A4D4531-7C18-4EF1-AC63-100F7A903851}" type="PERCENTAGE">
                      <a:rPr lang="en-US" baseline="0" smtClean="0"/>
                      <a:pPr/>
                      <a:t>[PORCENTAGEM]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0E367890-B57C-4BD7-8FFE-7A503F60F6EA}" type="VALUE">
                      <a:rPr lang="en-US" smtClean="0"/>
                      <a:pPr/>
                      <a:t>[VALOR]</a:t>
                    </a:fld>
                    <a:endParaRPr lang="en-US" baseline="0" smtClean="0"/>
                  </a:p>
                  <a:p>
                    <a:fld id="{39B4D0BF-5AAD-4CD8-8D81-8EBAC50842F3}" type="PERCENTAGE">
                      <a:rPr lang="en-US" baseline="0" smtClean="0"/>
                      <a:pPr/>
                      <a:t>[PORCENTAGEM]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Plan1!$G$12:$J$12</c:f>
              <c:strCache>
                <c:ptCount val="4"/>
                <c:pt idx="0">
                  <c:v>Federal</c:v>
                </c:pt>
                <c:pt idx="1">
                  <c:v>Estadual</c:v>
                </c:pt>
                <c:pt idx="2">
                  <c:v>Municipal</c:v>
                </c:pt>
                <c:pt idx="3">
                  <c:v>Privada</c:v>
                </c:pt>
              </c:strCache>
            </c:strRef>
          </c:cat>
          <c:val>
            <c:numRef>
              <c:f>Plan1!$G$13:$J$13</c:f>
              <c:numCache>
                <c:formatCode>_(* #,##0_);_(* \(#,##0\);_(* "-"??_);_(@_)</c:formatCode>
                <c:ptCount val="4"/>
                <c:pt idx="0">
                  <c:v>411078</c:v>
                </c:pt>
                <c:pt idx="1">
                  <c:v>15946416</c:v>
                </c:pt>
                <c:pt idx="2">
                  <c:v>23103124</c:v>
                </c:pt>
                <c:pt idx="3">
                  <c:v>8995249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8655160628844846"/>
          <c:y val="1.84653277123131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Gasto público em educação (ano 2015)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E3E0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6216664603527431"/>
                  <c:y val="5.0723431313463907E-2"/>
                </c:manualLayout>
              </c:layout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04635066549695"/>
                      <c:h val="8.9249083942846655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6296696465573382"/>
                  <c:y val="-0.2692860291378995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758B0D1-0D78-439B-BD09-B4E7FFF00B9F}" type="VALUE">
                      <a:rPr lang="en-US" smtClean="0"/>
                      <a:pPr>
                        <a:defRPr sz="1600" b="1"/>
                      </a:pPr>
                      <a:t>[VALOR]</a:t>
                    </a:fld>
                    <a:endParaRPr lang="pt-BR"/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387543662305371"/>
                      <c:h val="9.5404193180284355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7.6042513226516548E-2"/>
                  <c:y val="-1.9926560338366282E-2"/>
                </c:manualLayout>
              </c:layout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475126613957944"/>
                      <c:h val="9.2326638561565505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6.2608583915048879E-2"/>
                  <c:y val="-2.3081659640391376E-2"/>
                </c:manualLayout>
              </c:layout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32676896249207"/>
                      <c:h val="0.12310218474875402"/>
                    </c:manualLayout>
                  </c15:layout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Plan1!$A$2:$A$5</c:f>
              <c:strCache>
                <c:ptCount val="4"/>
                <c:pt idx="0">
                  <c:v>União</c:v>
                </c:pt>
                <c:pt idx="1">
                  <c:v>Estados e DF</c:v>
                </c:pt>
                <c:pt idx="2">
                  <c:v>Municípios</c:v>
                </c:pt>
                <c:pt idx="3">
                  <c:v>Receitas parafiscais</c:v>
                </c:pt>
              </c:strCache>
            </c:strRef>
          </c:cat>
          <c:val>
            <c:numRef>
              <c:f>Plan1!$B$2:$B$5</c:f>
              <c:numCache>
                <c:formatCode>_(* #,##0.00_);_(* \(#,##0.00\);_(* "-"??_);_(@_)</c:formatCode>
                <c:ptCount val="4"/>
                <c:pt idx="0">
                  <c:v>94328531089.389999</c:v>
                </c:pt>
                <c:pt idx="1">
                  <c:v>104376951612.88</c:v>
                </c:pt>
                <c:pt idx="2">
                  <c:v>122653933862.61</c:v>
                </c:pt>
                <c:pt idx="3">
                  <c:v>8359620736.1300001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800" b="1" i="0" u="none" strike="noStrike" baseline="0" dirty="0" smtClean="0"/>
              <a:t>Gastos públicos em educação, por natureza da despesa </a:t>
            </a:r>
          </a:p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800" b="1" i="0" u="none" strike="noStrike" baseline="0" dirty="0" smtClean="0"/>
              <a:t> União, Estados e DF e Municípios – 2015</a:t>
            </a:r>
            <a:endParaRPr lang="en-US" b="1" dirty="0"/>
          </a:p>
        </c:rich>
      </c:tx>
      <c:layout>
        <c:manualLayout>
          <c:xMode val="edge"/>
          <c:yMode val="edge"/>
          <c:x val="0.28065914384172491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Despesa paga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5441249054104375"/>
                  <c:y val="-0.1887064667772394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50DE2FC-792C-40BB-80FB-DB5EF77F2128}" type="VALUE">
                      <a:rPr lang="en-US" sz="1600" smtClean="0"/>
                      <a:pPr>
                        <a:defRPr sz="16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endParaRPr lang="en-US" sz="1600" dirty="0" smtClean="0"/>
                  </a:p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04E0B22-150D-44FD-90E8-DCFF6454AB8B}" type="PERCENTAGE">
                      <a:rPr lang="en-US" sz="1600" baseline="0" smtClean="0"/>
                      <a:pPr>
                        <a:defRPr sz="16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[PORCENTAGEM]</a:t>
                    </a:fld>
                    <a:endParaRPr lang="pt-BR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3047531444087693"/>
                      <c:h val="0.1562492192319740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8.2694115789848643E-2"/>
                  <c:y val="0.11442768022047928"/>
                </c:manualLayout>
              </c:layout>
              <c:tx>
                <c:rich>
                  <a:bodyPr/>
                  <a:lstStyle/>
                  <a:p>
                    <a:fld id="{09AA26CD-0572-4994-830B-60B7754FF1FA}" type="VALUE">
                      <a:rPr lang="en-US" smtClean="0"/>
                      <a:pPr/>
                      <a:t>[VALOR]</a:t>
                    </a:fld>
                    <a:fld id="{8B119454-657F-4546-8754-4066C74F1E36}" type="PERCENTAGE">
                      <a:rPr lang="en-US" baseline="0" smtClean="0"/>
                      <a:pPr/>
                      <a:t>[PORCENTAGEM]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60991652195904"/>
                      <c:h val="0.1283251108450360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4.2442108296028749E-2"/>
                  <c:y val="5.3615938393247117E-3"/>
                </c:manualLayout>
              </c:layout>
              <c:tx>
                <c:rich>
                  <a:bodyPr/>
                  <a:lstStyle/>
                  <a:p>
                    <a:fld id="{3668E9FB-5BB9-4D6B-A35F-4E66627E4980}" type="VALUE">
                      <a:rPr lang="en-US" smtClean="0"/>
                      <a:pPr/>
                      <a:t>[VALOR]</a:t>
                    </a:fld>
                    <a:endParaRPr lang="en-US" dirty="0" smtClean="0"/>
                  </a:p>
                  <a:p>
                    <a:fld id="{96BB43D0-27BF-4E61-A412-93C34BE48593}" type="PERCENTAGE">
                      <a:rPr lang="en-US" baseline="0" smtClean="0"/>
                      <a:pPr/>
                      <a:t>[PORCENTAGEM]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230315874261243"/>
                      <c:h val="0.12832511084503603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Plan1!$A$2:$A$4</c:f>
              <c:strCache>
                <c:ptCount val="3"/>
                <c:pt idx="0">
                  <c:v>Pessoal e encargos sociais </c:v>
                </c:pt>
                <c:pt idx="1">
                  <c:v>Outras despesas correntes</c:v>
                </c:pt>
                <c:pt idx="2">
                  <c:v> Investimentos</c:v>
                </c:pt>
              </c:strCache>
            </c:strRef>
          </c:cat>
          <c:val>
            <c:numRef>
              <c:f>Plan1!$B$2:$B$4</c:f>
              <c:numCache>
                <c:formatCode>#,##0.00</c:formatCode>
                <c:ptCount val="3"/>
                <c:pt idx="0">
                  <c:v>196117344138.47</c:v>
                </c:pt>
                <c:pt idx="1">
                  <c:v>74966865516.809998</c:v>
                </c:pt>
                <c:pt idx="2">
                  <c:v>10180309176.969999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14B2AB-E8A2-49F7-8BA3-461AB91098A5}" type="doc">
      <dgm:prSet loTypeId="urn:microsoft.com/office/officeart/2005/8/layout/radial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71B5542F-72F2-4F5F-869A-58D4B8C9E3DB}">
      <dgm:prSet phldrT="[Texto]" custT="1"/>
      <dgm:spPr>
        <a:solidFill>
          <a:srgbClr val="00B0F0"/>
        </a:solidFill>
      </dgm:spPr>
      <dgm:t>
        <a:bodyPr/>
        <a:lstStyle/>
        <a:p>
          <a:r>
            <a:rPr lang="pt-BR" sz="2000" b="1" dirty="0" smtClean="0">
              <a:solidFill>
                <a:schemeClr val="tx1"/>
              </a:solidFill>
            </a:rPr>
            <a:t>EDUCAÇÃO</a:t>
          </a:r>
          <a:endParaRPr lang="pt-BR" sz="2000" b="1" dirty="0">
            <a:solidFill>
              <a:schemeClr val="tx1"/>
            </a:solidFill>
          </a:endParaRPr>
        </a:p>
      </dgm:t>
    </dgm:pt>
    <dgm:pt modelId="{F2423A53-B9E6-4A3B-B562-792DE7F4FCEE}" type="parTrans" cxnId="{A9D6C750-2E88-47E8-8D00-B33D67F50A88}">
      <dgm:prSet/>
      <dgm:spPr/>
      <dgm:t>
        <a:bodyPr/>
        <a:lstStyle/>
        <a:p>
          <a:endParaRPr lang="pt-BR"/>
        </a:p>
      </dgm:t>
    </dgm:pt>
    <dgm:pt modelId="{8BBD7AD5-6ADD-48D6-8001-E2FD301CA87E}" type="sibTrans" cxnId="{A9D6C750-2E88-47E8-8D00-B33D67F50A88}">
      <dgm:prSet/>
      <dgm:spPr/>
      <dgm:t>
        <a:bodyPr/>
        <a:lstStyle/>
        <a:p>
          <a:endParaRPr lang="pt-BR"/>
        </a:p>
      </dgm:t>
    </dgm:pt>
    <dgm:pt modelId="{4B95E299-BFAB-4D67-BAD8-ECF6C81019D5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pt-BR" sz="2000" b="1" dirty="0" smtClean="0"/>
            <a:t>Direito de todos</a:t>
          </a:r>
          <a:endParaRPr lang="pt-BR" sz="2000" b="1" dirty="0"/>
        </a:p>
      </dgm:t>
    </dgm:pt>
    <dgm:pt modelId="{B65F38F3-2592-4D59-AD95-0D441A85DFFA}" type="parTrans" cxnId="{C93E7B4F-5709-44AF-AFE4-611B4A55DC7E}">
      <dgm:prSet/>
      <dgm:spPr>
        <a:solidFill>
          <a:srgbClr val="75B6E5"/>
        </a:solidFill>
      </dgm:spPr>
      <dgm:t>
        <a:bodyPr/>
        <a:lstStyle/>
        <a:p>
          <a:endParaRPr lang="pt-BR"/>
        </a:p>
      </dgm:t>
    </dgm:pt>
    <dgm:pt modelId="{AFC16DBA-F8A4-4BB5-93FA-631F7E65C4DA}" type="sibTrans" cxnId="{C93E7B4F-5709-44AF-AFE4-611B4A55DC7E}">
      <dgm:prSet/>
      <dgm:spPr/>
      <dgm:t>
        <a:bodyPr/>
        <a:lstStyle/>
        <a:p>
          <a:endParaRPr lang="pt-BR"/>
        </a:p>
      </dgm:t>
    </dgm:pt>
    <dgm:pt modelId="{D3BB8338-317A-4DD0-B18B-295E64954433}">
      <dgm:prSet phldrT="[Texto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pt-BR" sz="2000" b="1" dirty="0" smtClean="0"/>
            <a:t>Dever do Estado</a:t>
          </a:r>
          <a:endParaRPr lang="pt-BR" sz="2000" b="1" dirty="0"/>
        </a:p>
      </dgm:t>
    </dgm:pt>
    <dgm:pt modelId="{CEF96A83-AF05-4121-A3D0-A951D9BB894B}" type="parTrans" cxnId="{DBBB49DA-9D43-419C-B8B2-D4185C10BED7}">
      <dgm:prSet/>
      <dgm:spPr>
        <a:solidFill>
          <a:srgbClr val="1D6295"/>
        </a:solidFill>
      </dgm:spPr>
      <dgm:t>
        <a:bodyPr/>
        <a:lstStyle/>
        <a:p>
          <a:endParaRPr lang="pt-BR"/>
        </a:p>
      </dgm:t>
    </dgm:pt>
    <dgm:pt modelId="{D77118E7-6460-4CDE-9551-2EA95F0E9743}" type="sibTrans" cxnId="{DBBB49DA-9D43-419C-B8B2-D4185C10BED7}">
      <dgm:prSet/>
      <dgm:spPr/>
      <dgm:t>
        <a:bodyPr/>
        <a:lstStyle/>
        <a:p>
          <a:endParaRPr lang="pt-BR"/>
        </a:p>
      </dgm:t>
    </dgm:pt>
    <dgm:pt modelId="{58C1883F-F14B-42F6-8D20-C65E85D17583}">
      <dgm:prSet phldrT="[Texto]" custT="1"/>
      <dgm:spPr>
        <a:solidFill>
          <a:srgbClr val="57A183"/>
        </a:solidFill>
      </dgm:spPr>
      <dgm:t>
        <a:bodyPr/>
        <a:lstStyle/>
        <a:p>
          <a:r>
            <a:rPr lang="pt-BR" sz="2000" b="1" dirty="0" smtClean="0"/>
            <a:t>Dever da família</a:t>
          </a:r>
          <a:endParaRPr lang="pt-BR" sz="2000" b="1" dirty="0"/>
        </a:p>
      </dgm:t>
    </dgm:pt>
    <dgm:pt modelId="{E2746157-6BAC-41EC-80A5-CEBCC0AD69CD}" type="parTrans" cxnId="{7165EBF4-1B26-4FA5-A4CA-432620967AE9}">
      <dgm:prSet/>
      <dgm:spPr>
        <a:solidFill>
          <a:srgbClr val="4A9B82"/>
        </a:solidFill>
      </dgm:spPr>
      <dgm:t>
        <a:bodyPr/>
        <a:lstStyle/>
        <a:p>
          <a:endParaRPr lang="pt-BR" dirty="0"/>
        </a:p>
      </dgm:t>
    </dgm:pt>
    <dgm:pt modelId="{21307315-3993-4BB1-B6A8-1A3B076952A4}" type="sibTrans" cxnId="{7165EBF4-1B26-4FA5-A4CA-432620967AE9}">
      <dgm:prSet/>
      <dgm:spPr/>
      <dgm:t>
        <a:bodyPr/>
        <a:lstStyle/>
        <a:p>
          <a:endParaRPr lang="pt-BR"/>
        </a:p>
      </dgm:t>
    </dgm:pt>
    <dgm:pt modelId="{30C343C3-7DD4-4940-B618-3D180177A08C}">
      <dgm:prSet phldrT="[Texto]" custT="1"/>
      <dgm:spPr>
        <a:solidFill>
          <a:srgbClr val="00B050"/>
        </a:solidFill>
      </dgm:spPr>
      <dgm:t>
        <a:bodyPr/>
        <a:lstStyle/>
        <a:p>
          <a:r>
            <a:rPr lang="pt-BR" sz="1800" b="1" dirty="0" smtClean="0"/>
            <a:t>Exercício da cidadania</a:t>
          </a:r>
          <a:endParaRPr lang="pt-BR" sz="1800" b="1" dirty="0"/>
        </a:p>
      </dgm:t>
    </dgm:pt>
    <dgm:pt modelId="{36BE2A2E-8A61-4B2F-8263-784FA184330B}" type="parTrans" cxnId="{6896ADD0-3E0B-4542-8091-6D40950F7732}">
      <dgm:prSet/>
      <dgm:spPr>
        <a:solidFill>
          <a:srgbClr val="00B050"/>
        </a:solidFill>
      </dgm:spPr>
      <dgm:t>
        <a:bodyPr/>
        <a:lstStyle/>
        <a:p>
          <a:endParaRPr lang="pt-BR"/>
        </a:p>
      </dgm:t>
    </dgm:pt>
    <dgm:pt modelId="{AE7227DE-5EA6-4A29-846E-3DFEAC300441}" type="sibTrans" cxnId="{6896ADD0-3E0B-4542-8091-6D40950F7732}">
      <dgm:prSet/>
      <dgm:spPr/>
      <dgm:t>
        <a:bodyPr/>
        <a:lstStyle/>
        <a:p>
          <a:endParaRPr lang="pt-BR"/>
        </a:p>
      </dgm:t>
    </dgm:pt>
    <dgm:pt modelId="{9E85ED09-06A4-4EC3-94C2-BD4BA51D15A9}" type="pres">
      <dgm:prSet presAssocID="{0514B2AB-E8A2-49F7-8BA3-461AB91098A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13A41F3-B855-432E-AC46-91F5C934F0D5}" type="pres">
      <dgm:prSet presAssocID="{71B5542F-72F2-4F5F-869A-58D4B8C9E3DB}" presName="centerShape" presStyleLbl="node0" presStyleIdx="0" presStyleCnt="1" custScaleX="143392" custScaleY="143104" custLinFactNeighborX="2408" custLinFactNeighborY="1806"/>
      <dgm:spPr/>
      <dgm:t>
        <a:bodyPr/>
        <a:lstStyle/>
        <a:p>
          <a:endParaRPr lang="pt-BR"/>
        </a:p>
      </dgm:t>
    </dgm:pt>
    <dgm:pt modelId="{C97EE360-1CB5-4CB3-8D17-043B6850899D}" type="pres">
      <dgm:prSet presAssocID="{B65F38F3-2592-4D59-AD95-0D441A85DFFA}" presName="parTrans" presStyleLbl="sibTrans2D1" presStyleIdx="0" presStyleCnt="4"/>
      <dgm:spPr/>
      <dgm:t>
        <a:bodyPr/>
        <a:lstStyle/>
        <a:p>
          <a:endParaRPr lang="pt-BR"/>
        </a:p>
      </dgm:t>
    </dgm:pt>
    <dgm:pt modelId="{765CD912-EAAF-4D5B-868C-AA626A979385}" type="pres">
      <dgm:prSet presAssocID="{B65F38F3-2592-4D59-AD95-0D441A85DFFA}" presName="connectorText" presStyleLbl="sibTrans2D1" presStyleIdx="0" presStyleCnt="4"/>
      <dgm:spPr/>
      <dgm:t>
        <a:bodyPr/>
        <a:lstStyle/>
        <a:p>
          <a:endParaRPr lang="pt-BR"/>
        </a:p>
      </dgm:t>
    </dgm:pt>
    <dgm:pt modelId="{5EED93C2-45CB-4C91-BD7F-AB861201D4BF}" type="pres">
      <dgm:prSet presAssocID="{4B95E299-BFAB-4D67-BAD8-ECF6C81019D5}" presName="node" presStyleLbl="node1" presStyleIdx="0" presStyleCnt="4" custRadScaleRad="10133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952DE52-CA39-44F3-81D6-5BD64EDD1E50}" type="pres">
      <dgm:prSet presAssocID="{CEF96A83-AF05-4121-A3D0-A951D9BB894B}" presName="parTrans" presStyleLbl="sibTrans2D1" presStyleIdx="1" presStyleCnt="4"/>
      <dgm:spPr/>
      <dgm:t>
        <a:bodyPr/>
        <a:lstStyle/>
        <a:p>
          <a:endParaRPr lang="pt-BR"/>
        </a:p>
      </dgm:t>
    </dgm:pt>
    <dgm:pt modelId="{91BAA070-16E6-412D-84B3-EF35D9E2FABF}" type="pres">
      <dgm:prSet presAssocID="{CEF96A83-AF05-4121-A3D0-A951D9BB894B}" presName="connectorText" presStyleLbl="sibTrans2D1" presStyleIdx="1" presStyleCnt="4"/>
      <dgm:spPr/>
      <dgm:t>
        <a:bodyPr/>
        <a:lstStyle/>
        <a:p>
          <a:endParaRPr lang="pt-BR"/>
        </a:p>
      </dgm:t>
    </dgm:pt>
    <dgm:pt modelId="{13D24C5C-D88F-4DE3-9D2B-106DCF3BEB2A}" type="pres">
      <dgm:prSet presAssocID="{D3BB8338-317A-4DD0-B18B-295E6495443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5358FA-71CB-4350-A52F-E600230CD35D}" type="pres">
      <dgm:prSet presAssocID="{E2746157-6BAC-41EC-80A5-CEBCC0AD69CD}" presName="parTrans" presStyleLbl="sibTrans2D1" presStyleIdx="2" presStyleCnt="4"/>
      <dgm:spPr/>
      <dgm:t>
        <a:bodyPr/>
        <a:lstStyle/>
        <a:p>
          <a:endParaRPr lang="pt-BR"/>
        </a:p>
      </dgm:t>
    </dgm:pt>
    <dgm:pt modelId="{CC934B54-1F2C-4647-B9EC-E01F0ECB62C5}" type="pres">
      <dgm:prSet presAssocID="{E2746157-6BAC-41EC-80A5-CEBCC0AD69CD}" presName="connectorText" presStyleLbl="sibTrans2D1" presStyleIdx="2" presStyleCnt="4"/>
      <dgm:spPr/>
      <dgm:t>
        <a:bodyPr/>
        <a:lstStyle/>
        <a:p>
          <a:endParaRPr lang="pt-BR"/>
        </a:p>
      </dgm:t>
    </dgm:pt>
    <dgm:pt modelId="{70C6DEF4-8178-4AEA-8161-855CAE314BC1}" type="pres">
      <dgm:prSet presAssocID="{58C1883F-F14B-42F6-8D20-C65E85D1758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F4878F5-52F7-441B-B21B-6C9C7302B466}" type="pres">
      <dgm:prSet presAssocID="{36BE2A2E-8A61-4B2F-8263-784FA184330B}" presName="parTrans" presStyleLbl="sibTrans2D1" presStyleIdx="3" presStyleCnt="4"/>
      <dgm:spPr/>
      <dgm:t>
        <a:bodyPr/>
        <a:lstStyle/>
        <a:p>
          <a:endParaRPr lang="pt-BR"/>
        </a:p>
      </dgm:t>
    </dgm:pt>
    <dgm:pt modelId="{AD969135-C5B5-4364-9082-D70720378547}" type="pres">
      <dgm:prSet presAssocID="{36BE2A2E-8A61-4B2F-8263-784FA184330B}" presName="connectorText" presStyleLbl="sibTrans2D1" presStyleIdx="3" presStyleCnt="4"/>
      <dgm:spPr/>
      <dgm:t>
        <a:bodyPr/>
        <a:lstStyle/>
        <a:p>
          <a:endParaRPr lang="pt-BR"/>
        </a:p>
      </dgm:t>
    </dgm:pt>
    <dgm:pt modelId="{7F6C0F88-ACAA-485A-A863-E86BED3B3757}" type="pres">
      <dgm:prSet presAssocID="{30C343C3-7DD4-4940-B618-3D180177A08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2A99769-3174-4007-899E-11E186C202D1}" type="presOf" srcId="{E2746157-6BAC-41EC-80A5-CEBCC0AD69CD}" destId="{065358FA-71CB-4350-A52F-E600230CD35D}" srcOrd="0" destOrd="0" presId="urn:microsoft.com/office/officeart/2005/8/layout/radial5"/>
    <dgm:cxn modelId="{BA95C7AF-0010-4EB3-8A2D-6E00B873B17B}" type="presOf" srcId="{CEF96A83-AF05-4121-A3D0-A951D9BB894B}" destId="{91BAA070-16E6-412D-84B3-EF35D9E2FABF}" srcOrd="1" destOrd="0" presId="urn:microsoft.com/office/officeart/2005/8/layout/radial5"/>
    <dgm:cxn modelId="{A9D6C750-2E88-47E8-8D00-B33D67F50A88}" srcId="{0514B2AB-E8A2-49F7-8BA3-461AB91098A5}" destId="{71B5542F-72F2-4F5F-869A-58D4B8C9E3DB}" srcOrd="0" destOrd="0" parTransId="{F2423A53-B9E6-4A3B-B562-792DE7F4FCEE}" sibTransId="{8BBD7AD5-6ADD-48D6-8001-E2FD301CA87E}"/>
    <dgm:cxn modelId="{7165EBF4-1B26-4FA5-A4CA-432620967AE9}" srcId="{71B5542F-72F2-4F5F-869A-58D4B8C9E3DB}" destId="{58C1883F-F14B-42F6-8D20-C65E85D17583}" srcOrd="2" destOrd="0" parTransId="{E2746157-6BAC-41EC-80A5-CEBCC0AD69CD}" sibTransId="{21307315-3993-4BB1-B6A8-1A3B076952A4}"/>
    <dgm:cxn modelId="{89D2AE37-7AC7-4967-8C6A-36F58FC3D5E4}" type="presOf" srcId="{36BE2A2E-8A61-4B2F-8263-784FA184330B}" destId="{AF4878F5-52F7-441B-B21B-6C9C7302B466}" srcOrd="0" destOrd="0" presId="urn:microsoft.com/office/officeart/2005/8/layout/radial5"/>
    <dgm:cxn modelId="{319D1E88-1E98-405F-9078-A99F013874F0}" type="presOf" srcId="{58C1883F-F14B-42F6-8D20-C65E85D17583}" destId="{70C6DEF4-8178-4AEA-8161-855CAE314BC1}" srcOrd="0" destOrd="0" presId="urn:microsoft.com/office/officeart/2005/8/layout/radial5"/>
    <dgm:cxn modelId="{DBBB49DA-9D43-419C-B8B2-D4185C10BED7}" srcId="{71B5542F-72F2-4F5F-869A-58D4B8C9E3DB}" destId="{D3BB8338-317A-4DD0-B18B-295E64954433}" srcOrd="1" destOrd="0" parTransId="{CEF96A83-AF05-4121-A3D0-A951D9BB894B}" sibTransId="{D77118E7-6460-4CDE-9551-2EA95F0E9743}"/>
    <dgm:cxn modelId="{6896ADD0-3E0B-4542-8091-6D40950F7732}" srcId="{71B5542F-72F2-4F5F-869A-58D4B8C9E3DB}" destId="{30C343C3-7DD4-4940-B618-3D180177A08C}" srcOrd="3" destOrd="0" parTransId="{36BE2A2E-8A61-4B2F-8263-784FA184330B}" sibTransId="{AE7227DE-5EA6-4A29-846E-3DFEAC300441}"/>
    <dgm:cxn modelId="{7E3D7C56-75DD-48BF-ADC2-AC4C3FC35B66}" type="presOf" srcId="{B65F38F3-2592-4D59-AD95-0D441A85DFFA}" destId="{765CD912-EAAF-4D5B-868C-AA626A979385}" srcOrd="1" destOrd="0" presId="urn:microsoft.com/office/officeart/2005/8/layout/radial5"/>
    <dgm:cxn modelId="{C93E7B4F-5709-44AF-AFE4-611B4A55DC7E}" srcId="{71B5542F-72F2-4F5F-869A-58D4B8C9E3DB}" destId="{4B95E299-BFAB-4D67-BAD8-ECF6C81019D5}" srcOrd="0" destOrd="0" parTransId="{B65F38F3-2592-4D59-AD95-0D441A85DFFA}" sibTransId="{AFC16DBA-F8A4-4BB5-93FA-631F7E65C4DA}"/>
    <dgm:cxn modelId="{87A11DAD-FFCB-42E9-BE93-EF873AC97629}" type="presOf" srcId="{0514B2AB-E8A2-49F7-8BA3-461AB91098A5}" destId="{9E85ED09-06A4-4EC3-94C2-BD4BA51D15A9}" srcOrd="0" destOrd="0" presId="urn:microsoft.com/office/officeart/2005/8/layout/radial5"/>
    <dgm:cxn modelId="{D5D61183-718D-46E9-8048-315BA816457C}" type="presOf" srcId="{4B95E299-BFAB-4D67-BAD8-ECF6C81019D5}" destId="{5EED93C2-45CB-4C91-BD7F-AB861201D4BF}" srcOrd="0" destOrd="0" presId="urn:microsoft.com/office/officeart/2005/8/layout/radial5"/>
    <dgm:cxn modelId="{EE3E9C91-FFC7-420D-BA5D-66E7F3ED6A87}" type="presOf" srcId="{71B5542F-72F2-4F5F-869A-58D4B8C9E3DB}" destId="{813A41F3-B855-432E-AC46-91F5C934F0D5}" srcOrd="0" destOrd="0" presId="urn:microsoft.com/office/officeart/2005/8/layout/radial5"/>
    <dgm:cxn modelId="{BD20CE93-74D5-4CA0-8444-535EA963F0B7}" type="presOf" srcId="{E2746157-6BAC-41EC-80A5-CEBCC0AD69CD}" destId="{CC934B54-1F2C-4647-B9EC-E01F0ECB62C5}" srcOrd="1" destOrd="0" presId="urn:microsoft.com/office/officeart/2005/8/layout/radial5"/>
    <dgm:cxn modelId="{4E8EC98F-6E51-4B52-852D-E7041DB1D158}" type="presOf" srcId="{B65F38F3-2592-4D59-AD95-0D441A85DFFA}" destId="{C97EE360-1CB5-4CB3-8D17-043B6850899D}" srcOrd="0" destOrd="0" presId="urn:microsoft.com/office/officeart/2005/8/layout/radial5"/>
    <dgm:cxn modelId="{EE9AACCD-ED61-45CE-8336-4FB733CBBD89}" type="presOf" srcId="{D3BB8338-317A-4DD0-B18B-295E64954433}" destId="{13D24C5C-D88F-4DE3-9D2B-106DCF3BEB2A}" srcOrd="0" destOrd="0" presId="urn:microsoft.com/office/officeart/2005/8/layout/radial5"/>
    <dgm:cxn modelId="{6A4A3A10-A48B-4E75-9E24-6D0F47AF4783}" type="presOf" srcId="{CEF96A83-AF05-4121-A3D0-A951D9BB894B}" destId="{3952DE52-CA39-44F3-81D6-5BD64EDD1E50}" srcOrd="0" destOrd="0" presId="urn:microsoft.com/office/officeart/2005/8/layout/radial5"/>
    <dgm:cxn modelId="{47F2EE46-71CC-441C-99B0-84F185505440}" type="presOf" srcId="{36BE2A2E-8A61-4B2F-8263-784FA184330B}" destId="{AD969135-C5B5-4364-9082-D70720378547}" srcOrd="1" destOrd="0" presId="urn:microsoft.com/office/officeart/2005/8/layout/radial5"/>
    <dgm:cxn modelId="{4961D464-2EE0-4F97-8FB1-68D80717EB7E}" type="presOf" srcId="{30C343C3-7DD4-4940-B618-3D180177A08C}" destId="{7F6C0F88-ACAA-485A-A863-E86BED3B3757}" srcOrd="0" destOrd="0" presId="urn:microsoft.com/office/officeart/2005/8/layout/radial5"/>
    <dgm:cxn modelId="{4E4C6633-978A-4A38-8E65-CEE28E44A6CD}" type="presParOf" srcId="{9E85ED09-06A4-4EC3-94C2-BD4BA51D15A9}" destId="{813A41F3-B855-432E-AC46-91F5C934F0D5}" srcOrd="0" destOrd="0" presId="urn:microsoft.com/office/officeart/2005/8/layout/radial5"/>
    <dgm:cxn modelId="{AFDD17E9-2F9C-42CC-B025-1240C0788023}" type="presParOf" srcId="{9E85ED09-06A4-4EC3-94C2-BD4BA51D15A9}" destId="{C97EE360-1CB5-4CB3-8D17-043B6850899D}" srcOrd="1" destOrd="0" presId="urn:microsoft.com/office/officeart/2005/8/layout/radial5"/>
    <dgm:cxn modelId="{8C80F099-659B-4FA7-B625-9256861129D4}" type="presParOf" srcId="{C97EE360-1CB5-4CB3-8D17-043B6850899D}" destId="{765CD912-EAAF-4D5B-868C-AA626A979385}" srcOrd="0" destOrd="0" presId="urn:microsoft.com/office/officeart/2005/8/layout/radial5"/>
    <dgm:cxn modelId="{098438AA-A00F-4925-9774-1F6B7E015153}" type="presParOf" srcId="{9E85ED09-06A4-4EC3-94C2-BD4BA51D15A9}" destId="{5EED93C2-45CB-4C91-BD7F-AB861201D4BF}" srcOrd="2" destOrd="0" presId="urn:microsoft.com/office/officeart/2005/8/layout/radial5"/>
    <dgm:cxn modelId="{E84373A9-66F7-4209-BD26-5C10354D64E2}" type="presParOf" srcId="{9E85ED09-06A4-4EC3-94C2-BD4BA51D15A9}" destId="{3952DE52-CA39-44F3-81D6-5BD64EDD1E50}" srcOrd="3" destOrd="0" presId="urn:microsoft.com/office/officeart/2005/8/layout/radial5"/>
    <dgm:cxn modelId="{CBD1AD8E-7C77-44EE-984C-DFB6849E2E51}" type="presParOf" srcId="{3952DE52-CA39-44F3-81D6-5BD64EDD1E50}" destId="{91BAA070-16E6-412D-84B3-EF35D9E2FABF}" srcOrd="0" destOrd="0" presId="urn:microsoft.com/office/officeart/2005/8/layout/radial5"/>
    <dgm:cxn modelId="{ECF62AE1-E105-498C-B15B-52115082C388}" type="presParOf" srcId="{9E85ED09-06A4-4EC3-94C2-BD4BA51D15A9}" destId="{13D24C5C-D88F-4DE3-9D2B-106DCF3BEB2A}" srcOrd="4" destOrd="0" presId="urn:microsoft.com/office/officeart/2005/8/layout/radial5"/>
    <dgm:cxn modelId="{256F0FCD-C53A-418B-9A7E-BF506D1BE930}" type="presParOf" srcId="{9E85ED09-06A4-4EC3-94C2-BD4BA51D15A9}" destId="{065358FA-71CB-4350-A52F-E600230CD35D}" srcOrd="5" destOrd="0" presId="urn:microsoft.com/office/officeart/2005/8/layout/radial5"/>
    <dgm:cxn modelId="{49D131D4-C7E9-4AA4-82AC-B013257F0BE0}" type="presParOf" srcId="{065358FA-71CB-4350-A52F-E600230CD35D}" destId="{CC934B54-1F2C-4647-B9EC-E01F0ECB62C5}" srcOrd="0" destOrd="0" presId="urn:microsoft.com/office/officeart/2005/8/layout/radial5"/>
    <dgm:cxn modelId="{664E3715-DF9B-443C-8594-F13A2D8933E2}" type="presParOf" srcId="{9E85ED09-06A4-4EC3-94C2-BD4BA51D15A9}" destId="{70C6DEF4-8178-4AEA-8161-855CAE314BC1}" srcOrd="6" destOrd="0" presId="urn:microsoft.com/office/officeart/2005/8/layout/radial5"/>
    <dgm:cxn modelId="{62F5A2A7-0613-4903-8283-CCDE537F0478}" type="presParOf" srcId="{9E85ED09-06A4-4EC3-94C2-BD4BA51D15A9}" destId="{AF4878F5-52F7-441B-B21B-6C9C7302B466}" srcOrd="7" destOrd="0" presId="urn:microsoft.com/office/officeart/2005/8/layout/radial5"/>
    <dgm:cxn modelId="{1AE884F8-A3FE-4BD8-9817-7B44E70CBB26}" type="presParOf" srcId="{AF4878F5-52F7-441B-B21B-6C9C7302B466}" destId="{AD969135-C5B5-4364-9082-D70720378547}" srcOrd="0" destOrd="0" presId="urn:microsoft.com/office/officeart/2005/8/layout/radial5"/>
    <dgm:cxn modelId="{D808F034-D29E-4D8D-BDA4-A1662E33B0D2}" type="presParOf" srcId="{9E85ED09-06A4-4EC3-94C2-BD4BA51D15A9}" destId="{7F6C0F88-ACAA-485A-A863-E86BED3B3757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C499BE-F887-4D3E-B5E8-4E75C1F6E2E3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A4BA06A-84BB-44E2-A112-AE10403A2EF2}">
      <dgm:prSet phldrT="[Texto]"/>
      <dgm:spPr>
        <a:solidFill>
          <a:srgbClr val="3494BA"/>
        </a:solidFill>
      </dgm:spPr>
      <dgm:t>
        <a:bodyPr/>
        <a:lstStyle/>
        <a:p>
          <a:r>
            <a:rPr lang="pt-BR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Educação: direito de todos</a:t>
          </a:r>
          <a:endParaRPr lang="pt-BR" dirty="0">
            <a:solidFill>
              <a:schemeClr val="bg1"/>
            </a:solidFill>
          </a:endParaRPr>
        </a:p>
      </dgm:t>
    </dgm:pt>
    <dgm:pt modelId="{419C3ED2-9EE5-4B1C-B47D-6A238184B39B}" type="parTrans" cxnId="{77B2953D-6A55-4165-A420-E9402E8CAAD3}">
      <dgm:prSet/>
      <dgm:spPr/>
      <dgm:t>
        <a:bodyPr/>
        <a:lstStyle/>
        <a:p>
          <a:endParaRPr lang="pt-BR"/>
        </a:p>
      </dgm:t>
    </dgm:pt>
    <dgm:pt modelId="{53BE90C3-1533-4356-BB49-7EC6D97A946A}" type="sibTrans" cxnId="{77B2953D-6A55-4165-A420-E9402E8CAAD3}">
      <dgm:prSet/>
      <dgm:spPr/>
      <dgm:t>
        <a:bodyPr/>
        <a:lstStyle/>
        <a:p>
          <a:endParaRPr lang="pt-BR"/>
        </a:p>
      </dgm:t>
    </dgm:pt>
    <dgm:pt modelId="{09367973-398F-49F6-8269-87398696ED70}">
      <dgm:prSet phldrT="[Texto]" custT="1"/>
      <dgm:spPr/>
      <dgm:t>
        <a:bodyPr/>
        <a:lstStyle/>
        <a:p>
          <a:pPr algn="just"/>
          <a:r>
            <a:rPr lang="pt-BR" sz="2000" b="0" dirty="0" smtClean="0">
              <a:latin typeface="Arial" panose="020B0604020202020204" pitchFamily="34" charset="0"/>
              <a:cs typeface="Arial" panose="020B0604020202020204" pitchFamily="34" charset="0"/>
            </a:rPr>
            <a:t>A educação tem de ser oferecida a todas as crianças, adolescentes, jovens, adultos e idosos, independente do sexo, gênero, etnia e local de moradia (campo ou cidade). </a:t>
          </a:r>
        </a:p>
        <a:p>
          <a:pPr algn="just"/>
          <a:r>
            <a:rPr lang="pt-BR" sz="2000" b="0" dirty="0" smtClean="0">
              <a:latin typeface="Arial" panose="020B0604020202020204" pitchFamily="34" charset="0"/>
              <a:cs typeface="Arial" panose="020B0604020202020204" pitchFamily="34" charset="0"/>
            </a:rPr>
            <a:t>Também têm pleno direito à educação os deficientes físicos ou mentais, os superdotados e as pessoas com altas habilidades. </a:t>
          </a:r>
        </a:p>
      </dgm:t>
    </dgm:pt>
    <dgm:pt modelId="{ADEAE43B-2E4E-45D5-8BAF-FD07F70287D9}" type="parTrans" cxnId="{73F56977-7FF4-4147-A617-2DE1F2B3B8B5}">
      <dgm:prSet/>
      <dgm:spPr/>
      <dgm:t>
        <a:bodyPr/>
        <a:lstStyle/>
        <a:p>
          <a:endParaRPr lang="pt-BR"/>
        </a:p>
      </dgm:t>
    </dgm:pt>
    <dgm:pt modelId="{7E7C7815-4903-4291-AF63-C984371BADF3}" type="sibTrans" cxnId="{73F56977-7FF4-4147-A617-2DE1F2B3B8B5}">
      <dgm:prSet/>
      <dgm:spPr/>
      <dgm:t>
        <a:bodyPr/>
        <a:lstStyle/>
        <a:p>
          <a:endParaRPr lang="pt-BR"/>
        </a:p>
      </dgm:t>
    </dgm:pt>
    <dgm:pt modelId="{A031DC3A-02F6-43E5-B15F-5CC5198FFEB0}" type="pres">
      <dgm:prSet presAssocID="{A4C499BE-F887-4D3E-B5E8-4E75C1F6E2E3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69C0B741-ABB8-479A-B50B-394D1D819EB8}" type="pres">
      <dgm:prSet presAssocID="{3A4BA06A-84BB-44E2-A112-AE10403A2EF2}" presName="posSpace" presStyleCnt="0"/>
      <dgm:spPr/>
    </dgm:pt>
    <dgm:pt modelId="{886F5F79-F044-43D8-87AD-81660FF1E2B5}" type="pres">
      <dgm:prSet presAssocID="{3A4BA06A-84BB-44E2-A112-AE10403A2EF2}" presName="vertFlow" presStyleCnt="0"/>
      <dgm:spPr/>
    </dgm:pt>
    <dgm:pt modelId="{1C1D11A3-E89D-4147-95EF-51CE30F49FB0}" type="pres">
      <dgm:prSet presAssocID="{3A4BA06A-84BB-44E2-A112-AE10403A2EF2}" presName="topSpace" presStyleCnt="0"/>
      <dgm:spPr/>
    </dgm:pt>
    <dgm:pt modelId="{EA89847E-BCFA-408C-ACDD-76A1C8159815}" type="pres">
      <dgm:prSet presAssocID="{3A4BA06A-84BB-44E2-A112-AE10403A2EF2}" presName="firstComp" presStyleCnt="0"/>
      <dgm:spPr/>
    </dgm:pt>
    <dgm:pt modelId="{A164EBA8-FAA7-4AA3-B1EE-A3650694527E}" type="pres">
      <dgm:prSet presAssocID="{3A4BA06A-84BB-44E2-A112-AE10403A2EF2}" presName="firstChild" presStyleLbl="bgAccFollowNode1" presStyleIdx="0" presStyleCnt="1"/>
      <dgm:spPr/>
      <dgm:t>
        <a:bodyPr/>
        <a:lstStyle/>
        <a:p>
          <a:endParaRPr lang="pt-BR"/>
        </a:p>
      </dgm:t>
    </dgm:pt>
    <dgm:pt modelId="{A631D6CC-5F25-4EB0-9D79-65D4CAF0673E}" type="pres">
      <dgm:prSet presAssocID="{3A4BA06A-84BB-44E2-A112-AE10403A2EF2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C3FB6B4-6B77-472E-9641-676794EB5069}" type="pres">
      <dgm:prSet presAssocID="{3A4BA06A-84BB-44E2-A112-AE10403A2EF2}" presName="negSpace" presStyleCnt="0"/>
      <dgm:spPr/>
    </dgm:pt>
    <dgm:pt modelId="{6C5C0515-5094-4D32-8D5F-5178838CE105}" type="pres">
      <dgm:prSet presAssocID="{3A4BA06A-84BB-44E2-A112-AE10403A2EF2}" presName="circle" presStyleLbl="node1" presStyleIdx="0" presStyleCnt="1"/>
      <dgm:spPr/>
      <dgm:t>
        <a:bodyPr/>
        <a:lstStyle/>
        <a:p>
          <a:endParaRPr lang="pt-BR"/>
        </a:p>
      </dgm:t>
    </dgm:pt>
  </dgm:ptLst>
  <dgm:cxnLst>
    <dgm:cxn modelId="{09EC308B-AE3F-4042-9E51-2E334DC3227E}" type="presOf" srcId="{09367973-398F-49F6-8269-87398696ED70}" destId="{A631D6CC-5F25-4EB0-9D79-65D4CAF0673E}" srcOrd="1" destOrd="0" presId="urn:microsoft.com/office/officeart/2005/8/layout/hList9"/>
    <dgm:cxn modelId="{F0EC0E4C-640C-41BA-AED9-B17D40BA4E2B}" type="presOf" srcId="{09367973-398F-49F6-8269-87398696ED70}" destId="{A164EBA8-FAA7-4AA3-B1EE-A3650694527E}" srcOrd="0" destOrd="0" presId="urn:microsoft.com/office/officeart/2005/8/layout/hList9"/>
    <dgm:cxn modelId="{73F56977-7FF4-4147-A617-2DE1F2B3B8B5}" srcId="{3A4BA06A-84BB-44E2-A112-AE10403A2EF2}" destId="{09367973-398F-49F6-8269-87398696ED70}" srcOrd="0" destOrd="0" parTransId="{ADEAE43B-2E4E-45D5-8BAF-FD07F70287D9}" sibTransId="{7E7C7815-4903-4291-AF63-C984371BADF3}"/>
    <dgm:cxn modelId="{22550205-D639-428F-B2E4-434EB551DBD5}" type="presOf" srcId="{A4C499BE-F887-4D3E-B5E8-4E75C1F6E2E3}" destId="{A031DC3A-02F6-43E5-B15F-5CC5198FFEB0}" srcOrd="0" destOrd="0" presId="urn:microsoft.com/office/officeart/2005/8/layout/hList9"/>
    <dgm:cxn modelId="{0A5E4634-E658-4184-9595-ACCA2E0CA013}" type="presOf" srcId="{3A4BA06A-84BB-44E2-A112-AE10403A2EF2}" destId="{6C5C0515-5094-4D32-8D5F-5178838CE105}" srcOrd="0" destOrd="0" presId="urn:microsoft.com/office/officeart/2005/8/layout/hList9"/>
    <dgm:cxn modelId="{77B2953D-6A55-4165-A420-E9402E8CAAD3}" srcId="{A4C499BE-F887-4D3E-B5E8-4E75C1F6E2E3}" destId="{3A4BA06A-84BB-44E2-A112-AE10403A2EF2}" srcOrd="0" destOrd="0" parTransId="{419C3ED2-9EE5-4B1C-B47D-6A238184B39B}" sibTransId="{53BE90C3-1533-4356-BB49-7EC6D97A946A}"/>
    <dgm:cxn modelId="{7190D67F-73D0-49D9-AA5B-8DF7E2DF5EC1}" type="presParOf" srcId="{A031DC3A-02F6-43E5-B15F-5CC5198FFEB0}" destId="{69C0B741-ABB8-479A-B50B-394D1D819EB8}" srcOrd="0" destOrd="0" presId="urn:microsoft.com/office/officeart/2005/8/layout/hList9"/>
    <dgm:cxn modelId="{36767150-F24B-4663-AFBB-C6BA2903CD3F}" type="presParOf" srcId="{A031DC3A-02F6-43E5-B15F-5CC5198FFEB0}" destId="{886F5F79-F044-43D8-87AD-81660FF1E2B5}" srcOrd="1" destOrd="0" presId="urn:microsoft.com/office/officeart/2005/8/layout/hList9"/>
    <dgm:cxn modelId="{0BF9FB76-2B77-44D8-8D3E-542B74C5E389}" type="presParOf" srcId="{886F5F79-F044-43D8-87AD-81660FF1E2B5}" destId="{1C1D11A3-E89D-4147-95EF-51CE30F49FB0}" srcOrd="0" destOrd="0" presId="urn:microsoft.com/office/officeart/2005/8/layout/hList9"/>
    <dgm:cxn modelId="{3294844D-6997-4DA1-A2D9-E76440434E30}" type="presParOf" srcId="{886F5F79-F044-43D8-87AD-81660FF1E2B5}" destId="{EA89847E-BCFA-408C-ACDD-76A1C8159815}" srcOrd="1" destOrd="0" presId="urn:microsoft.com/office/officeart/2005/8/layout/hList9"/>
    <dgm:cxn modelId="{D78630C0-E307-4CB8-B45C-F1B845FDCE78}" type="presParOf" srcId="{EA89847E-BCFA-408C-ACDD-76A1C8159815}" destId="{A164EBA8-FAA7-4AA3-B1EE-A3650694527E}" srcOrd="0" destOrd="0" presId="urn:microsoft.com/office/officeart/2005/8/layout/hList9"/>
    <dgm:cxn modelId="{F6275917-4E75-4FC2-A909-D8C11C2CB7C2}" type="presParOf" srcId="{EA89847E-BCFA-408C-ACDD-76A1C8159815}" destId="{A631D6CC-5F25-4EB0-9D79-65D4CAF0673E}" srcOrd="1" destOrd="0" presId="urn:microsoft.com/office/officeart/2005/8/layout/hList9"/>
    <dgm:cxn modelId="{B20E1BC5-4CA0-4D10-8946-BA4BA8BFC2BE}" type="presParOf" srcId="{A031DC3A-02F6-43E5-B15F-5CC5198FFEB0}" destId="{7C3FB6B4-6B77-472E-9641-676794EB5069}" srcOrd="2" destOrd="0" presId="urn:microsoft.com/office/officeart/2005/8/layout/hList9"/>
    <dgm:cxn modelId="{38738893-4EA9-4F09-A88C-9A34F24682D8}" type="presParOf" srcId="{A031DC3A-02F6-43E5-B15F-5CC5198FFEB0}" destId="{6C5C0515-5094-4D32-8D5F-5178838CE105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C499BE-F887-4D3E-B5E8-4E75C1F6E2E3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A4BA06A-84BB-44E2-A112-AE10403A2EF2}">
      <dgm:prSet phldrT="[Texto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Educação: dever do Estado</a:t>
          </a:r>
          <a:endParaRPr lang="pt-BR" dirty="0">
            <a:solidFill>
              <a:schemeClr val="bg1"/>
            </a:solidFill>
          </a:endParaRPr>
        </a:p>
      </dgm:t>
    </dgm:pt>
    <dgm:pt modelId="{419C3ED2-9EE5-4B1C-B47D-6A238184B39B}" type="parTrans" cxnId="{77B2953D-6A55-4165-A420-E9402E8CAAD3}">
      <dgm:prSet/>
      <dgm:spPr/>
      <dgm:t>
        <a:bodyPr/>
        <a:lstStyle/>
        <a:p>
          <a:endParaRPr lang="pt-BR"/>
        </a:p>
      </dgm:t>
    </dgm:pt>
    <dgm:pt modelId="{53BE90C3-1533-4356-BB49-7EC6D97A946A}" type="sibTrans" cxnId="{77B2953D-6A55-4165-A420-E9402E8CAAD3}">
      <dgm:prSet/>
      <dgm:spPr/>
      <dgm:t>
        <a:bodyPr/>
        <a:lstStyle/>
        <a:p>
          <a:endParaRPr lang="pt-BR"/>
        </a:p>
      </dgm:t>
    </dgm:pt>
    <dgm:pt modelId="{09367973-398F-49F6-8269-87398696ED70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pt-BR" sz="2000" dirty="0" smtClean="0">
              <a:latin typeface="Arial" panose="020B0604020202020204" pitchFamily="34" charset="0"/>
              <a:cs typeface="Arial" panose="020B0604020202020204" pitchFamily="34" charset="0"/>
            </a:rPr>
            <a:t>Para cumprir esse dever, a União, os estados e municípios devem organizar, em regime de colaboração, seus sistemas de ensino. </a:t>
          </a:r>
        </a:p>
        <a:p>
          <a:pPr algn="just"/>
          <a:r>
            <a:rPr lang="pt-BR" sz="2000" dirty="0" smtClean="0">
              <a:latin typeface="Arial" panose="020B0604020202020204" pitchFamily="34" charset="0"/>
              <a:cs typeface="Arial" panose="020B0604020202020204" pitchFamily="34" charset="0"/>
            </a:rPr>
            <a:t>Os municípios devem atuar prioritariamente no ensino fundamental e na educação infantil. </a:t>
          </a:r>
        </a:p>
        <a:p>
          <a:pPr algn="just"/>
          <a:r>
            <a:rPr lang="pt-BR" sz="2000" dirty="0" smtClean="0">
              <a:latin typeface="Arial" panose="020B0604020202020204" pitchFamily="34" charset="0"/>
              <a:cs typeface="Arial" panose="020B0604020202020204" pitchFamily="34" charset="0"/>
            </a:rPr>
            <a:t>E os estados no ensino fundamental e no ensino médio. </a:t>
          </a:r>
          <a:endParaRPr lang="pt-B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EAE43B-2E4E-45D5-8BAF-FD07F70287D9}" type="parTrans" cxnId="{73F56977-7FF4-4147-A617-2DE1F2B3B8B5}">
      <dgm:prSet/>
      <dgm:spPr/>
      <dgm:t>
        <a:bodyPr/>
        <a:lstStyle/>
        <a:p>
          <a:endParaRPr lang="pt-BR"/>
        </a:p>
      </dgm:t>
    </dgm:pt>
    <dgm:pt modelId="{7E7C7815-4903-4291-AF63-C984371BADF3}" type="sibTrans" cxnId="{73F56977-7FF4-4147-A617-2DE1F2B3B8B5}">
      <dgm:prSet/>
      <dgm:spPr/>
      <dgm:t>
        <a:bodyPr/>
        <a:lstStyle/>
        <a:p>
          <a:endParaRPr lang="pt-BR"/>
        </a:p>
      </dgm:t>
    </dgm:pt>
    <dgm:pt modelId="{A031DC3A-02F6-43E5-B15F-5CC5198FFEB0}" type="pres">
      <dgm:prSet presAssocID="{A4C499BE-F887-4D3E-B5E8-4E75C1F6E2E3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69C0B741-ABB8-479A-B50B-394D1D819EB8}" type="pres">
      <dgm:prSet presAssocID="{3A4BA06A-84BB-44E2-A112-AE10403A2EF2}" presName="posSpace" presStyleCnt="0"/>
      <dgm:spPr/>
    </dgm:pt>
    <dgm:pt modelId="{886F5F79-F044-43D8-87AD-81660FF1E2B5}" type="pres">
      <dgm:prSet presAssocID="{3A4BA06A-84BB-44E2-A112-AE10403A2EF2}" presName="vertFlow" presStyleCnt="0"/>
      <dgm:spPr/>
    </dgm:pt>
    <dgm:pt modelId="{1C1D11A3-E89D-4147-95EF-51CE30F49FB0}" type="pres">
      <dgm:prSet presAssocID="{3A4BA06A-84BB-44E2-A112-AE10403A2EF2}" presName="topSpace" presStyleCnt="0"/>
      <dgm:spPr/>
    </dgm:pt>
    <dgm:pt modelId="{EA89847E-BCFA-408C-ACDD-76A1C8159815}" type="pres">
      <dgm:prSet presAssocID="{3A4BA06A-84BB-44E2-A112-AE10403A2EF2}" presName="firstComp" presStyleCnt="0"/>
      <dgm:spPr/>
    </dgm:pt>
    <dgm:pt modelId="{A164EBA8-FAA7-4AA3-B1EE-A3650694527E}" type="pres">
      <dgm:prSet presAssocID="{3A4BA06A-84BB-44E2-A112-AE10403A2EF2}" presName="firstChild" presStyleLbl="bgAccFollowNode1" presStyleIdx="0" presStyleCnt="1"/>
      <dgm:spPr/>
      <dgm:t>
        <a:bodyPr/>
        <a:lstStyle/>
        <a:p>
          <a:endParaRPr lang="pt-BR"/>
        </a:p>
      </dgm:t>
    </dgm:pt>
    <dgm:pt modelId="{A631D6CC-5F25-4EB0-9D79-65D4CAF0673E}" type="pres">
      <dgm:prSet presAssocID="{3A4BA06A-84BB-44E2-A112-AE10403A2EF2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C3FB6B4-6B77-472E-9641-676794EB5069}" type="pres">
      <dgm:prSet presAssocID="{3A4BA06A-84BB-44E2-A112-AE10403A2EF2}" presName="negSpace" presStyleCnt="0"/>
      <dgm:spPr/>
    </dgm:pt>
    <dgm:pt modelId="{6C5C0515-5094-4D32-8D5F-5178838CE105}" type="pres">
      <dgm:prSet presAssocID="{3A4BA06A-84BB-44E2-A112-AE10403A2EF2}" presName="circle" presStyleLbl="node1" presStyleIdx="0" presStyleCnt="1"/>
      <dgm:spPr/>
      <dgm:t>
        <a:bodyPr/>
        <a:lstStyle/>
        <a:p>
          <a:endParaRPr lang="pt-BR"/>
        </a:p>
      </dgm:t>
    </dgm:pt>
  </dgm:ptLst>
  <dgm:cxnLst>
    <dgm:cxn modelId="{9E494213-45C0-4B7C-85EC-858EC62958FD}" type="presOf" srcId="{A4C499BE-F887-4D3E-B5E8-4E75C1F6E2E3}" destId="{A031DC3A-02F6-43E5-B15F-5CC5198FFEB0}" srcOrd="0" destOrd="0" presId="urn:microsoft.com/office/officeart/2005/8/layout/hList9"/>
    <dgm:cxn modelId="{8D9D91A4-BAA5-49AB-9BFC-3CEC35BABAED}" type="presOf" srcId="{3A4BA06A-84BB-44E2-A112-AE10403A2EF2}" destId="{6C5C0515-5094-4D32-8D5F-5178838CE105}" srcOrd="0" destOrd="0" presId="urn:microsoft.com/office/officeart/2005/8/layout/hList9"/>
    <dgm:cxn modelId="{879B282A-F6AF-4D6F-AF3F-19B6508DAAAB}" type="presOf" srcId="{09367973-398F-49F6-8269-87398696ED70}" destId="{A164EBA8-FAA7-4AA3-B1EE-A3650694527E}" srcOrd="0" destOrd="0" presId="urn:microsoft.com/office/officeart/2005/8/layout/hList9"/>
    <dgm:cxn modelId="{73F56977-7FF4-4147-A617-2DE1F2B3B8B5}" srcId="{3A4BA06A-84BB-44E2-A112-AE10403A2EF2}" destId="{09367973-398F-49F6-8269-87398696ED70}" srcOrd="0" destOrd="0" parTransId="{ADEAE43B-2E4E-45D5-8BAF-FD07F70287D9}" sibTransId="{7E7C7815-4903-4291-AF63-C984371BADF3}"/>
    <dgm:cxn modelId="{C9A4FC98-DE95-47DD-9EE1-0181355C11CD}" type="presOf" srcId="{09367973-398F-49F6-8269-87398696ED70}" destId="{A631D6CC-5F25-4EB0-9D79-65D4CAF0673E}" srcOrd="1" destOrd="0" presId="urn:microsoft.com/office/officeart/2005/8/layout/hList9"/>
    <dgm:cxn modelId="{77B2953D-6A55-4165-A420-E9402E8CAAD3}" srcId="{A4C499BE-F887-4D3E-B5E8-4E75C1F6E2E3}" destId="{3A4BA06A-84BB-44E2-A112-AE10403A2EF2}" srcOrd="0" destOrd="0" parTransId="{419C3ED2-9EE5-4B1C-B47D-6A238184B39B}" sibTransId="{53BE90C3-1533-4356-BB49-7EC6D97A946A}"/>
    <dgm:cxn modelId="{83E950B3-6F2C-4B5B-A18E-ACB73C80615F}" type="presParOf" srcId="{A031DC3A-02F6-43E5-B15F-5CC5198FFEB0}" destId="{69C0B741-ABB8-479A-B50B-394D1D819EB8}" srcOrd="0" destOrd="0" presId="urn:microsoft.com/office/officeart/2005/8/layout/hList9"/>
    <dgm:cxn modelId="{97E82B9D-72CB-4BAE-B14D-982FD7F880E9}" type="presParOf" srcId="{A031DC3A-02F6-43E5-B15F-5CC5198FFEB0}" destId="{886F5F79-F044-43D8-87AD-81660FF1E2B5}" srcOrd="1" destOrd="0" presId="urn:microsoft.com/office/officeart/2005/8/layout/hList9"/>
    <dgm:cxn modelId="{10D1B665-A4DE-4B2F-AD52-A45308A3B2BC}" type="presParOf" srcId="{886F5F79-F044-43D8-87AD-81660FF1E2B5}" destId="{1C1D11A3-E89D-4147-95EF-51CE30F49FB0}" srcOrd="0" destOrd="0" presId="urn:microsoft.com/office/officeart/2005/8/layout/hList9"/>
    <dgm:cxn modelId="{597D4DCE-17EF-46DE-8F03-D69F52A4F979}" type="presParOf" srcId="{886F5F79-F044-43D8-87AD-81660FF1E2B5}" destId="{EA89847E-BCFA-408C-ACDD-76A1C8159815}" srcOrd="1" destOrd="0" presId="urn:microsoft.com/office/officeart/2005/8/layout/hList9"/>
    <dgm:cxn modelId="{817E3480-3677-4CB3-9C8F-FE595061B943}" type="presParOf" srcId="{EA89847E-BCFA-408C-ACDD-76A1C8159815}" destId="{A164EBA8-FAA7-4AA3-B1EE-A3650694527E}" srcOrd="0" destOrd="0" presId="urn:microsoft.com/office/officeart/2005/8/layout/hList9"/>
    <dgm:cxn modelId="{5C59A95E-6E04-4E38-8916-A7958AE8C081}" type="presParOf" srcId="{EA89847E-BCFA-408C-ACDD-76A1C8159815}" destId="{A631D6CC-5F25-4EB0-9D79-65D4CAF0673E}" srcOrd="1" destOrd="0" presId="urn:microsoft.com/office/officeart/2005/8/layout/hList9"/>
    <dgm:cxn modelId="{8C89A200-380B-40E8-BC75-06EEC9D623A1}" type="presParOf" srcId="{A031DC3A-02F6-43E5-B15F-5CC5198FFEB0}" destId="{7C3FB6B4-6B77-472E-9641-676794EB5069}" srcOrd="2" destOrd="0" presId="urn:microsoft.com/office/officeart/2005/8/layout/hList9"/>
    <dgm:cxn modelId="{7063EE3E-9356-411D-9CF4-74457D89093E}" type="presParOf" srcId="{A031DC3A-02F6-43E5-B15F-5CC5198FFEB0}" destId="{6C5C0515-5094-4D32-8D5F-5178838CE105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C499BE-F887-4D3E-B5E8-4E75C1F6E2E3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A4BA06A-84BB-44E2-A112-AE10403A2EF2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Educação: dever da família</a:t>
          </a:r>
          <a:endParaRPr lang="pt-BR" dirty="0">
            <a:solidFill>
              <a:schemeClr val="bg1"/>
            </a:solidFill>
          </a:endParaRPr>
        </a:p>
      </dgm:t>
    </dgm:pt>
    <dgm:pt modelId="{419C3ED2-9EE5-4B1C-B47D-6A238184B39B}" type="parTrans" cxnId="{77B2953D-6A55-4165-A420-E9402E8CAAD3}">
      <dgm:prSet/>
      <dgm:spPr/>
      <dgm:t>
        <a:bodyPr/>
        <a:lstStyle/>
        <a:p>
          <a:endParaRPr lang="pt-BR"/>
        </a:p>
      </dgm:t>
    </dgm:pt>
    <dgm:pt modelId="{53BE90C3-1533-4356-BB49-7EC6D97A946A}" type="sibTrans" cxnId="{77B2953D-6A55-4165-A420-E9402E8CAAD3}">
      <dgm:prSet/>
      <dgm:spPr/>
      <dgm:t>
        <a:bodyPr/>
        <a:lstStyle/>
        <a:p>
          <a:endParaRPr lang="pt-BR"/>
        </a:p>
      </dgm:t>
    </dgm:pt>
    <dgm:pt modelId="{09367973-398F-49F6-8269-87398696ED70}">
      <dgm:prSet phldrT="[Texto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pt-BR" sz="2000" dirty="0" smtClean="0">
              <a:latin typeface="Arial" panose="020B0604020202020204" pitchFamily="34" charset="0"/>
              <a:cs typeface="Arial" panose="020B0604020202020204" pitchFamily="34" charset="0"/>
            </a:rPr>
            <a:t>As famílias devem cobrar dos governos os direitos de seus filhos. De igual maneira, devem respeitar e preservar esses direitos. </a:t>
          </a:r>
        </a:p>
        <a:p>
          <a:pPr algn="just"/>
          <a:r>
            <a:rPr lang="pt-BR" sz="2000" dirty="0" smtClean="0">
              <a:latin typeface="Arial" panose="020B0604020202020204" pitchFamily="34" charset="0"/>
              <a:cs typeface="Arial" panose="020B0604020202020204" pitchFamily="34" charset="0"/>
            </a:rPr>
            <a:t>As famílias devem participar da vida educacional dos filhos e integrar a comunidade escolar. </a:t>
          </a:r>
          <a:endParaRPr lang="pt-B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EAE43B-2E4E-45D5-8BAF-FD07F70287D9}" type="parTrans" cxnId="{73F56977-7FF4-4147-A617-2DE1F2B3B8B5}">
      <dgm:prSet/>
      <dgm:spPr/>
      <dgm:t>
        <a:bodyPr/>
        <a:lstStyle/>
        <a:p>
          <a:endParaRPr lang="pt-BR"/>
        </a:p>
      </dgm:t>
    </dgm:pt>
    <dgm:pt modelId="{7E7C7815-4903-4291-AF63-C984371BADF3}" type="sibTrans" cxnId="{73F56977-7FF4-4147-A617-2DE1F2B3B8B5}">
      <dgm:prSet/>
      <dgm:spPr/>
      <dgm:t>
        <a:bodyPr/>
        <a:lstStyle/>
        <a:p>
          <a:endParaRPr lang="pt-BR"/>
        </a:p>
      </dgm:t>
    </dgm:pt>
    <dgm:pt modelId="{A031DC3A-02F6-43E5-B15F-5CC5198FFEB0}" type="pres">
      <dgm:prSet presAssocID="{A4C499BE-F887-4D3E-B5E8-4E75C1F6E2E3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69C0B741-ABB8-479A-B50B-394D1D819EB8}" type="pres">
      <dgm:prSet presAssocID="{3A4BA06A-84BB-44E2-A112-AE10403A2EF2}" presName="posSpace" presStyleCnt="0"/>
      <dgm:spPr/>
    </dgm:pt>
    <dgm:pt modelId="{886F5F79-F044-43D8-87AD-81660FF1E2B5}" type="pres">
      <dgm:prSet presAssocID="{3A4BA06A-84BB-44E2-A112-AE10403A2EF2}" presName="vertFlow" presStyleCnt="0"/>
      <dgm:spPr/>
    </dgm:pt>
    <dgm:pt modelId="{1C1D11A3-E89D-4147-95EF-51CE30F49FB0}" type="pres">
      <dgm:prSet presAssocID="{3A4BA06A-84BB-44E2-A112-AE10403A2EF2}" presName="topSpace" presStyleCnt="0"/>
      <dgm:spPr/>
    </dgm:pt>
    <dgm:pt modelId="{EA89847E-BCFA-408C-ACDD-76A1C8159815}" type="pres">
      <dgm:prSet presAssocID="{3A4BA06A-84BB-44E2-A112-AE10403A2EF2}" presName="firstComp" presStyleCnt="0"/>
      <dgm:spPr/>
    </dgm:pt>
    <dgm:pt modelId="{A164EBA8-FAA7-4AA3-B1EE-A3650694527E}" type="pres">
      <dgm:prSet presAssocID="{3A4BA06A-84BB-44E2-A112-AE10403A2EF2}" presName="firstChild" presStyleLbl="bgAccFollowNode1" presStyleIdx="0" presStyleCnt="1"/>
      <dgm:spPr/>
      <dgm:t>
        <a:bodyPr/>
        <a:lstStyle/>
        <a:p>
          <a:endParaRPr lang="pt-BR"/>
        </a:p>
      </dgm:t>
    </dgm:pt>
    <dgm:pt modelId="{A631D6CC-5F25-4EB0-9D79-65D4CAF0673E}" type="pres">
      <dgm:prSet presAssocID="{3A4BA06A-84BB-44E2-A112-AE10403A2EF2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C3FB6B4-6B77-472E-9641-676794EB5069}" type="pres">
      <dgm:prSet presAssocID="{3A4BA06A-84BB-44E2-A112-AE10403A2EF2}" presName="negSpace" presStyleCnt="0"/>
      <dgm:spPr/>
    </dgm:pt>
    <dgm:pt modelId="{6C5C0515-5094-4D32-8D5F-5178838CE105}" type="pres">
      <dgm:prSet presAssocID="{3A4BA06A-84BB-44E2-A112-AE10403A2EF2}" presName="circle" presStyleLbl="node1" presStyleIdx="0" presStyleCnt="1"/>
      <dgm:spPr/>
      <dgm:t>
        <a:bodyPr/>
        <a:lstStyle/>
        <a:p>
          <a:endParaRPr lang="pt-BR"/>
        </a:p>
      </dgm:t>
    </dgm:pt>
  </dgm:ptLst>
  <dgm:cxnLst>
    <dgm:cxn modelId="{069D4A06-149D-4192-8EB4-D256AAEA98A4}" type="presOf" srcId="{09367973-398F-49F6-8269-87398696ED70}" destId="{A164EBA8-FAA7-4AA3-B1EE-A3650694527E}" srcOrd="0" destOrd="0" presId="urn:microsoft.com/office/officeart/2005/8/layout/hList9"/>
    <dgm:cxn modelId="{0FA36D29-4D6C-4513-B33D-0CD7FF6E30A7}" type="presOf" srcId="{09367973-398F-49F6-8269-87398696ED70}" destId="{A631D6CC-5F25-4EB0-9D79-65D4CAF0673E}" srcOrd="1" destOrd="0" presId="urn:microsoft.com/office/officeart/2005/8/layout/hList9"/>
    <dgm:cxn modelId="{73F56977-7FF4-4147-A617-2DE1F2B3B8B5}" srcId="{3A4BA06A-84BB-44E2-A112-AE10403A2EF2}" destId="{09367973-398F-49F6-8269-87398696ED70}" srcOrd="0" destOrd="0" parTransId="{ADEAE43B-2E4E-45D5-8BAF-FD07F70287D9}" sibTransId="{7E7C7815-4903-4291-AF63-C984371BADF3}"/>
    <dgm:cxn modelId="{4232805D-348B-4EBF-82CA-000764820E91}" type="presOf" srcId="{A4C499BE-F887-4D3E-B5E8-4E75C1F6E2E3}" destId="{A031DC3A-02F6-43E5-B15F-5CC5198FFEB0}" srcOrd="0" destOrd="0" presId="urn:microsoft.com/office/officeart/2005/8/layout/hList9"/>
    <dgm:cxn modelId="{2826F222-2B2A-4E56-B993-3EBFBEE05F50}" type="presOf" srcId="{3A4BA06A-84BB-44E2-A112-AE10403A2EF2}" destId="{6C5C0515-5094-4D32-8D5F-5178838CE105}" srcOrd="0" destOrd="0" presId="urn:microsoft.com/office/officeart/2005/8/layout/hList9"/>
    <dgm:cxn modelId="{77B2953D-6A55-4165-A420-E9402E8CAAD3}" srcId="{A4C499BE-F887-4D3E-B5E8-4E75C1F6E2E3}" destId="{3A4BA06A-84BB-44E2-A112-AE10403A2EF2}" srcOrd="0" destOrd="0" parTransId="{419C3ED2-9EE5-4B1C-B47D-6A238184B39B}" sibTransId="{53BE90C3-1533-4356-BB49-7EC6D97A946A}"/>
    <dgm:cxn modelId="{8C0BF5FF-AF44-43CB-A209-EC1F1C88F3D4}" type="presParOf" srcId="{A031DC3A-02F6-43E5-B15F-5CC5198FFEB0}" destId="{69C0B741-ABB8-479A-B50B-394D1D819EB8}" srcOrd="0" destOrd="0" presId="urn:microsoft.com/office/officeart/2005/8/layout/hList9"/>
    <dgm:cxn modelId="{98F32FF6-7F64-4222-972F-D2015B55F906}" type="presParOf" srcId="{A031DC3A-02F6-43E5-B15F-5CC5198FFEB0}" destId="{886F5F79-F044-43D8-87AD-81660FF1E2B5}" srcOrd="1" destOrd="0" presId="urn:microsoft.com/office/officeart/2005/8/layout/hList9"/>
    <dgm:cxn modelId="{FE5FD0A5-74CF-4558-A46C-6AD1DE563FE9}" type="presParOf" srcId="{886F5F79-F044-43D8-87AD-81660FF1E2B5}" destId="{1C1D11A3-E89D-4147-95EF-51CE30F49FB0}" srcOrd="0" destOrd="0" presId="urn:microsoft.com/office/officeart/2005/8/layout/hList9"/>
    <dgm:cxn modelId="{B8CD3231-E580-47AD-BF7E-2E31CE41C307}" type="presParOf" srcId="{886F5F79-F044-43D8-87AD-81660FF1E2B5}" destId="{EA89847E-BCFA-408C-ACDD-76A1C8159815}" srcOrd="1" destOrd="0" presId="urn:microsoft.com/office/officeart/2005/8/layout/hList9"/>
    <dgm:cxn modelId="{8DBBF325-8073-4445-9184-8ED33BEE767A}" type="presParOf" srcId="{EA89847E-BCFA-408C-ACDD-76A1C8159815}" destId="{A164EBA8-FAA7-4AA3-B1EE-A3650694527E}" srcOrd="0" destOrd="0" presId="urn:microsoft.com/office/officeart/2005/8/layout/hList9"/>
    <dgm:cxn modelId="{C414D1EE-3A66-4F3D-B9F5-5ED5C8E5DDE7}" type="presParOf" srcId="{EA89847E-BCFA-408C-ACDD-76A1C8159815}" destId="{A631D6CC-5F25-4EB0-9D79-65D4CAF0673E}" srcOrd="1" destOrd="0" presId="urn:microsoft.com/office/officeart/2005/8/layout/hList9"/>
    <dgm:cxn modelId="{4AD006ED-DE0B-4BDF-B89C-9EA1A30DD212}" type="presParOf" srcId="{A031DC3A-02F6-43E5-B15F-5CC5198FFEB0}" destId="{7C3FB6B4-6B77-472E-9641-676794EB5069}" srcOrd="2" destOrd="0" presId="urn:microsoft.com/office/officeart/2005/8/layout/hList9"/>
    <dgm:cxn modelId="{505107BD-E232-49BC-AD1B-47DDAD2FD0AB}" type="presParOf" srcId="{A031DC3A-02F6-43E5-B15F-5CC5198FFEB0}" destId="{6C5C0515-5094-4D32-8D5F-5178838CE105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C499BE-F887-4D3E-B5E8-4E75C1F6E2E3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A4BA06A-84BB-44E2-A112-AE10403A2EF2}">
      <dgm:prSet phldrT="[Texto]"/>
      <dgm:spPr>
        <a:solidFill>
          <a:srgbClr val="00B050"/>
        </a:solidFill>
      </dgm:spPr>
      <dgm:t>
        <a:bodyPr/>
        <a:lstStyle/>
        <a:p>
          <a:r>
            <a:rPr lang="pt-BR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Educação: exercício da cidadania</a:t>
          </a:r>
          <a:endParaRPr lang="pt-BR" dirty="0">
            <a:solidFill>
              <a:schemeClr val="bg1"/>
            </a:solidFill>
          </a:endParaRPr>
        </a:p>
      </dgm:t>
    </dgm:pt>
    <dgm:pt modelId="{419C3ED2-9EE5-4B1C-B47D-6A238184B39B}" type="parTrans" cxnId="{77B2953D-6A55-4165-A420-E9402E8CAAD3}">
      <dgm:prSet/>
      <dgm:spPr/>
      <dgm:t>
        <a:bodyPr/>
        <a:lstStyle/>
        <a:p>
          <a:endParaRPr lang="pt-BR"/>
        </a:p>
      </dgm:t>
    </dgm:pt>
    <dgm:pt modelId="{53BE90C3-1533-4356-BB49-7EC6D97A946A}" type="sibTrans" cxnId="{77B2953D-6A55-4165-A420-E9402E8CAAD3}">
      <dgm:prSet/>
      <dgm:spPr/>
      <dgm:t>
        <a:bodyPr/>
        <a:lstStyle/>
        <a:p>
          <a:endParaRPr lang="pt-BR"/>
        </a:p>
      </dgm:t>
    </dgm:pt>
    <dgm:pt modelId="{09367973-398F-49F6-8269-87398696ED70}">
      <dgm:prSet phldrT="[Texto]" custT="1"/>
      <dgm:spPr>
        <a:solidFill>
          <a:srgbClr val="ACD292">
            <a:alpha val="89804"/>
          </a:srgbClr>
        </a:solidFill>
      </dgm:spPr>
      <dgm:t>
        <a:bodyPr/>
        <a:lstStyle/>
        <a:p>
          <a:pPr algn="just"/>
          <a:r>
            <a:rPr lang="pt-BR" sz="2000" dirty="0" smtClean="0">
              <a:latin typeface="Arial" panose="020B0604020202020204" pitchFamily="34" charset="0"/>
              <a:cs typeface="Arial" panose="020B0604020202020204" pitchFamily="34" charset="0"/>
            </a:rPr>
            <a:t>O objetivo da educação deve ser o desenvolvimento pleno da pessoa, tanto para o exercício da cidadania, quanto para o ingresso no mundo do trabalho.</a:t>
          </a:r>
        </a:p>
        <a:p>
          <a:pPr algn="just"/>
          <a:r>
            <a:rPr lang="pt-BR" sz="2000" dirty="0" smtClean="0">
              <a:latin typeface="Arial" panose="020B0604020202020204" pitchFamily="34" charset="0"/>
              <a:cs typeface="Arial" panose="020B0604020202020204" pitchFamily="34" charset="0"/>
            </a:rPr>
            <a:t>A escola deve ir além dos conteúdos e </a:t>
          </a:r>
          <a:r>
            <a:rPr lang="pt-BR" sz="2000" smtClean="0">
              <a:latin typeface="Arial" panose="020B0604020202020204" pitchFamily="34" charset="0"/>
              <a:cs typeface="Arial" panose="020B0604020202020204" pitchFamily="34" charset="0"/>
            </a:rPr>
            <a:t>da aprovação e reprovação</a:t>
          </a:r>
          <a:r>
            <a:rPr lang="pt-BR" sz="2000" dirty="0" smtClean="0">
              <a:latin typeface="Arial" panose="020B0604020202020204" pitchFamily="34" charset="0"/>
              <a:cs typeface="Arial" panose="020B0604020202020204" pitchFamily="34" charset="0"/>
            </a:rPr>
            <a:t>. Deve debater temas atuais com os estudantes e, com eles, construir conhecimentos significativos.</a:t>
          </a:r>
        </a:p>
      </dgm:t>
    </dgm:pt>
    <dgm:pt modelId="{ADEAE43B-2E4E-45D5-8BAF-FD07F70287D9}" type="parTrans" cxnId="{73F56977-7FF4-4147-A617-2DE1F2B3B8B5}">
      <dgm:prSet/>
      <dgm:spPr/>
      <dgm:t>
        <a:bodyPr/>
        <a:lstStyle/>
        <a:p>
          <a:endParaRPr lang="pt-BR"/>
        </a:p>
      </dgm:t>
    </dgm:pt>
    <dgm:pt modelId="{7E7C7815-4903-4291-AF63-C984371BADF3}" type="sibTrans" cxnId="{73F56977-7FF4-4147-A617-2DE1F2B3B8B5}">
      <dgm:prSet/>
      <dgm:spPr/>
      <dgm:t>
        <a:bodyPr/>
        <a:lstStyle/>
        <a:p>
          <a:endParaRPr lang="pt-BR"/>
        </a:p>
      </dgm:t>
    </dgm:pt>
    <dgm:pt modelId="{A031DC3A-02F6-43E5-B15F-5CC5198FFEB0}" type="pres">
      <dgm:prSet presAssocID="{A4C499BE-F887-4D3E-B5E8-4E75C1F6E2E3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69C0B741-ABB8-479A-B50B-394D1D819EB8}" type="pres">
      <dgm:prSet presAssocID="{3A4BA06A-84BB-44E2-A112-AE10403A2EF2}" presName="posSpace" presStyleCnt="0"/>
      <dgm:spPr/>
    </dgm:pt>
    <dgm:pt modelId="{886F5F79-F044-43D8-87AD-81660FF1E2B5}" type="pres">
      <dgm:prSet presAssocID="{3A4BA06A-84BB-44E2-A112-AE10403A2EF2}" presName="vertFlow" presStyleCnt="0"/>
      <dgm:spPr/>
    </dgm:pt>
    <dgm:pt modelId="{1C1D11A3-E89D-4147-95EF-51CE30F49FB0}" type="pres">
      <dgm:prSet presAssocID="{3A4BA06A-84BB-44E2-A112-AE10403A2EF2}" presName="topSpace" presStyleCnt="0"/>
      <dgm:spPr/>
    </dgm:pt>
    <dgm:pt modelId="{EA89847E-BCFA-408C-ACDD-76A1C8159815}" type="pres">
      <dgm:prSet presAssocID="{3A4BA06A-84BB-44E2-A112-AE10403A2EF2}" presName="firstComp" presStyleCnt="0"/>
      <dgm:spPr/>
    </dgm:pt>
    <dgm:pt modelId="{A164EBA8-FAA7-4AA3-B1EE-A3650694527E}" type="pres">
      <dgm:prSet presAssocID="{3A4BA06A-84BB-44E2-A112-AE10403A2EF2}" presName="firstChild" presStyleLbl="bgAccFollowNode1" presStyleIdx="0" presStyleCnt="1"/>
      <dgm:spPr/>
      <dgm:t>
        <a:bodyPr/>
        <a:lstStyle/>
        <a:p>
          <a:endParaRPr lang="pt-BR"/>
        </a:p>
      </dgm:t>
    </dgm:pt>
    <dgm:pt modelId="{A631D6CC-5F25-4EB0-9D79-65D4CAF0673E}" type="pres">
      <dgm:prSet presAssocID="{3A4BA06A-84BB-44E2-A112-AE10403A2EF2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C3FB6B4-6B77-472E-9641-676794EB5069}" type="pres">
      <dgm:prSet presAssocID="{3A4BA06A-84BB-44E2-A112-AE10403A2EF2}" presName="negSpace" presStyleCnt="0"/>
      <dgm:spPr/>
    </dgm:pt>
    <dgm:pt modelId="{6C5C0515-5094-4D32-8D5F-5178838CE105}" type="pres">
      <dgm:prSet presAssocID="{3A4BA06A-84BB-44E2-A112-AE10403A2EF2}" presName="circle" presStyleLbl="node1" presStyleIdx="0" presStyleCnt="1"/>
      <dgm:spPr/>
      <dgm:t>
        <a:bodyPr/>
        <a:lstStyle/>
        <a:p>
          <a:endParaRPr lang="pt-BR"/>
        </a:p>
      </dgm:t>
    </dgm:pt>
  </dgm:ptLst>
  <dgm:cxnLst>
    <dgm:cxn modelId="{770E027C-EB5D-4492-A9BD-4134EC95E211}" type="presOf" srcId="{A4C499BE-F887-4D3E-B5E8-4E75C1F6E2E3}" destId="{A031DC3A-02F6-43E5-B15F-5CC5198FFEB0}" srcOrd="0" destOrd="0" presId="urn:microsoft.com/office/officeart/2005/8/layout/hList9"/>
    <dgm:cxn modelId="{73F56977-7FF4-4147-A617-2DE1F2B3B8B5}" srcId="{3A4BA06A-84BB-44E2-A112-AE10403A2EF2}" destId="{09367973-398F-49F6-8269-87398696ED70}" srcOrd="0" destOrd="0" parTransId="{ADEAE43B-2E4E-45D5-8BAF-FD07F70287D9}" sibTransId="{7E7C7815-4903-4291-AF63-C984371BADF3}"/>
    <dgm:cxn modelId="{E8189EB3-E7C3-4281-B783-98E19BD01274}" type="presOf" srcId="{09367973-398F-49F6-8269-87398696ED70}" destId="{A164EBA8-FAA7-4AA3-B1EE-A3650694527E}" srcOrd="0" destOrd="0" presId="urn:microsoft.com/office/officeart/2005/8/layout/hList9"/>
    <dgm:cxn modelId="{2A5B8BB6-6F9C-482F-A930-ABF95E7BE114}" type="presOf" srcId="{09367973-398F-49F6-8269-87398696ED70}" destId="{A631D6CC-5F25-4EB0-9D79-65D4CAF0673E}" srcOrd="1" destOrd="0" presId="urn:microsoft.com/office/officeart/2005/8/layout/hList9"/>
    <dgm:cxn modelId="{1A1EDF63-92DA-4208-87CD-D0C2049D4F07}" type="presOf" srcId="{3A4BA06A-84BB-44E2-A112-AE10403A2EF2}" destId="{6C5C0515-5094-4D32-8D5F-5178838CE105}" srcOrd="0" destOrd="0" presId="urn:microsoft.com/office/officeart/2005/8/layout/hList9"/>
    <dgm:cxn modelId="{77B2953D-6A55-4165-A420-E9402E8CAAD3}" srcId="{A4C499BE-F887-4D3E-B5E8-4E75C1F6E2E3}" destId="{3A4BA06A-84BB-44E2-A112-AE10403A2EF2}" srcOrd="0" destOrd="0" parTransId="{419C3ED2-9EE5-4B1C-B47D-6A238184B39B}" sibTransId="{53BE90C3-1533-4356-BB49-7EC6D97A946A}"/>
    <dgm:cxn modelId="{5653527E-1577-4293-A6A0-5E968591521F}" type="presParOf" srcId="{A031DC3A-02F6-43E5-B15F-5CC5198FFEB0}" destId="{69C0B741-ABB8-479A-B50B-394D1D819EB8}" srcOrd="0" destOrd="0" presId="urn:microsoft.com/office/officeart/2005/8/layout/hList9"/>
    <dgm:cxn modelId="{DFA2B349-F400-4846-8F8B-DB7DE45B2DEA}" type="presParOf" srcId="{A031DC3A-02F6-43E5-B15F-5CC5198FFEB0}" destId="{886F5F79-F044-43D8-87AD-81660FF1E2B5}" srcOrd="1" destOrd="0" presId="urn:microsoft.com/office/officeart/2005/8/layout/hList9"/>
    <dgm:cxn modelId="{59257B35-8C3B-4BE1-9B4E-7CC945C9D13D}" type="presParOf" srcId="{886F5F79-F044-43D8-87AD-81660FF1E2B5}" destId="{1C1D11A3-E89D-4147-95EF-51CE30F49FB0}" srcOrd="0" destOrd="0" presId="urn:microsoft.com/office/officeart/2005/8/layout/hList9"/>
    <dgm:cxn modelId="{0200A587-26EA-4701-BF6D-C116BAECC72B}" type="presParOf" srcId="{886F5F79-F044-43D8-87AD-81660FF1E2B5}" destId="{EA89847E-BCFA-408C-ACDD-76A1C8159815}" srcOrd="1" destOrd="0" presId="urn:microsoft.com/office/officeart/2005/8/layout/hList9"/>
    <dgm:cxn modelId="{CC05CE39-585F-4F7C-A02F-8D42DD338037}" type="presParOf" srcId="{EA89847E-BCFA-408C-ACDD-76A1C8159815}" destId="{A164EBA8-FAA7-4AA3-B1EE-A3650694527E}" srcOrd="0" destOrd="0" presId="urn:microsoft.com/office/officeart/2005/8/layout/hList9"/>
    <dgm:cxn modelId="{8F3DEDC6-FDBC-455D-B621-F3F2CDEC2BD8}" type="presParOf" srcId="{EA89847E-BCFA-408C-ACDD-76A1C8159815}" destId="{A631D6CC-5F25-4EB0-9D79-65D4CAF0673E}" srcOrd="1" destOrd="0" presId="urn:microsoft.com/office/officeart/2005/8/layout/hList9"/>
    <dgm:cxn modelId="{698B0438-B63D-44D4-96EE-5F97800ECD5D}" type="presParOf" srcId="{A031DC3A-02F6-43E5-B15F-5CC5198FFEB0}" destId="{7C3FB6B4-6B77-472E-9641-676794EB5069}" srcOrd="2" destOrd="0" presId="urn:microsoft.com/office/officeart/2005/8/layout/hList9"/>
    <dgm:cxn modelId="{3355B9FE-C33C-4E22-A0F5-9B811CD42EA7}" type="presParOf" srcId="{A031DC3A-02F6-43E5-B15F-5CC5198FFEB0}" destId="{6C5C0515-5094-4D32-8D5F-5178838CE105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36DCFB1-C358-4834-8E4F-9CAF351CF94F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408F07B-9365-46B3-8B5E-FFF6257E06AE}">
      <dgm:prSet phldrT="[Texto]" custT="1"/>
      <dgm:spPr>
        <a:solidFill>
          <a:srgbClr val="FFC000"/>
        </a:solidFill>
      </dgm:spPr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pt-BR" sz="4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PNE</a:t>
          </a:r>
        </a:p>
        <a:p>
          <a:pPr>
            <a:lnSpc>
              <a:spcPct val="100000"/>
            </a:lnSpc>
            <a:spcAft>
              <a:spcPts val="600"/>
            </a:spcAft>
          </a:pPr>
          <a:r>
            <a:rPr lang="pt-BR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(Metas e estratégias)</a:t>
          </a:r>
          <a:r>
            <a:rPr lang="pt-BR" sz="2400" b="1" dirty="0" smtClean="0">
              <a:solidFill>
                <a:schemeClr val="tx1"/>
              </a:solidFill>
            </a:rPr>
            <a:t> </a:t>
          </a:r>
          <a:endParaRPr lang="pt-BR" sz="2400" b="1" dirty="0">
            <a:solidFill>
              <a:schemeClr val="tx1"/>
            </a:solidFill>
          </a:endParaRPr>
        </a:p>
      </dgm:t>
    </dgm:pt>
    <dgm:pt modelId="{A0BFC7E8-8C57-4921-B43B-024BCB84CEAC}" type="parTrans" cxnId="{A639F0E4-266F-489E-82DC-16F3B20E76B2}">
      <dgm:prSet/>
      <dgm:spPr/>
      <dgm:t>
        <a:bodyPr/>
        <a:lstStyle/>
        <a:p>
          <a:endParaRPr lang="pt-BR"/>
        </a:p>
      </dgm:t>
    </dgm:pt>
    <dgm:pt modelId="{57EA4E93-F857-4062-AECD-E6FEE37ECA75}" type="sibTrans" cxnId="{A639F0E4-266F-489E-82DC-16F3B20E76B2}">
      <dgm:prSet/>
      <dgm:spPr/>
      <dgm:t>
        <a:bodyPr/>
        <a:lstStyle/>
        <a:p>
          <a:endParaRPr lang="pt-BR"/>
        </a:p>
      </dgm:t>
    </dgm:pt>
    <dgm:pt modelId="{94D327F0-4731-4359-AE32-9D6EBB7A8246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pt-BR" sz="4000" b="1" dirty="0" smtClean="0">
              <a:latin typeface="Arial" panose="020B0604020202020204" pitchFamily="34" charset="0"/>
              <a:cs typeface="Arial" panose="020B0604020202020204" pitchFamily="34" charset="0"/>
            </a:rPr>
            <a:t>SNE</a:t>
          </a:r>
          <a:r>
            <a:rPr lang="pt-BR" sz="3200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pt-BR" sz="3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t-BR" sz="2000" dirty="0" smtClean="0">
              <a:latin typeface="Arial" panose="020B0604020202020204" pitchFamily="34" charset="0"/>
              <a:cs typeface="Arial" panose="020B0604020202020204" pitchFamily="34" charset="0"/>
            </a:rPr>
            <a:t>(Regime de Colaboração)</a:t>
          </a:r>
          <a:endParaRPr lang="pt-B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7A55BB-3E7A-4397-BFF3-FC54C7A75532}" type="parTrans" cxnId="{3D8A8156-8009-4DAA-80C5-F4B4BB888868}">
      <dgm:prSet/>
      <dgm:spPr/>
      <dgm:t>
        <a:bodyPr/>
        <a:lstStyle/>
        <a:p>
          <a:endParaRPr lang="pt-BR"/>
        </a:p>
      </dgm:t>
    </dgm:pt>
    <dgm:pt modelId="{3CD85F93-C032-49EA-A38E-CCFC2F985D28}" type="sibTrans" cxnId="{3D8A8156-8009-4DAA-80C5-F4B4BB888868}">
      <dgm:prSet/>
      <dgm:spPr/>
      <dgm:t>
        <a:bodyPr/>
        <a:lstStyle/>
        <a:p>
          <a:endParaRPr lang="pt-BR"/>
        </a:p>
      </dgm:t>
    </dgm:pt>
    <dgm:pt modelId="{6BEDBC7B-C098-4E96-92F6-6071E46DAFB0}" type="pres">
      <dgm:prSet presAssocID="{C36DCFB1-C358-4834-8E4F-9CAF351CF94F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DF3131E-0DD5-45C6-AA15-458FEE09FD6F}" type="pres">
      <dgm:prSet presAssocID="{C36DCFB1-C358-4834-8E4F-9CAF351CF94F}" presName="comp1" presStyleCnt="0"/>
      <dgm:spPr/>
    </dgm:pt>
    <dgm:pt modelId="{B229A8FC-DBB2-4EA5-8C57-7193611C5A71}" type="pres">
      <dgm:prSet presAssocID="{C36DCFB1-C358-4834-8E4F-9CAF351CF94F}" presName="circle1" presStyleLbl="node1" presStyleIdx="0" presStyleCnt="2"/>
      <dgm:spPr/>
      <dgm:t>
        <a:bodyPr/>
        <a:lstStyle/>
        <a:p>
          <a:endParaRPr lang="pt-BR"/>
        </a:p>
      </dgm:t>
    </dgm:pt>
    <dgm:pt modelId="{03920788-0338-4085-8B4F-93E333CBFF40}" type="pres">
      <dgm:prSet presAssocID="{C36DCFB1-C358-4834-8E4F-9CAF351CF94F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F9F535A-2C33-4511-9BF8-94C9E5321131}" type="pres">
      <dgm:prSet presAssocID="{C36DCFB1-C358-4834-8E4F-9CAF351CF94F}" presName="comp2" presStyleCnt="0"/>
      <dgm:spPr/>
    </dgm:pt>
    <dgm:pt modelId="{F4C62708-2683-4712-A7F9-07015711E0F7}" type="pres">
      <dgm:prSet presAssocID="{C36DCFB1-C358-4834-8E4F-9CAF351CF94F}" presName="circle2" presStyleLbl="node1" presStyleIdx="1" presStyleCnt="2" custScaleX="83731" custScaleY="85889" custLinFactNeighborX="336" custLinFactNeighborY="8060"/>
      <dgm:spPr/>
      <dgm:t>
        <a:bodyPr/>
        <a:lstStyle/>
        <a:p>
          <a:endParaRPr lang="pt-BR"/>
        </a:p>
      </dgm:t>
    </dgm:pt>
    <dgm:pt modelId="{EBBC3DB5-8C63-4A07-8574-DA5C919FFECE}" type="pres">
      <dgm:prSet presAssocID="{C36DCFB1-C358-4834-8E4F-9CAF351CF94F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2DB52AE-12C2-43CD-856A-47FC36ED7F4A}" type="presOf" srcId="{94D327F0-4731-4359-AE32-9D6EBB7A8246}" destId="{EBBC3DB5-8C63-4A07-8574-DA5C919FFECE}" srcOrd="1" destOrd="0" presId="urn:microsoft.com/office/officeart/2005/8/layout/venn2"/>
    <dgm:cxn modelId="{A639F0E4-266F-489E-82DC-16F3B20E76B2}" srcId="{C36DCFB1-C358-4834-8E4F-9CAF351CF94F}" destId="{1408F07B-9365-46B3-8B5E-FFF6257E06AE}" srcOrd="0" destOrd="0" parTransId="{A0BFC7E8-8C57-4921-B43B-024BCB84CEAC}" sibTransId="{57EA4E93-F857-4062-AECD-E6FEE37ECA75}"/>
    <dgm:cxn modelId="{E976C758-14A6-4BB0-BE34-5926D505D2AA}" type="presOf" srcId="{1408F07B-9365-46B3-8B5E-FFF6257E06AE}" destId="{B229A8FC-DBB2-4EA5-8C57-7193611C5A71}" srcOrd="0" destOrd="0" presId="urn:microsoft.com/office/officeart/2005/8/layout/venn2"/>
    <dgm:cxn modelId="{1467EDDD-C5A8-4E22-A8A9-0AA5AE51080E}" type="presOf" srcId="{C36DCFB1-C358-4834-8E4F-9CAF351CF94F}" destId="{6BEDBC7B-C098-4E96-92F6-6071E46DAFB0}" srcOrd="0" destOrd="0" presId="urn:microsoft.com/office/officeart/2005/8/layout/venn2"/>
    <dgm:cxn modelId="{32D6CCFC-320F-4120-AE02-F44412BC5D49}" type="presOf" srcId="{1408F07B-9365-46B3-8B5E-FFF6257E06AE}" destId="{03920788-0338-4085-8B4F-93E333CBFF40}" srcOrd="1" destOrd="0" presId="urn:microsoft.com/office/officeart/2005/8/layout/venn2"/>
    <dgm:cxn modelId="{1FA804D0-4A26-4045-A41A-42F8B33738FB}" type="presOf" srcId="{94D327F0-4731-4359-AE32-9D6EBB7A8246}" destId="{F4C62708-2683-4712-A7F9-07015711E0F7}" srcOrd="0" destOrd="0" presId="urn:microsoft.com/office/officeart/2005/8/layout/venn2"/>
    <dgm:cxn modelId="{3D8A8156-8009-4DAA-80C5-F4B4BB888868}" srcId="{C36DCFB1-C358-4834-8E4F-9CAF351CF94F}" destId="{94D327F0-4731-4359-AE32-9D6EBB7A8246}" srcOrd="1" destOrd="0" parTransId="{8E7A55BB-3E7A-4397-BFF3-FC54C7A75532}" sibTransId="{3CD85F93-C032-49EA-A38E-CCFC2F985D28}"/>
    <dgm:cxn modelId="{DE9F2AC1-095C-4943-9470-8CF17EE8F1A8}" type="presParOf" srcId="{6BEDBC7B-C098-4E96-92F6-6071E46DAFB0}" destId="{EDF3131E-0DD5-45C6-AA15-458FEE09FD6F}" srcOrd="0" destOrd="0" presId="urn:microsoft.com/office/officeart/2005/8/layout/venn2"/>
    <dgm:cxn modelId="{C0E3FC00-FC91-4A43-994C-F29D90F72A09}" type="presParOf" srcId="{EDF3131E-0DD5-45C6-AA15-458FEE09FD6F}" destId="{B229A8FC-DBB2-4EA5-8C57-7193611C5A71}" srcOrd="0" destOrd="0" presId="urn:microsoft.com/office/officeart/2005/8/layout/venn2"/>
    <dgm:cxn modelId="{E87B70BB-7FFD-4B72-9B92-0BF5836D6D88}" type="presParOf" srcId="{EDF3131E-0DD5-45C6-AA15-458FEE09FD6F}" destId="{03920788-0338-4085-8B4F-93E333CBFF40}" srcOrd="1" destOrd="0" presId="urn:microsoft.com/office/officeart/2005/8/layout/venn2"/>
    <dgm:cxn modelId="{AC0D4944-4841-4944-B1E0-484D9AF779C7}" type="presParOf" srcId="{6BEDBC7B-C098-4E96-92F6-6071E46DAFB0}" destId="{CF9F535A-2C33-4511-9BF8-94C9E5321131}" srcOrd="1" destOrd="0" presId="urn:microsoft.com/office/officeart/2005/8/layout/venn2"/>
    <dgm:cxn modelId="{AA970568-4748-4BE2-91B3-BABAF4B21A4D}" type="presParOf" srcId="{CF9F535A-2C33-4511-9BF8-94C9E5321131}" destId="{F4C62708-2683-4712-A7F9-07015711E0F7}" srcOrd="0" destOrd="0" presId="urn:microsoft.com/office/officeart/2005/8/layout/venn2"/>
    <dgm:cxn modelId="{0D4D1D20-A6C6-4D85-9776-93DCF97276D9}" type="presParOf" srcId="{CF9F535A-2C33-4511-9BF8-94C9E5321131}" destId="{EBBC3DB5-8C63-4A07-8574-DA5C919FFEC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0E4783B-828B-47CB-BA3D-AB0FE6A3DEE8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68F74C6-E4D5-4266-8772-A149EF8B60B3}">
      <dgm:prSet phldrT="[Texto]"/>
      <dgm:spPr/>
      <dgm:t>
        <a:bodyPr/>
        <a:lstStyle/>
        <a:p>
          <a:r>
            <a:rPr lang="pt-BR" dirty="0" smtClean="0"/>
            <a:t>O quê</a:t>
          </a:r>
          <a:endParaRPr lang="pt-BR" dirty="0"/>
        </a:p>
      </dgm:t>
    </dgm:pt>
    <dgm:pt modelId="{E82A58D1-E648-4261-8198-F45825776783}" type="parTrans" cxnId="{7287E935-D872-4A04-91C7-0513803B44F9}">
      <dgm:prSet/>
      <dgm:spPr/>
      <dgm:t>
        <a:bodyPr/>
        <a:lstStyle/>
        <a:p>
          <a:endParaRPr lang="pt-BR"/>
        </a:p>
      </dgm:t>
    </dgm:pt>
    <dgm:pt modelId="{35F4E733-E7DB-4B09-BB29-D7442EC46FA3}" type="sibTrans" cxnId="{7287E935-D872-4A04-91C7-0513803B44F9}">
      <dgm:prSet/>
      <dgm:spPr/>
      <dgm:t>
        <a:bodyPr/>
        <a:lstStyle/>
        <a:p>
          <a:endParaRPr lang="pt-BR"/>
        </a:p>
      </dgm:t>
    </dgm:pt>
    <dgm:pt modelId="{95D26424-D572-4C16-AC4A-55EF02A26061}">
      <dgm:prSet phldrT="[Texto]"/>
      <dgm:spPr/>
      <dgm:t>
        <a:bodyPr/>
        <a:lstStyle/>
        <a:p>
          <a:r>
            <a:rPr lang="pt-BR" dirty="0" smtClean="0"/>
            <a:t>Como?</a:t>
          </a:r>
          <a:endParaRPr lang="pt-BR" dirty="0"/>
        </a:p>
      </dgm:t>
    </dgm:pt>
    <dgm:pt modelId="{E978B3BA-C41C-4684-80FB-3ECB599F0957}" type="parTrans" cxnId="{396F7293-72EC-4C06-8EFA-F72F1DF35F86}">
      <dgm:prSet/>
      <dgm:spPr/>
      <dgm:t>
        <a:bodyPr/>
        <a:lstStyle/>
        <a:p>
          <a:endParaRPr lang="pt-BR"/>
        </a:p>
      </dgm:t>
    </dgm:pt>
    <dgm:pt modelId="{E87FE299-D7E0-4BEE-91B3-7C8FE40D134F}" type="sibTrans" cxnId="{396F7293-72EC-4C06-8EFA-F72F1DF35F86}">
      <dgm:prSet/>
      <dgm:spPr/>
      <dgm:t>
        <a:bodyPr/>
        <a:lstStyle/>
        <a:p>
          <a:endParaRPr lang="pt-BR"/>
        </a:p>
      </dgm:t>
    </dgm:pt>
    <dgm:pt modelId="{8AF164C6-720E-46C6-8F16-F6EC00141E83}">
      <dgm:prSet/>
      <dgm:spPr>
        <a:solidFill>
          <a:srgbClr val="002060"/>
        </a:solidFill>
      </dgm:spPr>
      <dgm:t>
        <a:bodyPr/>
        <a:lstStyle/>
        <a:p>
          <a:r>
            <a:rPr lang="pt-BR" dirty="0" smtClean="0"/>
            <a:t>Quanto?</a:t>
          </a:r>
          <a:endParaRPr lang="pt-BR" dirty="0"/>
        </a:p>
      </dgm:t>
    </dgm:pt>
    <dgm:pt modelId="{F86A1ECB-2395-426E-B61B-18999C1047C6}" type="parTrans" cxnId="{BF062198-6A44-40C4-94CE-DB4775EF06E8}">
      <dgm:prSet/>
      <dgm:spPr/>
      <dgm:t>
        <a:bodyPr/>
        <a:lstStyle/>
        <a:p>
          <a:endParaRPr lang="pt-BR"/>
        </a:p>
      </dgm:t>
    </dgm:pt>
    <dgm:pt modelId="{0ABDE758-8B8D-4263-B763-8257092DA47C}" type="sibTrans" cxnId="{BF062198-6A44-40C4-94CE-DB4775EF06E8}">
      <dgm:prSet/>
      <dgm:spPr/>
      <dgm:t>
        <a:bodyPr/>
        <a:lstStyle/>
        <a:p>
          <a:endParaRPr lang="pt-BR"/>
        </a:p>
      </dgm:t>
    </dgm:pt>
    <dgm:pt modelId="{61B0A3F6-8C74-4DD3-B3C8-D9D2F48E99D5}">
      <dgm:prSet/>
      <dgm:spPr/>
      <dgm:t>
        <a:bodyPr/>
        <a:lstStyle/>
        <a:p>
          <a:r>
            <a:rPr lang="pt-BR" dirty="0" smtClean="0"/>
            <a:t>Quando?</a:t>
          </a:r>
          <a:endParaRPr lang="pt-BR" dirty="0"/>
        </a:p>
      </dgm:t>
    </dgm:pt>
    <dgm:pt modelId="{74B9391A-6719-45BF-9F02-AC7D2637FC28}" type="parTrans" cxnId="{EF9BBE62-FB16-4790-9BEC-C178369F3944}">
      <dgm:prSet/>
      <dgm:spPr/>
      <dgm:t>
        <a:bodyPr/>
        <a:lstStyle/>
        <a:p>
          <a:endParaRPr lang="pt-BR"/>
        </a:p>
      </dgm:t>
    </dgm:pt>
    <dgm:pt modelId="{0BC6BE84-2670-44A1-99D8-6BBF63FE419A}" type="sibTrans" cxnId="{EF9BBE62-FB16-4790-9BEC-C178369F3944}">
      <dgm:prSet/>
      <dgm:spPr/>
      <dgm:t>
        <a:bodyPr/>
        <a:lstStyle/>
        <a:p>
          <a:endParaRPr lang="pt-BR"/>
        </a:p>
      </dgm:t>
    </dgm:pt>
    <dgm:pt modelId="{104585BD-95D1-45D8-BA6C-633EF25AA3C4}" type="pres">
      <dgm:prSet presAssocID="{70E4783B-828B-47CB-BA3D-AB0FE6A3DE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332C6E6-C9E8-4DA0-992C-7DCAC13182BD}" type="pres">
      <dgm:prSet presAssocID="{8AF164C6-720E-46C6-8F16-F6EC00141E83}" presName="boxAndChildren" presStyleCnt="0"/>
      <dgm:spPr/>
    </dgm:pt>
    <dgm:pt modelId="{AB6C6142-2B95-42CF-A7AA-4D13FE199BFD}" type="pres">
      <dgm:prSet presAssocID="{8AF164C6-720E-46C6-8F16-F6EC00141E83}" presName="parentTextBox" presStyleLbl="node1" presStyleIdx="0" presStyleCnt="4"/>
      <dgm:spPr/>
      <dgm:t>
        <a:bodyPr/>
        <a:lstStyle/>
        <a:p>
          <a:endParaRPr lang="pt-BR"/>
        </a:p>
      </dgm:t>
    </dgm:pt>
    <dgm:pt modelId="{B6E4C20C-E51D-4752-8FE0-DBF66B68839F}" type="pres">
      <dgm:prSet presAssocID="{0BC6BE84-2670-44A1-99D8-6BBF63FE419A}" presName="sp" presStyleCnt="0"/>
      <dgm:spPr/>
    </dgm:pt>
    <dgm:pt modelId="{6A9CB88C-4361-4FE6-8843-F15C9F28BDF0}" type="pres">
      <dgm:prSet presAssocID="{61B0A3F6-8C74-4DD3-B3C8-D9D2F48E99D5}" presName="arrowAndChildren" presStyleCnt="0"/>
      <dgm:spPr/>
    </dgm:pt>
    <dgm:pt modelId="{14E12742-E181-4A6F-939A-570E05484B79}" type="pres">
      <dgm:prSet presAssocID="{61B0A3F6-8C74-4DD3-B3C8-D9D2F48E99D5}" presName="parentTextArrow" presStyleLbl="node1" presStyleIdx="1" presStyleCnt="4"/>
      <dgm:spPr/>
      <dgm:t>
        <a:bodyPr/>
        <a:lstStyle/>
        <a:p>
          <a:endParaRPr lang="pt-BR"/>
        </a:p>
      </dgm:t>
    </dgm:pt>
    <dgm:pt modelId="{309D3E67-7D62-4CB5-8F06-0BEDB9C9CB18}" type="pres">
      <dgm:prSet presAssocID="{E87FE299-D7E0-4BEE-91B3-7C8FE40D134F}" presName="sp" presStyleCnt="0"/>
      <dgm:spPr/>
    </dgm:pt>
    <dgm:pt modelId="{BF25F648-F911-436D-8D8D-52C7AFE081DF}" type="pres">
      <dgm:prSet presAssocID="{95D26424-D572-4C16-AC4A-55EF02A26061}" presName="arrowAndChildren" presStyleCnt="0"/>
      <dgm:spPr/>
    </dgm:pt>
    <dgm:pt modelId="{E315BC22-EEE7-48B2-921C-C02F0D82E7DB}" type="pres">
      <dgm:prSet presAssocID="{95D26424-D572-4C16-AC4A-55EF02A26061}" presName="parentTextArrow" presStyleLbl="node1" presStyleIdx="2" presStyleCnt="4"/>
      <dgm:spPr/>
      <dgm:t>
        <a:bodyPr/>
        <a:lstStyle/>
        <a:p>
          <a:endParaRPr lang="pt-BR"/>
        </a:p>
      </dgm:t>
    </dgm:pt>
    <dgm:pt modelId="{374F7606-A900-4136-9A64-E0902AFB9122}" type="pres">
      <dgm:prSet presAssocID="{35F4E733-E7DB-4B09-BB29-D7442EC46FA3}" presName="sp" presStyleCnt="0"/>
      <dgm:spPr/>
    </dgm:pt>
    <dgm:pt modelId="{0966066D-29D9-47DD-80A8-E1525C47A095}" type="pres">
      <dgm:prSet presAssocID="{268F74C6-E4D5-4266-8772-A149EF8B60B3}" presName="arrowAndChildren" presStyleCnt="0"/>
      <dgm:spPr/>
    </dgm:pt>
    <dgm:pt modelId="{B65458E3-D933-4B03-BB50-6AAE5D02A8D7}" type="pres">
      <dgm:prSet presAssocID="{268F74C6-E4D5-4266-8772-A149EF8B60B3}" presName="parentTextArrow" presStyleLbl="node1" presStyleIdx="3" presStyleCnt="4"/>
      <dgm:spPr/>
      <dgm:t>
        <a:bodyPr/>
        <a:lstStyle/>
        <a:p>
          <a:endParaRPr lang="pt-BR"/>
        </a:p>
      </dgm:t>
    </dgm:pt>
  </dgm:ptLst>
  <dgm:cxnLst>
    <dgm:cxn modelId="{BF062198-6A44-40C4-94CE-DB4775EF06E8}" srcId="{70E4783B-828B-47CB-BA3D-AB0FE6A3DEE8}" destId="{8AF164C6-720E-46C6-8F16-F6EC00141E83}" srcOrd="3" destOrd="0" parTransId="{F86A1ECB-2395-426E-B61B-18999C1047C6}" sibTransId="{0ABDE758-8B8D-4263-B763-8257092DA47C}"/>
    <dgm:cxn modelId="{A7CBF011-77BF-4E36-AA1E-57621B8E4A33}" type="presOf" srcId="{268F74C6-E4D5-4266-8772-A149EF8B60B3}" destId="{B65458E3-D933-4B03-BB50-6AAE5D02A8D7}" srcOrd="0" destOrd="0" presId="urn:microsoft.com/office/officeart/2005/8/layout/process4"/>
    <dgm:cxn modelId="{75C61497-1323-4CF5-A54B-71159ED431A4}" type="presOf" srcId="{70E4783B-828B-47CB-BA3D-AB0FE6A3DEE8}" destId="{104585BD-95D1-45D8-BA6C-633EF25AA3C4}" srcOrd="0" destOrd="0" presId="urn:microsoft.com/office/officeart/2005/8/layout/process4"/>
    <dgm:cxn modelId="{EF9BBE62-FB16-4790-9BEC-C178369F3944}" srcId="{70E4783B-828B-47CB-BA3D-AB0FE6A3DEE8}" destId="{61B0A3F6-8C74-4DD3-B3C8-D9D2F48E99D5}" srcOrd="2" destOrd="0" parTransId="{74B9391A-6719-45BF-9F02-AC7D2637FC28}" sibTransId="{0BC6BE84-2670-44A1-99D8-6BBF63FE419A}"/>
    <dgm:cxn modelId="{206BDCD4-2FF3-4513-9B2E-8ED08A6B093D}" type="presOf" srcId="{8AF164C6-720E-46C6-8F16-F6EC00141E83}" destId="{AB6C6142-2B95-42CF-A7AA-4D13FE199BFD}" srcOrd="0" destOrd="0" presId="urn:microsoft.com/office/officeart/2005/8/layout/process4"/>
    <dgm:cxn modelId="{7287E935-D872-4A04-91C7-0513803B44F9}" srcId="{70E4783B-828B-47CB-BA3D-AB0FE6A3DEE8}" destId="{268F74C6-E4D5-4266-8772-A149EF8B60B3}" srcOrd="0" destOrd="0" parTransId="{E82A58D1-E648-4261-8198-F45825776783}" sibTransId="{35F4E733-E7DB-4B09-BB29-D7442EC46FA3}"/>
    <dgm:cxn modelId="{396F7293-72EC-4C06-8EFA-F72F1DF35F86}" srcId="{70E4783B-828B-47CB-BA3D-AB0FE6A3DEE8}" destId="{95D26424-D572-4C16-AC4A-55EF02A26061}" srcOrd="1" destOrd="0" parTransId="{E978B3BA-C41C-4684-80FB-3ECB599F0957}" sibTransId="{E87FE299-D7E0-4BEE-91B3-7C8FE40D134F}"/>
    <dgm:cxn modelId="{D4721F08-4487-47B8-921F-F6B7BE1AD8D7}" type="presOf" srcId="{95D26424-D572-4C16-AC4A-55EF02A26061}" destId="{E315BC22-EEE7-48B2-921C-C02F0D82E7DB}" srcOrd="0" destOrd="0" presId="urn:microsoft.com/office/officeart/2005/8/layout/process4"/>
    <dgm:cxn modelId="{8142954A-1279-4420-8C73-8342DF7FCA06}" type="presOf" srcId="{61B0A3F6-8C74-4DD3-B3C8-D9D2F48E99D5}" destId="{14E12742-E181-4A6F-939A-570E05484B79}" srcOrd="0" destOrd="0" presId="urn:microsoft.com/office/officeart/2005/8/layout/process4"/>
    <dgm:cxn modelId="{38A087F6-E5E7-4224-B98B-CE4624C24A8C}" type="presParOf" srcId="{104585BD-95D1-45D8-BA6C-633EF25AA3C4}" destId="{5332C6E6-C9E8-4DA0-992C-7DCAC13182BD}" srcOrd="0" destOrd="0" presId="urn:microsoft.com/office/officeart/2005/8/layout/process4"/>
    <dgm:cxn modelId="{EF73ACAC-2E18-4A15-9AD7-9840E71E278E}" type="presParOf" srcId="{5332C6E6-C9E8-4DA0-992C-7DCAC13182BD}" destId="{AB6C6142-2B95-42CF-A7AA-4D13FE199BFD}" srcOrd="0" destOrd="0" presId="urn:microsoft.com/office/officeart/2005/8/layout/process4"/>
    <dgm:cxn modelId="{BAC188FE-35CA-46C3-A917-359E1FB1DBAC}" type="presParOf" srcId="{104585BD-95D1-45D8-BA6C-633EF25AA3C4}" destId="{B6E4C20C-E51D-4752-8FE0-DBF66B68839F}" srcOrd="1" destOrd="0" presId="urn:microsoft.com/office/officeart/2005/8/layout/process4"/>
    <dgm:cxn modelId="{60FF01FF-AFCB-4C1A-B09A-5A9298DF2E7E}" type="presParOf" srcId="{104585BD-95D1-45D8-BA6C-633EF25AA3C4}" destId="{6A9CB88C-4361-4FE6-8843-F15C9F28BDF0}" srcOrd="2" destOrd="0" presId="urn:microsoft.com/office/officeart/2005/8/layout/process4"/>
    <dgm:cxn modelId="{EAC26F2D-FEF4-40D8-8787-29309D2B0648}" type="presParOf" srcId="{6A9CB88C-4361-4FE6-8843-F15C9F28BDF0}" destId="{14E12742-E181-4A6F-939A-570E05484B79}" srcOrd="0" destOrd="0" presId="urn:microsoft.com/office/officeart/2005/8/layout/process4"/>
    <dgm:cxn modelId="{3194ADAD-0316-465D-965C-F2DCF387793A}" type="presParOf" srcId="{104585BD-95D1-45D8-BA6C-633EF25AA3C4}" destId="{309D3E67-7D62-4CB5-8F06-0BEDB9C9CB18}" srcOrd="3" destOrd="0" presId="urn:microsoft.com/office/officeart/2005/8/layout/process4"/>
    <dgm:cxn modelId="{850E37E1-1023-4BB7-8F7D-5731D003AD69}" type="presParOf" srcId="{104585BD-95D1-45D8-BA6C-633EF25AA3C4}" destId="{BF25F648-F911-436D-8D8D-52C7AFE081DF}" srcOrd="4" destOrd="0" presId="urn:microsoft.com/office/officeart/2005/8/layout/process4"/>
    <dgm:cxn modelId="{523B8B5E-703A-42B7-9335-423D696BDD96}" type="presParOf" srcId="{BF25F648-F911-436D-8D8D-52C7AFE081DF}" destId="{E315BC22-EEE7-48B2-921C-C02F0D82E7DB}" srcOrd="0" destOrd="0" presId="urn:microsoft.com/office/officeart/2005/8/layout/process4"/>
    <dgm:cxn modelId="{947D5128-4C51-4DEA-9E5E-B67240D6B07F}" type="presParOf" srcId="{104585BD-95D1-45D8-BA6C-633EF25AA3C4}" destId="{374F7606-A900-4136-9A64-E0902AFB9122}" srcOrd="5" destOrd="0" presId="urn:microsoft.com/office/officeart/2005/8/layout/process4"/>
    <dgm:cxn modelId="{C340AE4E-ECDE-4DFB-98B4-B2428F3407DB}" type="presParOf" srcId="{104585BD-95D1-45D8-BA6C-633EF25AA3C4}" destId="{0966066D-29D9-47DD-80A8-E1525C47A095}" srcOrd="6" destOrd="0" presId="urn:microsoft.com/office/officeart/2005/8/layout/process4"/>
    <dgm:cxn modelId="{739ACB68-734A-430F-8C5D-9C33405E6B8F}" type="presParOf" srcId="{0966066D-29D9-47DD-80A8-E1525C47A095}" destId="{B65458E3-D933-4B03-BB50-6AAE5D02A8D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A41F3-B855-432E-AC46-91F5C934F0D5}">
      <dsp:nvSpPr>
        <dsp:cNvPr id="0" name=""/>
        <dsp:cNvSpPr/>
      </dsp:nvSpPr>
      <dsp:spPr>
        <a:xfrm>
          <a:off x="3306050" y="1814730"/>
          <a:ext cx="2101842" cy="2097620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</a:rPr>
            <a:t>EDUCAÇÃO</a:t>
          </a:r>
          <a:endParaRPr lang="pt-BR" sz="2000" b="1" kern="1200" dirty="0">
            <a:solidFill>
              <a:schemeClr val="tx1"/>
            </a:solidFill>
          </a:endParaRPr>
        </a:p>
      </dsp:txBody>
      <dsp:txXfrm>
        <a:off x="3613858" y="2121919"/>
        <a:ext cx="1486226" cy="1483242"/>
      </dsp:txXfrm>
    </dsp:sp>
    <dsp:sp modelId="{C97EE360-1CB5-4CB3-8D17-043B6850899D}">
      <dsp:nvSpPr>
        <dsp:cNvPr id="0" name=""/>
        <dsp:cNvSpPr/>
      </dsp:nvSpPr>
      <dsp:spPr>
        <a:xfrm rot="16040589">
          <a:off x="4207386" y="1396509"/>
          <a:ext cx="186145" cy="498372"/>
        </a:xfrm>
        <a:prstGeom prst="rightArrow">
          <a:avLst>
            <a:gd name="adj1" fmla="val 60000"/>
            <a:gd name="adj2" fmla="val 50000"/>
          </a:avLst>
        </a:prstGeom>
        <a:solidFill>
          <a:srgbClr val="75B6E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100" kern="1200"/>
        </a:p>
      </dsp:txBody>
      <dsp:txXfrm rot="10800000">
        <a:off x="4236602" y="1524074"/>
        <a:ext cx="130302" cy="299024"/>
      </dsp:txXfrm>
    </dsp:sp>
    <dsp:sp modelId="{5EED93C2-45CB-4C91-BD7F-AB861201D4BF}">
      <dsp:nvSpPr>
        <dsp:cNvPr id="0" name=""/>
        <dsp:cNvSpPr/>
      </dsp:nvSpPr>
      <dsp:spPr>
        <a:xfrm>
          <a:off x="3525200" y="0"/>
          <a:ext cx="1465801" cy="1465801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Direito de todos</a:t>
          </a:r>
          <a:endParaRPr lang="pt-BR" sz="2000" b="1" kern="1200" dirty="0"/>
        </a:p>
      </dsp:txBody>
      <dsp:txXfrm>
        <a:off x="3739862" y="214662"/>
        <a:ext cx="1036477" cy="1036477"/>
      </dsp:txXfrm>
    </dsp:sp>
    <dsp:sp modelId="{3952DE52-CA39-44F3-81D6-5BD64EDD1E50}">
      <dsp:nvSpPr>
        <dsp:cNvPr id="0" name=""/>
        <dsp:cNvSpPr/>
      </dsp:nvSpPr>
      <dsp:spPr>
        <a:xfrm rot="21469608">
          <a:off x="5444842" y="2571346"/>
          <a:ext cx="90986" cy="498372"/>
        </a:xfrm>
        <a:prstGeom prst="rightArrow">
          <a:avLst>
            <a:gd name="adj1" fmla="val 60000"/>
            <a:gd name="adj2" fmla="val 50000"/>
          </a:avLst>
        </a:prstGeom>
        <a:solidFill>
          <a:srgbClr val="1D629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100" kern="1200"/>
        </a:p>
      </dsp:txBody>
      <dsp:txXfrm>
        <a:off x="5444852" y="2671538"/>
        <a:ext cx="63690" cy="299024"/>
      </dsp:txXfrm>
    </dsp:sp>
    <dsp:sp modelId="{13D24C5C-D88F-4DE3-9D2B-106DCF3BEB2A}">
      <dsp:nvSpPr>
        <dsp:cNvPr id="0" name=""/>
        <dsp:cNvSpPr/>
      </dsp:nvSpPr>
      <dsp:spPr>
        <a:xfrm>
          <a:off x="5578155" y="2056487"/>
          <a:ext cx="1465801" cy="1465801"/>
        </a:xfrm>
        <a:prstGeom prst="ellipse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Dever do Estado</a:t>
          </a:r>
          <a:endParaRPr lang="pt-BR" sz="2000" b="1" kern="1200" dirty="0"/>
        </a:p>
      </dsp:txBody>
      <dsp:txXfrm>
        <a:off x="5792817" y="2271149"/>
        <a:ext cx="1036477" cy="1036477"/>
      </dsp:txXfrm>
    </dsp:sp>
    <dsp:sp modelId="{065358FA-71CB-4350-A52F-E600230CD35D}">
      <dsp:nvSpPr>
        <dsp:cNvPr id="0" name=""/>
        <dsp:cNvSpPr/>
      </dsp:nvSpPr>
      <dsp:spPr>
        <a:xfrm rot="5571623">
          <a:off x="4246921" y="3758526"/>
          <a:ext cx="105763" cy="498372"/>
        </a:xfrm>
        <a:prstGeom prst="rightArrow">
          <a:avLst>
            <a:gd name="adj1" fmla="val 60000"/>
            <a:gd name="adj2" fmla="val 50000"/>
          </a:avLst>
        </a:prstGeom>
        <a:solidFill>
          <a:srgbClr val="4A9B8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100" kern="1200" dirty="0"/>
        </a:p>
      </dsp:txBody>
      <dsp:txXfrm rot="10800000">
        <a:off x="4263577" y="3842355"/>
        <a:ext cx="74034" cy="299024"/>
      </dsp:txXfrm>
    </dsp:sp>
    <dsp:sp modelId="{70C6DEF4-8178-4AEA-8161-855CAE314BC1}">
      <dsp:nvSpPr>
        <dsp:cNvPr id="0" name=""/>
        <dsp:cNvSpPr/>
      </dsp:nvSpPr>
      <dsp:spPr>
        <a:xfrm>
          <a:off x="3525200" y="4109442"/>
          <a:ext cx="1465801" cy="1465801"/>
        </a:xfrm>
        <a:prstGeom prst="ellipse">
          <a:avLst/>
        </a:prstGeom>
        <a:solidFill>
          <a:srgbClr val="57A18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Dever da família</a:t>
          </a:r>
          <a:endParaRPr lang="pt-BR" sz="2000" b="1" kern="1200" dirty="0"/>
        </a:p>
      </dsp:txBody>
      <dsp:txXfrm>
        <a:off x="3739862" y="4324104"/>
        <a:ext cx="1036477" cy="1036477"/>
      </dsp:txXfrm>
    </dsp:sp>
    <dsp:sp modelId="{AF4878F5-52F7-441B-B21B-6C9C7302B466}">
      <dsp:nvSpPr>
        <dsp:cNvPr id="0" name=""/>
        <dsp:cNvSpPr/>
      </dsp:nvSpPr>
      <dsp:spPr>
        <a:xfrm rot="10918419">
          <a:off x="3029820" y="2571992"/>
          <a:ext cx="195720" cy="498372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100" kern="1200"/>
        </a:p>
      </dsp:txBody>
      <dsp:txXfrm rot="10800000">
        <a:off x="3088519" y="2672677"/>
        <a:ext cx="137004" cy="299024"/>
      </dsp:txXfrm>
    </dsp:sp>
    <dsp:sp modelId="{7F6C0F88-ACAA-485A-A863-E86BED3B3757}">
      <dsp:nvSpPr>
        <dsp:cNvPr id="0" name=""/>
        <dsp:cNvSpPr/>
      </dsp:nvSpPr>
      <dsp:spPr>
        <a:xfrm>
          <a:off x="1472245" y="2056487"/>
          <a:ext cx="1465801" cy="1465801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Exercício da cidadania</a:t>
          </a:r>
          <a:endParaRPr lang="pt-BR" sz="1800" b="1" kern="1200" dirty="0"/>
        </a:p>
      </dsp:txBody>
      <dsp:txXfrm>
        <a:off x="1686907" y="2271149"/>
        <a:ext cx="1036477" cy="10364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64EBA8-FAA7-4AA3-B1EE-A3650694527E}">
      <dsp:nvSpPr>
        <dsp:cNvPr id="0" name=""/>
        <dsp:cNvSpPr/>
      </dsp:nvSpPr>
      <dsp:spPr>
        <a:xfrm>
          <a:off x="4394474" y="1453590"/>
          <a:ext cx="5443306" cy="36306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A educação tem de ser oferecida a todas as crianças, adolescentes, jovens, adultos e idosos, independente do sexo, gênero, etnia e local de moradia (campo ou cidade). 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Também têm pleno direito à educação os deficientes físicos ou mentais, os superdotados e as pessoas com altas habilidades. </a:t>
          </a:r>
        </a:p>
      </dsp:txBody>
      <dsp:txXfrm>
        <a:off x="5265403" y="1453590"/>
        <a:ext cx="4572377" cy="3630685"/>
      </dsp:txXfrm>
    </dsp:sp>
    <dsp:sp modelId="{6C5C0515-5094-4D32-8D5F-5178838CE105}">
      <dsp:nvSpPr>
        <dsp:cNvPr id="0" name=""/>
        <dsp:cNvSpPr/>
      </dsp:nvSpPr>
      <dsp:spPr>
        <a:xfrm>
          <a:off x="1491377" y="2041"/>
          <a:ext cx="3628871" cy="3628871"/>
        </a:xfrm>
        <a:prstGeom prst="ellipse">
          <a:avLst/>
        </a:prstGeom>
        <a:solidFill>
          <a:srgbClr val="3494B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2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Educação: direito de todos</a:t>
          </a:r>
          <a:endParaRPr lang="pt-BR" sz="4200" kern="1200" dirty="0">
            <a:solidFill>
              <a:schemeClr val="bg1"/>
            </a:solidFill>
          </a:endParaRPr>
        </a:p>
      </dsp:txBody>
      <dsp:txXfrm>
        <a:off x="2022813" y="533477"/>
        <a:ext cx="2565999" cy="25659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64EBA8-FAA7-4AA3-B1EE-A3650694527E}">
      <dsp:nvSpPr>
        <dsp:cNvPr id="0" name=""/>
        <dsp:cNvSpPr/>
      </dsp:nvSpPr>
      <dsp:spPr>
        <a:xfrm>
          <a:off x="4410736" y="1484732"/>
          <a:ext cx="5560454" cy="370882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Para cumprir esse dever, a União, os estados e municípios devem organizar, em regime de colaboração, seus sistemas de ensino. 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Os municípios devem atuar prioritariamente no ensino fundamental e na educação infantil. 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E os estados no ensino fundamental e no ensino médio. </a:t>
          </a:r>
          <a:endParaRPr lang="pt-B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00409" y="1484732"/>
        <a:ext cx="4670781" cy="3708823"/>
      </dsp:txXfrm>
    </dsp:sp>
    <dsp:sp modelId="{6C5C0515-5094-4D32-8D5F-5178838CE105}">
      <dsp:nvSpPr>
        <dsp:cNvPr id="0" name=""/>
        <dsp:cNvSpPr/>
      </dsp:nvSpPr>
      <dsp:spPr>
        <a:xfrm>
          <a:off x="1445160" y="1944"/>
          <a:ext cx="3706969" cy="3706969"/>
        </a:xfrm>
        <a:prstGeom prst="ellipse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3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Educação: dever do Estado</a:t>
          </a:r>
          <a:endParaRPr lang="pt-BR" sz="4300" kern="1200" dirty="0">
            <a:solidFill>
              <a:schemeClr val="bg1"/>
            </a:solidFill>
          </a:endParaRPr>
        </a:p>
      </dsp:txBody>
      <dsp:txXfrm>
        <a:off x="1988033" y="544817"/>
        <a:ext cx="2621223" cy="26212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29A8FC-DBB2-4EA5-8C57-7193611C5A71}">
      <dsp:nvSpPr>
        <dsp:cNvPr id="0" name=""/>
        <dsp:cNvSpPr/>
      </dsp:nvSpPr>
      <dsp:spPr>
        <a:xfrm>
          <a:off x="1210733" y="0"/>
          <a:ext cx="4842934" cy="4842934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pt-BR" sz="4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PNE</a:t>
          </a:r>
        </a:p>
        <a:p>
          <a:pPr lvl="0" algn="ctr" defTabSz="19558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pt-BR" sz="2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(Metas e estratégias)</a:t>
          </a:r>
          <a:r>
            <a:rPr lang="pt-BR" sz="2400" b="1" kern="1200" dirty="0" smtClean="0">
              <a:solidFill>
                <a:schemeClr val="tx1"/>
              </a:solidFill>
            </a:rPr>
            <a:t> </a:t>
          </a:r>
          <a:endParaRPr lang="pt-BR" sz="2400" b="1" kern="1200" dirty="0">
            <a:solidFill>
              <a:schemeClr val="tx1"/>
            </a:solidFill>
          </a:endParaRPr>
        </a:p>
      </dsp:txBody>
      <dsp:txXfrm>
        <a:off x="2360929" y="363220"/>
        <a:ext cx="2542540" cy="823298"/>
      </dsp:txXfrm>
    </dsp:sp>
    <dsp:sp modelId="{F4C62708-2683-4712-A7F9-07015711E0F7}">
      <dsp:nvSpPr>
        <dsp:cNvPr id="0" name=""/>
        <dsp:cNvSpPr/>
      </dsp:nvSpPr>
      <dsp:spPr>
        <a:xfrm>
          <a:off x="2123765" y="1723273"/>
          <a:ext cx="3041277" cy="31196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pt-BR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SNE</a:t>
          </a:r>
          <a:r>
            <a:rPr lang="pt-BR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pt-BR" sz="32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t-B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(Regime de Colaboração)</a:t>
          </a:r>
          <a:endParaRPr lang="pt-B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69150" y="2503188"/>
        <a:ext cx="2150508" cy="15598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0.41764</cdr:x>
      <cdr:y>0.37647</cdr:y>
    </cdr:from>
    <cdr:to>
      <cdr:x>0.5113</cdr:x>
      <cdr:y>0.46577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3103923" y="1553574"/>
          <a:ext cx="696067" cy="368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600" b="1" dirty="0" smtClean="0">
              <a:solidFill>
                <a:schemeClr val="tx1"/>
              </a:solidFill>
            </a:rPr>
            <a:t>28,6%</a:t>
          </a:r>
          <a:endParaRPr lang="pt-BR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0.35654</cdr:x>
      <cdr:y>0.70958</cdr:y>
    </cdr:from>
    <cdr:to>
      <cdr:x>0.46311</cdr:x>
      <cdr:y>0.7998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2596457" y="2849768"/>
          <a:ext cx="776055" cy="3623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b="1" dirty="0" smtClean="0">
              <a:solidFill>
                <a:schemeClr val="tx1"/>
              </a:solidFill>
            </a:rPr>
            <a:t>31,7%</a:t>
          </a:r>
          <a:endParaRPr lang="pt-BR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0.198</cdr:x>
      <cdr:y>0.47385</cdr:y>
    </cdr:from>
    <cdr:to>
      <cdr:x>0.30563</cdr:x>
      <cdr:y>0.56498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1471514" y="1955429"/>
          <a:ext cx="799927" cy="3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b="1" dirty="0" smtClean="0">
              <a:solidFill>
                <a:schemeClr val="tx1"/>
              </a:solidFill>
            </a:rPr>
            <a:t>37,2%</a:t>
          </a:r>
          <a:endParaRPr lang="pt-BR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0.32419</cdr:x>
      <cdr:y>0.0926</cdr:y>
    </cdr:from>
    <cdr:to>
      <cdr:x>0.41785</cdr:x>
      <cdr:y>0.24143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2409430" y="382138"/>
          <a:ext cx="696036" cy="6141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b="1" dirty="0" smtClean="0">
              <a:solidFill>
                <a:schemeClr val="bg1"/>
              </a:solidFill>
            </a:rPr>
            <a:t>2,5%</a:t>
          </a:r>
          <a:endParaRPr lang="pt-BR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0.22278</cdr:x>
      <cdr:y>0.11759</cdr:y>
    </cdr:from>
    <cdr:to>
      <cdr:x>0.30379</cdr:x>
      <cdr:y>0.19457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1655746" y="485257"/>
          <a:ext cx="602050" cy="3176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b="1" dirty="0" smtClean="0">
              <a:solidFill>
                <a:schemeClr val="tx1"/>
              </a:solidFill>
            </a:rPr>
            <a:t>2,5%</a:t>
          </a:r>
          <a:endParaRPr lang="pt-BR" sz="1600" b="1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C6A63-AE9B-43CF-95BA-40E8EE4D7D44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39EA4-2D98-4D65-A0DE-0A2AC8AB1E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8918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1050471" y="6356350"/>
            <a:ext cx="1692729" cy="365125"/>
          </a:xfrm>
        </p:spPr>
        <p:txBody>
          <a:bodyPr/>
          <a:lstStyle/>
          <a:p>
            <a:fld id="{E35E6B5A-F611-4089-9E75-3B2EB06473CD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75190" y="6356350"/>
            <a:ext cx="3248024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04857" y="6378122"/>
            <a:ext cx="2405744" cy="365125"/>
          </a:xfrm>
          <a:prstGeom prst="rect">
            <a:avLst/>
          </a:prstGeom>
        </p:spPr>
        <p:txBody>
          <a:bodyPr/>
          <a:lstStyle/>
          <a:p>
            <a:fld id="{C944F360-B4DF-4567-AE27-A2C93988433D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 rotWithShape="1">
          <a:blip r:embed="rId2"/>
          <a:srcRect l="286" t="-973" r="-286" b="51998"/>
          <a:stretch/>
        </p:blipFill>
        <p:spPr>
          <a:xfrm>
            <a:off x="8827747" y="4916089"/>
            <a:ext cx="3802463" cy="164459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-86971" y="0"/>
            <a:ext cx="8153400" cy="7063808"/>
          </a:xfrm>
          <a:prstGeom prst="rect">
            <a:avLst/>
          </a:prstGeom>
        </p:spPr>
      </p:pic>
      <p:sp>
        <p:nvSpPr>
          <p:cNvPr id="10" name="Título 1"/>
          <p:cNvSpPr>
            <a:spLocks noGrp="1"/>
          </p:cNvSpPr>
          <p:nvPr>
            <p:ph type="ctrTitle"/>
          </p:nvPr>
        </p:nvSpPr>
        <p:spPr>
          <a:xfrm>
            <a:off x="130629" y="106136"/>
            <a:ext cx="11887199" cy="2240642"/>
          </a:xfrm>
        </p:spPr>
        <p:txBody>
          <a:bodyPr anchor="b">
            <a:normAutofit/>
          </a:bodyPr>
          <a:lstStyle>
            <a:lvl1pPr algn="ctr">
              <a:defRPr sz="5500" b="1">
                <a:latin typeface="+mn-lt"/>
                <a:ea typeface="Kozuka Gothic Pro B" panose="020B0800000000000000" pitchFamily="34" charset="-128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1" name="Subtítulo 2"/>
          <p:cNvSpPr>
            <a:spLocks noGrp="1"/>
          </p:cNvSpPr>
          <p:nvPr>
            <p:ph type="subTitle" idx="1"/>
          </p:nvPr>
        </p:nvSpPr>
        <p:spPr>
          <a:xfrm>
            <a:off x="130629" y="2452914"/>
            <a:ext cx="9895114" cy="3903436"/>
          </a:xfrm>
        </p:spPr>
        <p:txBody>
          <a:bodyPr/>
          <a:lstStyle>
            <a:lvl1pPr marL="0" indent="0" algn="ctr">
              <a:buNone/>
              <a:defRPr sz="2400">
                <a:latin typeface="+mj-lt"/>
                <a:ea typeface="Kozuka Gothic Pr6N L" panose="020B0200000000000000" pitchFamily="34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6402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51" y="1244656"/>
            <a:ext cx="11993336" cy="1472520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2"/>
          <a:srcRect l="73201"/>
          <a:stretch/>
        </p:blipFill>
        <p:spPr>
          <a:xfrm>
            <a:off x="10787743" y="-1347107"/>
            <a:ext cx="1266846" cy="3045279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5400000">
            <a:off x="5872069" y="430493"/>
            <a:ext cx="447862" cy="12192000"/>
          </a:xfrm>
          <a:prstGeom prst="rect">
            <a:avLst/>
          </a:prstGeom>
        </p:spPr>
      </p:pic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57151" y="2717176"/>
            <a:ext cx="11993335" cy="3512174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0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1099100" y="6378122"/>
            <a:ext cx="2215601" cy="365125"/>
          </a:xfrm>
        </p:spPr>
        <p:txBody>
          <a:bodyPr/>
          <a:lstStyle>
            <a:lvl1pPr>
              <a:defRPr b="1"/>
            </a:lvl1pPr>
          </a:lstStyle>
          <a:p>
            <a:fld id="{E35E6B5A-F611-4089-9E75-3B2EB06473CD}" type="datetimeFigureOut">
              <a:rPr lang="pt-BR" smtClean="0"/>
              <a:pPr/>
              <a:t>22/10/2019</a:t>
            </a:fld>
            <a:endParaRPr lang="pt-BR" dirty="0"/>
          </a:p>
        </p:txBody>
      </p:sp>
      <p:sp>
        <p:nvSpPr>
          <p:cNvPr id="11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60338" y="6378122"/>
            <a:ext cx="3225518" cy="365125"/>
          </a:xfrm>
        </p:spPr>
        <p:txBody>
          <a:bodyPr/>
          <a:lstStyle>
            <a:lvl1pPr>
              <a:defRPr b="1"/>
            </a:lvl1pPr>
          </a:lstStyle>
          <a:p>
            <a:endParaRPr lang="pt-BR" dirty="0"/>
          </a:p>
        </p:txBody>
      </p:sp>
      <p:sp>
        <p:nvSpPr>
          <p:cNvPr id="12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85857" y="6382658"/>
            <a:ext cx="3105149" cy="3651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C944F360-B4DF-4567-AE27-A2C93988433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7429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99100" y="365125"/>
            <a:ext cx="109513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99100" y="1825625"/>
            <a:ext cx="8591907" cy="3789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099100" y="6356350"/>
            <a:ext cx="2182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E6B5A-F611-4089-9E75-3B2EB06473CD}" type="datetimeFigureOut">
              <a:rPr lang="pt-BR" smtClean="0"/>
              <a:t>22/10/2019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60338" y="6356350"/>
            <a:ext cx="29261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36542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4F360-B4DF-4567-AE27-A2C9398843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5143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Kozuka Gothic Pro B" panose="020B0800000000000000" pitchFamily="34" charset="-128"/>
          <a:ea typeface="Kozuka Gothic Pro B" panose="020B08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caativaescolar.org.br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18147" y="392739"/>
            <a:ext cx="11373854" cy="2268574"/>
          </a:xfrm>
        </p:spPr>
        <p:txBody>
          <a:bodyPr anchor="t">
            <a:normAutofit/>
          </a:bodyPr>
          <a:lstStyle/>
          <a:p>
            <a:pPr algn="r"/>
            <a:r>
              <a:rPr lang="pt-BR" sz="6000" dirty="0">
                <a:solidFill>
                  <a:schemeClr val="accent1">
                    <a:lumMod val="75000"/>
                  </a:schemeClr>
                </a:solidFill>
              </a:rPr>
              <a:t>Os cortes orçamentários na Educação e as metas do PNE</a:t>
            </a:r>
            <a:endParaRPr lang="pt-BR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94830" y="3462847"/>
            <a:ext cx="7322998" cy="1532233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pt-BR" b="1" dirty="0"/>
              <a:t>Marcia Aparecida </a:t>
            </a:r>
            <a:r>
              <a:rPr lang="pt-BR" b="1" dirty="0" smtClean="0"/>
              <a:t>Baldini</a:t>
            </a:r>
            <a:endParaRPr lang="pt-BR" b="1" dirty="0"/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pt-BR" dirty="0"/>
              <a:t>Dirigente Municipal de Educação de </a:t>
            </a:r>
            <a:r>
              <a:rPr lang="pt-BR" dirty="0" smtClean="0"/>
              <a:t>Cascavel/ PR</a:t>
            </a:r>
            <a:endParaRPr lang="pt-BR" dirty="0"/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pt-BR" dirty="0" smtClean="0"/>
              <a:t>Vice-presidente </a:t>
            </a:r>
            <a:r>
              <a:rPr lang="pt-BR" dirty="0"/>
              <a:t>da </a:t>
            </a:r>
            <a:r>
              <a:rPr lang="pt-BR" dirty="0" smtClean="0"/>
              <a:t>Undime/ PR</a:t>
            </a:r>
            <a:endParaRPr lang="pt-BR" dirty="0"/>
          </a:p>
          <a:p>
            <a:pPr algn="r">
              <a:lnSpc>
                <a:spcPct val="100000"/>
              </a:lnSpc>
              <a:spcBef>
                <a:spcPts val="0"/>
              </a:spcBef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9239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0470468"/>
              </p:ext>
            </p:extLst>
          </p:nvPr>
        </p:nvGraphicFramePr>
        <p:xfrm>
          <a:off x="-790279" y="1255895"/>
          <a:ext cx="7679139" cy="4805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5498756" y="2617604"/>
            <a:ext cx="50132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Matrículas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da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Educação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Básica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–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2018</a:t>
            </a:r>
          </a:p>
        </p:txBody>
      </p:sp>
      <p:sp>
        <p:nvSpPr>
          <p:cNvPr id="6" name="Retângulo 5"/>
          <p:cNvSpPr/>
          <p:nvPr/>
        </p:nvSpPr>
        <p:spPr>
          <a:xfrm>
            <a:off x="148835" y="288078"/>
            <a:ext cx="106998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en-US" sz="3600" b="1" i="0" u="none" strike="noStrike" kern="1200" spc="0" baseline="0" dirty="0" err="1" smtClean="0">
                <a:solidFill>
                  <a:srgbClr val="5B9BD5">
                    <a:lumMod val="75000"/>
                  </a:srgb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defRPr>
            </a:pPr>
            <a:r>
              <a:rPr lang="pt-BR" sz="36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Desafios urgentes do PNE em âmbito </a:t>
            </a:r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nacional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6633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98398"/>
              </p:ext>
            </p:extLst>
          </p:nvPr>
        </p:nvGraphicFramePr>
        <p:xfrm>
          <a:off x="450376" y="1374760"/>
          <a:ext cx="11368585" cy="401610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368585"/>
              </a:tblGrid>
              <a:tr h="732538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Desafios urgentes do PNE em âmbito nacional</a:t>
                      </a:r>
                      <a:endParaRPr lang="pt-BR" sz="3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69081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Concluir a discussão e aprovar o SNE - art. 13 do PNE</a:t>
                      </a:r>
                      <a:endParaRPr lang="pt-BR" sz="2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9081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Regulamentar e efetivar o Regime de Colaboração – art. 7º e estratégia 20.9 do PNE </a:t>
                      </a:r>
                      <a:endParaRPr lang="pt-BR" sz="2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9081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Garantir o acesso, a permanência e a aprendizagem - Meta 1 (Educação Infantil)</a:t>
                      </a:r>
                      <a:endParaRPr lang="pt-BR" sz="2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9081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Garantir o acesso, a permanência e a aprendizagem - Meta 2 (Ensino Fundamental)</a:t>
                      </a:r>
                      <a:endParaRPr lang="pt-BR" sz="2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9081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Garantir o acesso, a permanência e a aprendizagem - Meta 1, 2 e 3</a:t>
                      </a:r>
                      <a:endParaRPr lang="pt-BR" sz="2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9081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Ampliar o investimento público em educação pública – Meta 20 do PNE </a:t>
                      </a:r>
                      <a:endParaRPr lang="pt-BR" sz="2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9081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Efetivar a gestão democrática – art. 9º do PNE e Meta 19</a:t>
                      </a:r>
                      <a:endParaRPr lang="pt-BR" sz="20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56949" y="269658"/>
            <a:ext cx="11993336" cy="1233485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 SNE deve:</a:t>
            </a:r>
          </a:p>
        </p:txBody>
      </p:sp>
      <p:sp>
        <p:nvSpPr>
          <p:cNvPr id="6" name="Retângulo 5"/>
          <p:cNvSpPr/>
          <p:nvPr/>
        </p:nvSpPr>
        <p:spPr>
          <a:xfrm>
            <a:off x="156949" y="1274543"/>
            <a:ext cx="11679438" cy="48474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rever o pacto federativo;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organizar o Regime de Colaboração;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articular entre si os sistemas de ensino (federal, estaduais e municipais);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fortalecer a atuação dos conselhos municipais de educação;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impulsionar a instituição dos sistemas municipais de ensino;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pactuar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definição de responsabilidades e organização/financiamento;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prever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novos recursos;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estabelecer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mecanismos para a implementação do CAQi;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instituir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as instâncias permanentes de negociação/ colaboração em todos os níveis;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enfrentar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 desequilíbrio existente nas micro e macrorregiões do país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2711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25808" y="1771443"/>
            <a:ext cx="5213444" cy="36030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buFont typeface="Arial" panose="020B0604020202020204" pitchFamily="34" charset="0"/>
              <a:buNone/>
              <a:defRPr/>
            </a:pPr>
            <a:r>
              <a:rPr lang="pt-BR" sz="360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Princípios:</a:t>
            </a:r>
            <a:endParaRPr lang="pt-BR" sz="3600" b="1" smtClean="0">
              <a:solidFill>
                <a:srgbClr val="00B050"/>
              </a:solidFill>
            </a:endParaRPr>
          </a:p>
          <a:p>
            <a:pPr marL="274320" indent="-274320">
              <a:buFont typeface="Wingdings 3"/>
              <a:buChar char=""/>
              <a:defRPr/>
            </a:pPr>
            <a:r>
              <a:rPr lang="pt-BR" sz="2500" smtClean="0">
                <a:latin typeface="Arial" pitchFamily="34" charset="0"/>
                <a:cs typeface="Arial" pitchFamily="34" charset="0"/>
              </a:rPr>
              <a:t>Objetivos comuns</a:t>
            </a:r>
          </a:p>
          <a:p>
            <a:pPr marL="274320" indent="-274320">
              <a:buFont typeface="Wingdings 3"/>
              <a:buChar char=""/>
              <a:defRPr/>
            </a:pPr>
            <a:r>
              <a:rPr lang="pt-BR" sz="2500" smtClean="0">
                <a:latin typeface="Arial" pitchFamily="34" charset="0"/>
                <a:cs typeface="Arial" pitchFamily="34" charset="0"/>
              </a:rPr>
              <a:t>Interesses das partes</a:t>
            </a:r>
          </a:p>
          <a:p>
            <a:pPr marL="274320" indent="-274320">
              <a:buFont typeface="Wingdings 3"/>
              <a:buChar char=""/>
              <a:defRPr/>
            </a:pPr>
            <a:r>
              <a:rPr lang="pt-BR" sz="2500" smtClean="0">
                <a:latin typeface="Arial" pitchFamily="34" charset="0"/>
                <a:cs typeface="Arial" pitchFamily="34" charset="0"/>
              </a:rPr>
              <a:t>Ganhos mútuos</a:t>
            </a:r>
          </a:p>
          <a:p>
            <a:pPr marL="274320" indent="-274320">
              <a:buFont typeface="Wingdings 3"/>
              <a:buChar char=""/>
              <a:defRPr/>
            </a:pPr>
            <a:r>
              <a:rPr lang="pt-BR" sz="2500" smtClean="0">
                <a:latin typeface="Arial" pitchFamily="34" charset="0"/>
                <a:cs typeface="Arial" pitchFamily="34" charset="0"/>
              </a:rPr>
              <a:t>Democracia e participação</a:t>
            </a:r>
          </a:p>
          <a:p>
            <a:pPr marL="274320" indent="-274320">
              <a:buFont typeface="Wingdings 3"/>
              <a:buChar char=""/>
              <a:defRPr/>
            </a:pPr>
            <a:r>
              <a:rPr lang="pt-BR" sz="2500" smtClean="0">
                <a:latin typeface="Arial" pitchFamily="34" charset="0"/>
                <a:cs typeface="Arial" pitchFamily="34" charset="0"/>
              </a:rPr>
              <a:t>Relações horizontais</a:t>
            </a:r>
          </a:p>
          <a:p>
            <a:pPr marL="274320" indent="-274320">
              <a:buFont typeface="Wingdings 3"/>
              <a:buChar char=""/>
              <a:defRPr/>
            </a:pPr>
            <a:r>
              <a:rPr lang="pt-BR" sz="2500" smtClean="0">
                <a:latin typeface="Arial" pitchFamily="34" charset="0"/>
                <a:cs typeface="Arial" pitchFamily="34" charset="0"/>
              </a:rPr>
              <a:t>Transparência e ética</a:t>
            </a:r>
            <a:endParaRPr lang="pt-BR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628916" y="1771443"/>
            <a:ext cx="5128998" cy="36030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sz="3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Dimensões:</a:t>
            </a:r>
            <a:endParaRPr lang="pt-BR" sz="36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>
              <a:buFont typeface="Wingdings 3"/>
              <a:buChar char=""/>
              <a:defRPr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Legal (Regulamentação)</a:t>
            </a:r>
          </a:p>
          <a:p>
            <a:pPr marL="274320" indent="-274320">
              <a:buFont typeface="Wingdings 3"/>
              <a:buChar char=""/>
              <a:defRPr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Técnica (Competência)</a:t>
            </a:r>
          </a:p>
          <a:p>
            <a:pPr marL="274320" indent="-274320">
              <a:buFont typeface="Wingdings 3"/>
              <a:buChar char=""/>
              <a:defRPr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Política (Vontade das partes)</a:t>
            </a:r>
          </a:p>
          <a:p>
            <a:pPr marL="274320" indent="-274320">
              <a:buFont typeface="Wingdings 3"/>
              <a:buChar char=""/>
              <a:defRPr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Financeira (Recursos) </a:t>
            </a:r>
          </a:p>
          <a:p>
            <a:pPr marL="274320" indent="-274320">
              <a:buFont typeface="Wingdings 3"/>
              <a:buChar char=""/>
              <a:defRPr/>
            </a:pPr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11021" y="410907"/>
            <a:ext cx="11367260" cy="10224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n-lt"/>
                <a:ea typeface="Kozuka Gothic Pro B" panose="020B0800000000000000" pitchFamily="34" charset="-128"/>
                <a:cs typeface="+mj-cs"/>
              </a:defRPr>
            </a:lvl1pPr>
          </a:lstStyle>
          <a:p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Princípios e dimensões do Regime de Colaboração</a:t>
            </a:r>
            <a:endParaRPr lang="pt-BR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048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1192" y="498143"/>
            <a:ext cx="118735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en-US" sz="3600" b="1" i="0" u="none" strike="noStrike" kern="1200" spc="0" baseline="0" dirty="0" err="1" smtClean="0">
                <a:solidFill>
                  <a:srgbClr val="5B9BD5">
                    <a:lumMod val="75000"/>
                  </a:srgb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defRPr>
            </a:pPr>
            <a:r>
              <a:rPr lang="pt-BR" sz="36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Desafios urgentes do PNE em âmbito </a:t>
            </a:r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nacional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</a:t>
            </a:r>
          </a:p>
          <a:p>
            <a:pPr>
              <a:defRPr lang="en-US" sz="3600" b="1" i="0" u="none" strike="noStrike" kern="1200" spc="0" baseline="0" dirty="0" err="1" smtClean="0">
                <a:solidFill>
                  <a:srgbClr val="5B9BD5">
                    <a:lumMod val="75000"/>
                  </a:srgb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defRPr>
            </a:pPr>
            <a:endParaRPr lang="en-US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Kozuka Gothic Pro B" panose="020B0800000000000000" pitchFamily="34" charset="-128"/>
              <a:cs typeface="Arial" pitchFamily="34" charset="0"/>
            </a:endParaRPr>
          </a:p>
          <a:p>
            <a:pPr>
              <a:defRPr lang="en-US" sz="3600" b="1" i="0" u="none" strike="noStrike" kern="1200" spc="0" baseline="0" dirty="0" err="1" smtClean="0">
                <a:solidFill>
                  <a:srgbClr val="5B9BD5">
                    <a:lumMod val="75000"/>
                  </a:srgb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defRPr>
            </a:pP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Garantir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o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acesso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, a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permanência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e a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aprendizagem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- Meta 1 (</a:t>
            </a:r>
            <a:r>
              <a:rPr lang="en-US" sz="2400" b="1" dirty="0" err="1" smtClean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Educação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Infantil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)</a:t>
            </a:r>
            <a:endParaRPr lang="en-US" b="1" dirty="0">
              <a:solidFill>
                <a:srgbClr val="00B050"/>
              </a:solidFill>
              <a:latin typeface="Arial" pitchFamily="34" charset="0"/>
              <a:ea typeface="Kozuka Gothic Pro B" panose="020B0800000000000000" pitchFamily="34" charset="-128"/>
              <a:cs typeface="Arial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0820" y="1932793"/>
            <a:ext cx="5854295" cy="431701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0798508" y="5818922"/>
            <a:ext cx="12362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Fonte: Inep</a:t>
            </a:r>
            <a:br>
              <a:rPr lang="pt-BR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Realização: Inep</a:t>
            </a:r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552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35332" y="572283"/>
            <a:ext cx="116551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en-US" sz="3600" b="1" i="0" u="none" strike="noStrike" kern="1200" spc="0" baseline="0" dirty="0" err="1" smtClean="0">
                <a:solidFill>
                  <a:srgbClr val="5B9BD5">
                    <a:lumMod val="75000"/>
                  </a:srgb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defRPr>
            </a:pPr>
            <a:r>
              <a:rPr lang="pt-BR" sz="36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Desafios urgentes do PNE em âmbito </a:t>
            </a:r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nacional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</a:t>
            </a:r>
          </a:p>
          <a:p>
            <a:pPr>
              <a:defRPr lang="en-US" sz="3600" b="1" i="0" u="none" strike="noStrike" kern="1200" spc="0" baseline="0" dirty="0" err="1" smtClean="0">
                <a:solidFill>
                  <a:srgbClr val="5B9BD5">
                    <a:lumMod val="75000"/>
                  </a:srgb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defRPr>
            </a:pPr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Kozuka Gothic Pro B" panose="020B0800000000000000" pitchFamily="34" charset="-128"/>
              <a:cs typeface="Arial" pitchFamily="34" charset="0"/>
            </a:endParaRPr>
          </a:p>
          <a:p>
            <a:pPr>
              <a:defRPr lang="en-US" sz="3600" b="1" i="0" u="none" strike="noStrike" kern="1200" spc="0" baseline="0" dirty="0" err="1" smtClean="0">
                <a:solidFill>
                  <a:srgbClr val="5B9BD5">
                    <a:lumMod val="75000"/>
                  </a:srgb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defRPr>
            </a:pP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Garantir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o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acesso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, a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permanência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e a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aprendizagem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- Meta 1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Educação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Infantil</a:t>
            </a:r>
            <a:endParaRPr lang="en-US" sz="2400" b="1" dirty="0">
              <a:solidFill>
                <a:srgbClr val="00B050"/>
              </a:solidFill>
              <a:latin typeface="Arial" pitchFamily="34" charset="0"/>
              <a:ea typeface="Kozuka Gothic Pro B" panose="020B0800000000000000" pitchFamily="34" charset="-128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41194" y="2638542"/>
            <a:ext cx="11245755" cy="2677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Na faixa etária adequada à creche (até 3 anos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idade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), o atendimento escolar é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32,7%¹.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Há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69,7 mil creches no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Brasil;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74,8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% das creches estão na zona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urbana;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59,4% são municipais;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40,4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% são privadas (25%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delas são conveniadas).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41194" y="5419399"/>
            <a:ext cx="332436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¹ Fonte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: IBGE; </a:t>
            </a:r>
            <a:r>
              <a:rPr lang="pt-B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Pnad 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Contínua 2017 (suplemento Educação</a:t>
            </a:r>
            <a:r>
              <a:rPr lang="pt-B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pt-B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042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5430" y="1859110"/>
            <a:ext cx="6077305" cy="4483927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36478" y="449401"/>
            <a:ext cx="11887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en-US" sz="3600" b="1" i="0" u="none" strike="noStrike" kern="1200" spc="0" baseline="0" dirty="0" err="1" smtClean="0">
                <a:solidFill>
                  <a:srgbClr val="5B9BD5">
                    <a:lumMod val="75000"/>
                  </a:srgb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defRPr>
            </a:pPr>
            <a:r>
              <a:rPr lang="pt-BR" sz="36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Desafios urgentes do PNE em âmbito </a:t>
            </a:r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nacional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</a:t>
            </a:r>
          </a:p>
          <a:p>
            <a:pPr>
              <a:defRPr lang="en-US" sz="3600" b="1" i="0" u="none" strike="noStrike" kern="1200" spc="0" baseline="0" dirty="0" err="1" smtClean="0">
                <a:solidFill>
                  <a:srgbClr val="5B9BD5">
                    <a:lumMod val="75000"/>
                  </a:srgb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defRPr>
            </a:pPr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Kozuka Gothic Pro B" panose="020B0800000000000000" pitchFamily="34" charset="-128"/>
              <a:cs typeface="Arial" pitchFamily="34" charset="0"/>
            </a:endParaRPr>
          </a:p>
          <a:p>
            <a:pPr>
              <a:defRPr lang="en-US" sz="3600" b="1" i="0" u="none" strike="noStrike" kern="1200" spc="0" baseline="0" dirty="0" err="1" smtClean="0">
                <a:solidFill>
                  <a:srgbClr val="5B9BD5">
                    <a:lumMod val="75000"/>
                  </a:srgb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defRPr>
            </a:pP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Garantir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o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acesso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, a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permanência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e a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aprendizagem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- Meta 1 (</a:t>
            </a:r>
            <a:r>
              <a:rPr lang="en-US" sz="2400" b="1" dirty="0" err="1" smtClean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Educação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Infantil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)</a:t>
            </a:r>
            <a:endParaRPr lang="en-US" b="1" dirty="0">
              <a:solidFill>
                <a:srgbClr val="00B050"/>
              </a:solidFill>
              <a:latin typeface="Arial" pitchFamily="34" charset="0"/>
              <a:ea typeface="Kozuka Gothic Pro B" panose="020B0800000000000000" pitchFamily="34" charset="-128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0787442" y="5727470"/>
            <a:ext cx="12362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Fonte: Inep</a:t>
            </a:r>
            <a:br>
              <a:rPr lang="pt-BR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Realização: Inep</a:t>
            </a:r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058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45335" y="2310355"/>
            <a:ext cx="11409528" cy="3046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Na faixa etária adequada à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pré-escola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4 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 anos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), o atendimento escolar é de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91,7%¹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Há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103 mil escolas que oferecem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pré-escola no Brasil;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Dos 5,2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milhões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alunos matriculados na pré-escola, 23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frequentam a rede privada.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 faixa etária de 0 à 3 na etapa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creche,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atendimento abrange </a:t>
            </a:r>
            <a:r>
              <a:rPr lang="pt-BR" sz="2400" smtClean="0">
                <a:latin typeface="Arial" panose="020B0604020202020204" pitchFamily="34" charset="0"/>
                <a:cs typeface="Arial" panose="020B0604020202020204" pitchFamily="34" charset="0"/>
              </a:rPr>
              <a:t>apenas </a:t>
            </a:r>
            <a:r>
              <a:rPr lang="pt-BR" sz="2400" b="1" smtClean="0">
                <a:latin typeface="Arial" panose="020B0604020202020204" pitchFamily="34" charset="0"/>
                <a:cs typeface="Arial" panose="020B0604020202020204" pitchFamily="34" charset="0"/>
              </a:rPr>
              <a:t>32,7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 população.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45335" y="4241525"/>
            <a:ext cx="332436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¹ Fonte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: IBGE; </a:t>
            </a:r>
            <a:r>
              <a:rPr lang="pt-B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Pnad 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Contínua 2017 (suplemento Educação</a:t>
            </a:r>
            <a:r>
              <a:rPr lang="pt-B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pt-B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36478" y="312792"/>
            <a:ext cx="106998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en-US" sz="3600" b="1" i="0" u="none" strike="noStrike" kern="1200" spc="0" baseline="0" dirty="0" err="1" smtClean="0">
                <a:solidFill>
                  <a:srgbClr val="5B9BD5">
                    <a:lumMod val="75000"/>
                  </a:srgb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defRPr>
            </a:pPr>
            <a:r>
              <a:rPr lang="pt-BR" sz="36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Desafios urgentes do PNE em âmbito </a:t>
            </a:r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nacional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</a:t>
            </a:r>
          </a:p>
          <a:p>
            <a:pPr>
              <a:defRPr lang="en-US" sz="3600" b="1" i="0" u="none" strike="noStrike" kern="1200" spc="0" baseline="0" dirty="0" err="1" smtClean="0">
                <a:solidFill>
                  <a:srgbClr val="5B9BD5">
                    <a:lumMod val="75000"/>
                  </a:srgb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defRPr>
            </a:pPr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Kozuka Gothic Pro B" panose="020B0800000000000000" pitchFamily="34" charset="-128"/>
              <a:cs typeface="Arial" pitchFamily="34" charset="0"/>
            </a:endParaRPr>
          </a:p>
          <a:p>
            <a:pPr>
              <a:defRPr lang="en-US" sz="3600" b="1" i="0" u="none" strike="noStrike" kern="1200" spc="0" baseline="0" dirty="0" err="1" smtClean="0">
                <a:solidFill>
                  <a:srgbClr val="5B9BD5">
                    <a:lumMod val="75000"/>
                  </a:srgb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defRPr>
            </a:pP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Garantir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o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acesso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, a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permanência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e a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aprendizagem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- Meta 1</a:t>
            </a:r>
            <a:endParaRPr lang="en-US" b="1" dirty="0">
              <a:solidFill>
                <a:srgbClr val="00B050"/>
              </a:solidFill>
              <a:latin typeface="Arial" pitchFamily="34" charset="0"/>
              <a:ea typeface="Kozuka Gothic Pro B" panose="020B0800000000000000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099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889" y="1456082"/>
            <a:ext cx="6010275" cy="456247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970047" y="5803113"/>
            <a:ext cx="12362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Fonte: Inep</a:t>
            </a:r>
            <a:br>
              <a:rPr lang="pt-BR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Realização: Inep</a:t>
            </a:r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85905" y="300435"/>
            <a:ext cx="106998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en-US" sz="3600" b="1" i="0" u="none" strike="noStrike" kern="1200" spc="0" baseline="0" dirty="0" err="1" smtClean="0">
                <a:solidFill>
                  <a:srgbClr val="5B9BD5">
                    <a:lumMod val="75000"/>
                  </a:srgb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defRPr>
            </a:pPr>
            <a:r>
              <a:rPr lang="pt-BR" sz="36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Desafios urgentes do PNE em âmbito </a:t>
            </a:r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nacional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</a:t>
            </a:r>
          </a:p>
          <a:p>
            <a:pPr>
              <a:defRPr lang="en-US" sz="3600" b="1" i="0" u="none" strike="noStrike" kern="1200" spc="0" baseline="0" dirty="0" err="1" smtClean="0">
                <a:solidFill>
                  <a:srgbClr val="5B9BD5">
                    <a:lumMod val="75000"/>
                  </a:srgb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defRPr>
            </a:pPr>
            <a:endParaRPr lang="en-US" sz="1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Kozuka Gothic Pro B" panose="020B0800000000000000" pitchFamily="34" charset="-128"/>
              <a:cs typeface="Arial" pitchFamily="34" charset="0"/>
            </a:endParaRPr>
          </a:p>
          <a:p>
            <a:pPr>
              <a:defRPr lang="en-US" sz="3600" b="1" i="0" u="none" strike="noStrike" kern="1200" spc="0" baseline="0" dirty="0" err="1" smtClean="0">
                <a:solidFill>
                  <a:srgbClr val="5B9BD5">
                    <a:lumMod val="75000"/>
                  </a:srgb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defRPr>
            </a:pP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Garantir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o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acesso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, a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permanência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e a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aprendizagem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- Meta 2</a:t>
            </a:r>
            <a:endParaRPr lang="en-US" b="1" dirty="0">
              <a:solidFill>
                <a:srgbClr val="00B050"/>
              </a:solidFill>
              <a:latin typeface="Arial" pitchFamily="34" charset="0"/>
              <a:ea typeface="Kozuka Gothic Pro B" panose="020B0800000000000000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87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747" y="1540155"/>
            <a:ext cx="11752261" cy="44012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70,6% das escolas de educação básica (128,4 mil)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oferecem alguma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etapa do ensino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fundamental: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112,1 mil oferecem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os anos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62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mil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escolas, os anos finais</a:t>
            </a:r>
          </a:p>
          <a:p>
            <a:pPr lvl="1"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Rede municipal: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10,3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milhões de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alunos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67,8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% no total de matrículas dos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anos iniciais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83,5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% dos alunos da rede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pública</a:t>
            </a:r>
          </a:p>
          <a:p>
            <a:pPr lvl="1" algn="just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99,2% da população de 6 a 14¹ anos frequentam escola.  </a:t>
            </a:r>
          </a:p>
          <a:p>
            <a:pPr marL="742950" lvl="2" indent="-285750"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Na faixa etária de 6 a 10 e de 11 a 14 anos, o atendimento é de 99,3% e de 99,1%, respectivamente.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ensino fundamental é a maior etapa de toda educação básica com 27,2 milhões de alunos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07560" y="5999173"/>
            <a:ext cx="332436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¹ Fonte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: IBGE; </a:t>
            </a:r>
            <a:r>
              <a:rPr lang="pt-B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Pnad 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Contínua 2017 (suplemento Educação</a:t>
            </a:r>
            <a:r>
              <a:rPr lang="pt-B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pt-B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36478" y="312792"/>
            <a:ext cx="106998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en-US" sz="3600" b="1" i="0" u="none" strike="noStrike" kern="1200" spc="0" baseline="0" dirty="0" err="1" smtClean="0">
                <a:solidFill>
                  <a:srgbClr val="5B9BD5">
                    <a:lumMod val="75000"/>
                  </a:srgb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defRPr>
            </a:pPr>
            <a:r>
              <a:rPr lang="pt-BR" sz="36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Desafios urgentes do PNE em âmbito </a:t>
            </a:r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nacional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</a:t>
            </a:r>
          </a:p>
          <a:p>
            <a:pPr>
              <a:defRPr lang="en-US" sz="3600" b="1" i="0" u="none" strike="noStrike" kern="1200" spc="0" baseline="0" dirty="0" err="1" smtClean="0">
                <a:solidFill>
                  <a:srgbClr val="5B9BD5">
                    <a:lumMod val="75000"/>
                  </a:srgb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defRPr>
            </a:pPr>
            <a:endParaRPr lang="en-US" sz="1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Kozuka Gothic Pro B" panose="020B0800000000000000" pitchFamily="34" charset="-128"/>
              <a:cs typeface="Arial" pitchFamily="34" charset="0"/>
            </a:endParaRPr>
          </a:p>
          <a:p>
            <a:pPr>
              <a:defRPr lang="en-US" sz="3600" b="1" i="0" u="none" strike="noStrike" kern="1200" spc="0" baseline="0" dirty="0" err="1" smtClean="0">
                <a:solidFill>
                  <a:srgbClr val="5B9BD5">
                    <a:lumMod val="75000"/>
                  </a:srgb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defRPr>
            </a:pP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Garantir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o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acesso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, a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permanência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e a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aprendizagem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- Meta 2</a:t>
            </a:r>
            <a:endParaRPr lang="en-US" b="1" dirty="0">
              <a:solidFill>
                <a:srgbClr val="00B050"/>
              </a:solidFill>
              <a:latin typeface="Arial" pitchFamily="34" charset="0"/>
              <a:ea typeface="Kozuka Gothic Pro B" panose="020B0800000000000000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962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56949" y="269658"/>
            <a:ext cx="11993336" cy="1233485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Educação princípio constitucional.</a:t>
            </a:r>
            <a:endParaRPr lang="pt-BR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56949" y="1274543"/>
            <a:ext cx="11679438" cy="48320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205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A educação, </a:t>
            </a: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DIREITO DE TODOS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dever do </a:t>
            </a:r>
            <a:r>
              <a:rPr lang="pt-BR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Estado e da família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será promovida e incentivada com a colaboração da </a:t>
            </a:r>
            <a:r>
              <a:rPr lang="pt-BR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sociedade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visando ao pleno desenvolvimento da pessoa, seu preparo para o </a:t>
            </a: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EXERCÍCIO DA CIDADANIA E SUA QUALIFICAÇÃO PARA O TRABALHO.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§"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§"/>
            </a:pPr>
            <a:endParaRPr lang="pt-BR" sz="32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§"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Tríade: Estado, Família e Sociedade</a:t>
            </a:r>
          </a:p>
        </p:txBody>
      </p:sp>
    </p:spTree>
    <p:extLst>
      <p:ext uri="{BB962C8B-B14F-4D97-AF65-F5344CB8AC3E}">
        <p14:creationId xmlns:p14="http://schemas.microsoft.com/office/powerpoint/2010/main" val="2068029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679092" y="3231726"/>
            <a:ext cx="3800446" cy="241881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Clr>
                <a:srgbClr val="00B0F0"/>
              </a:buClr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Identificar e incluir os  </a:t>
            </a:r>
            <a:r>
              <a:rPr lang="pt-B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milhões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crianças e adolescentes (4 a 17 anos) que estão fora da escola. </a:t>
            </a:r>
          </a:p>
          <a:p>
            <a:pPr marL="0" indent="0">
              <a:buClr>
                <a:srgbClr val="00B0F0"/>
              </a:buClr>
              <a:buNone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 (Fonte: Inep)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="" xmlns:a16="http://schemas.microsoft.com/office/drawing/2014/main" id="{ECFC55E9-930E-4D7D-8B0C-7D66E78CD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032" y="2047375"/>
            <a:ext cx="2640387" cy="1325563"/>
          </a:xfrm>
        </p:spPr>
        <p:txBody>
          <a:bodyPr/>
          <a:lstStyle/>
          <a:p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Desafios</a:t>
            </a:r>
            <a:endParaRPr lang="pt-BR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5564657" y="3081158"/>
            <a:ext cx="6113709" cy="2569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Implementar a iniciativa </a:t>
            </a:r>
            <a:r>
              <a:rPr lang="pt-B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Busca Ativa Escolar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nos municípios por meio da articulação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intersetorial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(Assistência Social, Saúde e Educação), com o objetivo de identificar crianças e adolescentes que estão fora da escola, retirá-las do contexto de exclusão e trazê-las para a escola, garantindo a permanência e a aprendizagem. </a:t>
            </a:r>
          </a:p>
          <a:p>
            <a:pPr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www.buscaativaescolar.org.br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="" xmlns:a16="http://schemas.microsoft.com/office/drawing/2014/main" id="{ECFC55E9-930E-4D7D-8B0C-7D66E78CD2BE}"/>
              </a:ext>
            </a:extLst>
          </p:cNvPr>
          <p:cNvSpPr txBox="1">
            <a:spLocks/>
          </p:cNvSpPr>
          <p:nvPr/>
        </p:nvSpPr>
        <p:spPr>
          <a:xfrm>
            <a:off x="5864663" y="1906164"/>
            <a:ext cx="31526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n-lt"/>
                <a:ea typeface="Kozuka Gothic Pro B" panose="020B0800000000000000" pitchFamily="34" charset="-128"/>
                <a:cs typeface="+mj-cs"/>
              </a:defRPr>
            </a:lvl1pPr>
          </a:lstStyle>
          <a:p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Estratégia</a:t>
            </a:r>
          </a:p>
        </p:txBody>
      </p:sp>
      <p:sp>
        <p:nvSpPr>
          <p:cNvPr id="8" name="Retângulo 7"/>
          <p:cNvSpPr/>
          <p:nvPr/>
        </p:nvSpPr>
        <p:spPr>
          <a:xfrm>
            <a:off x="214735" y="662380"/>
            <a:ext cx="106998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en-US" sz="3600" b="1" i="0" u="none" strike="noStrike" kern="1200" spc="0" baseline="0" dirty="0" err="1" smtClean="0">
                <a:solidFill>
                  <a:srgbClr val="5B9BD5">
                    <a:lumMod val="75000"/>
                  </a:srgb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defRPr>
            </a:pPr>
            <a:r>
              <a:rPr lang="pt-BR" sz="36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Desafios urgentes do PNE em âmbito </a:t>
            </a:r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nacional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</a:t>
            </a:r>
          </a:p>
          <a:p>
            <a:pPr>
              <a:defRPr lang="en-US" sz="3600" b="1" i="0" u="none" strike="noStrike" kern="1200" spc="0" baseline="0" dirty="0" err="1" smtClean="0">
                <a:solidFill>
                  <a:srgbClr val="5B9BD5">
                    <a:lumMod val="75000"/>
                  </a:srgb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defRPr>
            </a:pPr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Kozuka Gothic Pro B" panose="020B0800000000000000" pitchFamily="34" charset="-128"/>
              <a:cs typeface="Arial" pitchFamily="34" charset="0"/>
            </a:endParaRPr>
          </a:p>
          <a:p>
            <a:pPr>
              <a:defRPr lang="en-US" sz="3600" b="1" i="0" u="none" strike="noStrike" kern="1200" spc="0" baseline="0" dirty="0" err="1" smtClean="0">
                <a:solidFill>
                  <a:srgbClr val="5B9BD5">
                    <a:lumMod val="75000"/>
                  </a:srgb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defRPr>
            </a:pP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Garantir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o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acesso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, a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permanência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e a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aprendizagem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- Meta 1, 2 e 3</a:t>
            </a:r>
            <a:endParaRPr lang="en-US" b="1" dirty="0">
              <a:solidFill>
                <a:srgbClr val="00B050"/>
              </a:solidFill>
              <a:latin typeface="Arial" pitchFamily="34" charset="0"/>
              <a:ea typeface="Kozuka Gothic Pro B" panose="020B0800000000000000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167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51" y="259307"/>
            <a:ext cx="11993336" cy="1830072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Desafios urgentes do PNE em âmbito nacional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Garantir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formação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valorização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carreira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do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magisterio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profissionais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da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educação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7152" y="2253152"/>
            <a:ext cx="11993335" cy="3512174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Meta 15, 17 e 18</a:t>
            </a:r>
          </a:p>
          <a:p>
            <a:pPr algn="just"/>
            <a:r>
              <a:rPr lang="pt-BR" dirty="0" smtClean="0"/>
              <a:t>Apenas </a:t>
            </a:r>
            <a:r>
              <a:rPr lang="pt-BR" b="1" dirty="0" smtClean="0"/>
              <a:t>47% dos professores </a:t>
            </a:r>
            <a:r>
              <a:rPr lang="pt-BR" dirty="0" smtClean="0"/>
              <a:t>possuem formação especifica na area de atuação.</a:t>
            </a:r>
          </a:p>
          <a:p>
            <a:pPr algn="just"/>
            <a:r>
              <a:rPr lang="pt-BR" dirty="0"/>
              <a:t>P</a:t>
            </a:r>
            <a:r>
              <a:rPr lang="pt-BR" dirty="0" smtClean="0"/>
              <a:t>iso nacional do magistério, apenas </a:t>
            </a:r>
            <a:r>
              <a:rPr lang="pt-BR" b="1" dirty="0" smtClean="0"/>
              <a:t>76% dos municipios </a:t>
            </a:r>
            <a:r>
              <a:rPr lang="pt-BR" dirty="0" smtClean="0"/>
              <a:t>conseguem pagar o piso.</a:t>
            </a:r>
          </a:p>
          <a:p>
            <a:pPr algn="just"/>
            <a:r>
              <a:rPr lang="pt-BR" dirty="0" smtClean="0"/>
              <a:t>A meta de planos de carreira a situação ainda é mais grave, os demais funcionários de escolas não possuem plano de carreira específico.</a:t>
            </a:r>
          </a:p>
          <a:p>
            <a:pPr algn="just"/>
            <a:r>
              <a:rPr lang="pt-BR" b="1" dirty="0"/>
              <a:t>É</a:t>
            </a:r>
            <a:r>
              <a:rPr lang="pt-BR" b="1" dirty="0" smtClean="0"/>
              <a:t> </a:t>
            </a:r>
            <a:r>
              <a:rPr lang="pt-BR" b="1" dirty="0"/>
              <a:t>imprescindível que os planos sejam atraentes e deem condições ao professor de planejar seu futuro com mais segurança e de modo que possa buscar cada vez mais aperfeiçoamento.</a:t>
            </a:r>
          </a:p>
        </p:txBody>
      </p:sp>
    </p:spTree>
    <p:extLst>
      <p:ext uri="{BB962C8B-B14F-4D97-AF65-F5344CB8AC3E}">
        <p14:creationId xmlns:p14="http://schemas.microsoft.com/office/powerpoint/2010/main" val="3534239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13899" y="1583678"/>
            <a:ext cx="11395880" cy="9050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BR" sz="2500" smtClean="0">
                <a:latin typeface="Arial" panose="020B0604020202020204" pitchFamily="34" charset="0"/>
                <a:cs typeface="Arial" pitchFamily="34" charset="0"/>
              </a:rPr>
              <a:t>A dimensão do </a:t>
            </a:r>
            <a:r>
              <a:rPr lang="pt-BR" sz="2500" b="1" smtClean="0">
                <a:solidFill>
                  <a:srgbClr val="00B050"/>
                </a:solidFill>
                <a:latin typeface="Arial" panose="020B0604020202020204" pitchFamily="34" charset="0"/>
                <a:cs typeface="Arial" pitchFamily="34" charset="0"/>
              </a:rPr>
              <a:t>$</a:t>
            </a:r>
            <a:r>
              <a:rPr lang="pt-BR" sz="2500" b="1" smtClean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FINANCIAMENTO</a:t>
            </a:r>
            <a:r>
              <a:rPr lang="pt-BR" sz="2500" b="1" smtClean="0">
                <a:solidFill>
                  <a:srgbClr val="00B050"/>
                </a:solidFill>
                <a:latin typeface="Arial" panose="020B0604020202020204" pitchFamily="34" charset="0"/>
                <a:cs typeface="Arial" pitchFamily="34" charset="0"/>
              </a:rPr>
              <a:t>$ </a:t>
            </a:r>
            <a:r>
              <a:rPr lang="pt-BR" sz="2500" smtClean="0">
                <a:latin typeface="Arial" panose="020B0604020202020204" pitchFamily="34" charset="0"/>
                <a:cs typeface="Arial" pitchFamily="34" charset="0"/>
              </a:rPr>
              <a:t>é determinante para o </a:t>
            </a:r>
            <a:r>
              <a:rPr lang="pt-BR" sz="2500" b="1" smtClean="0">
                <a:latin typeface="Arial" panose="020B0604020202020204" pitchFamily="34" charset="0"/>
                <a:cs typeface="Arial" pitchFamily="34" charset="0"/>
              </a:rPr>
              <a:t>planejamento</a:t>
            </a:r>
            <a:r>
              <a:rPr lang="pt-BR" sz="2500" smtClean="0">
                <a:latin typeface="Arial" panose="020B0604020202020204" pitchFamily="34" charset="0"/>
                <a:cs typeface="Arial" pitchFamily="34" charset="0"/>
              </a:rPr>
              <a:t>, a </a:t>
            </a:r>
            <a:r>
              <a:rPr lang="pt-BR" sz="2500" b="1" smtClean="0">
                <a:latin typeface="Arial" panose="020B0604020202020204" pitchFamily="34" charset="0"/>
                <a:cs typeface="Arial" pitchFamily="34" charset="0"/>
              </a:rPr>
              <a:t>organização</a:t>
            </a:r>
            <a:r>
              <a:rPr lang="pt-BR" sz="2500" smtClean="0">
                <a:latin typeface="Arial" panose="020B0604020202020204" pitchFamily="34" charset="0"/>
                <a:cs typeface="Arial" pitchFamily="34" charset="0"/>
              </a:rPr>
              <a:t> e a </a:t>
            </a:r>
            <a:r>
              <a:rPr lang="pt-BR" sz="2500" b="1" smtClean="0">
                <a:latin typeface="Arial" panose="020B0604020202020204" pitchFamily="34" charset="0"/>
                <a:cs typeface="Arial" pitchFamily="34" charset="0"/>
              </a:rPr>
              <a:t>implementação</a:t>
            </a:r>
            <a:r>
              <a:rPr lang="pt-BR" sz="2500" smtClean="0">
                <a:latin typeface="Arial" panose="020B0604020202020204" pitchFamily="34" charset="0"/>
                <a:cs typeface="Arial" pitchFamily="34" charset="0"/>
              </a:rPr>
              <a:t> das políticas públicas. </a:t>
            </a:r>
            <a:endParaRPr lang="pt-BR" sz="250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" panose="020B0604020202020204" pitchFamily="34" charset="0"/>
              <a:cs typeface="Arial" pitchFamily="34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647955039"/>
              </p:ext>
            </p:extLst>
          </p:nvPr>
        </p:nvGraphicFramePr>
        <p:xfrm>
          <a:off x="2335058" y="2575177"/>
          <a:ext cx="7621516" cy="3563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313899" y="386194"/>
            <a:ext cx="10426889" cy="941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n-lt"/>
                <a:ea typeface="Kozuka Gothic Pro B" panose="020B0800000000000000" pitchFamily="34" charset="-128"/>
                <a:cs typeface="+mj-cs"/>
              </a:defRPr>
            </a:lvl1pPr>
          </a:lstStyle>
          <a:p>
            <a:pPr>
              <a:defRPr/>
            </a:pPr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Desafios urgentes do PNE em âmbito nacional</a:t>
            </a: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pt-BR" sz="22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pt-BR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Ampliar o investimento público em educação pública – </a:t>
            </a:r>
            <a:r>
              <a:rPr lang="pt-BR" sz="2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Meta 20 do PNE</a:t>
            </a:r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308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554788"/>
              </p:ext>
            </p:extLst>
          </p:nvPr>
        </p:nvGraphicFramePr>
        <p:xfrm>
          <a:off x="249203" y="1796540"/>
          <a:ext cx="11073829" cy="4342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3829"/>
              </a:tblGrid>
              <a:tr h="434988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bg1"/>
                          </a:solidFill>
                        </a:rPr>
                        <a:t>Monitoramento</a:t>
                      </a:r>
                      <a:r>
                        <a:rPr lang="pt-BR" sz="2000" baseline="0" dirty="0" smtClean="0">
                          <a:solidFill>
                            <a:schemeClr val="bg1"/>
                          </a:solidFill>
                        </a:rPr>
                        <a:t> do PNE – Meta 20</a:t>
                      </a:r>
                      <a:endParaRPr lang="pt-BR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096865"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20A: Gasto público em educação pública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em proporção ao PIB.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20B: Gasto público em educação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em proporção ao PIB.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10691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Meta 20: </a:t>
                      </a:r>
                      <a:r>
                        <a:rPr lang="pt-BR" sz="1800" b="1" dirty="0" smtClean="0">
                          <a:solidFill>
                            <a:srgbClr val="0070C0"/>
                          </a:solidFill>
                        </a:rPr>
                        <a:t>Ampliar o investimento </a:t>
                      </a:r>
                    </a:p>
                    <a:p>
                      <a:r>
                        <a:rPr lang="pt-BR" sz="1800" b="1" dirty="0" smtClean="0">
                          <a:solidFill>
                            <a:srgbClr val="0070C0"/>
                          </a:solidFill>
                        </a:rPr>
                        <a:t>público em educação pública </a:t>
                      </a:r>
                    </a:p>
                    <a:p>
                      <a:r>
                        <a:rPr lang="pt-BR" sz="1800" b="0" dirty="0" smtClean="0"/>
                        <a:t>de forma a atingir, no mínimo, </a:t>
                      </a:r>
                    </a:p>
                    <a:p>
                      <a:r>
                        <a:rPr lang="pt-BR" sz="1800" b="0" dirty="0" smtClean="0"/>
                        <a:t>o patamar de </a:t>
                      </a:r>
                      <a:r>
                        <a:rPr lang="pt-BR" sz="1800" b="1" dirty="0" smtClean="0">
                          <a:solidFill>
                            <a:srgbClr val="0070C0"/>
                          </a:solidFill>
                        </a:rPr>
                        <a:t>7% do PIB </a:t>
                      </a:r>
                    </a:p>
                    <a:p>
                      <a:r>
                        <a:rPr lang="pt-BR" sz="1800" b="0" dirty="0" smtClean="0"/>
                        <a:t>do país no </a:t>
                      </a:r>
                      <a:r>
                        <a:rPr lang="pt-BR" sz="1800" b="1" dirty="0" smtClean="0">
                          <a:solidFill>
                            <a:srgbClr val="0070C0"/>
                          </a:solidFill>
                        </a:rPr>
                        <a:t>5º ano </a:t>
                      </a:r>
                      <a:r>
                        <a:rPr lang="pt-BR" sz="1800" b="0" dirty="0" smtClean="0"/>
                        <a:t>de vigência </a:t>
                      </a:r>
                    </a:p>
                    <a:p>
                      <a:r>
                        <a:rPr lang="pt-BR" sz="1800" b="0" dirty="0" smtClean="0"/>
                        <a:t>desta lei e, no mínimo, o</a:t>
                      </a:r>
                    </a:p>
                    <a:p>
                      <a:r>
                        <a:rPr lang="pt-BR" sz="1800" b="0" dirty="0" smtClean="0"/>
                        <a:t>equivalente a </a:t>
                      </a:r>
                      <a:r>
                        <a:rPr lang="pt-BR" sz="1800" b="1" dirty="0" smtClean="0">
                          <a:solidFill>
                            <a:srgbClr val="0070C0"/>
                          </a:solidFill>
                        </a:rPr>
                        <a:t>10% do</a:t>
                      </a:r>
                    </a:p>
                    <a:p>
                      <a:r>
                        <a:rPr lang="pt-BR" sz="1800" b="1" dirty="0" smtClean="0">
                          <a:solidFill>
                            <a:srgbClr val="0070C0"/>
                          </a:solidFill>
                        </a:rPr>
                        <a:t>PIB ao final do decênio</a:t>
                      </a:r>
                      <a:r>
                        <a:rPr lang="pt-BR" sz="1800" b="0" dirty="0" smtClean="0"/>
                        <a:t>.</a:t>
                      </a:r>
                      <a:endParaRPr lang="pt-BR" sz="1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227402" y="571546"/>
            <a:ext cx="10426889" cy="941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n-lt"/>
                <a:ea typeface="Kozuka Gothic Pro B" panose="020B0800000000000000" pitchFamily="34" charset="-128"/>
                <a:cs typeface="+mj-cs"/>
              </a:defRPr>
            </a:lvl1pPr>
          </a:lstStyle>
          <a:p>
            <a:pPr>
              <a:defRPr/>
            </a:pPr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Desafios urgentes do PNE em âmbito nacional</a:t>
            </a: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pt-BR" sz="22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pt-BR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Ampliar o investimento público em educação pública – </a:t>
            </a:r>
            <a:r>
              <a:rPr lang="pt-BR" sz="2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Meta 20 do PNE</a:t>
            </a:r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436102084"/>
              </p:ext>
            </p:extLst>
          </p:nvPr>
        </p:nvGraphicFramePr>
        <p:xfrm>
          <a:off x="4040659" y="2211859"/>
          <a:ext cx="7282373" cy="4016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5057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46939"/>
              </p:ext>
            </p:extLst>
          </p:nvPr>
        </p:nvGraphicFramePr>
        <p:xfrm>
          <a:off x="313899" y="1334177"/>
          <a:ext cx="11073829" cy="4342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3829"/>
              </a:tblGrid>
              <a:tr h="434988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bg1"/>
                          </a:solidFill>
                        </a:rPr>
                        <a:t>Monitoramento</a:t>
                      </a:r>
                      <a:r>
                        <a:rPr lang="pt-BR" sz="2000" baseline="0" dirty="0" smtClean="0">
                          <a:solidFill>
                            <a:schemeClr val="bg1"/>
                          </a:solidFill>
                        </a:rPr>
                        <a:t> do PNE – Meta 20</a:t>
                      </a:r>
                      <a:endParaRPr lang="pt-BR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096865"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20A: Gasto público em educação pública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em proporção ao PIB.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20B: Gasto público em educação </a:t>
                      </a:r>
                    </a:p>
                    <a:p>
                      <a:r>
                        <a:rPr lang="pt-BR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em proporção ao PIB.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10691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Meta 20: </a:t>
                      </a:r>
                      <a:r>
                        <a:rPr lang="pt-BR" sz="1800" b="1" dirty="0" smtClean="0">
                          <a:solidFill>
                            <a:srgbClr val="0070C0"/>
                          </a:solidFill>
                        </a:rPr>
                        <a:t>Ampliar o investimento </a:t>
                      </a:r>
                    </a:p>
                    <a:p>
                      <a:r>
                        <a:rPr lang="pt-BR" sz="1800" b="1" dirty="0" smtClean="0">
                          <a:solidFill>
                            <a:srgbClr val="0070C0"/>
                          </a:solidFill>
                        </a:rPr>
                        <a:t>público em educação pública </a:t>
                      </a:r>
                    </a:p>
                    <a:p>
                      <a:r>
                        <a:rPr lang="pt-BR" sz="1800" b="0" dirty="0" smtClean="0"/>
                        <a:t>de forma a atingir, no mínimo, </a:t>
                      </a:r>
                    </a:p>
                    <a:p>
                      <a:r>
                        <a:rPr lang="pt-BR" sz="1800" b="0" dirty="0" smtClean="0"/>
                        <a:t>o patamar de </a:t>
                      </a:r>
                      <a:r>
                        <a:rPr lang="pt-BR" sz="1800" b="1" dirty="0" smtClean="0">
                          <a:solidFill>
                            <a:srgbClr val="0070C0"/>
                          </a:solidFill>
                        </a:rPr>
                        <a:t>7% do PIB </a:t>
                      </a:r>
                    </a:p>
                    <a:p>
                      <a:r>
                        <a:rPr lang="pt-BR" sz="1800" b="0" dirty="0" smtClean="0"/>
                        <a:t>do país no </a:t>
                      </a:r>
                      <a:r>
                        <a:rPr lang="pt-BR" sz="1800" b="1" dirty="0" smtClean="0">
                          <a:solidFill>
                            <a:srgbClr val="0070C0"/>
                          </a:solidFill>
                        </a:rPr>
                        <a:t>5º ano </a:t>
                      </a:r>
                      <a:r>
                        <a:rPr lang="pt-BR" sz="1800" b="0" dirty="0" smtClean="0"/>
                        <a:t>de vigência </a:t>
                      </a:r>
                    </a:p>
                    <a:p>
                      <a:r>
                        <a:rPr lang="pt-BR" sz="1800" b="0" dirty="0" smtClean="0"/>
                        <a:t>desta lei e, no mínimo, o</a:t>
                      </a:r>
                    </a:p>
                    <a:p>
                      <a:r>
                        <a:rPr lang="pt-BR" sz="1800" b="0" dirty="0" smtClean="0"/>
                        <a:t>equivalente a </a:t>
                      </a:r>
                      <a:r>
                        <a:rPr lang="pt-BR" sz="1800" b="1" dirty="0" smtClean="0">
                          <a:solidFill>
                            <a:srgbClr val="0070C0"/>
                          </a:solidFill>
                        </a:rPr>
                        <a:t>10% do</a:t>
                      </a:r>
                    </a:p>
                    <a:p>
                      <a:r>
                        <a:rPr lang="pt-BR" sz="1800" b="1" dirty="0" smtClean="0">
                          <a:solidFill>
                            <a:srgbClr val="0070C0"/>
                          </a:solidFill>
                        </a:rPr>
                        <a:t>PIB ao final do decênio</a:t>
                      </a:r>
                      <a:r>
                        <a:rPr lang="pt-BR" sz="1800" b="0" dirty="0" smtClean="0"/>
                        <a:t>.</a:t>
                      </a:r>
                      <a:endParaRPr lang="pt-BR" sz="18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092552904"/>
              </p:ext>
            </p:extLst>
          </p:nvPr>
        </p:nvGraphicFramePr>
        <p:xfrm>
          <a:off x="3902690" y="1797452"/>
          <a:ext cx="7607869" cy="416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313899" y="136477"/>
            <a:ext cx="10426889" cy="941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n-lt"/>
                <a:ea typeface="Kozuka Gothic Pro B" panose="020B0800000000000000" pitchFamily="34" charset="-128"/>
                <a:cs typeface="+mj-cs"/>
              </a:defRPr>
            </a:lvl1pPr>
          </a:lstStyle>
          <a:p>
            <a:pPr>
              <a:defRPr/>
            </a:pPr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Desafios urgentes do PNE em âmbito nacional</a:t>
            </a: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pt-BR" sz="22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pt-BR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Ampliar o investimento público em educação pública – </a:t>
            </a:r>
            <a:r>
              <a:rPr lang="pt-BR" sz="2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Meta 20 do PNE</a:t>
            </a:r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598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13899" y="2377527"/>
            <a:ext cx="11259500" cy="22706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B050"/>
              </a:buClr>
              <a:buSzPct val="60000"/>
            </a:pPr>
            <a:r>
              <a:rPr lang="pt-BR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União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aplica </a:t>
            </a:r>
            <a:r>
              <a:rPr lang="pt-BR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18%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e é responsável apenas pela rede pública federal (com 1% das matrículas de educação básica).</a:t>
            </a:r>
          </a:p>
          <a:p>
            <a:pPr>
              <a:buClr>
                <a:srgbClr val="00B050"/>
              </a:buClr>
              <a:buSzPct val="60000"/>
            </a:pPr>
            <a:r>
              <a:rPr lang="pt-BR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Municípios e estados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aplicam </a:t>
            </a:r>
            <a:r>
              <a:rPr lang="pt-BR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25%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e são responsáveis pelo universo de matrículas da educação básica (81%).</a:t>
            </a:r>
          </a:p>
          <a:p>
            <a:pPr marL="0" indent="0">
              <a:buSzPct val="60000"/>
              <a:buFont typeface="Arial" panose="020B0604020202020204" pitchFamily="34" charset="0"/>
              <a:buNone/>
            </a:pPr>
            <a:endParaRPr lang="pt-B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SzPct val="60000"/>
              <a:buFont typeface="Arial" panose="020B0604020202020204" pitchFamily="34" charset="0"/>
              <a:buNone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13899" y="756897"/>
            <a:ext cx="10426889" cy="10918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n-lt"/>
                <a:ea typeface="Kozuka Gothic Pro B" panose="020B0800000000000000" pitchFamily="34" charset="-128"/>
                <a:cs typeface="+mj-cs"/>
              </a:defRPr>
            </a:lvl1pPr>
          </a:lstStyle>
          <a:p>
            <a:pPr>
              <a:defRPr/>
            </a:pPr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Desafios urgentes do PNE em âmbito nacional</a:t>
            </a: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pt-BR" sz="22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pt-BR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Ampliar o investimento público em educação pública – </a:t>
            </a:r>
            <a:r>
              <a:rPr lang="pt-BR" sz="2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Meta 20 do PNE</a:t>
            </a:r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9162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00251" y="1418306"/>
            <a:ext cx="11259500" cy="1058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SzPct val="60000"/>
              <a:buFont typeface="Arial" panose="020B0604020202020204" pitchFamily="34" charset="0"/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Assistência supletiva da União é insuficiente e nem sempre ocorre conforme a previsão:</a:t>
            </a:r>
          </a:p>
          <a:p>
            <a:pPr marL="0" indent="0" algn="just">
              <a:buSzPct val="60000"/>
              <a:buFont typeface="Arial" panose="020B0604020202020204" pitchFamily="34" charset="0"/>
              <a:buNone/>
            </a:pPr>
            <a:endParaRPr lang="pt-B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SzPct val="60000"/>
              <a:buFont typeface="Arial" panose="020B0604020202020204" pitchFamily="34" charset="0"/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00251" y="259308"/>
            <a:ext cx="10426889" cy="7779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n-lt"/>
                <a:ea typeface="Kozuka Gothic Pro B" panose="020B0800000000000000" pitchFamily="34" charset="-128"/>
                <a:cs typeface="+mj-cs"/>
              </a:defRPr>
            </a:lvl1pPr>
          </a:lstStyle>
          <a:p>
            <a:pPr>
              <a:defRPr/>
            </a:pPr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Desafios urgentes do PNE em âmbito nacional</a:t>
            </a: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pt-BR" sz="32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pt-BR" sz="22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pt-BR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Ampliar o investimento público em educação pública – </a:t>
            </a:r>
            <a:r>
              <a:rPr lang="pt-BR" sz="2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Meta 20 do PNE</a:t>
            </a:r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entágono 5"/>
          <p:cNvSpPr/>
          <p:nvPr/>
        </p:nvSpPr>
        <p:spPr>
          <a:xfrm>
            <a:off x="300251" y="2470198"/>
            <a:ext cx="10426889" cy="1016684"/>
          </a:xfrm>
          <a:prstGeom prst="homePlat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Clr>
                <a:srgbClr val="00B050"/>
              </a:buClr>
              <a:buSzPct val="60000"/>
            </a:pP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Fundeb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– participação tímida (limitada a um mínimo de 10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entágono 6"/>
          <p:cNvSpPr/>
          <p:nvPr/>
        </p:nvSpPr>
        <p:spPr>
          <a:xfrm>
            <a:off x="300251" y="3594970"/>
            <a:ext cx="10426889" cy="106735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Clr>
                <a:srgbClr val="00B050"/>
              </a:buClr>
              <a:buSzPct val="60000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Transferências Automáticas – valores pequenos diante da realidade (</a:t>
            </a:r>
            <a:r>
              <a:rPr 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Pnae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Pnate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PDDE)</a:t>
            </a:r>
          </a:p>
        </p:txBody>
      </p:sp>
      <p:sp>
        <p:nvSpPr>
          <p:cNvPr id="8" name="Pentágono 7"/>
          <p:cNvSpPr/>
          <p:nvPr/>
        </p:nvSpPr>
        <p:spPr>
          <a:xfrm>
            <a:off x="300251" y="4770413"/>
            <a:ext cx="10426889" cy="1082138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Clr>
                <a:srgbClr val="00B050"/>
              </a:buClr>
              <a:buSzPct val="60000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Transferências Voluntárias – redução em tempos de crise e atraso nos pagamentos (obras, Novo Mais Educação, Mais Alfabetização, Educação Conectada, Brasil Carinhoso,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704483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50969" y="2301492"/>
            <a:ext cx="11518710" cy="33982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Promover debates sobre a instituição de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Sistemas Municipais de Ensino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em todos os municípios brasileiros – </a:t>
            </a:r>
            <a:r>
              <a:rPr lang="pt-BR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art. 13 do PNE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Fortalecer a atuação dos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Conselhos Escolares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 dos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Conselhos Municipais de Educação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pt-BR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estratégias 19. 2 e 19.5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Estimular a constituição de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Fóruns Municipais de Educação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pt-BR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estratégia 19.3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v"/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88486" y="518615"/>
            <a:ext cx="10590663" cy="1473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n-lt"/>
                <a:ea typeface="Kozuka Gothic Pro B" panose="020B0800000000000000" pitchFamily="34" charset="-128"/>
                <a:cs typeface="+mj-cs"/>
              </a:defRPr>
            </a:lvl1pPr>
          </a:lstStyle>
          <a:p>
            <a:pPr>
              <a:defRPr/>
            </a:pPr>
            <a:r>
              <a:rPr lang="pt-BR" sz="36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Desafios urgentes do PNE em âmbito municipal</a:t>
            </a:r>
            <a:r>
              <a:rPr lang="pt-BR" sz="28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pt-BR" sz="28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Gestão democrática – </a:t>
            </a:r>
            <a:r>
              <a:rPr lang="pt-BR" sz="24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art. 9º do PNE</a:t>
            </a:r>
            <a:endParaRPr lang="pt-BR" sz="2400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1767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96187" y="1282961"/>
            <a:ext cx="11895729" cy="48239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Clr>
                <a:srgbClr val="00B050"/>
              </a:buClr>
              <a:buFont typeface="+mj-lt"/>
              <a:buAutoNum type="arabicPeriod"/>
            </a:pPr>
            <a:r>
              <a:rPr lang="pt-BR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Queda de receitas na educação municipal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motivada pela crise econômica e pela diminuição da ação suplementar do Ministério da Educação.</a:t>
            </a:r>
          </a:p>
          <a:p>
            <a:pPr marL="514350" indent="-514350" algn="just">
              <a:buClr>
                <a:srgbClr val="00B050"/>
              </a:buClr>
              <a:buFont typeface="+mj-lt"/>
              <a:buAutoNum type="arabicPeriod"/>
            </a:pPr>
            <a:r>
              <a:rPr lang="pt-BR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Limitação para cumprir piso do magistério e carreira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frente às previsões legais (art. 169 da CF e 15 a 23 da LRF).</a:t>
            </a:r>
          </a:p>
          <a:p>
            <a:pPr marL="514350" indent="-514350" algn="just">
              <a:buClr>
                <a:srgbClr val="00B050"/>
              </a:buClr>
              <a:buFont typeface="+mj-lt"/>
              <a:buAutoNum type="arabicPeriod"/>
            </a:pPr>
            <a:r>
              <a:rPr lang="pt-BR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Cobrança dos órgãos de controle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(TCE e MP) para cumprimento dos PME.</a:t>
            </a:r>
          </a:p>
          <a:p>
            <a:pPr marL="514350" indent="-514350" algn="just">
              <a:buClr>
                <a:srgbClr val="00B050"/>
              </a:buClr>
              <a:buFont typeface="+mj-lt"/>
              <a:buAutoNum type="arabicPeriod"/>
            </a:pPr>
            <a:r>
              <a:rPr lang="pt-BR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Cortes orçamentários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causados pela EC 95/ 17 (Teto dos Gastos).</a:t>
            </a:r>
          </a:p>
          <a:p>
            <a:pPr marL="514350" indent="-514350" algn="just">
              <a:buClr>
                <a:srgbClr val="00B050"/>
              </a:buClr>
              <a:buFont typeface="+mj-lt"/>
              <a:buAutoNum type="arabicPeriod"/>
            </a:pPr>
            <a:r>
              <a:rPr lang="pt-BR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Indefinição sobre a continuidade de políticas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 programas governamentais.</a:t>
            </a:r>
          </a:p>
          <a:p>
            <a:pPr marL="514350" indent="-514350" algn="just">
              <a:buClr>
                <a:srgbClr val="00B050"/>
              </a:buClr>
              <a:buFont typeface="+mj-lt"/>
              <a:buAutoNum type="arabicPeriod"/>
            </a:pPr>
            <a:r>
              <a:rPr lang="pt-BR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Proposta de desvinculação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dos percentuais mínimos do orçamento da União, que passará a valer automaticamente a estados e municípios.</a:t>
            </a:r>
          </a:p>
          <a:p>
            <a:pPr marL="514350" indent="-514350" algn="just">
              <a:buClr>
                <a:srgbClr val="00B050"/>
              </a:buClr>
              <a:buFont typeface="+mj-lt"/>
              <a:buAutoNum type="arabicPeriod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Continuidade da </a:t>
            </a:r>
            <a:r>
              <a:rPr lang="pt-BR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de monitoramento e avaliação dos Planos Municipais de Educação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 apoio do governo federal.</a:t>
            </a:r>
          </a:p>
          <a:p>
            <a:pPr marL="514350" indent="-514350" algn="just">
              <a:buClr>
                <a:srgbClr val="00B050"/>
              </a:buClr>
              <a:buFont typeface="+mj-lt"/>
              <a:buAutoNum type="arabicPeriod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Garantia de </a:t>
            </a:r>
            <a:r>
              <a:rPr lang="pt-BR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 públicos para a Educação Pública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="" xmlns:a16="http://schemas.microsoft.com/office/drawing/2014/main" id="{3C97DD5F-C6B7-45E9-8A83-5808EB818320}"/>
              </a:ext>
            </a:extLst>
          </p:cNvPr>
          <p:cNvSpPr txBox="1">
            <a:spLocks/>
          </p:cNvSpPr>
          <p:nvPr/>
        </p:nvSpPr>
        <p:spPr>
          <a:xfrm>
            <a:off x="196187" y="273027"/>
            <a:ext cx="9705774" cy="1009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n-lt"/>
                <a:ea typeface="Kozuka Gothic Pro B" panose="020B0800000000000000" pitchFamily="34" charset="-128"/>
                <a:cs typeface="+mj-cs"/>
              </a:defRPr>
            </a:lvl1pPr>
          </a:lstStyle>
          <a:p>
            <a:r>
              <a:rPr lang="pt-BR" sz="4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Preocupações dos DME</a:t>
            </a:r>
            <a:endParaRPr lang="pt-BR" sz="4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7252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599" y="-7746"/>
            <a:ext cx="5772266" cy="631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378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375316325"/>
              </p:ext>
            </p:extLst>
          </p:nvPr>
        </p:nvGraphicFramePr>
        <p:xfrm>
          <a:off x="1803534" y="380292"/>
          <a:ext cx="8516203" cy="5578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2944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98702029"/>
              </p:ext>
            </p:extLst>
          </p:nvPr>
        </p:nvGraphicFramePr>
        <p:xfrm>
          <a:off x="259819" y="698802"/>
          <a:ext cx="11329159" cy="5086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4522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459939832"/>
              </p:ext>
            </p:extLst>
          </p:nvPr>
        </p:nvGraphicFramePr>
        <p:xfrm>
          <a:off x="338981" y="573391"/>
          <a:ext cx="11416352" cy="5195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7192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991627675"/>
              </p:ext>
            </p:extLst>
          </p:nvPr>
        </p:nvGraphicFramePr>
        <p:xfrm>
          <a:off x="211539" y="436729"/>
          <a:ext cx="11416353" cy="5181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116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622633572"/>
              </p:ext>
            </p:extLst>
          </p:nvPr>
        </p:nvGraphicFramePr>
        <p:xfrm>
          <a:off x="406020" y="477672"/>
          <a:ext cx="11273051" cy="5099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2674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243030" y="1223319"/>
            <a:ext cx="6194841" cy="45829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Cumprimento das metas e estratégias do PNE.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Construção e criação do Sistema Nacional de Educação.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Revisão do Pacto Federativo, regulamentação e efetivação do regime de colaboração.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Implementação do Custo Aluno Qualidade Inicial (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CAQi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Instituição do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Fundeb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como instrumento permanente de financiamento da educação básica pública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800" dirty="0" smtClean="0">
              <a:latin typeface="Arial" charset="0"/>
              <a:cs typeface="Arial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pt-BR" sz="800" dirty="0" smtClean="0">
              <a:latin typeface="Arial" charset="0"/>
              <a:cs typeface="Arial" charset="0"/>
            </a:endParaRPr>
          </a:p>
          <a:p>
            <a:pPr algn="just"/>
            <a:endParaRPr lang="pt-BR" sz="800" dirty="0" smtClean="0">
              <a:latin typeface="Arial" charset="0"/>
              <a:cs typeface="Arial" charset="0"/>
            </a:endParaRPr>
          </a:p>
          <a:p>
            <a:pPr algn="just"/>
            <a:endParaRPr lang="pt-BR" sz="800" dirty="0">
              <a:latin typeface="Arial" charset="0"/>
              <a:cs typeface="Arial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348" y="1856099"/>
            <a:ext cx="5266937" cy="3950202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29528" y="214985"/>
            <a:ext cx="10371130" cy="876868"/>
          </a:xfrm>
        </p:spPr>
        <p:txBody>
          <a:bodyPr anchor="ctr">
            <a:noAutofit/>
          </a:bodyPr>
          <a:lstStyle/>
          <a:p>
            <a:pPr>
              <a:defRPr lang="en-US" sz="3600" b="1" i="0" u="none" strike="noStrike" kern="1200" spc="0" baseline="0" dirty="0" err="1" smtClean="0">
                <a:solidFill>
                  <a:srgbClr val="5B9BD5">
                    <a:lumMod val="75000"/>
                  </a:srgb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defRPr>
            </a:pPr>
            <a:r>
              <a:rPr lang="pt-BR" sz="36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Desafios urgentes do PNE em âmbito nacional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3334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5351" y="383612"/>
            <a:ext cx="11791666" cy="846161"/>
          </a:xfrm>
        </p:spPr>
        <p:txBody>
          <a:bodyPr anchor="ctr">
            <a:noAutofit/>
          </a:bodyPr>
          <a:lstStyle/>
          <a:p>
            <a:pPr>
              <a:defRPr lang="en-US" sz="3600" b="1" i="0" u="none" strike="noStrike" kern="1200" spc="0" baseline="0" dirty="0" err="1" smtClean="0">
                <a:solidFill>
                  <a:srgbClr val="5B9BD5">
                    <a:lumMod val="75000"/>
                  </a:srgb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defRPr>
            </a:pPr>
            <a:r>
              <a:rPr lang="pt-BR" sz="36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Desafios urgentes do PNE em âmbito nacional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Kozuka Gothic Pro B" panose="020B0800000000000000" pitchFamily="34" charset="-128"/>
                <a:cs typeface="Arial" pitchFamily="34" charset="0"/>
              </a:rPr>
              <a:t> 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00746627"/>
              </p:ext>
            </p:extLst>
          </p:nvPr>
        </p:nvGraphicFramePr>
        <p:xfrm>
          <a:off x="2217351" y="1229773"/>
          <a:ext cx="7264400" cy="4842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48751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resentação3" id="{C20F96A5-BBF1-42AE-AD67-DA62D782910F}" vid="{C97BABD0-537C-4E86-A253-B64139E5620E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01</Template>
  <TotalTime>422</TotalTime>
  <Words>1779</Words>
  <Application>Microsoft Office PowerPoint</Application>
  <PresentationFormat>Widescreen</PresentationFormat>
  <Paragraphs>216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Calibri Light</vt:lpstr>
      <vt:lpstr>Kozuka Gothic Pr6N L</vt:lpstr>
      <vt:lpstr>Kozuka Gothic Pro B</vt:lpstr>
      <vt:lpstr>Wingdings</vt:lpstr>
      <vt:lpstr>Wingdings 3</vt:lpstr>
      <vt:lpstr>Tema do Office</vt:lpstr>
      <vt:lpstr>Os cortes orçamentários na Educação e as metas do PNE</vt:lpstr>
      <vt:lpstr>Educação princípio constitucional.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Desafios urgentes do PNE em âmbito nacional </vt:lpstr>
      <vt:lpstr>Desafios urgentes do PNE em âmbito nacional </vt:lpstr>
      <vt:lpstr>Apresentação do PowerPoint</vt:lpstr>
      <vt:lpstr>Apresentação do PowerPoint</vt:lpstr>
      <vt:lpstr>O SNE deve: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Desafios</vt:lpstr>
      <vt:lpstr>Desafios urgentes do PNE em âmbito nacional  Garantir a formação, valorização e carreira do magisterio e profissionais da educação.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Lucas Silva</dc:creator>
  <cp:lastModifiedBy>Angela Silva Da Veiga</cp:lastModifiedBy>
  <cp:revision>48</cp:revision>
  <cp:lastPrinted>2019-10-22T12:02:45Z</cp:lastPrinted>
  <dcterms:created xsi:type="dcterms:W3CDTF">2017-03-27T20:51:53Z</dcterms:created>
  <dcterms:modified xsi:type="dcterms:W3CDTF">2019-10-22T12:39:51Z</dcterms:modified>
</cp:coreProperties>
</file>