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0"/>
  </p:notesMasterIdLst>
  <p:sldIdLst>
    <p:sldId id="293" r:id="rId3"/>
    <p:sldId id="294" r:id="rId4"/>
    <p:sldId id="257" r:id="rId5"/>
    <p:sldId id="258" r:id="rId6"/>
    <p:sldId id="265" r:id="rId7"/>
    <p:sldId id="259" r:id="rId8"/>
    <p:sldId id="260" r:id="rId9"/>
    <p:sldId id="261" r:id="rId10"/>
    <p:sldId id="263" r:id="rId11"/>
    <p:sldId id="262" r:id="rId12"/>
    <p:sldId id="644" r:id="rId13"/>
    <p:sldId id="715" r:id="rId14"/>
    <p:sldId id="543" r:id="rId15"/>
    <p:sldId id="716" r:id="rId16"/>
    <p:sldId id="468" r:id="rId17"/>
    <p:sldId id="687" r:id="rId18"/>
    <p:sldId id="691" r:id="rId19"/>
    <p:sldId id="714" r:id="rId20"/>
    <p:sldId id="717" r:id="rId21"/>
    <p:sldId id="718" r:id="rId22"/>
    <p:sldId id="719" r:id="rId23"/>
    <p:sldId id="720" r:id="rId24"/>
    <p:sldId id="721" r:id="rId25"/>
    <p:sldId id="722" r:id="rId26"/>
    <p:sldId id="723" r:id="rId27"/>
    <p:sldId id="724" r:id="rId28"/>
    <p:sldId id="290" r:id="rId29"/>
  </p:sldIdLst>
  <p:sldSz cx="9144000" cy="6858000" type="screen4x3"/>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Ribeiro" initials="JR" lastIdx="4" clrIdx="0">
    <p:extLst>
      <p:ext uri="{19B8F6BF-5375-455C-9EA6-DF929625EA0E}">
        <p15:presenceInfo xmlns:p15="http://schemas.microsoft.com/office/powerpoint/2012/main" userId="S-1-5-21-889838981-920820592-1903951286-267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BC08"/>
    <a:srgbClr val="FF9900"/>
    <a:srgbClr val="996633"/>
    <a:srgbClr val="C08040"/>
    <a:srgbClr val="31A216"/>
    <a:srgbClr val="F85E34"/>
    <a:srgbClr val="EFB103"/>
    <a:srgbClr val="FFC611"/>
    <a:srgbClr val="DAB000"/>
    <a:srgbClr val="B97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83" autoAdjust="0"/>
    <p:restoredTop sz="90476" autoAdjust="0"/>
  </p:normalViewPr>
  <p:slideViewPr>
    <p:cSldViewPr snapToGrid="0" snapToObjects="1">
      <p:cViewPr varScale="1">
        <p:scale>
          <a:sx n="105" d="100"/>
          <a:sy n="105" d="100"/>
        </p:scale>
        <p:origin x="1740"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p:scale>
          <a:sx n="100" d="100"/>
          <a:sy n="100" d="100"/>
        </p:scale>
        <p:origin x="2096" y="-7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pt-BR" dirty="0"/>
          </a:p>
        </p:txBody>
      </p:sp>
      <p:sp>
        <p:nvSpPr>
          <p:cNvPr id="3" name="Espaço Reservado para Dat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96D4E2-00D2-604D-B766-746D109F6D50}" type="datetimeFigureOut">
              <a:rPr lang="pt-BR" smtClean="0"/>
              <a:t>03/12/2019</a:t>
            </a:fld>
            <a:endParaRPr lang="pt-BR" dirty="0"/>
          </a:p>
        </p:txBody>
      </p:sp>
      <p:sp>
        <p:nvSpPr>
          <p:cNvPr id="4" name="Espaço Reservado para Imagem de Slide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pt-BR" dirty="0"/>
          </a:p>
        </p:txBody>
      </p:sp>
      <p:sp>
        <p:nvSpPr>
          <p:cNvPr id="5" name="Espaço Reservado para Anotaçõ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8CAF43-BF6D-F445-AD1D-55E239AEDED1}" type="slidenum">
              <a:rPr lang="pt-BR" smtClean="0"/>
              <a:t>‹nº›</a:t>
            </a:fld>
            <a:endParaRPr lang="pt-BR" dirty="0"/>
          </a:p>
        </p:txBody>
      </p:sp>
    </p:spTree>
    <p:extLst>
      <p:ext uri="{BB962C8B-B14F-4D97-AF65-F5344CB8AC3E}">
        <p14:creationId xmlns:p14="http://schemas.microsoft.com/office/powerpoint/2010/main" val="149024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Dividir</a:t>
            </a:r>
            <a:r>
              <a:rPr lang="pt-BR" baseline="0" dirty="0"/>
              <a:t> a imagem de tal forma que fique melhor de enxergar</a:t>
            </a:r>
          </a:p>
        </p:txBody>
      </p:sp>
      <p:sp>
        <p:nvSpPr>
          <p:cNvPr id="4" name="Slide Number Placeholder 3"/>
          <p:cNvSpPr>
            <a:spLocks noGrp="1"/>
          </p:cNvSpPr>
          <p:nvPr>
            <p:ph type="sldNum" sz="quarter" idx="10"/>
          </p:nvPr>
        </p:nvSpPr>
        <p:spPr/>
        <p:txBody>
          <a:bodyPr/>
          <a:lstStyle/>
          <a:p>
            <a:fld id="{268CAF43-BF6D-F445-AD1D-55E239AEDED1}" type="slidenum">
              <a:rPr lang="pt-BR" smtClean="0"/>
              <a:t>12</a:t>
            </a:fld>
            <a:endParaRPr lang="pt-BR" dirty="0"/>
          </a:p>
        </p:txBody>
      </p:sp>
    </p:spTree>
    <p:extLst>
      <p:ext uri="{BB962C8B-B14F-4D97-AF65-F5344CB8AC3E}">
        <p14:creationId xmlns:p14="http://schemas.microsoft.com/office/powerpoint/2010/main" val="926674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Dividir</a:t>
            </a:r>
            <a:r>
              <a:rPr lang="pt-BR" baseline="0" dirty="0"/>
              <a:t> a imagem de tal forma que fique melhor de enxergar</a:t>
            </a:r>
          </a:p>
        </p:txBody>
      </p:sp>
      <p:sp>
        <p:nvSpPr>
          <p:cNvPr id="4" name="Slide Number Placeholder 3"/>
          <p:cNvSpPr>
            <a:spLocks noGrp="1"/>
          </p:cNvSpPr>
          <p:nvPr>
            <p:ph type="sldNum" sz="quarter" idx="10"/>
          </p:nvPr>
        </p:nvSpPr>
        <p:spPr/>
        <p:txBody>
          <a:bodyPr/>
          <a:lstStyle/>
          <a:p>
            <a:fld id="{268CAF43-BF6D-F445-AD1D-55E239AEDED1}" type="slidenum">
              <a:rPr lang="pt-BR" smtClean="0"/>
              <a:t>21</a:t>
            </a:fld>
            <a:endParaRPr lang="pt-BR" dirty="0"/>
          </a:p>
        </p:txBody>
      </p:sp>
    </p:spTree>
    <p:extLst>
      <p:ext uri="{BB962C8B-B14F-4D97-AF65-F5344CB8AC3E}">
        <p14:creationId xmlns:p14="http://schemas.microsoft.com/office/powerpoint/2010/main" val="345169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Dividir</a:t>
            </a:r>
            <a:r>
              <a:rPr lang="pt-BR" baseline="0" dirty="0"/>
              <a:t> a imagem de tal forma que fique melhor de enxergar</a:t>
            </a:r>
          </a:p>
        </p:txBody>
      </p:sp>
      <p:sp>
        <p:nvSpPr>
          <p:cNvPr id="4" name="Slide Number Placeholder 3"/>
          <p:cNvSpPr>
            <a:spLocks noGrp="1"/>
          </p:cNvSpPr>
          <p:nvPr>
            <p:ph type="sldNum" sz="quarter" idx="10"/>
          </p:nvPr>
        </p:nvSpPr>
        <p:spPr/>
        <p:txBody>
          <a:bodyPr/>
          <a:lstStyle/>
          <a:p>
            <a:fld id="{268CAF43-BF6D-F445-AD1D-55E239AEDED1}" type="slidenum">
              <a:rPr lang="pt-BR" smtClean="0"/>
              <a:t>22</a:t>
            </a:fld>
            <a:endParaRPr lang="pt-BR" dirty="0"/>
          </a:p>
        </p:txBody>
      </p:sp>
    </p:spTree>
    <p:extLst>
      <p:ext uri="{BB962C8B-B14F-4D97-AF65-F5344CB8AC3E}">
        <p14:creationId xmlns:p14="http://schemas.microsoft.com/office/powerpoint/2010/main" val="837653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Dividir</a:t>
            </a:r>
            <a:r>
              <a:rPr lang="pt-BR" baseline="0" dirty="0"/>
              <a:t> a imagem de tal forma que fique melhor de enxergar</a:t>
            </a:r>
          </a:p>
        </p:txBody>
      </p:sp>
      <p:sp>
        <p:nvSpPr>
          <p:cNvPr id="4" name="Slide Number Placeholder 3"/>
          <p:cNvSpPr>
            <a:spLocks noGrp="1"/>
          </p:cNvSpPr>
          <p:nvPr>
            <p:ph type="sldNum" sz="quarter" idx="10"/>
          </p:nvPr>
        </p:nvSpPr>
        <p:spPr/>
        <p:txBody>
          <a:bodyPr/>
          <a:lstStyle/>
          <a:p>
            <a:fld id="{268CAF43-BF6D-F445-AD1D-55E239AEDED1}" type="slidenum">
              <a:rPr lang="pt-BR" smtClean="0"/>
              <a:t>23</a:t>
            </a:fld>
            <a:endParaRPr lang="pt-BR" dirty="0"/>
          </a:p>
        </p:txBody>
      </p:sp>
    </p:spTree>
    <p:extLst>
      <p:ext uri="{BB962C8B-B14F-4D97-AF65-F5344CB8AC3E}">
        <p14:creationId xmlns:p14="http://schemas.microsoft.com/office/powerpoint/2010/main" val="253835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Dividir</a:t>
            </a:r>
            <a:r>
              <a:rPr lang="pt-BR" baseline="0" dirty="0"/>
              <a:t> a imagem de tal forma que fique melhor de enxergar</a:t>
            </a:r>
          </a:p>
        </p:txBody>
      </p:sp>
      <p:sp>
        <p:nvSpPr>
          <p:cNvPr id="4" name="Slide Number Placeholder 3"/>
          <p:cNvSpPr>
            <a:spLocks noGrp="1"/>
          </p:cNvSpPr>
          <p:nvPr>
            <p:ph type="sldNum" sz="quarter" idx="10"/>
          </p:nvPr>
        </p:nvSpPr>
        <p:spPr/>
        <p:txBody>
          <a:bodyPr/>
          <a:lstStyle/>
          <a:p>
            <a:fld id="{268CAF43-BF6D-F445-AD1D-55E239AEDED1}" type="slidenum">
              <a:rPr lang="pt-BR" smtClean="0"/>
              <a:t>24</a:t>
            </a:fld>
            <a:endParaRPr lang="pt-BR" dirty="0"/>
          </a:p>
        </p:txBody>
      </p:sp>
    </p:spTree>
    <p:extLst>
      <p:ext uri="{BB962C8B-B14F-4D97-AF65-F5344CB8AC3E}">
        <p14:creationId xmlns:p14="http://schemas.microsoft.com/office/powerpoint/2010/main" val="568212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Dividir</a:t>
            </a:r>
            <a:r>
              <a:rPr lang="pt-BR" baseline="0" dirty="0"/>
              <a:t> a imagem de tal forma que fique melhor de enxergar</a:t>
            </a:r>
          </a:p>
        </p:txBody>
      </p:sp>
      <p:sp>
        <p:nvSpPr>
          <p:cNvPr id="4" name="Slide Number Placeholder 3"/>
          <p:cNvSpPr>
            <a:spLocks noGrp="1"/>
          </p:cNvSpPr>
          <p:nvPr>
            <p:ph type="sldNum" sz="quarter" idx="10"/>
          </p:nvPr>
        </p:nvSpPr>
        <p:spPr/>
        <p:txBody>
          <a:bodyPr/>
          <a:lstStyle/>
          <a:p>
            <a:fld id="{268CAF43-BF6D-F445-AD1D-55E239AEDED1}" type="slidenum">
              <a:rPr lang="pt-BR" smtClean="0"/>
              <a:t>25</a:t>
            </a:fld>
            <a:endParaRPr lang="pt-BR" dirty="0"/>
          </a:p>
        </p:txBody>
      </p:sp>
    </p:spTree>
    <p:extLst>
      <p:ext uri="{BB962C8B-B14F-4D97-AF65-F5344CB8AC3E}">
        <p14:creationId xmlns:p14="http://schemas.microsoft.com/office/powerpoint/2010/main" val="940258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Dividir</a:t>
            </a:r>
            <a:r>
              <a:rPr lang="pt-BR" baseline="0" dirty="0"/>
              <a:t> a imagem de tal forma que fique melhor de enxergar</a:t>
            </a:r>
          </a:p>
        </p:txBody>
      </p:sp>
      <p:sp>
        <p:nvSpPr>
          <p:cNvPr id="4" name="Slide Number Placeholder 3"/>
          <p:cNvSpPr>
            <a:spLocks noGrp="1"/>
          </p:cNvSpPr>
          <p:nvPr>
            <p:ph type="sldNum" sz="quarter" idx="10"/>
          </p:nvPr>
        </p:nvSpPr>
        <p:spPr/>
        <p:txBody>
          <a:bodyPr/>
          <a:lstStyle/>
          <a:p>
            <a:fld id="{268CAF43-BF6D-F445-AD1D-55E239AEDED1}" type="slidenum">
              <a:rPr lang="pt-BR" smtClean="0"/>
              <a:t>26</a:t>
            </a:fld>
            <a:endParaRPr lang="pt-BR" dirty="0"/>
          </a:p>
        </p:txBody>
      </p:sp>
    </p:spTree>
    <p:extLst>
      <p:ext uri="{BB962C8B-B14F-4D97-AF65-F5344CB8AC3E}">
        <p14:creationId xmlns:p14="http://schemas.microsoft.com/office/powerpoint/2010/main" val="63733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pt-BR" dirty="0"/>
              <a:t>Dinâmica de 3 motivos</a:t>
            </a:r>
            <a:r>
              <a:rPr lang="pt-BR" baseline="0" dirty="0"/>
              <a:t> pelas quais as crianças e adolescentes reprovam?</a:t>
            </a:r>
          </a:p>
        </p:txBody>
      </p:sp>
      <p:sp>
        <p:nvSpPr>
          <p:cNvPr id="4" name="Slide Number Placeholder 3"/>
          <p:cNvSpPr>
            <a:spLocks noGrp="1"/>
          </p:cNvSpPr>
          <p:nvPr>
            <p:ph type="sldNum" sz="quarter" idx="10"/>
          </p:nvPr>
        </p:nvSpPr>
        <p:spPr/>
        <p:txBody>
          <a:bodyPr/>
          <a:lstStyle/>
          <a:p>
            <a:fld id="{268CAF43-BF6D-F445-AD1D-55E239AEDED1}" type="slidenum">
              <a:rPr lang="pt-BR" smtClean="0"/>
              <a:t>13</a:t>
            </a:fld>
            <a:endParaRPr lang="pt-BR" dirty="0"/>
          </a:p>
        </p:txBody>
      </p:sp>
    </p:spTree>
    <p:extLst>
      <p:ext uri="{BB962C8B-B14F-4D97-AF65-F5344CB8AC3E}">
        <p14:creationId xmlns:p14="http://schemas.microsoft.com/office/powerpoint/2010/main" val="114007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pt-BR" dirty="0"/>
              <a:t>Dinâmica de 3 motivos</a:t>
            </a:r>
            <a:r>
              <a:rPr lang="pt-BR" baseline="0" dirty="0"/>
              <a:t> pelas quais as crianças e adolescentes reprovam?</a:t>
            </a:r>
          </a:p>
        </p:txBody>
      </p:sp>
      <p:sp>
        <p:nvSpPr>
          <p:cNvPr id="4" name="Slide Number Placeholder 3"/>
          <p:cNvSpPr>
            <a:spLocks noGrp="1"/>
          </p:cNvSpPr>
          <p:nvPr>
            <p:ph type="sldNum" sz="quarter" idx="10"/>
          </p:nvPr>
        </p:nvSpPr>
        <p:spPr/>
        <p:txBody>
          <a:bodyPr/>
          <a:lstStyle/>
          <a:p>
            <a:fld id="{268CAF43-BF6D-F445-AD1D-55E239AEDED1}" type="slidenum">
              <a:rPr lang="pt-BR" smtClean="0"/>
              <a:t>14</a:t>
            </a:fld>
            <a:endParaRPr lang="pt-BR" dirty="0"/>
          </a:p>
        </p:txBody>
      </p:sp>
    </p:spTree>
    <p:extLst>
      <p:ext uri="{BB962C8B-B14F-4D97-AF65-F5344CB8AC3E}">
        <p14:creationId xmlns:p14="http://schemas.microsoft.com/office/powerpoint/2010/main" val="296571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Dividir</a:t>
            </a:r>
            <a:r>
              <a:rPr lang="pt-BR" baseline="0" dirty="0"/>
              <a:t> a imagem de tal forma que fique melhor de enxergar</a:t>
            </a:r>
          </a:p>
        </p:txBody>
      </p:sp>
      <p:sp>
        <p:nvSpPr>
          <p:cNvPr id="4" name="Slide Number Placeholder 3"/>
          <p:cNvSpPr>
            <a:spLocks noGrp="1"/>
          </p:cNvSpPr>
          <p:nvPr>
            <p:ph type="sldNum" sz="quarter" idx="10"/>
          </p:nvPr>
        </p:nvSpPr>
        <p:spPr/>
        <p:txBody>
          <a:bodyPr/>
          <a:lstStyle/>
          <a:p>
            <a:fld id="{268CAF43-BF6D-F445-AD1D-55E239AEDED1}" type="slidenum">
              <a:rPr lang="pt-BR" smtClean="0"/>
              <a:t>15</a:t>
            </a:fld>
            <a:endParaRPr lang="pt-BR" dirty="0"/>
          </a:p>
        </p:txBody>
      </p:sp>
    </p:spTree>
    <p:extLst>
      <p:ext uri="{BB962C8B-B14F-4D97-AF65-F5344CB8AC3E}">
        <p14:creationId xmlns:p14="http://schemas.microsoft.com/office/powerpoint/2010/main" val="152907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Dividir</a:t>
            </a:r>
            <a:r>
              <a:rPr lang="pt-BR" baseline="0" dirty="0"/>
              <a:t> a imagem de tal forma que fique melhor de enxergar</a:t>
            </a:r>
          </a:p>
        </p:txBody>
      </p:sp>
      <p:sp>
        <p:nvSpPr>
          <p:cNvPr id="4" name="Slide Number Placeholder 3"/>
          <p:cNvSpPr>
            <a:spLocks noGrp="1"/>
          </p:cNvSpPr>
          <p:nvPr>
            <p:ph type="sldNum" sz="quarter" idx="10"/>
          </p:nvPr>
        </p:nvSpPr>
        <p:spPr/>
        <p:txBody>
          <a:bodyPr/>
          <a:lstStyle/>
          <a:p>
            <a:fld id="{268CAF43-BF6D-F445-AD1D-55E239AEDED1}" type="slidenum">
              <a:rPr lang="pt-BR" smtClean="0"/>
              <a:t>16</a:t>
            </a:fld>
            <a:endParaRPr lang="pt-BR" dirty="0"/>
          </a:p>
        </p:txBody>
      </p:sp>
    </p:spTree>
    <p:extLst>
      <p:ext uri="{BB962C8B-B14F-4D97-AF65-F5344CB8AC3E}">
        <p14:creationId xmlns:p14="http://schemas.microsoft.com/office/powerpoint/2010/main" val="260051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Dividir</a:t>
            </a:r>
            <a:r>
              <a:rPr lang="pt-BR" baseline="0" dirty="0"/>
              <a:t> a imagem de tal forma que fique melhor de enxergar</a:t>
            </a:r>
          </a:p>
        </p:txBody>
      </p:sp>
      <p:sp>
        <p:nvSpPr>
          <p:cNvPr id="4" name="Slide Number Placeholder 3"/>
          <p:cNvSpPr>
            <a:spLocks noGrp="1"/>
          </p:cNvSpPr>
          <p:nvPr>
            <p:ph type="sldNum" sz="quarter" idx="10"/>
          </p:nvPr>
        </p:nvSpPr>
        <p:spPr/>
        <p:txBody>
          <a:bodyPr/>
          <a:lstStyle/>
          <a:p>
            <a:fld id="{268CAF43-BF6D-F445-AD1D-55E239AEDED1}" type="slidenum">
              <a:rPr lang="pt-BR" smtClean="0"/>
              <a:t>17</a:t>
            </a:fld>
            <a:endParaRPr lang="pt-BR" dirty="0"/>
          </a:p>
        </p:txBody>
      </p:sp>
    </p:spTree>
    <p:extLst>
      <p:ext uri="{BB962C8B-B14F-4D97-AF65-F5344CB8AC3E}">
        <p14:creationId xmlns:p14="http://schemas.microsoft.com/office/powerpoint/2010/main" val="3239520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Dividir</a:t>
            </a:r>
            <a:r>
              <a:rPr lang="pt-BR" baseline="0" dirty="0"/>
              <a:t> a imagem de tal forma que fique melhor de enxergar</a:t>
            </a:r>
          </a:p>
        </p:txBody>
      </p:sp>
      <p:sp>
        <p:nvSpPr>
          <p:cNvPr id="4" name="Slide Number Placeholder 3"/>
          <p:cNvSpPr>
            <a:spLocks noGrp="1"/>
          </p:cNvSpPr>
          <p:nvPr>
            <p:ph type="sldNum" sz="quarter" idx="10"/>
          </p:nvPr>
        </p:nvSpPr>
        <p:spPr/>
        <p:txBody>
          <a:bodyPr/>
          <a:lstStyle/>
          <a:p>
            <a:fld id="{268CAF43-BF6D-F445-AD1D-55E239AEDED1}" type="slidenum">
              <a:rPr lang="pt-BR" smtClean="0"/>
              <a:t>18</a:t>
            </a:fld>
            <a:endParaRPr lang="pt-BR" dirty="0"/>
          </a:p>
        </p:txBody>
      </p:sp>
    </p:spTree>
    <p:extLst>
      <p:ext uri="{BB962C8B-B14F-4D97-AF65-F5344CB8AC3E}">
        <p14:creationId xmlns:p14="http://schemas.microsoft.com/office/powerpoint/2010/main" val="414711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Dividir</a:t>
            </a:r>
            <a:r>
              <a:rPr lang="pt-BR" baseline="0" dirty="0"/>
              <a:t> a imagem de tal forma que fique melhor de enxergar</a:t>
            </a:r>
          </a:p>
        </p:txBody>
      </p:sp>
      <p:sp>
        <p:nvSpPr>
          <p:cNvPr id="4" name="Slide Number Placeholder 3"/>
          <p:cNvSpPr>
            <a:spLocks noGrp="1"/>
          </p:cNvSpPr>
          <p:nvPr>
            <p:ph type="sldNum" sz="quarter" idx="10"/>
          </p:nvPr>
        </p:nvSpPr>
        <p:spPr/>
        <p:txBody>
          <a:bodyPr/>
          <a:lstStyle/>
          <a:p>
            <a:fld id="{268CAF43-BF6D-F445-AD1D-55E239AEDED1}" type="slidenum">
              <a:rPr lang="pt-BR" smtClean="0"/>
              <a:t>19</a:t>
            </a:fld>
            <a:endParaRPr lang="pt-BR" dirty="0"/>
          </a:p>
        </p:txBody>
      </p:sp>
    </p:spTree>
    <p:extLst>
      <p:ext uri="{BB962C8B-B14F-4D97-AF65-F5344CB8AC3E}">
        <p14:creationId xmlns:p14="http://schemas.microsoft.com/office/powerpoint/2010/main" val="241606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Dividir</a:t>
            </a:r>
            <a:r>
              <a:rPr lang="pt-BR" baseline="0" dirty="0"/>
              <a:t> a imagem de tal forma que fique melhor de enxergar</a:t>
            </a:r>
          </a:p>
        </p:txBody>
      </p:sp>
      <p:sp>
        <p:nvSpPr>
          <p:cNvPr id="4" name="Slide Number Placeholder 3"/>
          <p:cNvSpPr>
            <a:spLocks noGrp="1"/>
          </p:cNvSpPr>
          <p:nvPr>
            <p:ph type="sldNum" sz="quarter" idx="10"/>
          </p:nvPr>
        </p:nvSpPr>
        <p:spPr/>
        <p:txBody>
          <a:bodyPr/>
          <a:lstStyle/>
          <a:p>
            <a:fld id="{268CAF43-BF6D-F445-AD1D-55E239AEDED1}" type="slidenum">
              <a:rPr lang="pt-BR" smtClean="0"/>
              <a:t>20</a:t>
            </a:fld>
            <a:endParaRPr lang="pt-BR" dirty="0"/>
          </a:p>
        </p:txBody>
      </p:sp>
    </p:spTree>
    <p:extLst>
      <p:ext uri="{BB962C8B-B14F-4D97-AF65-F5344CB8AC3E}">
        <p14:creationId xmlns:p14="http://schemas.microsoft.com/office/powerpoint/2010/main" val="113318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emf"/><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estilo do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AE8C2E4-8815-234D-8EE6-02E9950FCAC6}" type="datetimeFigureOut">
              <a:rPr lang="pt-BR" smtClean="0"/>
              <a:t>03/12/2019</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426D17C-1A7A-9B4C-8FB1-577E63EFAEE0}" type="slidenum">
              <a:rPr lang="pt-BR" smtClean="0"/>
              <a:t>‹nº›</a:t>
            </a:fld>
            <a:endParaRPr lang="pt-BR" dirty="0"/>
          </a:p>
        </p:txBody>
      </p:sp>
    </p:spTree>
    <p:extLst>
      <p:ext uri="{BB962C8B-B14F-4D97-AF65-F5344CB8AC3E}">
        <p14:creationId xmlns:p14="http://schemas.microsoft.com/office/powerpoint/2010/main" val="105185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AE8C2E4-8815-234D-8EE6-02E9950FCAC6}" type="datetimeFigureOut">
              <a:rPr lang="pt-BR" smtClean="0"/>
              <a:t>03/12/2019</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426D17C-1A7A-9B4C-8FB1-577E63EFAEE0}" type="slidenum">
              <a:rPr lang="pt-BR" smtClean="0"/>
              <a:t>‹nº›</a:t>
            </a:fld>
            <a:endParaRPr lang="pt-BR" dirty="0"/>
          </a:p>
        </p:txBody>
      </p:sp>
    </p:spTree>
    <p:extLst>
      <p:ext uri="{BB962C8B-B14F-4D97-AF65-F5344CB8AC3E}">
        <p14:creationId xmlns:p14="http://schemas.microsoft.com/office/powerpoint/2010/main" val="9368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estilo do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AE8C2E4-8815-234D-8EE6-02E9950FCAC6}" type="datetimeFigureOut">
              <a:rPr lang="pt-BR" smtClean="0"/>
              <a:t>03/12/2019</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426D17C-1A7A-9B4C-8FB1-577E63EFAEE0}" type="slidenum">
              <a:rPr lang="pt-BR" smtClean="0"/>
              <a:t>‹nº›</a:t>
            </a:fld>
            <a:endParaRPr lang="pt-BR" dirty="0"/>
          </a:p>
        </p:txBody>
      </p:sp>
    </p:spTree>
    <p:extLst>
      <p:ext uri="{BB962C8B-B14F-4D97-AF65-F5344CB8AC3E}">
        <p14:creationId xmlns:p14="http://schemas.microsoft.com/office/powerpoint/2010/main" val="41570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6375"/>
            <a:ext cx="4067175"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24750" y="206375"/>
            <a:ext cx="10652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4763" y="6330950"/>
            <a:ext cx="9180512" cy="5635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p>
        </p:txBody>
      </p:sp>
      <p:pic>
        <p:nvPicPr>
          <p:cNvPr id="6" name="Imagem 8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76375" y="6381750"/>
            <a:ext cx="63944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p:cNvCxnSpPr>
          <p:nvPr userDrawn="1"/>
        </p:nvCxnSpPr>
        <p:spPr>
          <a:xfrm>
            <a:off x="0" y="6330950"/>
            <a:ext cx="91805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41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x-none"/>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fld id="{CBB10EE6-1E2E-45AA-AD5A-F05C0CE2F215}" type="datetimeFigureOut">
              <a:rPr lang="en-US"/>
              <a:pPr>
                <a:defRPr/>
              </a:pPr>
              <a:t>12/3/2019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ea typeface="ＭＳ Ｐゴシック" panose="020B0600070205080204" pitchFamily="34" charset="-128"/>
              </a:defRPr>
            </a:lvl1pPr>
          </a:lstStyle>
          <a:p>
            <a:pPr>
              <a:defRPr/>
            </a:pPr>
            <a:fld id="{2BEB7F27-FCC8-4C79-B978-7D9779DFCD1E}" type="slidenum">
              <a:rPr lang="en-US" altLang="pt-BR"/>
              <a:pPr>
                <a:defRPr/>
              </a:pPr>
              <a:t>‹nº›</a:t>
            </a:fld>
            <a:endParaRPr lang="en-US" altLang="pt-BR"/>
          </a:p>
        </p:txBody>
      </p:sp>
    </p:spTree>
    <p:extLst>
      <p:ext uri="{BB962C8B-B14F-4D97-AF65-F5344CB8AC3E}">
        <p14:creationId xmlns:p14="http://schemas.microsoft.com/office/powerpoint/2010/main" val="113010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fld id="{0E63E491-CF8F-4A29-896C-F820117C25E6}" type="datetimeFigureOut">
              <a:rPr lang="en-US"/>
              <a:pPr>
                <a:defRPr/>
              </a:pPr>
              <a:t>12/3/2019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ea typeface="ＭＳ Ｐゴシック" panose="020B0600070205080204" pitchFamily="34" charset="-128"/>
              </a:defRPr>
            </a:lvl1pPr>
          </a:lstStyle>
          <a:p>
            <a:pPr>
              <a:defRPr/>
            </a:pPr>
            <a:fld id="{E61331DD-D33A-4D3A-B05F-AE96DA0160BA}" type="slidenum">
              <a:rPr lang="en-US" altLang="pt-BR"/>
              <a:pPr>
                <a:defRPr/>
              </a:pPr>
              <a:t>‹nº›</a:t>
            </a:fld>
            <a:endParaRPr lang="en-US" altLang="pt-BR"/>
          </a:p>
        </p:txBody>
      </p:sp>
    </p:spTree>
    <p:extLst>
      <p:ext uri="{BB962C8B-B14F-4D97-AF65-F5344CB8AC3E}">
        <p14:creationId xmlns:p14="http://schemas.microsoft.com/office/powerpoint/2010/main" val="206757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fld id="{DC338190-3626-44E8-861F-CA5A2E169EFB}" type="datetimeFigureOut">
              <a:rPr lang="en-US"/>
              <a:pPr>
                <a:defRPr/>
              </a:pPr>
              <a:t>12/3/2019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ea typeface="ＭＳ Ｐゴシック" panose="020B0600070205080204" pitchFamily="34" charset="-128"/>
              </a:defRPr>
            </a:lvl1pPr>
          </a:lstStyle>
          <a:p>
            <a:pPr>
              <a:defRPr/>
            </a:pPr>
            <a:fld id="{CA354F8A-6891-46ED-BF53-84AABAA917F1}" type="slidenum">
              <a:rPr lang="en-US" altLang="pt-BR"/>
              <a:pPr>
                <a:defRPr/>
              </a:pPr>
              <a:t>‹nº›</a:t>
            </a:fld>
            <a:endParaRPr lang="en-US" altLang="pt-BR"/>
          </a:p>
        </p:txBody>
      </p:sp>
    </p:spTree>
    <p:extLst>
      <p:ext uri="{BB962C8B-B14F-4D97-AF65-F5344CB8AC3E}">
        <p14:creationId xmlns:p14="http://schemas.microsoft.com/office/powerpoint/2010/main" val="1445375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fld id="{431AC2D5-2E3B-4C42-80F2-6C2B4A7F144E}" type="datetimeFigureOut">
              <a:rPr lang="en-US"/>
              <a:pPr>
                <a:defRPr/>
              </a:pPr>
              <a:t>12/3/2019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ea typeface="ＭＳ Ｐゴシック" panose="020B0600070205080204" pitchFamily="34" charset="-128"/>
              </a:defRPr>
            </a:lvl1pPr>
          </a:lstStyle>
          <a:p>
            <a:pPr>
              <a:defRPr/>
            </a:pPr>
            <a:fld id="{2EE9127E-D9C2-458E-8724-5AA2502458F7}" type="slidenum">
              <a:rPr lang="en-US" altLang="pt-BR"/>
              <a:pPr>
                <a:defRPr/>
              </a:pPr>
              <a:t>‹nº›</a:t>
            </a:fld>
            <a:endParaRPr lang="en-US" altLang="pt-BR"/>
          </a:p>
        </p:txBody>
      </p:sp>
    </p:spTree>
    <p:extLst>
      <p:ext uri="{BB962C8B-B14F-4D97-AF65-F5344CB8AC3E}">
        <p14:creationId xmlns:p14="http://schemas.microsoft.com/office/powerpoint/2010/main" val="4193968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x-none"/>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fld id="{37972DF9-2747-4B69-9DB2-11CFF9410098}" type="datetimeFigureOut">
              <a:rPr lang="en-US"/>
              <a:pPr>
                <a:defRPr/>
              </a:pPr>
              <a:t>12/3/2019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ea typeface="ＭＳ Ｐゴシック" panose="020B0600070205080204" pitchFamily="34" charset="-128"/>
              </a:defRPr>
            </a:lvl1pPr>
          </a:lstStyle>
          <a:p>
            <a:pPr>
              <a:defRPr/>
            </a:pPr>
            <a:fld id="{9B263FC0-E65A-41E6-9F60-7710436F97F7}" type="slidenum">
              <a:rPr lang="en-US" altLang="pt-BR"/>
              <a:pPr>
                <a:defRPr/>
              </a:pPr>
              <a:t>‹nº›</a:t>
            </a:fld>
            <a:endParaRPr lang="en-US" altLang="pt-BR"/>
          </a:p>
        </p:txBody>
      </p:sp>
    </p:spTree>
    <p:extLst>
      <p:ext uri="{BB962C8B-B14F-4D97-AF65-F5344CB8AC3E}">
        <p14:creationId xmlns:p14="http://schemas.microsoft.com/office/powerpoint/2010/main" val="2868242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fld id="{FB03CEE9-A247-47EA-A87A-9AAF5B9E3C20}" type="datetimeFigureOut">
              <a:rPr lang="en-US"/>
              <a:pPr>
                <a:defRPr/>
              </a:pPr>
              <a:t>12/3/2019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ea typeface="ＭＳ Ｐゴシック" panose="020B0600070205080204" pitchFamily="34" charset="-128"/>
              </a:defRPr>
            </a:lvl1pPr>
          </a:lstStyle>
          <a:p>
            <a:pPr>
              <a:defRPr/>
            </a:pPr>
            <a:fld id="{89BF25DE-AC12-48DB-9629-8488D84358F5}" type="slidenum">
              <a:rPr lang="en-US" altLang="pt-BR"/>
              <a:pPr>
                <a:defRPr/>
              </a:pPr>
              <a:t>‹nº›</a:t>
            </a:fld>
            <a:endParaRPr lang="en-US" altLang="pt-BR"/>
          </a:p>
        </p:txBody>
      </p:sp>
    </p:spTree>
    <p:extLst>
      <p:ext uri="{BB962C8B-B14F-4D97-AF65-F5344CB8AC3E}">
        <p14:creationId xmlns:p14="http://schemas.microsoft.com/office/powerpoint/2010/main" val="164273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fld id="{CD388D7B-9573-461A-A15A-0366E3C9D5CA}" type="datetimeFigureOut">
              <a:rPr lang="en-US"/>
              <a:pPr>
                <a:defRPr/>
              </a:pPr>
              <a:t>12/3/2019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ea typeface="ＭＳ Ｐゴシック" panose="020B0600070205080204" pitchFamily="34" charset="-128"/>
              </a:defRPr>
            </a:lvl1pPr>
          </a:lstStyle>
          <a:p>
            <a:pPr>
              <a:defRPr/>
            </a:pPr>
            <a:fld id="{9A093A7C-F4A5-4F99-BB7E-EDAA11EAA942}" type="slidenum">
              <a:rPr lang="en-US" altLang="pt-BR"/>
              <a:pPr>
                <a:defRPr/>
              </a:pPr>
              <a:t>‹nº›</a:t>
            </a:fld>
            <a:endParaRPr lang="en-US" altLang="pt-BR"/>
          </a:p>
        </p:txBody>
      </p:sp>
    </p:spTree>
    <p:extLst>
      <p:ext uri="{BB962C8B-B14F-4D97-AF65-F5344CB8AC3E}">
        <p14:creationId xmlns:p14="http://schemas.microsoft.com/office/powerpoint/2010/main" val="276638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AE8C2E4-8815-234D-8EE6-02E9950FCAC6}" type="datetimeFigureOut">
              <a:rPr lang="pt-BR" smtClean="0"/>
              <a:t>03/12/2019</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426D17C-1A7A-9B4C-8FB1-577E63EFAEE0}" type="slidenum">
              <a:rPr lang="pt-BR" smtClean="0"/>
              <a:t>‹nº›</a:t>
            </a:fld>
            <a:endParaRPr lang="pt-BR" dirty="0"/>
          </a:p>
        </p:txBody>
      </p:sp>
    </p:spTree>
    <p:extLst>
      <p:ext uri="{BB962C8B-B14F-4D97-AF65-F5344CB8AC3E}">
        <p14:creationId xmlns:p14="http://schemas.microsoft.com/office/powerpoint/2010/main" val="388038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fld id="{EC343A30-0117-4FCD-9EE9-993462461E97}" type="datetimeFigureOut">
              <a:rPr lang="en-US"/>
              <a:pPr>
                <a:defRPr/>
              </a:pPr>
              <a:t>12/3/2019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ea typeface="ＭＳ Ｐゴシック" panose="020B0600070205080204" pitchFamily="34" charset="-128"/>
              </a:defRPr>
            </a:lvl1pPr>
          </a:lstStyle>
          <a:p>
            <a:pPr>
              <a:defRPr/>
            </a:pPr>
            <a:fld id="{53EA085F-5E18-4081-BE23-91361E6338EF}" type="slidenum">
              <a:rPr lang="en-US" altLang="pt-BR"/>
              <a:pPr>
                <a:defRPr/>
              </a:pPr>
              <a:t>‹nº›</a:t>
            </a:fld>
            <a:endParaRPr lang="en-US" altLang="pt-BR"/>
          </a:p>
        </p:txBody>
      </p:sp>
    </p:spTree>
    <p:extLst>
      <p:ext uri="{BB962C8B-B14F-4D97-AF65-F5344CB8AC3E}">
        <p14:creationId xmlns:p14="http://schemas.microsoft.com/office/powerpoint/2010/main" val="2975166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x-none"/>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fld id="{BC57A040-89B2-4C3A-8207-13E2F19D19F5}" type="datetimeFigureOut">
              <a:rPr lang="en-US"/>
              <a:pPr>
                <a:defRPr/>
              </a:pPr>
              <a:t>12/3/2019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ea typeface="ＭＳ Ｐゴシック" panose="020B0600070205080204" pitchFamily="34" charset="-128"/>
              </a:defRPr>
            </a:lvl1pPr>
          </a:lstStyle>
          <a:p>
            <a:pPr>
              <a:defRPr/>
            </a:pPr>
            <a:fld id="{57A01F0E-5658-44EE-83AF-86A17B5AEB67}" type="slidenum">
              <a:rPr lang="en-US" altLang="pt-BR"/>
              <a:pPr>
                <a:defRPr/>
              </a:pPr>
              <a:t>‹nº›</a:t>
            </a:fld>
            <a:endParaRPr lang="en-US" altLang="pt-BR"/>
          </a:p>
        </p:txBody>
      </p:sp>
    </p:spTree>
    <p:extLst>
      <p:ext uri="{BB962C8B-B14F-4D97-AF65-F5344CB8AC3E}">
        <p14:creationId xmlns:p14="http://schemas.microsoft.com/office/powerpoint/2010/main" val="2697721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fld id="{AF45575A-6554-4A1F-82C8-34A7830BC443}" type="datetimeFigureOut">
              <a:rPr lang="en-US"/>
              <a:pPr>
                <a:defRPr/>
              </a:pPr>
              <a:t>12/3/2019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ea typeface="ＭＳ Ｐゴシック" panose="020B0600070205080204" pitchFamily="34" charset="-128"/>
              </a:defRPr>
            </a:lvl1pPr>
          </a:lstStyle>
          <a:p>
            <a:pPr>
              <a:defRPr/>
            </a:pPr>
            <a:fld id="{7605FF64-786D-4A5A-9988-FD0F7EB131E4}" type="slidenum">
              <a:rPr lang="en-US" altLang="pt-BR"/>
              <a:pPr>
                <a:defRPr/>
              </a:pPr>
              <a:t>‹nº›</a:t>
            </a:fld>
            <a:endParaRPr lang="en-US" altLang="pt-BR"/>
          </a:p>
        </p:txBody>
      </p:sp>
    </p:spTree>
    <p:extLst>
      <p:ext uri="{BB962C8B-B14F-4D97-AF65-F5344CB8AC3E}">
        <p14:creationId xmlns:p14="http://schemas.microsoft.com/office/powerpoint/2010/main" val="3290238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fld id="{9C3D1B61-2564-4F8B-8D7E-FCE18BA5FE18}" type="datetimeFigureOut">
              <a:rPr lang="pt-BR"/>
              <a:pPr>
                <a:defRPr/>
              </a:pPr>
              <a:t>03/12/2019</a:t>
            </a:fld>
            <a:endParaRPr lang="pt-B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7200" eaLnBrk="1" hangingPunct="1">
              <a:defRPr>
                <a:solidFill>
                  <a:prstClr val="black"/>
                </a:solidFill>
                <a:ea typeface="MS PGothic" pitchFamily="34" charset="-128"/>
                <a:cs typeface="+mn-cs"/>
              </a:defRPr>
            </a:lvl1pPr>
          </a:lstStyle>
          <a:p>
            <a:pPr>
              <a:defRPr/>
            </a:pPr>
            <a:endParaRPr lang="pt-B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ea typeface="ＭＳ Ｐゴシック" panose="020B0600070205080204" pitchFamily="34" charset="-128"/>
              </a:defRPr>
            </a:lvl1pPr>
          </a:lstStyle>
          <a:p>
            <a:pPr>
              <a:defRPr/>
            </a:pPr>
            <a:fld id="{C8CB63AC-D246-4EE3-8FC1-99E8D6891C34}" type="slidenum">
              <a:rPr lang="pt-BR" altLang="pt-BR"/>
              <a:pPr>
                <a:defRPr/>
              </a:pPr>
              <a:t>‹nº›</a:t>
            </a:fld>
            <a:endParaRPr lang="pt-BR" altLang="pt-BR"/>
          </a:p>
        </p:txBody>
      </p:sp>
    </p:spTree>
    <p:extLst>
      <p:ext uri="{BB962C8B-B14F-4D97-AF65-F5344CB8AC3E}">
        <p14:creationId xmlns:p14="http://schemas.microsoft.com/office/powerpoint/2010/main" val="3527284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ítulo e conteúdo">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360363"/>
            <a:ext cx="9174163"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8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6375" y="6381750"/>
            <a:ext cx="63944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678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875" y="139700"/>
            <a:ext cx="10652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p:cNvCxnSpPr>
          <p:nvPr userDrawn="1"/>
        </p:nvCxnSpPr>
        <p:spPr>
          <a:xfrm>
            <a:off x="0" y="6330950"/>
            <a:ext cx="91805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23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estilo do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AE8C2E4-8815-234D-8EE6-02E9950FCAC6}" type="datetimeFigureOut">
              <a:rPr lang="pt-BR" smtClean="0"/>
              <a:t>03/12/2019</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426D17C-1A7A-9B4C-8FB1-577E63EFAEE0}" type="slidenum">
              <a:rPr lang="pt-BR" smtClean="0"/>
              <a:t>‹nº›</a:t>
            </a:fld>
            <a:endParaRPr lang="pt-BR" dirty="0"/>
          </a:p>
        </p:txBody>
      </p:sp>
    </p:spTree>
    <p:extLst>
      <p:ext uri="{BB962C8B-B14F-4D97-AF65-F5344CB8AC3E}">
        <p14:creationId xmlns:p14="http://schemas.microsoft.com/office/powerpoint/2010/main" val="201090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AE8C2E4-8815-234D-8EE6-02E9950FCAC6}" type="datetimeFigureOut">
              <a:rPr lang="pt-BR" smtClean="0"/>
              <a:t>03/12/2019</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B426D17C-1A7A-9B4C-8FB1-577E63EFAEE0}" type="slidenum">
              <a:rPr lang="pt-BR" smtClean="0"/>
              <a:t>‹nº›</a:t>
            </a:fld>
            <a:endParaRPr lang="pt-BR" dirty="0"/>
          </a:p>
        </p:txBody>
      </p:sp>
    </p:spTree>
    <p:extLst>
      <p:ext uri="{BB962C8B-B14F-4D97-AF65-F5344CB8AC3E}">
        <p14:creationId xmlns:p14="http://schemas.microsoft.com/office/powerpoint/2010/main" val="13592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estilo do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AE8C2E4-8815-234D-8EE6-02E9950FCAC6}" type="datetimeFigureOut">
              <a:rPr lang="pt-BR" smtClean="0"/>
              <a:t>03/12/2019</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B426D17C-1A7A-9B4C-8FB1-577E63EFAEE0}" type="slidenum">
              <a:rPr lang="pt-BR" smtClean="0"/>
              <a:t>‹nº›</a:t>
            </a:fld>
            <a:endParaRPr lang="pt-BR" dirty="0"/>
          </a:p>
        </p:txBody>
      </p:sp>
    </p:spTree>
    <p:extLst>
      <p:ext uri="{BB962C8B-B14F-4D97-AF65-F5344CB8AC3E}">
        <p14:creationId xmlns:p14="http://schemas.microsoft.com/office/powerpoint/2010/main" val="171019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Date Placeholder 2"/>
          <p:cNvSpPr>
            <a:spLocks noGrp="1"/>
          </p:cNvSpPr>
          <p:nvPr>
            <p:ph type="dt" sz="half" idx="10"/>
          </p:nvPr>
        </p:nvSpPr>
        <p:spPr/>
        <p:txBody>
          <a:bodyPr/>
          <a:lstStyle/>
          <a:p>
            <a:fld id="{FAE8C2E4-8815-234D-8EE6-02E9950FCAC6}" type="datetimeFigureOut">
              <a:rPr lang="pt-BR" smtClean="0"/>
              <a:t>03/12/2019</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B426D17C-1A7A-9B4C-8FB1-577E63EFAEE0}" type="slidenum">
              <a:rPr lang="pt-BR" smtClean="0"/>
              <a:t>‹nº›</a:t>
            </a:fld>
            <a:endParaRPr lang="pt-BR" dirty="0"/>
          </a:p>
        </p:txBody>
      </p:sp>
    </p:spTree>
    <p:extLst>
      <p:ext uri="{BB962C8B-B14F-4D97-AF65-F5344CB8AC3E}">
        <p14:creationId xmlns:p14="http://schemas.microsoft.com/office/powerpoint/2010/main" val="124337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8C2E4-8815-234D-8EE6-02E9950FCAC6}" type="datetimeFigureOut">
              <a:rPr lang="pt-BR" smtClean="0"/>
              <a:t>03/12/2019</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B426D17C-1A7A-9B4C-8FB1-577E63EFAEE0}" type="slidenum">
              <a:rPr lang="pt-BR" smtClean="0"/>
              <a:t>‹nº›</a:t>
            </a:fld>
            <a:endParaRPr lang="pt-BR" dirty="0"/>
          </a:p>
        </p:txBody>
      </p:sp>
    </p:spTree>
    <p:extLst>
      <p:ext uri="{BB962C8B-B14F-4D97-AF65-F5344CB8AC3E}">
        <p14:creationId xmlns:p14="http://schemas.microsoft.com/office/powerpoint/2010/main" val="24096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estilo do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AE8C2E4-8815-234D-8EE6-02E9950FCAC6}" type="datetimeFigureOut">
              <a:rPr lang="pt-BR" smtClean="0"/>
              <a:t>03/12/2019</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B426D17C-1A7A-9B4C-8FB1-577E63EFAEE0}" type="slidenum">
              <a:rPr lang="pt-BR" smtClean="0"/>
              <a:t>‹nº›</a:t>
            </a:fld>
            <a:endParaRPr lang="pt-BR" dirty="0"/>
          </a:p>
        </p:txBody>
      </p:sp>
    </p:spTree>
    <p:extLst>
      <p:ext uri="{BB962C8B-B14F-4D97-AF65-F5344CB8AC3E}">
        <p14:creationId xmlns:p14="http://schemas.microsoft.com/office/powerpoint/2010/main" val="184060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estilo do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Arraste a imagem para o espaço reservado ou clique no ícone para adicionar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AE8C2E4-8815-234D-8EE6-02E9950FCAC6}" type="datetimeFigureOut">
              <a:rPr lang="pt-BR" smtClean="0"/>
              <a:t>03/12/2019</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B426D17C-1A7A-9B4C-8FB1-577E63EFAEE0}" type="slidenum">
              <a:rPr lang="pt-BR" smtClean="0"/>
              <a:t>‹nº›</a:t>
            </a:fld>
            <a:endParaRPr lang="pt-BR" dirty="0"/>
          </a:p>
        </p:txBody>
      </p:sp>
    </p:spTree>
    <p:extLst>
      <p:ext uri="{BB962C8B-B14F-4D97-AF65-F5344CB8AC3E}">
        <p14:creationId xmlns:p14="http://schemas.microsoft.com/office/powerpoint/2010/main" val="47174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estilo do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8C2E4-8815-234D-8EE6-02E9950FCAC6}" type="datetimeFigureOut">
              <a:rPr lang="pt-BR" smtClean="0"/>
              <a:t>03/12/2019</a:t>
            </a:fld>
            <a:endParaRPr lang="pt-B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6D17C-1A7A-9B4C-8FB1-577E63EFAEE0}" type="slidenum">
              <a:rPr lang="pt-BR" smtClean="0"/>
              <a:t>‹nº›</a:t>
            </a:fld>
            <a:endParaRPr lang="pt-BR" dirty="0"/>
          </a:p>
        </p:txBody>
      </p:sp>
    </p:spTree>
    <p:extLst>
      <p:ext uri="{BB962C8B-B14F-4D97-AF65-F5344CB8AC3E}">
        <p14:creationId xmlns:p14="http://schemas.microsoft.com/office/powerpoint/2010/main" val="299051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m 8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476375" y="6381750"/>
            <a:ext cx="63944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xmlns="" id="{0EB83219-EE8A-403C-BFCD-045A71F79017}"/>
              </a:ext>
            </a:extLst>
          </p:cNvPr>
          <p:cNvCxnSpPr>
            <a:cxnSpLocks/>
          </p:cNvCxnSpPr>
          <p:nvPr userDrawn="1"/>
        </p:nvCxnSpPr>
        <p:spPr>
          <a:xfrm>
            <a:off x="0" y="6330950"/>
            <a:ext cx="914082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1028" name="Picture 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50825" y="260350"/>
            <a:ext cx="10652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5260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541721" y="2475470"/>
            <a:ext cx="2299152" cy="369332"/>
          </a:xfrm>
          <a:prstGeom prst="rect">
            <a:avLst/>
          </a:prstGeom>
          <a:noFill/>
        </p:spPr>
        <p:txBody>
          <a:bodyPr wrap="square" rtlCol="0">
            <a:spAutoFit/>
          </a:bodyPr>
          <a:lstStyle/>
          <a:p>
            <a:r>
              <a:rPr lang="en-US" dirty="0"/>
              <a:t>Delete this slide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853" y="2971800"/>
            <a:ext cx="6648294" cy="914400"/>
          </a:xfrm>
          <a:prstGeom prst="rect">
            <a:avLst/>
          </a:prstGeom>
        </p:spPr>
      </p:pic>
    </p:spTree>
    <p:extLst>
      <p:ext uri="{BB962C8B-B14F-4D97-AF65-F5344CB8AC3E}">
        <p14:creationId xmlns:p14="http://schemas.microsoft.com/office/powerpoint/2010/main" val="86246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0ED0126-EE4F-4F08-9E50-3C57647C432B}"/>
              </a:ext>
            </a:extLst>
          </p:cNvPr>
          <p:cNvPicPr>
            <a:picLocks noChangeAspect="1"/>
          </p:cNvPicPr>
          <p:nvPr/>
        </p:nvPicPr>
        <p:blipFill>
          <a:blip r:embed="rId2"/>
          <a:stretch>
            <a:fillRect/>
          </a:stretch>
        </p:blipFill>
        <p:spPr>
          <a:xfrm>
            <a:off x="5034513" y="857250"/>
            <a:ext cx="4109487" cy="5143500"/>
          </a:xfrm>
          <a:prstGeom prst="rect">
            <a:avLst/>
          </a:prstGeom>
        </p:spPr>
      </p:pic>
      <p:sp>
        <p:nvSpPr>
          <p:cNvPr id="4" name="Rectangle 3">
            <a:extLst>
              <a:ext uri="{FF2B5EF4-FFF2-40B4-BE49-F238E27FC236}">
                <a16:creationId xmlns:a16="http://schemas.microsoft.com/office/drawing/2014/main" xmlns="" id="{4C5BEC63-6596-4629-ACAC-F3E62AA6AB09}"/>
              </a:ext>
            </a:extLst>
          </p:cNvPr>
          <p:cNvSpPr/>
          <p:nvPr/>
        </p:nvSpPr>
        <p:spPr>
          <a:xfrm>
            <a:off x="280052" y="2424879"/>
            <a:ext cx="4572000" cy="2031325"/>
          </a:xfrm>
          <a:prstGeom prst="rect">
            <a:avLst/>
          </a:prstGeom>
        </p:spPr>
        <p:txBody>
          <a:bodyPr>
            <a:spAutoFit/>
          </a:bodyPr>
          <a:lstStyle/>
          <a:p>
            <a:r>
              <a:rPr lang="pt-BR" dirty="0">
                <a:solidFill>
                  <a:srgbClr val="C00000"/>
                </a:solidFill>
              </a:rPr>
              <a:t>Considerando que a criança deve estar plenamente preparada para uma vida independente na sociedade e deve ser educada de acordo com os ideais proclamados na Carta das Nações Unidas, especialmente com espírito de paz, dignidade, tolerância, liberdade, igualdade e solidariedade.</a:t>
            </a:r>
            <a:endParaRPr lang="en-US" dirty="0">
              <a:solidFill>
                <a:srgbClr val="C00000"/>
              </a:solidFill>
            </a:endParaRPr>
          </a:p>
        </p:txBody>
      </p:sp>
    </p:spTree>
    <p:extLst>
      <p:ext uri="{BB962C8B-B14F-4D97-AF65-F5344CB8AC3E}">
        <p14:creationId xmlns:p14="http://schemas.microsoft.com/office/powerpoint/2010/main" val="99414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9" y="-160422"/>
            <a:ext cx="9968089" cy="7154737"/>
          </a:xfrm>
          <a:prstGeom prst="rect">
            <a:avLst/>
          </a:prstGeom>
        </p:spPr>
      </p:pic>
    </p:spTree>
    <p:extLst>
      <p:ext uri="{BB962C8B-B14F-4D97-AF65-F5344CB8AC3E}">
        <p14:creationId xmlns:p14="http://schemas.microsoft.com/office/powerpoint/2010/main" val="148031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0" y="-7927"/>
            <a:ext cx="6626831" cy="1045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Trebuchet MS" panose="020B0603020202020204" pitchFamily="34" charset="0"/>
              </a:rPr>
              <a:t>Toda criança na escola: um desafio não superado</a:t>
            </a:r>
          </a:p>
        </p:txBody>
      </p:sp>
      <p:pic>
        <p:nvPicPr>
          <p:cNvPr id="1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4553"/>
            <a:ext cx="860334" cy="617517"/>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xmlns="" id="{3153B479-B5E1-F046-ACF0-70C3CE619B2B}"/>
              </a:ext>
            </a:extLst>
          </p:cNvPr>
          <p:cNvPicPr>
            <a:picLocks noChangeAspect="1"/>
          </p:cNvPicPr>
          <p:nvPr/>
        </p:nvPicPr>
        <p:blipFill>
          <a:blip r:embed="rId4"/>
          <a:stretch>
            <a:fillRect/>
          </a:stretch>
        </p:blipFill>
        <p:spPr>
          <a:xfrm>
            <a:off x="1289050" y="1274329"/>
            <a:ext cx="6565900" cy="5892800"/>
          </a:xfrm>
          <a:prstGeom prst="rect">
            <a:avLst/>
          </a:prstGeom>
        </p:spPr>
      </p:pic>
    </p:spTree>
    <p:extLst>
      <p:ext uri="{BB962C8B-B14F-4D97-AF65-F5344CB8AC3E}">
        <p14:creationId xmlns:p14="http://schemas.microsoft.com/office/powerpoint/2010/main" val="91695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p:txBody>
          <a:bodyPr/>
          <a:lstStyle/>
          <a:p>
            <a:endParaRPr lang="pt-BR"/>
          </a:p>
        </p:txBody>
      </p:sp>
      <p:pic>
        <p:nvPicPr>
          <p:cNvPr id="4" name="Picture 3"/>
          <p:cNvPicPr>
            <a:picLocks noChangeAspect="1"/>
          </p:cNvPicPr>
          <p:nvPr/>
        </p:nvPicPr>
        <p:blipFill>
          <a:blip r:embed="rId3"/>
          <a:stretch>
            <a:fillRect/>
          </a:stretch>
        </p:blipFill>
        <p:spPr>
          <a:xfrm>
            <a:off x="0" y="-392651"/>
            <a:ext cx="9144000" cy="7643302"/>
          </a:xfrm>
          <a:prstGeom prst="rect">
            <a:avLst/>
          </a:prstGeom>
        </p:spPr>
      </p:pic>
    </p:spTree>
    <p:extLst>
      <p:ext uri="{BB962C8B-B14F-4D97-AF65-F5344CB8AC3E}">
        <p14:creationId xmlns:p14="http://schemas.microsoft.com/office/powerpoint/2010/main" val="1346000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628650" y="5787484"/>
            <a:ext cx="7886700" cy="512957"/>
          </a:xfrm>
        </p:spPr>
        <p:txBody>
          <a:bodyPr>
            <a:normAutofit fontScale="92500" lnSpcReduction="10000"/>
          </a:bodyPr>
          <a:lstStyle/>
          <a:p>
            <a:pPr marL="0" indent="0" algn="ctr">
              <a:buNone/>
            </a:pPr>
            <a:r>
              <a:rPr lang="pt-BR" sz="3600" dirty="0" err="1"/>
              <a:t>https</a:t>
            </a:r>
            <a:r>
              <a:rPr lang="pt-BR" sz="3600" dirty="0"/>
              <a:t>://</a:t>
            </a:r>
            <a:r>
              <a:rPr lang="pt-BR" sz="3600" dirty="0" err="1"/>
              <a:t>trajetoriaescolar.org.br</a:t>
            </a:r>
            <a:endParaRPr lang="pt-BR" sz="3600" dirty="0"/>
          </a:p>
        </p:txBody>
      </p:sp>
      <p:pic>
        <p:nvPicPr>
          <p:cNvPr id="4" name="Picture 3"/>
          <p:cNvPicPr>
            <a:picLocks noChangeAspect="1"/>
          </p:cNvPicPr>
          <p:nvPr/>
        </p:nvPicPr>
        <p:blipFill>
          <a:blip r:embed="rId3"/>
          <a:stretch>
            <a:fillRect/>
          </a:stretch>
        </p:blipFill>
        <p:spPr>
          <a:xfrm>
            <a:off x="1969156" y="365126"/>
            <a:ext cx="5205687" cy="4351338"/>
          </a:xfrm>
          <a:prstGeom prst="rect">
            <a:avLst/>
          </a:prstGeom>
        </p:spPr>
      </p:pic>
    </p:spTree>
    <p:extLst>
      <p:ext uri="{BB962C8B-B14F-4D97-AF65-F5344CB8AC3E}">
        <p14:creationId xmlns:p14="http://schemas.microsoft.com/office/powerpoint/2010/main" val="306034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0" y="-7927"/>
            <a:ext cx="6626831" cy="1045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Trebuchet MS" panose="020B0603020202020204" pitchFamily="34" charset="0"/>
              </a:rPr>
              <a:t>Reprovação no Brasil</a:t>
            </a:r>
          </a:p>
        </p:txBody>
      </p:sp>
      <p:pic>
        <p:nvPicPr>
          <p:cNvPr id="1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4553"/>
            <a:ext cx="860334" cy="617517"/>
          </a:xfrm>
          <a:prstGeom prst="rect">
            <a:avLst/>
          </a:prstGeom>
        </p:spPr>
      </p:pic>
      <p:pic>
        <p:nvPicPr>
          <p:cNvPr id="3" name="Picture 2" descr="A screenshot of a social media post&#10;&#10;Description automatically generated">
            <a:extLst>
              <a:ext uri="{FF2B5EF4-FFF2-40B4-BE49-F238E27FC236}">
                <a16:creationId xmlns:a16="http://schemas.microsoft.com/office/drawing/2014/main" xmlns="" id="{BF0C9EA4-671E-014A-BDE1-34FC3DEB8B11}"/>
              </a:ext>
            </a:extLst>
          </p:cNvPr>
          <p:cNvPicPr>
            <a:picLocks noChangeAspect="1"/>
          </p:cNvPicPr>
          <p:nvPr/>
        </p:nvPicPr>
        <p:blipFill>
          <a:blip r:embed="rId4"/>
          <a:stretch>
            <a:fillRect/>
          </a:stretch>
        </p:blipFill>
        <p:spPr>
          <a:xfrm>
            <a:off x="0" y="2019692"/>
            <a:ext cx="9144000" cy="3822225"/>
          </a:xfrm>
          <a:prstGeom prst="rect">
            <a:avLst/>
          </a:prstGeom>
        </p:spPr>
      </p:pic>
      <p:sp>
        <p:nvSpPr>
          <p:cNvPr id="8" name="TextBox 7">
            <a:extLst>
              <a:ext uri="{FF2B5EF4-FFF2-40B4-BE49-F238E27FC236}">
                <a16:creationId xmlns:a16="http://schemas.microsoft.com/office/drawing/2014/main" xmlns="" id="{35C86D6D-E08B-8D41-9140-6F0D318B4578}"/>
              </a:ext>
            </a:extLst>
          </p:cNvPr>
          <p:cNvSpPr txBox="1"/>
          <p:nvPr/>
        </p:nvSpPr>
        <p:spPr>
          <a:xfrm>
            <a:off x="6969513" y="6596390"/>
            <a:ext cx="3333965" cy="261610"/>
          </a:xfrm>
          <a:prstGeom prst="rect">
            <a:avLst/>
          </a:prstGeom>
          <a:noFill/>
        </p:spPr>
        <p:txBody>
          <a:bodyPr wrap="square" rtlCol="0">
            <a:spAutoFit/>
          </a:bodyPr>
          <a:lstStyle/>
          <a:p>
            <a:pPr>
              <a:buClr>
                <a:schemeClr val="tx1"/>
              </a:buClr>
            </a:pPr>
            <a:r>
              <a:rPr lang="pt-BR" sz="1100" dirty="0">
                <a:latin typeface="Trebuchet MS" panose="020B0603020202020204" pitchFamily="34" charset="0"/>
                <a:ea typeface="Verdana" panose="020B0604030504040204" pitchFamily="34" charset="0"/>
                <a:cs typeface="Verdana" panose="020B0604030504040204" pitchFamily="34" charset="0"/>
              </a:rPr>
              <a:t>Censo Escolar 2018 - INEP/MEC</a:t>
            </a:r>
            <a:endParaRPr lang="pt-BR" sz="1100" b="1"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6133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0" y="-7927"/>
            <a:ext cx="6626831" cy="1045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Trebuchet MS" panose="020B0603020202020204" pitchFamily="34" charset="0"/>
              </a:rPr>
              <a:t>Reprovação no Brasil</a:t>
            </a:r>
          </a:p>
        </p:txBody>
      </p:sp>
      <p:pic>
        <p:nvPicPr>
          <p:cNvPr id="1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4553"/>
            <a:ext cx="860334" cy="617517"/>
          </a:xfrm>
          <a:prstGeom prst="rect">
            <a:avLst/>
          </a:prstGeom>
        </p:spPr>
      </p:pic>
      <p:sp>
        <p:nvSpPr>
          <p:cNvPr id="11" name="TextBox 10">
            <a:extLst>
              <a:ext uri="{FF2B5EF4-FFF2-40B4-BE49-F238E27FC236}">
                <a16:creationId xmlns:a16="http://schemas.microsoft.com/office/drawing/2014/main" xmlns="" id="{16175CBC-20B6-45BB-89AC-8F45E938FA73}"/>
              </a:ext>
            </a:extLst>
          </p:cNvPr>
          <p:cNvSpPr txBox="1"/>
          <p:nvPr/>
        </p:nvSpPr>
        <p:spPr>
          <a:xfrm>
            <a:off x="6969513" y="6596390"/>
            <a:ext cx="3333965" cy="261610"/>
          </a:xfrm>
          <a:prstGeom prst="rect">
            <a:avLst/>
          </a:prstGeom>
          <a:noFill/>
        </p:spPr>
        <p:txBody>
          <a:bodyPr wrap="square" rtlCol="0">
            <a:spAutoFit/>
          </a:bodyPr>
          <a:lstStyle/>
          <a:p>
            <a:pPr>
              <a:buClr>
                <a:schemeClr val="tx1"/>
              </a:buClr>
            </a:pPr>
            <a:r>
              <a:rPr lang="pt-BR" sz="1100" dirty="0">
                <a:latin typeface="Trebuchet MS" panose="020B0603020202020204" pitchFamily="34" charset="0"/>
                <a:ea typeface="Verdana" panose="020B0604030504040204" pitchFamily="34" charset="0"/>
                <a:cs typeface="Verdana" panose="020B0604030504040204" pitchFamily="34" charset="0"/>
              </a:rPr>
              <a:t>Censo Escolar 2018 - INEP/MEC</a:t>
            </a:r>
            <a:endParaRPr lang="pt-BR" sz="1100" b="1" dirty="0">
              <a:latin typeface="Trebuchet MS" panose="020B0603020202020204" pitchFamily="34" charset="0"/>
              <a:ea typeface="Verdana" panose="020B0604030504040204" pitchFamily="34" charset="0"/>
              <a:cs typeface="Verdana" panose="020B0604030504040204" pitchFamily="34" charset="0"/>
            </a:endParaRPr>
          </a:p>
        </p:txBody>
      </p:sp>
      <p:pic>
        <p:nvPicPr>
          <p:cNvPr id="6" name="Picture 5" descr="A screenshot of a cell phone&#10;&#10;Description automatically generated">
            <a:extLst>
              <a:ext uri="{FF2B5EF4-FFF2-40B4-BE49-F238E27FC236}">
                <a16:creationId xmlns:a16="http://schemas.microsoft.com/office/drawing/2014/main" xmlns="" id="{8CFC9C64-934A-3C47-8DD5-4322CD5D1A82}"/>
              </a:ext>
            </a:extLst>
          </p:cNvPr>
          <p:cNvPicPr>
            <a:picLocks noChangeAspect="1"/>
          </p:cNvPicPr>
          <p:nvPr/>
        </p:nvPicPr>
        <p:blipFill>
          <a:blip r:embed="rId4"/>
          <a:stretch>
            <a:fillRect/>
          </a:stretch>
        </p:blipFill>
        <p:spPr>
          <a:xfrm>
            <a:off x="0" y="2713984"/>
            <a:ext cx="9144000" cy="2121408"/>
          </a:xfrm>
          <a:prstGeom prst="rect">
            <a:avLst/>
          </a:prstGeom>
        </p:spPr>
      </p:pic>
    </p:spTree>
    <p:extLst>
      <p:ext uri="{BB962C8B-B14F-4D97-AF65-F5344CB8AC3E}">
        <p14:creationId xmlns:p14="http://schemas.microsoft.com/office/powerpoint/2010/main" val="402357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0" y="-7927"/>
            <a:ext cx="6626831" cy="1045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Trebuchet MS" panose="020B0603020202020204" pitchFamily="34" charset="0"/>
              </a:rPr>
              <a:t>Reprovação no Brasil</a:t>
            </a:r>
          </a:p>
        </p:txBody>
      </p:sp>
      <p:pic>
        <p:nvPicPr>
          <p:cNvPr id="1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4553"/>
            <a:ext cx="860334" cy="617517"/>
          </a:xfrm>
          <a:prstGeom prst="rect">
            <a:avLst/>
          </a:prstGeom>
        </p:spPr>
      </p:pic>
      <p:pic>
        <p:nvPicPr>
          <p:cNvPr id="3" name="Picture 2" descr="A screenshot of a social media post&#10;&#10;Description automatically generated">
            <a:extLst>
              <a:ext uri="{FF2B5EF4-FFF2-40B4-BE49-F238E27FC236}">
                <a16:creationId xmlns:a16="http://schemas.microsoft.com/office/drawing/2014/main" xmlns="" id="{99E68B77-B4D0-CF4E-8BB7-B7574EDFA8F6}"/>
              </a:ext>
            </a:extLst>
          </p:cNvPr>
          <p:cNvPicPr>
            <a:picLocks noChangeAspect="1"/>
          </p:cNvPicPr>
          <p:nvPr/>
        </p:nvPicPr>
        <p:blipFill>
          <a:blip r:embed="rId4"/>
          <a:stretch>
            <a:fillRect/>
          </a:stretch>
        </p:blipFill>
        <p:spPr>
          <a:xfrm>
            <a:off x="0" y="2425509"/>
            <a:ext cx="9144000" cy="2988289"/>
          </a:xfrm>
          <a:prstGeom prst="rect">
            <a:avLst/>
          </a:prstGeom>
        </p:spPr>
      </p:pic>
      <p:sp>
        <p:nvSpPr>
          <p:cNvPr id="8" name="TextBox 7">
            <a:extLst>
              <a:ext uri="{FF2B5EF4-FFF2-40B4-BE49-F238E27FC236}">
                <a16:creationId xmlns:a16="http://schemas.microsoft.com/office/drawing/2014/main" xmlns="" id="{D4F90864-0347-9048-BE42-A1E4C835CD2A}"/>
              </a:ext>
            </a:extLst>
          </p:cNvPr>
          <p:cNvSpPr txBox="1"/>
          <p:nvPr/>
        </p:nvSpPr>
        <p:spPr>
          <a:xfrm>
            <a:off x="6969513" y="6596390"/>
            <a:ext cx="3333965" cy="261610"/>
          </a:xfrm>
          <a:prstGeom prst="rect">
            <a:avLst/>
          </a:prstGeom>
          <a:noFill/>
        </p:spPr>
        <p:txBody>
          <a:bodyPr wrap="square" rtlCol="0">
            <a:spAutoFit/>
          </a:bodyPr>
          <a:lstStyle/>
          <a:p>
            <a:pPr>
              <a:buClr>
                <a:schemeClr val="tx1"/>
              </a:buClr>
            </a:pPr>
            <a:r>
              <a:rPr lang="pt-BR" sz="1100" dirty="0">
                <a:latin typeface="Trebuchet MS" panose="020B0603020202020204" pitchFamily="34" charset="0"/>
                <a:ea typeface="Verdana" panose="020B0604030504040204" pitchFamily="34" charset="0"/>
                <a:cs typeface="Verdana" panose="020B0604030504040204" pitchFamily="34" charset="0"/>
              </a:rPr>
              <a:t>Censo Escolar 2018 - INEP/MEC</a:t>
            </a:r>
            <a:endParaRPr lang="pt-BR" sz="1100" b="1"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3032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0" y="-7927"/>
            <a:ext cx="6626831" cy="1045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Trebuchet MS" panose="020B0603020202020204" pitchFamily="34" charset="0"/>
              </a:rPr>
              <a:t>Reprovação no Brasil</a:t>
            </a:r>
          </a:p>
        </p:txBody>
      </p:sp>
      <p:pic>
        <p:nvPicPr>
          <p:cNvPr id="13" name="Content Placeholder 4" descr="A close up of a sig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4553"/>
            <a:ext cx="860334" cy="617517"/>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xmlns="" id="{CF4919FE-D2D9-ED49-BEFB-D66266FD180C}"/>
              </a:ext>
            </a:extLst>
          </p:cNvPr>
          <p:cNvPicPr>
            <a:picLocks noChangeAspect="1"/>
          </p:cNvPicPr>
          <p:nvPr/>
        </p:nvPicPr>
        <p:blipFill>
          <a:blip r:embed="rId4"/>
          <a:stretch>
            <a:fillRect/>
          </a:stretch>
        </p:blipFill>
        <p:spPr>
          <a:xfrm>
            <a:off x="0" y="2415985"/>
            <a:ext cx="9144000" cy="2761995"/>
          </a:xfrm>
          <a:prstGeom prst="rect">
            <a:avLst/>
          </a:prstGeom>
        </p:spPr>
      </p:pic>
      <p:sp>
        <p:nvSpPr>
          <p:cNvPr id="14" name="TextBox 13">
            <a:extLst>
              <a:ext uri="{FF2B5EF4-FFF2-40B4-BE49-F238E27FC236}">
                <a16:creationId xmlns:a16="http://schemas.microsoft.com/office/drawing/2014/main" xmlns="" id="{4CD0AB19-F8C8-9F43-B2B9-8ADE1ADE5765}"/>
              </a:ext>
            </a:extLst>
          </p:cNvPr>
          <p:cNvSpPr txBox="1"/>
          <p:nvPr/>
        </p:nvSpPr>
        <p:spPr>
          <a:xfrm>
            <a:off x="6969513" y="6596390"/>
            <a:ext cx="3333965" cy="261610"/>
          </a:xfrm>
          <a:prstGeom prst="rect">
            <a:avLst/>
          </a:prstGeom>
          <a:noFill/>
        </p:spPr>
        <p:txBody>
          <a:bodyPr wrap="square" rtlCol="0">
            <a:spAutoFit/>
          </a:bodyPr>
          <a:lstStyle/>
          <a:p>
            <a:pPr>
              <a:buClr>
                <a:schemeClr val="tx1"/>
              </a:buClr>
            </a:pPr>
            <a:r>
              <a:rPr lang="pt-BR" sz="1100" dirty="0">
                <a:latin typeface="Trebuchet MS" panose="020B0603020202020204" pitchFamily="34" charset="0"/>
                <a:ea typeface="Verdana" panose="020B0604030504040204" pitchFamily="34" charset="0"/>
                <a:cs typeface="Verdana" panose="020B0604030504040204" pitchFamily="34" charset="0"/>
              </a:rPr>
              <a:t>Censo Escolar 2018 - INEP/MEC</a:t>
            </a:r>
            <a:endParaRPr lang="pt-BR" sz="1100" b="1"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88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0" y="-7927"/>
            <a:ext cx="6626831" cy="1045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Trebuchet MS" panose="020B0603020202020204" pitchFamily="34" charset="0"/>
              </a:rPr>
              <a:t>Distorção idade-série no Brasil</a:t>
            </a:r>
          </a:p>
        </p:txBody>
      </p:sp>
      <p:pic>
        <p:nvPicPr>
          <p:cNvPr id="1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4553"/>
            <a:ext cx="860334" cy="617517"/>
          </a:xfrm>
          <a:prstGeom prst="rect">
            <a:avLst/>
          </a:prstGeom>
        </p:spPr>
      </p:pic>
      <p:pic>
        <p:nvPicPr>
          <p:cNvPr id="4" name="Picture 3">
            <a:extLst>
              <a:ext uri="{FF2B5EF4-FFF2-40B4-BE49-F238E27FC236}">
                <a16:creationId xmlns:a16="http://schemas.microsoft.com/office/drawing/2014/main" xmlns="" id="{3857CE27-5B05-46AF-8F3C-26D41334D251}"/>
              </a:ext>
            </a:extLst>
          </p:cNvPr>
          <p:cNvPicPr>
            <a:picLocks noChangeAspect="1"/>
          </p:cNvPicPr>
          <p:nvPr/>
        </p:nvPicPr>
        <p:blipFill>
          <a:blip r:embed="rId4"/>
          <a:stretch>
            <a:fillRect/>
          </a:stretch>
        </p:blipFill>
        <p:spPr>
          <a:xfrm>
            <a:off x="0" y="1905488"/>
            <a:ext cx="9144000" cy="3840846"/>
          </a:xfrm>
          <a:prstGeom prst="rect">
            <a:avLst/>
          </a:prstGeom>
        </p:spPr>
      </p:pic>
      <p:sp>
        <p:nvSpPr>
          <p:cNvPr id="6" name="TextBox 5">
            <a:extLst>
              <a:ext uri="{FF2B5EF4-FFF2-40B4-BE49-F238E27FC236}">
                <a16:creationId xmlns:a16="http://schemas.microsoft.com/office/drawing/2014/main" xmlns="" id="{9200E08A-5116-0C4F-8452-A2D5BF2B1141}"/>
              </a:ext>
            </a:extLst>
          </p:cNvPr>
          <p:cNvSpPr txBox="1"/>
          <p:nvPr/>
        </p:nvSpPr>
        <p:spPr>
          <a:xfrm>
            <a:off x="6969513" y="6596390"/>
            <a:ext cx="3333965" cy="261610"/>
          </a:xfrm>
          <a:prstGeom prst="rect">
            <a:avLst/>
          </a:prstGeom>
          <a:noFill/>
        </p:spPr>
        <p:txBody>
          <a:bodyPr wrap="square" rtlCol="0">
            <a:spAutoFit/>
          </a:bodyPr>
          <a:lstStyle/>
          <a:p>
            <a:pPr>
              <a:buClr>
                <a:schemeClr val="tx1"/>
              </a:buClr>
            </a:pPr>
            <a:r>
              <a:rPr lang="pt-BR" sz="1100" dirty="0">
                <a:latin typeface="Trebuchet MS" panose="020B0603020202020204" pitchFamily="34" charset="0"/>
                <a:ea typeface="Verdana" panose="020B0604030504040204" pitchFamily="34" charset="0"/>
                <a:cs typeface="Verdana" panose="020B0604030504040204" pitchFamily="34" charset="0"/>
              </a:rPr>
              <a:t>Censo Escolar 2018 - INEP/MEC</a:t>
            </a:r>
            <a:endParaRPr lang="pt-BR" sz="1100" b="1"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2877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l="-164" t="7414" r="164" b="10096"/>
          <a:stretch/>
        </p:blipFill>
        <p:spPr>
          <a:xfrm>
            <a:off x="-2888437" y="-26739"/>
            <a:ext cx="12567696" cy="6911477"/>
          </a:xfrm>
          <a:prstGeom prst="rect">
            <a:avLst/>
          </a:prstGeom>
        </p:spPr>
      </p:pic>
      <p:sp>
        <p:nvSpPr>
          <p:cNvPr id="4" name="Title 1"/>
          <p:cNvSpPr txBox="1">
            <a:spLocks/>
          </p:cNvSpPr>
          <p:nvPr/>
        </p:nvSpPr>
        <p:spPr>
          <a:xfrm>
            <a:off x="164592" y="1081155"/>
            <a:ext cx="3860998" cy="1901629"/>
          </a:xfrm>
          <a:prstGeom prst="rect">
            <a:avLst/>
          </a:prstGeom>
        </p:spPr>
        <p:txBody>
          <a:bodyPr/>
          <a:lstStyle>
            <a:lvl1pPr algn="l" defTabSz="685800" rtl="0" eaLnBrk="1" latinLnBrk="0" hangingPunct="1">
              <a:lnSpc>
                <a:spcPct val="90000"/>
              </a:lnSpc>
              <a:spcBef>
                <a:spcPct val="0"/>
              </a:spcBef>
              <a:buNone/>
              <a:defRPr sz="3400" kern="1200">
                <a:solidFill>
                  <a:srgbClr val="0099FF"/>
                </a:solidFill>
                <a:latin typeface="+mj-lt"/>
                <a:ea typeface="+mj-ea"/>
                <a:cs typeface="+mj-cs"/>
              </a:defRPr>
            </a:lvl1pPr>
          </a:lstStyle>
          <a:p>
            <a:r>
              <a:rPr lang="en-US" b="1" dirty="0" err="1">
                <a:solidFill>
                  <a:schemeClr val="bg1"/>
                </a:solidFill>
                <a:effectLst>
                  <a:outerShdw blurRad="38100" dist="38100" dir="2700000" algn="tl">
                    <a:srgbClr val="000000">
                      <a:alpha val="43137"/>
                    </a:srgbClr>
                  </a:outerShdw>
                </a:effectLst>
                <a:latin typeface="Arial" charset="0"/>
                <a:ea typeface="Arial" charset="0"/>
                <a:cs typeface="Arial" charset="0"/>
              </a:rPr>
              <a:t>Educação</a:t>
            </a:r>
            <a:r>
              <a:rPr lang="en-US" b="1" dirty="0">
                <a:solidFill>
                  <a:schemeClr val="bg1"/>
                </a:solidFill>
                <a:effectLst>
                  <a:outerShdw blurRad="38100" dist="38100" dir="2700000" algn="tl">
                    <a:srgbClr val="000000">
                      <a:alpha val="43137"/>
                    </a:srgbClr>
                  </a:outerShdw>
                </a:effectLst>
                <a:latin typeface="Arial" charset="0"/>
                <a:ea typeface="Arial" charset="0"/>
                <a:cs typeface="Arial" charset="0"/>
              </a:rPr>
              <a:t> e </a:t>
            </a:r>
            <a:r>
              <a:rPr lang="en-US" b="1" dirty="0" err="1">
                <a:solidFill>
                  <a:schemeClr val="bg1"/>
                </a:solidFill>
                <a:effectLst>
                  <a:outerShdw blurRad="38100" dist="38100" dir="2700000" algn="tl">
                    <a:srgbClr val="000000">
                      <a:alpha val="43137"/>
                    </a:srgbClr>
                  </a:outerShdw>
                </a:effectLst>
                <a:latin typeface="Arial" charset="0"/>
                <a:ea typeface="Arial" charset="0"/>
                <a:cs typeface="Arial" charset="0"/>
              </a:rPr>
              <a:t>Proteção</a:t>
            </a:r>
            <a:r>
              <a:rPr lang="en-US" b="1" dirty="0">
                <a:solidFill>
                  <a:schemeClr val="bg1"/>
                </a:solidFill>
                <a:effectLst>
                  <a:outerShdw blurRad="38100" dist="38100" dir="2700000" algn="tl">
                    <a:srgbClr val="000000">
                      <a:alpha val="43137"/>
                    </a:srgbClr>
                  </a:outerShdw>
                </a:effectLst>
                <a:latin typeface="Arial" charset="0"/>
                <a:ea typeface="Arial" charset="0"/>
                <a:cs typeface="Arial" charset="0"/>
              </a:rPr>
              <a:t> dos </a:t>
            </a:r>
            <a:r>
              <a:rPr lang="en-US" b="1" dirty="0" err="1">
                <a:solidFill>
                  <a:schemeClr val="bg1"/>
                </a:solidFill>
                <a:effectLst>
                  <a:outerShdw blurRad="38100" dist="38100" dir="2700000" algn="tl">
                    <a:srgbClr val="000000">
                      <a:alpha val="43137"/>
                    </a:srgbClr>
                  </a:outerShdw>
                </a:effectLst>
                <a:latin typeface="Arial" charset="0"/>
                <a:ea typeface="Arial" charset="0"/>
                <a:cs typeface="Arial" charset="0"/>
              </a:rPr>
              <a:t>Direitos</a:t>
            </a:r>
            <a:r>
              <a:rPr lang="en-US" b="1" dirty="0">
                <a:solidFill>
                  <a:schemeClr val="bg1"/>
                </a:solidFill>
                <a:effectLst>
                  <a:outerShdw blurRad="38100" dist="38100" dir="2700000" algn="tl">
                    <a:srgbClr val="000000">
                      <a:alpha val="43137"/>
                    </a:srgbClr>
                  </a:outerShdw>
                </a:effectLst>
                <a:latin typeface="Arial" charset="0"/>
                <a:ea typeface="Arial" charset="0"/>
                <a:cs typeface="Arial" charset="0"/>
              </a:rPr>
              <a:t> da </a:t>
            </a:r>
            <a:r>
              <a:rPr lang="en-US" b="1" dirty="0" err="1">
                <a:solidFill>
                  <a:schemeClr val="bg1"/>
                </a:solidFill>
                <a:effectLst>
                  <a:outerShdw blurRad="38100" dist="38100" dir="2700000" algn="tl">
                    <a:srgbClr val="000000">
                      <a:alpha val="43137"/>
                    </a:srgbClr>
                  </a:outerShdw>
                </a:effectLst>
                <a:latin typeface="Arial" charset="0"/>
                <a:ea typeface="Arial" charset="0"/>
                <a:cs typeface="Arial" charset="0"/>
              </a:rPr>
              <a:t>Criança</a:t>
            </a:r>
            <a:r>
              <a:rPr lang="en-US" b="1" dirty="0">
                <a:solidFill>
                  <a:schemeClr val="bg1"/>
                </a:solidFill>
                <a:effectLst>
                  <a:outerShdw blurRad="38100" dist="38100" dir="2700000" algn="tl">
                    <a:srgbClr val="000000">
                      <a:alpha val="43137"/>
                    </a:srgbClr>
                  </a:outerShdw>
                </a:effectLst>
                <a:latin typeface="Arial" charset="0"/>
                <a:ea typeface="Arial" charset="0"/>
                <a:cs typeface="Arial" charset="0"/>
              </a:rPr>
              <a:t> e do </a:t>
            </a:r>
            <a:r>
              <a:rPr lang="en-US" b="1" dirty="0" err="1">
                <a:solidFill>
                  <a:schemeClr val="bg1"/>
                </a:solidFill>
                <a:effectLst>
                  <a:outerShdw blurRad="38100" dist="38100" dir="2700000" algn="tl">
                    <a:srgbClr val="000000">
                      <a:alpha val="43137"/>
                    </a:srgbClr>
                  </a:outerShdw>
                </a:effectLst>
                <a:latin typeface="Arial" charset="0"/>
                <a:ea typeface="Arial" charset="0"/>
                <a:cs typeface="Arial" charset="0"/>
              </a:rPr>
              <a:t>Adolescente</a:t>
            </a:r>
            <a:endParaRPr lang="pt-BR" b="1" dirty="0">
              <a:solidFill>
                <a:schemeClr val="bg1"/>
              </a:solidFill>
              <a:effectLst>
                <a:outerShdw blurRad="38100" dist="38100" dir="2700000" algn="tl">
                  <a:srgbClr val="000000">
                    <a:alpha val="43137"/>
                  </a:srgbClr>
                </a:outerShdw>
              </a:effectLst>
              <a:latin typeface="Arial" charset="0"/>
              <a:ea typeface="Arial" charset="0"/>
              <a:cs typeface="Arial" charset="0"/>
            </a:endParaRPr>
          </a:p>
        </p:txBody>
      </p:sp>
      <p:sp>
        <p:nvSpPr>
          <p:cNvPr id="5" name="Subtitle 2"/>
          <p:cNvSpPr txBox="1">
            <a:spLocks/>
          </p:cNvSpPr>
          <p:nvPr/>
        </p:nvSpPr>
        <p:spPr>
          <a:xfrm>
            <a:off x="164593" y="3495378"/>
            <a:ext cx="5740040" cy="665436"/>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0099FF"/>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r>
              <a:rPr lang="pt-PT" dirty="0">
                <a:solidFill>
                  <a:schemeClr val="bg1"/>
                </a:solidFill>
                <a:latin typeface="Arial" charset="0"/>
                <a:ea typeface="Arial" charset="0"/>
                <a:cs typeface="Arial" charset="0"/>
              </a:rPr>
              <a:t>Italo Dutra</a:t>
            </a:r>
          </a:p>
          <a:p>
            <a:r>
              <a:rPr lang="pt-PT" dirty="0">
                <a:solidFill>
                  <a:schemeClr val="bg1"/>
                </a:solidFill>
                <a:latin typeface="Arial" charset="0"/>
                <a:ea typeface="Arial" charset="0"/>
                <a:cs typeface="Arial" charset="0"/>
              </a:rPr>
              <a:t>Chefe de Educação</a:t>
            </a:r>
          </a:p>
          <a:p>
            <a:r>
              <a:rPr lang="pt-PT" dirty="0">
                <a:solidFill>
                  <a:schemeClr val="bg1"/>
                </a:solidFill>
                <a:latin typeface="Arial" charset="0"/>
                <a:ea typeface="Arial" charset="0"/>
                <a:cs typeface="Arial" charset="0"/>
              </a:rPr>
              <a:t>UNICEF Brasil</a:t>
            </a:r>
          </a:p>
        </p:txBody>
      </p:sp>
      <p:sp>
        <p:nvSpPr>
          <p:cNvPr id="7" name="Rectangle 6"/>
          <p:cNvSpPr/>
          <p:nvPr/>
        </p:nvSpPr>
        <p:spPr>
          <a:xfrm>
            <a:off x="7420291" y="6599914"/>
            <a:ext cx="1778051" cy="215444"/>
          </a:xfrm>
          <a:prstGeom prst="rect">
            <a:avLst/>
          </a:prstGeom>
        </p:spPr>
        <p:txBody>
          <a:bodyPr wrap="none">
            <a:spAutoFit/>
          </a:bodyPr>
          <a:lstStyle/>
          <a:p>
            <a:r>
              <a:rPr lang="en-US" sz="800" dirty="0">
                <a:solidFill>
                  <a:schemeClr val="bg1"/>
                </a:solidFill>
              </a:rPr>
              <a:t>© UNICEF/UNI197921/</a:t>
            </a:r>
            <a:r>
              <a:rPr lang="en-US" sz="800" dirty="0" err="1">
                <a:solidFill>
                  <a:schemeClr val="bg1"/>
                </a:solidFill>
              </a:rPr>
              <a:t>Schermbrucker</a:t>
            </a:r>
            <a:endParaRPr lang="en-US" sz="700" dirty="0">
              <a:solidFill>
                <a:schemeClr val="bg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602" y="6273217"/>
            <a:ext cx="4188426" cy="576072"/>
          </a:xfrm>
          <a:prstGeom prst="rect">
            <a:avLst/>
          </a:prstGeom>
        </p:spPr>
      </p:pic>
    </p:spTree>
    <p:extLst>
      <p:ext uri="{BB962C8B-B14F-4D97-AF65-F5344CB8AC3E}">
        <p14:creationId xmlns:p14="http://schemas.microsoft.com/office/powerpoint/2010/main" val="3367442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0" y="-7927"/>
            <a:ext cx="6626831" cy="1045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Trebuchet MS" panose="020B0603020202020204" pitchFamily="34" charset="0"/>
              </a:rPr>
              <a:t>Distorção idade-série no Brasil</a:t>
            </a:r>
          </a:p>
        </p:txBody>
      </p:sp>
      <p:pic>
        <p:nvPicPr>
          <p:cNvPr id="1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4553"/>
            <a:ext cx="860334" cy="617517"/>
          </a:xfrm>
          <a:prstGeom prst="rect">
            <a:avLst/>
          </a:prstGeom>
        </p:spPr>
      </p:pic>
      <p:pic>
        <p:nvPicPr>
          <p:cNvPr id="4" name="Picture 3">
            <a:extLst>
              <a:ext uri="{FF2B5EF4-FFF2-40B4-BE49-F238E27FC236}">
                <a16:creationId xmlns:a16="http://schemas.microsoft.com/office/drawing/2014/main" xmlns="" id="{6935F2F8-D130-46EB-B380-2CD0B614DEE3}"/>
              </a:ext>
            </a:extLst>
          </p:cNvPr>
          <p:cNvPicPr>
            <a:picLocks noChangeAspect="1"/>
          </p:cNvPicPr>
          <p:nvPr/>
        </p:nvPicPr>
        <p:blipFill>
          <a:blip r:embed="rId4"/>
          <a:stretch>
            <a:fillRect/>
          </a:stretch>
        </p:blipFill>
        <p:spPr>
          <a:xfrm>
            <a:off x="0" y="2652688"/>
            <a:ext cx="9144000" cy="2145479"/>
          </a:xfrm>
          <a:prstGeom prst="rect">
            <a:avLst/>
          </a:prstGeom>
        </p:spPr>
      </p:pic>
      <p:sp>
        <p:nvSpPr>
          <p:cNvPr id="6" name="TextBox 5">
            <a:extLst>
              <a:ext uri="{FF2B5EF4-FFF2-40B4-BE49-F238E27FC236}">
                <a16:creationId xmlns:a16="http://schemas.microsoft.com/office/drawing/2014/main" xmlns="" id="{6EC9E8C7-CB78-CC45-80A0-C048E7830AC0}"/>
              </a:ext>
            </a:extLst>
          </p:cNvPr>
          <p:cNvSpPr txBox="1"/>
          <p:nvPr/>
        </p:nvSpPr>
        <p:spPr>
          <a:xfrm>
            <a:off x="6969513" y="6596390"/>
            <a:ext cx="3333965" cy="261610"/>
          </a:xfrm>
          <a:prstGeom prst="rect">
            <a:avLst/>
          </a:prstGeom>
          <a:noFill/>
        </p:spPr>
        <p:txBody>
          <a:bodyPr wrap="square" rtlCol="0">
            <a:spAutoFit/>
          </a:bodyPr>
          <a:lstStyle/>
          <a:p>
            <a:pPr>
              <a:buClr>
                <a:schemeClr val="tx1"/>
              </a:buClr>
            </a:pPr>
            <a:r>
              <a:rPr lang="pt-BR" sz="1100" dirty="0">
                <a:latin typeface="Trebuchet MS" panose="020B0603020202020204" pitchFamily="34" charset="0"/>
                <a:ea typeface="Verdana" panose="020B0604030504040204" pitchFamily="34" charset="0"/>
                <a:cs typeface="Verdana" panose="020B0604030504040204" pitchFamily="34" charset="0"/>
              </a:rPr>
              <a:t>Censo Escolar 2018 - INEP/MEC</a:t>
            </a:r>
            <a:endParaRPr lang="pt-BR" sz="1100" b="1"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67504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0" y="-7927"/>
            <a:ext cx="6626831" cy="1045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Trebuchet MS" panose="020B0603020202020204" pitchFamily="34" charset="0"/>
              </a:rPr>
              <a:t>Distorção idade-série no Brasil</a:t>
            </a:r>
          </a:p>
        </p:txBody>
      </p:sp>
      <p:pic>
        <p:nvPicPr>
          <p:cNvPr id="1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4553"/>
            <a:ext cx="860334" cy="617517"/>
          </a:xfrm>
          <a:prstGeom prst="rect">
            <a:avLst/>
          </a:prstGeom>
        </p:spPr>
      </p:pic>
      <p:pic>
        <p:nvPicPr>
          <p:cNvPr id="4" name="Picture 3">
            <a:extLst>
              <a:ext uri="{FF2B5EF4-FFF2-40B4-BE49-F238E27FC236}">
                <a16:creationId xmlns:a16="http://schemas.microsoft.com/office/drawing/2014/main" xmlns="" id="{69F69845-1782-41BA-B7D1-D03BBD1585E0}"/>
              </a:ext>
            </a:extLst>
          </p:cNvPr>
          <p:cNvPicPr>
            <a:picLocks noChangeAspect="1"/>
          </p:cNvPicPr>
          <p:nvPr/>
        </p:nvPicPr>
        <p:blipFill>
          <a:blip r:embed="rId4"/>
          <a:stretch>
            <a:fillRect/>
          </a:stretch>
        </p:blipFill>
        <p:spPr>
          <a:xfrm>
            <a:off x="0" y="2162371"/>
            <a:ext cx="9144000" cy="3085917"/>
          </a:xfrm>
          <a:prstGeom prst="rect">
            <a:avLst/>
          </a:prstGeom>
        </p:spPr>
      </p:pic>
      <p:sp>
        <p:nvSpPr>
          <p:cNvPr id="5" name="TextBox 4">
            <a:extLst>
              <a:ext uri="{FF2B5EF4-FFF2-40B4-BE49-F238E27FC236}">
                <a16:creationId xmlns:a16="http://schemas.microsoft.com/office/drawing/2014/main" xmlns="" id="{C76E8AD5-0D0F-0A47-AF60-02D18F176BE6}"/>
              </a:ext>
            </a:extLst>
          </p:cNvPr>
          <p:cNvSpPr txBox="1"/>
          <p:nvPr/>
        </p:nvSpPr>
        <p:spPr>
          <a:xfrm>
            <a:off x="6969513" y="6596390"/>
            <a:ext cx="3333965" cy="261610"/>
          </a:xfrm>
          <a:prstGeom prst="rect">
            <a:avLst/>
          </a:prstGeom>
          <a:noFill/>
        </p:spPr>
        <p:txBody>
          <a:bodyPr wrap="square" rtlCol="0">
            <a:spAutoFit/>
          </a:bodyPr>
          <a:lstStyle/>
          <a:p>
            <a:pPr>
              <a:buClr>
                <a:schemeClr val="tx1"/>
              </a:buClr>
            </a:pPr>
            <a:r>
              <a:rPr lang="pt-BR" sz="1100" dirty="0">
                <a:latin typeface="Trebuchet MS" panose="020B0603020202020204" pitchFamily="34" charset="0"/>
                <a:ea typeface="Verdana" panose="020B0604030504040204" pitchFamily="34" charset="0"/>
                <a:cs typeface="Verdana" panose="020B0604030504040204" pitchFamily="34" charset="0"/>
              </a:rPr>
              <a:t>Censo Escolar 2018 - INEP/MEC</a:t>
            </a:r>
            <a:endParaRPr lang="pt-BR" sz="1100" b="1"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7480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0" y="-7927"/>
            <a:ext cx="6626831" cy="1045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a:latin typeface="Trebuchet MS" panose="020B0603020202020204" pitchFamily="34" charset="0"/>
              </a:rPr>
              <a:t>Distorção idade-série no Brasil</a:t>
            </a:r>
            <a:endParaRPr lang="pt-BR" sz="3600" dirty="0">
              <a:latin typeface="Trebuchet MS" panose="020B0603020202020204" pitchFamily="34" charset="0"/>
            </a:endParaRPr>
          </a:p>
        </p:txBody>
      </p:sp>
      <p:pic>
        <p:nvPicPr>
          <p:cNvPr id="13" name="Content Placeholder 4" descr="A close up of a sig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4553"/>
            <a:ext cx="860334" cy="617517"/>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xmlns="" id="{BCC7C0A9-261A-0A48-B225-3BA0C55266E4}"/>
              </a:ext>
            </a:extLst>
          </p:cNvPr>
          <p:cNvPicPr>
            <a:picLocks noChangeAspect="1"/>
          </p:cNvPicPr>
          <p:nvPr/>
        </p:nvPicPr>
        <p:blipFill>
          <a:blip r:embed="rId4"/>
          <a:stretch>
            <a:fillRect/>
          </a:stretch>
        </p:blipFill>
        <p:spPr>
          <a:xfrm>
            <a:off x="0" y="2034650"/>
            <a:ext cx="9144000" cy="2788700"/>
          </a:xfrm>
          <a:prstGeom prst="rect">
            <a:avLst/>
          </a:prstGeom>
        </p:spPr>
      </p:pic>
      <p:sp>
        <p:nvSpPr>
          <p:cNvPr id="5" name="TextBox 4">
            <a:extLst>
              <a:ext uri="{FF2B5EF4-FFF2-40B4-BE49-F238E27FC236}">
                <a16:creationId xmlns:a16="http://schemas.microsoft.com/office/drawing/2014/main" xmlns="" id="{821BF8D6-DB9E-7D49-9BC6-2D8FAE7B09E3}"/>
              </a:ext>
            </a:extLst>
          </p:cNvPr>
          <p:cNvSpPr txBox="1"/>
          <p:nvPr/>
        </p:nvSpPr>
        <p:spPr>
          <a:xfrm>
            <a:off x="6969513" y="6596390"/>
            <a:ext cx="3333965" cy="261610"/>
          </a:xfrm>
          <a:prstGeom prst="rect">
            <a:avLst/>
          </a:prstGeom>
          <a:noFill/>
        </p:spPr>
        <p:txBody>
          <a:bodyPr wrap="square" rtlCol="0">
            <a:spAutoFit/>
          </a:bodyPr>
          <a:lstStyle/>
          <a:p>
            <a:pPr>
              <a:buClr>
                <a:schemeClr val="tx1"/>
              </a:buClr>
            </a:pPr>
            <a:r>
              <a:rPr lang="pt-BR" sz="1100" dirty="0">
                <a:latin typeface="Trebuchet MS" panose="020B0603020202020204" pitchFamily="34" charset="0"/>
                <a:ea typeface="Verdana" panose="020B0604030504040204" pitchFamily="34" charset="0"/>
                <a:cs typeface="Verdana" panose="020B0604030504040204" pitchFamily="34" charset="0"/>
              </a:rPr>
              <a:t>Censo Escolar 2018 - INEP/MEC</a:t>
            </a:r>
            <a:endParaRPr lang="pt-BR" sz="1100" b="1"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46763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0" y="-7927"/>
            <a:ext cx="6626831" cy="1045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Trebuchet MS" panose="020B0603020202020204" pitchFamily="34" charset="0"/>
              </a:rPr>
              <a:t>Abandono escolar no Brasil</a:t>
            </a:r>
          </a:p>
        </p:txBody>
      </p:sp>
      <p:pic>
        <p:nvPicPr>
          <p:cNvPr id="1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4553"/>
            <a:ext cx="860334" cy="617517"/>
          </a:xfrm>
          <a:prstGeom prst="rect">
            <a:avLst/>
          </a:prstGeom>
        </p:spPr>
      </p:pic>
      <p:pic>
        <p:nvPicPr>
          <p:cNvPr id="3" name="Picture 2" descr="A screenshot of a social media post&#10;&#10;Description automatically generated">
            <a:extLst>
              <a:ext uri="{FF2B5EF4-FFF2-40B4-BE49-F238E27FC236}">
                <a16:creationId xmlns:a16="http://schemas.microsoft.com/office/drawing/2014/main" xmlns="" id="{2EB5B0DB-5970-5E4D-BED5-90F5C0396AD5}"/>
              </a:ext>
            </a:extLst>
          </p:cNvPr>
          <p:cNvPicPr>
            <a:picLocks noChangeAspect="1"/>
          </p:cNvPicPr>
          <p:nvPr/>
        </p:nvPicPr>
        <p:blipFill>
          <a:blip r:embed="rId4"/>
          <a:stretch>
            <a:fillRect/>
          </a:stretch>
        </p:blipFill>
        <p:spPr>
          <a:xfrm>
            <a:off x="0" y="1824338"/>
            <a:ext cx="9144000" cy="3833791"/>
          </a:xfrm>
          <a:prstGeom prst="rect">
            <a:avLst/>
          </a:prstGeom>
        </p:spPr>
      </p:pic>
      <p:sp>
        <p:nvSpPr>
          <p:cNvPr id="8" name="TextBox 7">
            <a:extLst>
              <a:ext uri="{FF2B5EF4-FFF2-40B4-BE49-F238E27FC236}">
                <a16:creationId xmlns:a16="http://schemas.microsoft.com/office/drawing/2014/main" xmlns="" id="{FAB271E0-69A5-E047-A571-17BE3A4D450D}"/>
              </a:ext>
            </a:extLst>
          </p:cNvPr>
          <p:cNvSpPr txBox="1"/>
          <p:nvPr/>
        </p:nvSpPr>
        <p:spPr>
          <a:xfrm>
            <a:off x="6969513" y="6596390"/>
            <a:ext cx="3333965" cy="261610"/>
          </a:xfrm>
          <a:prstGeom prst="rect">
            <a:avLst/>
          </a:prstGeom>
          <a:noFill/>
        </p:spPr>
        <p:txBody>
          <a:bodyPr wrap="square" rtlCol="0">
            <a:spAutoFit/>
          </a:bodyPr>
          <a:lstStyle/>
          <a:p>
            <a:pPr>
              <a:buClr>
                <a:schemeClr val="tx1"/>
              </a:buClr>
            </a:pPr>
            <a:r>
              <a:rPr lang="pt-BR" sz="1100" dirty="0">
                <a:latin typeface="Trebuchet MS" panose="020B0603020202020204" pitchFamily="34" charset="0"/>
                <a:ea typeface="Verdana" panose="020B0604030504040204" pitchFamily="34" charset="0"/>
                <a:cs typeface="Verdana" panose="020B0604030504040204" pitchFamily="34" charset="0"/>
              </a:rPr>
              <a:t>Censo Escolar 2018 - INEP/MEC</a:t>
            </a:r>
            <a:endParaRPr lang="pt-BR" sz="1100" b="1"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61009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0" y="-7927"/>
            <a:ext cx="6626831" cy="1045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Trebuchet MS" panose="020B0603020202020204" pitchFamily="34" charset="0"/>
              </a:rPr>
              <a:t>Abandono escolar no Brasil</a:t>
            </a:r>
          </a:p>
        </p:txBody>
      </p:sp>
      <p:pic>
        <p:nvPicPr>
          <p:cNvPr id="1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4553"/>
            <a:ext cx="860334" cy="617517"/>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xmlns="" id="{96510622-C099-764E-90BF-AD2DFCEA7E78}"/>
              </a:ext>
            </a:extLst>
          </p:cNvPr>
          <p:cNvPicPr>
            <a:picLocks noChangeAspect="1"/>
          </p:cNvPicPr>
          <p:nvPr/>
        </p:nvPicPr>
        <p:blipFill>
          <a:blip r:embed="rId4"/>
          <a:stretch>
            <a:fillRect/>
          </a:stretch>
        </p:blipFill>
        <p:spPr>
          <a:xfrm>
            <a:off x="0" y="2367352"/>
            <a:ext cx="9144000" cy="2123295"/>
          </a:xfrm>
          <a:prstGeom prst="rect">
            <a:avLst/>
          </a:prstGeom>
        </p:spPr>
      </p:pic>
      <p:sp>
        <p:nvSpPr>
          <p:cNvPr id="8" name="TextBox 7">
            <a:extLst>
              <a:ext uri="{FF2B5EF4-FFF2-40B4-BE49-F238E27FC236}">
                <a16:creationId xmlns:a16="http://schemas.microsoft.com/office/drawing/2014/main" xmlns="" id="{2B9A558B-FAED-5C4D-AF52-17D74E755F95}"/>
              </a:ext>
            </a:extLst>
          </p:cNvPr>
          <p:cNvSpPr txBox="1"/>
          <p:nvPr/>
        </p:nvSpPr>
        <p:spPr>
          <a:xfrm>
            <a:off x="6969513" y="6596390"/>
            <a:ext cx="3333965" cy="261610"/>
          </a:xfrm>
          <a:prstGeom prst="rect">
            <a:avLst/>
          </a:prstGeom>
          <a:noFill/>
        </p:spPr>
        <p:txBody>
          <a:bodyPr wrap="square" rtlCol="0">
            <a:spAutoFit/>
          </a:bodyPr>
          <a:lstStyle/>
          <a:p>
            <a:pPr>
              <a:buClr>
                <a:schemeClr val="tx1"/>
              </a:buClr>
            </a:pPr>
            <a:r>
              <a:rPr lang="pt-BR" sz="1100" dirty="0">
                <a:latin typeface="Trebuchet MS" panose="020B0603020202020204" pitchFamily="34" charset="0"/>
                <a:ea typeface="Verdana" panose="020B0604030504040204" pitchFamily="34" charset="0"/>
                <a:cs typeface="Verdana" panose="020B0604030504040204" pitchFamily="34" charset="0"/>
              </a:rPr>
              <a:t>Censo Escolar 2018 - INEP/MEC</a:t>
            </a:r>
            <a:endParaRPr lang="pt-BR" sz="1100" b="1"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70825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0" y="-7927"/>
            <a:ext cx="6626831" cy="1045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Trebuchet MS" panose="020B0603020202020204" pitchFamily="34" charset="0"/>
              </a:rPr>
              <a:t>Abandono escolar no Brasil</a:t>
            </a:r>
          </a:p>
        </p:txBody>
      </p:sp>
      <p:pic>
        <p:nvPicPr>
          <p:cNvPr id="1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4553"/>
            <a:ext cx="860334" cy="617517"/>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xmlns="" id="{0428EA29-EA18-244D-A273-B429419EAE53}"/>
              </a:ext>
            </a:extLst>
          </p:cNvPr>
          <p:cNvPicPr>
            <a:picLocks noChangeAspect="1"/>
          </p:cNvPicPr>
          <p:nvPr/>
        </p:nvPicPr>
        <p:blipFill>
          <a:blip r:embed="rId4"/>
          <a:stretch>
            <a:fillRect/>
          </a:stretch>
        </p:blipFill>
        <p:spPr>
          <a:xfrm>
            <a:off x="0" y="2248502"/>
            <a:ext cx="9144000" cy="2985463"/>
          </a:xfrm>
          <a:prstGeom prst="rect">
            <a:avLst/>
          </a:prstGeom>
        </p:spPr>
      </p:pic>
      <p:sp>
        <p:nvSpPr>
          <p:cNvPr id="8" name="TextBox 7">
            <a:extLst>
              <a:ext uri="{FF2B5EF4-FFF2-40B4-BE49-F238E27FC236}">
                <a16:creationId xmlns:a16="http://schemas.microsoft.com/office/drawing/2014/main" xmlns="" id="{A2BDB295-B4B7-D94E-A48A-00186AEFF34D}"/>
              </a:ext>
            </a:extLst>
          </p:cNvPr>
          <p:cNvSpPr txBox="1"/>
          <p:nvPr/>
        </p:nvSpPr>
        <p:spPr>
          <a:xfrm>
            <a:off x="6969513" y="6596390"/>
            <a:ext cx="3333965" cy="261610"/>
          </a:xfrm>
          <a:prstGeom prst="rect">
            <a:avLst/>
          </a:prstGeom>
          <a:noFill/>
        </p:spPr>
        <p:txBody>
          <a:bodyPr wrap="square" rtlCol="0">
            <a:spAutoFit/>
          </a:bodyPr>
          <a:lstStyle/>
          <a:p>
            <a:pPr>
              <a:buClr>
                <a:schemeClr val="tx1"/>
              </a:buClr>
            </a:pPr>
            <a:r>
              <a:rPr lang="pt-BR" sz="1100" dirty="0">
                <a:latin typeface="Trebuchet MS" panose="020B0603020202020204" pitchFamily="34" charset="0"/>
                <a:ea typeface="Verdana" panose="020B0604030504040204" pitchFamily="34" charset="0"/>
                <a:cs typeface="Verdana" panose="020B0604030504040204" pitchFamily="34" charset="0"/>
              </a:rPr>
              <a:t>Censo Escolar 2018 - INEP/MEC</a:t>
            </a:r>
            <a:endParaRPr lang="pt-BR" sz="1100" b="1"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9850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p:nvPr/>
        </p:nvSpPr>
        <p:spPr>
          <a:xfrm>
            <a:off x="0" y="-7927"/>
            <a:ext cx="6626831" cy="10450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Trebuchet MS" panose="020B0603020202020204" pitchFamily="34" charset="0"/>
              </a:rPr>
              <a:t>Abandono escolar no Brasil</a:t>
            </a:r>
          </a:p>
        </p:txBody>
      </p:sp>
      <p:pic>
        <p:nvPicPr>
          <p:cNvPr id="13" name="Content Placeholder 4" descr="A close up of a sig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4553"/>
            <a:ext cx="860334" cy="617517"/>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xmlns="" id="{90287257-1B66-1740-8E13-DB42860FCB0A}"/>
              </a:ext>
            </a:extLst>
          </p:cNvPr>
          <p:cNvPicPr>
            <a:picLocks noChangeAspect="1"/>
          </p:cNvPicPr>
          <p:nvPr/>
        </p:nvPicPr>
        <p:blipFill>
          <a:blip r:embed="rId4"/>
          <a:stretch>
            <a:fillRect/>
          </a:stretch>
        </p:blipFill>
        <p:spPr>
          <a:xfrm>
            <a:off x="0" y="2552271"/>
            <a:ext cx="9144000" cy="2757067"/>
          </a:xfrm>
          <a:prstGeom prst="rect">
            <a:avLst/>
          </a:prstGeom>
        </p:spPr>
      </p:pic>
      <p:sp>
        <p:nvSpPr>
          <p:cNvPr id="8" name="TextBox 7">
            <a:extLst>
              <a:ext uri="{FF2B5EF4-FFF2-40B4-BE49-F238E27FC236}">
                <a16:creationId xmlns:a16="http://schemas.microsoft.com/office/drawing/2014/main" xmlns="" id="{CD3915A9-32BD-2F4B-9F5E-06DE861AB2AB}"/>
              </a:ext>
            </a:extLst>
          </p:cNvPr>
          <p:cNvSpPr txBox="1"/>
          <p:nvPr/>
        </p:nvSpPr>
        <p:spPr>
          <a:xfrm>
            <a:off x="6969513" y="6596390"/>
            <a:ext cx="3333965" cy="261610"/>
          </a:xfrm>
          <a:prstGeom prst="rect">
            <a:avLst/>
          </a:prstGeom>
          <a:noFill/>
        </p:spPr>
        <p:txBody>
          <a:bodyPr wrap="square" rtlCol="0">
            <a:spAutoFit/>
          </a:bodyPr>
          <a:lstStyle/>
          <a:p>
            <a:pPr>
              <a:buClr>
                <a:schemeClr val="tx1"/>
              </a:buClr>
            </a:pPr>
            <a:r>
              <a:rPr lang="pt-BR" sz="1100" dirty="0">
                <a:latin typeface="Trebuchet MS" panose="020B0603020202020204" pitchFamily="34" charset="0"/>
                <a:ea typeface="Verdana" panose="020B0604030504040204" pitchFamily="34" charset="0"/>
                <a:cs typeface="Verdana" panose="020B0604030504040204" pitchFamily="34" charset="0"/>
              </a:rPr>
              <a:t>Censo Escolar 2018 - INEP/MEC</a:t>
            </a:r>
            <a:endParaRPr lang="pt-BR" sz="1100" b="1" dirty="0">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56479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541721" y="2475470"/>
            <a:ext cx="2299152" cy="369332"/>
          </a:xfrm>
          <a:prstGeom prst="rect">
            <a:avLst/>
          </a:prstGeom>
          <a:noFill/>
        </p:spPr>
        <p:txBody>
          <a:bodyPr wrap="square" rtlCol="0">
            <a:spAutoFit/>
          </a:bodyPr>
          <a:lstStyle/>
          <a:p>
            <a:r>
              <a:rPr lang="en-US" dirty="0"/>
              <a:t>Delete this slide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853" y="5933837"/>
            <a:ext cx="6648294" cy="914400"/>
          </a:xfrm>
          <a:prstGeom prst="rect">
            <a:avLst/>
          </a:prstGeom>
        </p:spPr>
      </p:pic>
      <p:sp>
        <p:nvSpPr>
          <p:cNvPr id="5" name="TextBox 4"/>
          <p:cNvSpPr txBox="1"/>
          <p:nvPr/>
        </p:nvSpPr>
        <p:spPr>
          <a:xfrm>
            <a:off x="1247853" y="1194391"/>
            <a:ext cx="6096973" cy="3208571"/>
          </a:xfrm>
          <a:prstGeom prst="rect">
            <a:avLst/>
          </a:prstGeom>
          <a:noFill/>
        </p:spPr>
        <p:txBody>
          <a:bodyPr wrap="square" rtlCol="0">
            <a:spAutoFit/>
          </a:bodyPr>
          <a:lstStyle/>
          <a:p>
            <a:r>
              <a:rPr lang="pt-BR" sz="4050" dirty="0">
                <a:solidFill>
                  <a:schemeClr val="bg1"/>
                </a:solidFill>
                <a:latin typeface="Trebuchet MS" panose="020B0603020202020204" pitchFamily="34" charset="0"/>
              </a:rPr>
              <a:t>Obrigado.</a:t>
            </a:r>
          </a:p>
          <a:p>
            <a:endParaRPr lang="pt-BR" sz="4050" dirty="0">
              <a:solidFill>
                <a:schemeClr val="bg1"/>
              </a:solidFill>
              <a:latin typeface="Trebuchet MS" panose="020B0603020202020204" pitchFamily="34" charset="0"/>
            </a:endParaRPr>
          </a:p>
          <a:p>
            <a:endParaRPr lang="pt-BR" sz="4050" dirty="0">
              <a:solidFill>
                <a:schemeClr val="bg1"/>
              </a:solidFill>
              <a:latin typeface="Trebuchet MS" panose="020B0603020202020204" pitchFamily="34" charset="0"/>
            </a:endParaRPr>
          </a:p>
          <a:p>
            <a:r>
              <a:rPr lang="pt-BR" sz="4050" dirty="0" err="1">
                <a:solidFill>
                  <a:schemeClr val="bg1"/>
                </a:solidFill>
                <a:latin typeface="Trebuchet MS" panose="020B0603020202020204" pitchFamily="34" charset="0"/>
              </a:rPr>
              <a:t>Italo</a:t>
            </a:r>
            <a:r>
              <a:rPr lang="pt-BR" sz="4050" dirty="0">
                <a:solidFill>
                  <a:schemeClr val="bg1"/>
                </a:solidFill>
                <a:latin typeface="Trebuchet MS" panose="020B0603020202020204" pitchFamily="34" charset="0"/>
              </a:rPr>
              <a:t> Dutra</a:t>
            </a:r>
          </a:p>
          <a:p>
            <a:r>
              <a:rPr lang="pt-BR" sz="4050" dirty="0" err="1">
                <a:solidFill>
                  <a:schemeClr val="bg1"/>
                </a:solidFill>
                <a:latin typeface="Trebuchet MS" panose="020B0603020202020204" pitchFamily="34" charset="0"/>
              </a:rPr>
              <a:t>idutra@unicef.org</a:t>
            </a:r>
            <a:endParaRPr lang="pt-BR" sz="405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50045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261F629-9510-4A2D-890A-94742608B759}"/>
              </a:ext>
            </a:extLst>
          </p:cNvPr>
          <p:cNvSpPr/>
          <p:nvPr/>
        </p:nvSpPr>
        <p:spPr>
          <a:xfrm>
            <a:off x="69980" y="5341998"/>
            <a:ext cx="8999375" cy="415498"/>
          </a:xfrm>
          <a:prstGeom prst="rect">
            <a:avLst/>
          </a:prstGeom>
        </p:spPr>
        <p:txBody>
          <a:bodyPr wrap="square">
            <a:spAutoFit/>
          </a:bodyPr>
          <a:lstStyle/>
          <a:p>
            <a:pPr algn="ctr"/>
            <a:r>
              <a:rPr lang="pt-BR" sz="2100" dirty="0"/>
              <a:t>Aprovada em 1989 – é a convenção da ONU com maior adesão - 195 países.</a:t>
            </a:r>
          </a:p>
        </p:txBody>
      </p:sp>
      <p:pic>
        <p:nvPicPr>
          <p:cNvPr id="1026" name="Picture 2" descr="Resultado de imagem para convencao sobre os direitos da crianca 30 anos">
            <a:extLst>
              <a:ext uri="{FF2B5EF4-FFF2-40B4-BE49-F238E27FC236}">
                <a16:creationId xmlns:a16="http://schemas.microsoft.com/office/drawing/2014/main" xmlns="" id="{075CBA71-0A60-4FD9-BDDD-83950CA38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134" y="3172612"/>
            <a:ext cx="2522113" cy="87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80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9DE28DE-345F-4F10-9D4B-8C8C08EA4685}"/>
              </a:ext>
            </a:extLst>
          </p:cNvPr>
          <p:cNvSpPr/>
          <p:nvPr/>
        </p:nvSpPr>
        <p:spPr>
          <a:xfrm>
            <a:off x="44042" y="2405963"/>
            <a:ext cx="9144000" cy="2539157"/>
          </a:xfrm>
          <a:prstGeom prst="rect">
            <a:avLst/>
          </a:prstGeom>
        </p:spPr>
        <p:txBody>
          <a:bodyPr wrap="square">
            <a:spAutoFit/>
          </a:bodyPr>
          <a:lstStyle/>
          <a:p>
            <a:pPr algn="ctr"/>
            <a:r>
              <a:rPr lang="pt-BR" sz="2700" dirty="0">
                <a:solidFill>
                  <a:schemeClr val="accent5">
                    <a:lumMod val="50000"/>
                  </a:schemeClr>
                </a:solidFill>
              </a:rPr>
              <a:t>“Não há causa que mereça mais </a:t>
            </a:r>
            <a:r>
              <a:rPr lang="pt-BR" sz="2700" b="1" dirty="0">
                <a:solidFill>
                  <a:schemeClr val="accent5">
                    <a:lumMod val="50000"/>
                  </a:schemeClr>
                </a:solidFill>
              </a:rPr>
              <a:t>alta prioridade </a:t>
            </a:r>
            <a:r>
              <a:rPr lang="pt-BR" sz="2700" dirty="0">
                <a:solidFill>
                  <a:schemeClr val="accent5">
                    <a:lumMod val="50000"/>
                  </a:schemeClr>
                </a:solidFill>
              </a:rPr>
              <a:t>que a proteção e o desenvolvimento de meninos e meninas, dos quais dependem a sobrevivencia, a estabilidade e o progresso de todas as nações e da civilização humana".</a:t>
            </a:r>
          </a:p>
          <a:p>
            <a:pPr algn="ctr"/>
            <a:endParaRPr lang="pt-BR" sz="2100" dirty="0"/>
          </a:p>
          <a:p>
            <a:pPr algn="ctr"/>
            <a:endParaRPr lang="pt-BR" sz="2100" dirty="0"/>
          </a:p>
          <a:p>
            <a:pPr algn="ctr"/>
            <a:r>
              <a:rPr lang="pt-BR" sz="900" dirty="0"/>
              <a:t>Plano de Acção da Cúpula Mundial a favor da Infância, 30 de Setembro de 1990.</a:t>
            </a:r>
          </a:p>
        </p:txBody>
      </p:sp>
    </p:spTree>
    <p:extLst>
      <p:ext uri="{BB962C8B-B14F-4D97-AF65-F5344CB8AC3E}">
        <p14:creationId xmlns:p14="http://schemas.microsoft.com/office/powerpoint/2010/main" val="94544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052A690-D75B-428A-B0B8-6B10B1A546BD}"/>
              </a:ext>
            </a:extLst>
          </p:cNvPr>
          <p:cNvSpPr/>
          <p:nvPr/>
        </p:nvSpPr>
        <p:spPr>
          <a:xfrm>
            <a:off x="0" y="2459504"/>
            <a:ext cx="9144000" cy="1338828"/>
          </a:xfrm>
          <a:prstGeom prst="rect">
            <a:avLst/>
          </a:prstGeom>
        </p:spPr>
        <p:txBody>
          <a:bodyPr wrap="square">
            <a:spAutoFit/>
          </a:bodyPr>
          <a:lstStyle/>
          <a:p>
            <a:endParaRPr lang="es-ES" sz="1350" dirty="0"/>
          </a:p>
          <a:p>
            <a:endParaRPr lang="es-ES" sz="1350" dirty="0"/>
          </a:p>
          <a:p>
            <a:endParaRPr lang="es-ES" sz="1350" dirty="0"/>
          </a:p>
          <a:p>
            <a:endParaRPr lang="es-ES" sz="1350" dirty="0"/>
          </a:p>
          <a:p>
            <a:endParaRPr lang="es-ES" sz="1350" dirty="0"/>
          </a:p>
          <a:p>
            <a:endParaRPr lang="en-US" sz="1350" dirty="0"/>
          </a:p>
        </p:txBody>
      </p:sp>
      <p:pic>
        <p:nvPicPr>
          <p:cNvPr id="6" name="Picture 5">
            <a:extLst>
              <a:ext uri="{FF2B5EF4-FFF2-40B4-BE49-F238E27FC236}">
                <a16:creationId xmlns:a16="http://schemas.microsoft.com/office/drawing/2014/main" xmlns="" id="{72CCAB63-5FDF-47DF-802D-6482634125FD}"/>
              </a:ext>
            </a:extLst>
          </p:cNvPr>
          <p:cNvPicPr>
            <a:picLocks noChangeAspect="1"/>
          </p:cNvPicPr>
          <p:nvPr/>
        </p:nvPicPr>
        <p:blipFill>
          <a:blip r:embed="rId2"/>
          <a:stretch>
            <a:fillRect/>
          </a:stretch>
        </p:blipFill>
        <p:spPr>
          <a:xfrm>
            <a:off x="0" y="857250"/>
            <a:ext cx="3988965" cy="5135654"/>
          </a:xfrm>
          <a:prstGeom prst="rect">
            <a:avLst/>
          </a:prstGeom>
        </p:spPr>
      </p:pic>
      <p:sp>
        <p:nvSpPr>
          <p:cNvPr id="10" name="Rectangle 9">
            <a:extLst>
              <a:ext uri="{FF2B5EF4-FFF2-40B4-BE49-F238E27FC236}">
                <a16:creationId xmlns:a16="http://schemas.microsoft.com/office/drawing/2014/main" xmlns="" id="{B9445D19-1D9E-4741-967E-3375C186E79F}"/>
              </a:ext>
            </a:extLst>
          </p:cNvPr>
          <p:cNvSpPr/>
          <p:nvPr/>
        </p:nvSpPr>
        <p:spPr>
          <a:xfrm>
            <a:off x="3919756" y="2355670"/>
            <a:ext cx="5224244" cy="2031325"/>
          </a:xfrm>
          <a:prstGeom prst="rect">
            <a:avLst/>
          </a:prstGeom>
        </p:spPr>
        <p:txBody>
          <a:bodyPr wrap="square">
            <a:spAutoFit/>
          </a:bodyPr>
          <a:lstStyle/>
          <a:p>
            <a:pPr lvl="0" algn="r"/>
            <a:r>
              <a:rPr lang="pt-BR" sz="2100" dirty="0">
                <a:solidFill>
                  <a:srgbClr val="FF0000"/>
                </a:solidFill>
              </a:rPr>
              <a:t>Crianças= são seres humanos menores de 18 anos</a:t>
            </a:r>
          </a:p>
          <a:p>
            <a:pPr lvl="0" algn="r"/>
            <a:endParaRPr lang="pt-BR" sz="2100" dirty="0">
              <a:solidFill>
                <a:srgbClr val="FF0000"/>
              </a:solidFill>
            </a:endParaRPr>
          </a:p>
          <a:p>
            <a:pPr lvl="0" algn="r"/>
            <a:r>
              <a:rPr lang="pt-BR" sz="2100" dirty="0">
                <a:solidFill>
                  <a:srgbClr val="FF0000"/>
                </a:solidFill>
              </a:rPr>
              <a:t>Com direito ao pleno desenvolvimento físico, mental e social, e com direito a expresar livremente suas opiniões</a:t>
            </a:r>
            <a:r>
              <a:rPr lang="es-ES" sz="2100" dirty="0">
                <a:solidFill>
                  <a:srgbClr val="FF0000"/>
                </a:solidFill>
              </a:rPr>
              <a:t>.</a:t>
            </a:r>
          </a:p>
        </p:txBody>
      </p:sp>
    </p:spTree>
    <p:extLst>
      <p:ext uri="{BB962C8B-B14F-4D97-AF65-F5344CB8AC3E}">
        <p14:creationId xmlns:p14="http://schemas.microsoft.com/office/powerpoint/2010/main" val="2786362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63A9D98-615B-48C5-94A9-E05B185B03B2}"/>
              </a:ext>
            </a:extLst>
          </p:cNvPr>
          <p:cNvPicPr>
            <a:picLocks noChangeAspect="1"/>
          </p:cNvPicPr>
          <p:nvPr/>
        </p:nvPicPr>
        <p:blipFill>
          <a:blip r:embed="rId2"/>
          <a:stretch>
            <a:fillRect/>
          </a:stretch>
        </p:blipFill>
        <p:spPr>
          <a:xfrm>
            <a:off x="6130213" y="857250"/>
            <a:ext cx="3013788" cy="5119127"/>
          </a:xfrm>
          <a:prstGeom prst="rect">
            <a:avLst/>
          </a:prstGeom>
        </p:spPr>
      </p:pic>
      <p:sp>
        <p:nvSpPr>
          <p:cNvPr id="5" name="Rectangle 4">
            <a:extLst>
              <a:ext uri="{FF2B5EF4-FFF2-40B4-BE49-F238E27FC236}">
                <a16:creationId xmlns:a16="http://schemas.microsoft.com/office/drawing/2014/main" xmlns="" id="{E9A45B1E-3D6B-4CFF-82C7-BCBB069A645E}"/>
              </a:ext>
            </a:extLst>
          </p:cNvPr>
          <p:cNvSpPr/>
          <p:nvPr/>
        </p:nvSpPr>
        <p:spPr>
          <a:xfrm>
            <a:off x="1" y="2307339"/>
            <a:ext cx="6084116" cy="2677656"/>
          </a:xfrm>
          <a:prstGeom prst="rect">
            <a:avLst/>
          </a:prstGeom>
        </p:spPr>
        <p:txBody>
          <a:bodyPr wrap="square">
            <a:spAutoFit/>
          </a:bodyPr>
          <a:lstStyle/>
          <a:p>
            <a:pPr lvl="0"/>
            <a:r>
              <a:rPr lang="pt-BR" sz="2100" b="1" dirty="0">
                <a:solidFill>
                  <a:srgbClr val="ED7D31">
                    <a:lumMod val="75000"/>
                  </a:srgbClr>
                </a:solidFill>
              </a:rPr>
              <a:t>Não Discriminação</a:t>
            </a:r>
          </a:p>
          <a:p>
            <a:pPr lvl="0"/>
            <a:endParaRPr lang="pt-BR" sz="2100" dirty="0">
              <a:solidFill>
                <a:srgbClr val="ED7D31">
                  <a:lumMod val="75000"/>
                </a:srgbClr>
              </a:solidFill>
            </a:endParaRPr>
          </a:p>
          <a:p>
            <a:pPr lvl="0"/>
            <a:r>
              <a:rPr lang="pt-BR" sz="2100" dirty="0">
                <a:solidFill>
                  <a:srgbClr val="ED7D31">
                    <a:lumMod val="75000"/>
                  </a:srgbClr>
                </a:solidFill>
              </a:rPr>
              <a:t>Todos os direitos devem ser aplicados a todas as crianças e sem nenhuma exceção.</a:t>
            </a:r>
          </a:p>
          <a:p>
            <a:pPr lvl="0"/>
            <a:endParaRPr lang="pt-BR" sz="2100" dirty="0">
              <a:solidFill>
                <a:srgbClr val="ED7D31">
                  <a:lumMod val="75000"/>
                </a:srgbClr>
              </a:solidFill>
            </a:endParaRPr>
          </a:p>
          <a:p>
            <a:pPr lvl="0"/>
            <a:r>
              <a:rPr lang="pt-BR" sz="2100" dirty="0">
                <a:solidFill>
                  <a:srgbClr val="ED7D31">
                    <a:lumMod val="75000"/>
                  </a:srgbClr>
                </a:solidFill>
              </a:rPr>
              <a:t>É obrigação do Estado tomar as medidas necessárias </a:t>
            </a:r>
          </a:p>
          <a:p>
            <a:pPr lvl="0"/>
            <a:r>
              <a:rPr lang="pt-BR" sz="2100" dirty="0">
                <a:solidFill>
                  <a:srgbClr val="ED7D31">
                    <a:lumMod val="75000"/>
                  </a:srgbClr>
                </a:solidFill>
              </a:rPr>
              <a:t>para proteger a criança de toda forma de discriminação.</a:t>
            </a:r>
            <a:endParaRPr lang="pt-BR" sz="1350" dirty="0"/>
          </a:p>
        </p:txBody>
      </p:sp>
    </p:spTree>
    <p:extLst>
      <p:ext uri="{BB962C8B-B14F-4D97-AF65-F5344CB8AC3E}">
        <p14:creationId xmlns:p14="http://schemas.microsoft.com/office/powerpoint/2010/main" val="395630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0F0631A-BF08-4AEA-904E-9A68500E5620}"/>
              </a:ext>
            </a:extLst>
          </p:cNvPr>
          <p:cNvPicPr>
            <a:picLocks noChangeAspect="1"/>
          </p:cNvPicPr>
          <p:nvPr/>
        </p:nvPicPr>
        <p:blipFill>
          <a:blip r:embed="rId2"/>
          <a:stretch>
            <a:fillRect/>
          </a:stretch>
        </p:blipFill>
        <p:spPr>
          <a:xfrm>
            <a:off x="0" y="857250"/>
            <a:ext cx="3919669" cy="5143500"/>
          </a:xfrm>
          <a:prstGeom prst="rect">
            <a:avLst/>
          </a:prstGeom>
        </p:spPr>
      </p:pic>
      <p:sp>
        <p:nvSpPr>
          <p:cNvPr id="5" name="Rectangle 4">
            <a:extLst>
              <a:ext uri="{FF2B5EF4-FFF2-40B4-BE49-F238E27FC236}">
                <a16:creationId xmlns:a16="http://schemas.microsoft.com/office/drawing/2014/main" xmlns="" id="{F9E58330-FD84-4520-8314-3DEF000D5FBF}"/>
              </a:ext>
            </a:extLst>
          </p:cNvPr>
          <p:cNvSpPr/>
          <p:nvPr/>
        </p:nvSpPr>
        <p:spPr>
          <a:xfrm>
            <a:off x="3919669" y="1537824"/>
            <a:ext cx="5224331" cy="3000821"/>
          </a:xfrm>
          <a:prstGeom prst="rect">
            <a:avLst/>
          </a:prstGeom>
        </p:spPr>
        <p:txBody>
          <a:bodyPr wrap="square">
            <a:spAutoFit/>
          </a:bodyPr>
          <a:lstStyle/>
          <a:p>
            <a:pPr algn="r"/>
            <a:r>
              <a:rPr lang="pt-BR" sz="2100" b="1" dirty="0">
                <a:solidFill>
                  <a:schemeClr val="accent1">
                    <a:lumMod val="75000"/>
                  </a:schemeClr>
                </a:solidFill>
              </a:rPr>
              <a:t>INTERESSE SUPERIOR DA CRIANÇA</a:t>
            </a:r>
          </a:p>
          <a:p>
            <a:pPr algn="r"/>
            <a:endParaRPr lang="pt-BR" sz="2100" dirty="0">
              <a:solidFill>
                <a:schemeClr val="accent1">
                  <a:lumMod val="75000"/>
                </a:schemeClr>
              </a:solidFill>
            </a:endParaRPr>
          </a:p>
          <a:p>
            <a:pPr algn="r"/>
            <a:r>
              <a:rPr lang="pt-BR" sz="2100" dirty="0">
                <a:solidFill>
                  <a:schemeClr val="accent1">
                    <a:lumMod val="75000"/>
                  </a:schemeClr>
                </a:solidFill>
              </a:rPr>
              <a:t>Todas as medidas a respeito da criança devem estar baseadas no “interesse superior da criança”.</a:t>
            </a:r>
          </a:p>
          <a:p>
            <a:pPr algn="r"/>
            <a:endParaRPr lang="pt-BR" sz="2100" dirty="0">
              <a:solidFill>
                <a:schemeClr val="accent1">
                  <a:lumMod val="75000"/>
                </a:schemeClr>
              </a:solidFill>
            </a:endParaRPr>
          </a:p>
          <a:p>
            <a:pPr algn="r"/>
            <a:r>
              <a:rPr lang="pt-BR" sz="2100" dirty="0">
                <a:solidFill>
                  <a:schemeClr val="accent1">
                    <a:lumMod val="75000"/>
                  </a:schemeClr>
                </a:solidFill>
              </a:rPr>
              <a:t>Cabe ao Estado assegurar uma proteção adequada e o cuidado, quando os pais ou responsáveis não tem capacidade de fazê-lo.</a:t>
            </a:r>
            <a:endParaRPr lang="en-US" sz="2100" dirty="0">
              <a:solidFill>
                <a:schemeClr val="accent1">
                  <a:lumMod val="75000"/>
                </a:schemeClr>
              </a:solidFill>
            </a:endParaRPr>
          </a:p>
        </p:txBody>
      </p:sp>
    </p:spTree>
    <p:extLst>
      <p:ext uri="{BB962C8B-B14F-4D97-AF65-F5344CB8AC3E}">
        <p14:creationId xmlns:p14="http://schemas.microsoft.com/office/powerpoint/2010/main" val="266477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68CBDDD-553C-4460-839A-806EB13BD867}"/>
              </a:ext>
            </a:extLst>
          </p:cNvPr>
          <p:cNvPicPr>
            <a:picLocks noChangeAspect="1"/>
          </p:cNvPicPr>
          <p:nvPr/>
        </p:nvPicPr>
        <p:blipFill>
          <a:blip r:embed="rId2"/>
          <a:stretch>
            <a:fillRect/>
          </a:stretch>
        </p:blipFill>
        <p:spPr>
          <a:xfrm>
            <a:off x="4695631" y="857250"/>
            <a:ext cx="4448369" cy="5169199"/>
          </a:xfrm>
          <a:prstGeom prst="rect">
            <a:avLst/>
          </a:prstGeom>
        </p:spPr>
      </p:pic>
      <p:sp>
        <p:nvSpPr>
          <p:cNvPr id="2" name="Rectangle 1">
            <a:extLst>
              <a:ext uri="{FF2B5EF4-FFF2-40B4-BE49-F238E27FC236}">
                <a16:creationId xmlns:a16="http://schemas.microsoft.com/office/drawing/2014/main" xmlns="" id="{F8EA7EB0-DE71-4F08-B4F7-41E9D96BE4DF}"/>
              </a:ext>
            </a:extLst>
          </p:cNvPr>
          <p:cNvSpPr/>
          <p:nvPr/>
        </p:nvSpPr>
        <p:spPr>
          <a:xfrm>
            <a:off x="163585" y="2713314"/>
            <a:ext cx="4695632" cy="1638910"/>
          </a:xfrm>
          <a:prstGeom prst="rect">
            <a:avLst/>
          </a:prstGeom>
        </p:spPr>
        <p:txBody>
          <a:bodyPr wrap="square">
            <a:spAutoFit/>
          </a:bodyPr>
          <a:lstStyle/>
          <a:p>
            <a:r>
              <a:rPr lang="pt-BR" sz="2100" dirty="0">
                <a:solidFill>
                  <a:schemeClr val="accent4">
                    <a:lumMod val="50000"/>
                  </a:schemeClr>
                </a:solidFill>
              </a:rPr>
              <a:t>Os Direitos das Crianças são Direitos Humanos</a:t>
            </a:r>
          </a:p>
          <a:p>
            <a:endParaRPr lang="pt-BR" sz="2100" dirty="0">
              <a:solidFill>
                <a:schemeClr val="accent4">
                  <a:lumMod val="50000"/>
                </a:schemeClr>
              </a:solidFill>
            </a:endParaRPr>
          </a:p>
          <a:p>
            <a:r>
              <a:rPr lang="pt-BR" sz="2100" dirty="0">
                <a:solidFill>
                  <a:schemeClr val="accent4">
                    <a:lumMod val="50000"/>
                  </a:schemeClr>
                </a:solidFill>
              </a:rPr>
              <a:t>São indivisíveis e Interdependentes </a:t>
            </a:r>
          </a:p>
          <a:p>
            <a:endParaRPr lang="es-ES" sz="1650" dirty="0"/>
          </a:p>
        </p:txBody>
      </p:sp>
    </p:spTree>
    <p:extLst>
      <p:ext uri="{BB962C8B-B14F-4D97-AF65-F5344CB8AC3E}">
        <p14:creationId xmlns:p14="http://schemas.microsoft.com/office/powerpoint/2010/main" val="1839717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9A95324-F443-475D-B7AE-0CD27D7C7C62}"/>
              </a:ext>
            </a:extLst>
          </p:cNvPr>
          <p:cNvPicPr>
            <a:picLocks noChangeAspect="1"/>
          </p:cNvPicPr>
          <p:nvPr/>
        </p:nvPicPr>
        <p:blipFill>
          <a:blip r:embed="rId2"/>
          <a:stretch>
            <a:fillRect/>
          </a:stretch>
        </p:blipFill>
        <p:spPr>
          <a:xfrm>
            <a:off x="-53929" y="857251"/>
            <a:ext cx="3755572" cy="5169779"/>
          </a:xfrm>
          <a:prstGeom prst="rect">
            <a:avLst/>
          </a:prstGeom>
        </p:spPr>
      </p:pic>
      <p:sp>
        <p:nvSpPr>
          <p:cNvPr id="4" name="Rectangle 3">
            <a:extLst>
              <a:ext uri="{FF2B5EF4-FFF2-40B4-BE49-F238E27FC236}">
                <a16:creationId xmlns:a16="http://schemas.microsoft.com/office/drawing/2014/main" xmlns="" id="{9988419D-6412-4C71-9842-BDCD32B334EE}"/>
              </a:ext>
            </a:extLst>
          </p:cNvPr>
          <p:cNvSpPr/>
          <p:nvPr/>
        </p:nvSpPr>
        <p:spPr>
          <a:xfrm>
            <a:off x="4173523" y="1777467"/>
            <a:ext cx="4572000" cy="2862322"/>
          </a:xfrm>
          <a:prstGeom prst="rect">
            <a:avLst/>
          </a:prstGeom>
        </p:spPr>
        <p:txBody>
          <a:bodyPr>
            <a:spAutoFit/>
          </a:bodyPr>
          <a:lstStyle/>
          <a:p>
            <a:r>
              <a:rPr lang="pt-BR" dirty="0">
                <a:solidFill>
                  <a:schemeClr val="accent5">
                    <a:lumMod val="75000"/>
                  </a:schemeClr>
                </a:solidFill>
              </a:rPr>
              <a:t>As Nações Unidas proclamaram e concordaram, na Declaração Universal dos Direitos Humanos e nos pactos internacionais de direitos humanos, que </a:t>
            </a:r>
            <a:r>
              <a:rPr lang="pt-BR" i="1" dirty="0">
                <a:solidFill>
                  <a:schemeClr val="accent5">
                    <a:lumMod val="75000"/>
                  </a:schemeClr>
                </a:solidFill>
              </a:rPr>
              <a:t>todas as pessoas possuem todos os direitos e liberdades neles enunciados, sem distinção de qualquer espécie, seja de raça, cor, sexo, idioma, crença, opinião política ou de outra natureza, seja de origem nacional ou social, posição econômica, nascimento ou qualquer outra condição</a:t>
            </a:r>
            <a:r>
              <a:rPr lang="pt-BR" dirty="0">
                <a:solidFill>
                  <a:schemeClr val="accent5">
                    <a:lumMod val="75000"/>
                  </a:schemeClr>
                </a:solidFill>
              </a:rPr>
              <a:t>.</a:t>
            </a:r>
            <a:endParaRPr lang="en-US" dirty="0">
              <a:solidFill>
                <a:schemeClr val="accent5">
                  <a:lumMod val="75000"/>
                </a:schemeClr>
              </a:solidFill>
            </a:endParaRPr>
          </a:p>
        </p:txBody>
      </p:sp>
    </p:spTree>
    <p:extLst>
      <p:ext uri="{BB962C8B-B14F-4D97-AF65-F5344CB8AC3E}">
        <p14:creationId xmlns:p14="http://schemas.microsoft.com/office/powerpoint/2010/main" val="2548484339"/>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TotalTime>
  <Words>640</Words>
  <Application>Microsoft Office PowerPoint</Application>
  <PresentationFormat>Apresentação na tela (4:3)</PresentationFormat>
  <Paragraphs>96</Paragraphs>
  <Slides>27</Slides>
  <Notes>15</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27</vt:i4>
      </vt:variant>
    </vt:vector>
  </HeadingPairs>
  <TitlesOfParts>
    <vt:vector size="36" baseType="lpstr">
      <vt:lpstr>ＭＳ Ｐゴシック</vt:lpstr>
      <vt:lpstr>ＭＳ Ｐゴシック</vt:lpstr>
      <vt:lpstr>Arial</vt:lpstr>
      <vt:lpstr>Calibri</vt:lpstr>
      <vt:lpstr>Calibri Light</vt:lpstr>
      <vt:lpstr>Trebuchet MS</vt:lpstr>
      <vt:lpstr>Verdana</vt:lpstr>
      <vt:lpstr>Tema do Office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ggoulartmora@gmail.com</dc:creator>
  <cp:lastModifiedBy>Kesle de Araujo Aguiar</cp:lastModifiedBy>
  <cp:revision>632</cp:revision>
  <cp:lastPrinted>2018-10-24T20:38:57Z</cp:lastPrinted>
  <dcterms:created xsi:type="dcterms:W3CDTF">2018-03-26T02:13:09Z</dcterms:created>
  <dcterms:modified xsi:type="dcterms:W3CDTF">2019-12-03T12:48:08Z</dcterms:modified>
</cp:coreProperties>
</file>